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5AD82E-FB3C-47B6-84BB-3A1B6A09D13E}">
  <a:tblStyle styleId="{685AD82E-FB3C-47B6-84BB-3A1B6A09D1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bad25e0137_0_2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bad25e0137_0_2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bad25e0137_0_2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bad25e0137_0_2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bad25e0137_0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bad25e0137_0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bad25e0137_0_5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bad25e0137_0_5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a430a6fe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a430a6fe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aa76164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aa76164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ab44f4f5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ab44f4f5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ad25e0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ad25e01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b7a15ffe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b7a15ffe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bad25e0137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bad25e0137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3a430a6fef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3a430a6fef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C418BB9-2CED-5DA5-C5A2-288A8354E3CB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FD220-7459-DC5E-7C94-8E653B820FFA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8D9B0-962E-D0C9-EE95-14C860566C3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53615-C867-4E97-331B-909B5874B55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DMG7ke69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29 - Meiosis and Genetic Variation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Gametes, Crossing Over and Life Cycles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857" name="Google Shape;1857;p34"/>
          <p:cNvPicPr preferRelativeResize="0"/>
          <p:nvPr/>
        </p:nvPicPr>
        <p:blipFill rotWithShape="1">
          <a:blip r:embed="rId3">
            <a:alphaModFix/>
          </a:blip>
          <a:srcRect t="23346" b="9448"/>
          <a:stretch/>
        </p:blipFill>
        <p:spPr>
          <a:xfrm>
            <a:off x="1191458" y="927308"/>
            <a:ext cx="3308610" cy="3225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8" name="Google Shape;1858;p34"/>
          <p:cNvCxnSpPr/>
          <p:nvPr/>
        </p:nvCxnSpPr>
        <p:spPr>
          <a:xfrm>
            <a:off x="1581798" y="845565"/>
            <a:ext cx="5697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9" name="Google Shape;1859;p34"/>
          <p:cNvCxnSpPr/>
          <p:nvPr/>
        </p:nvCxnSpPr>
        <p:spPr>
          <a:xfrm>
            <a:off x="3547486" y="845565"/>
            <a:ext cx="5697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0" name="Google Shape;1860;p34"/>
          <p:cNvSpPr txBox="1"/>
          <p:nvPr/>
        </p:nvSpPr>
        <p:spPr>
          <a:xfrm>
            <a:off x="984075" y="523425"/>
            <a:ext cx="1766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SISTER CHROMATIDS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61" name="Google Shape;1861;p34"/>
          <p:cNvSpPr txBox="1"/>
          <p:nvPr/>
        </p:nvSpPr>
        <p:spPr>
          <a:xfrm>
            <a:off x="2949763" y="523425"/>
            <a:ext cx="1766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SISTER CHROMATIDS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62" name="Google Shape;1862;p34"/>
          <p:cNvSpPr txBox="1"/>
          <p:nvPr/>
        </p:nvSpPr>
        <p:spPr>
          <a:xfrm>
            <a:off x="1221306" y="4191084"/>
            <a:ext cx="3248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GENETIC INFORMATION EXCHANGED BY CROSSING OVER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63" name="Google Shape;1863;p34"/>
          <p:cNvSpPr txBox="1"/>
          <p:nvPr/>
        </p:nvSpPr>
        <p:spPr>
          <a:xfrm>
            <a:off x="4842025" y="1833000"/>
            <a:ext cx="344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Pairs of homologous chromosomes will exchange genetic information at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chiasmata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crossing over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This leads to new and unique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combinations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alleles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Cycles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9" name="Google Shape;186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Other organisms may have different </a:t>
            </a:r>
            <a:r>
              <a:rPr lang="en" b="1">
                <a:solidFill>
                  <a:srgbClr val="CCCCCC"/>
                </a:solidFill>
              </a:rPr>
              <a:t>life cycles </a:t>
            </a:r>
            <a:r>
              <a:rPr lang="en">
                <a:solidFill>
                  <a:srgbClr val="CCCCCC"/>
                </a:solidFill>
              </a:rPr>
              <a:t>to a human.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life cycles of insects and plants are profoundly different to mammalian life cycles.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One example is the life cycle of the </a:t>
            </a:r>
            <a:r>
              <a:rPr lang="en" b="1">
                <a:solidFill>
                  <a:srgbClr val="CCCCCC"/>
                </a:solidFill>
              </a:rPr>
              <a:t>parasitic </a:t>
            </a:r>
            <a:r>
              <a:rPr lang="en">
                <a:solidFill>
                  <a:srgbClr val="CCCCCC"/>
                </a:solidFill>
              </a:rPr>
              <a:t>protist </a:t>
            </a:r>
            <a:r>
              <a:rPr lang="en" b="1" i="1">
                <a:solidFill>
                  <a:srgbClr val="CCCCCC"/>
                </a:solidFill>
              </a:rPr>
              <a:t>Plasmodium falciparum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organism is responsible for the disease </a:t>
            </a:r>
            <a:r>
              <a:rPr lang="en" b="1">
                <a:solidFill>
                  <a:srgbClr val="CCCCCC"/>
                </a:solidFill>
              </a:rPr>
              <a:t>malaria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In </a:t>
            </a:r>
            <a:r>
              <a:rPr lang="en" i="1">
                <a:solidFill>
                  <a:srgbClr val="CCCCCC"/>
                </a:solidFill>
              </a:rPr>
              <a:t>P. falciparum</a:t>
            </a:r>
            <a:r>
              <a:rPr lang="en">
                <a:solidFill>
                  <a:srgbClr val="CCCCCC"/>
                </a:solidFill>
              </a:rPr>
              <a:t>, only the </a:t>
            </a:r>
            <a:r>
              <a:rPr lang="en" b="1">
                <a:solidFill>
                  <a:srgbClr val="CCCCCC"/>
                </a:solidFill>
              </a:rPr>
              <a:t>zygote </a:t>
            </a:r>
            <a:r>
              <a:rPr lang="en">
                <a:solidFill>
                  <a:srgbClr val="CCCCCC"/>
                </a:solidFill>
              </a:rPr>
              <a:t>is </a:t>
            </a:r>
            <a:r>
              <a:rPr lang="en" b="1">
                <a:solidFill>
                  <a:srgbClr val="CCCCCC"/>
                </a:solidFill>
              </a:rPr>
              <a:t>diploid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All other stages of its life cycle involve </a:t>
            </a:r>
            <a:r>
              <a:rPr lang="en" b="1">
                <a:solidFill>
                  <a:srgbClr val="CCCCCC"/>
                </a:solidFill>
              </a:rPr>
              <a:t>haploid </a:t>
            </a:r>
            <a:r>
              <a:rPr lang="en">
                <a:solidFill>
                  <a:srgbClr val="CCCCCC"/>
                </a:solidFill>
              </a:rPr>
              <a:t>cells.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Meiosis occurs when the zygote divides to form </a:t>
            </a:r>
            <a:r>
              <a:rPr lang="en" b="1">
                <a:solidFill>
                  <a:srgbClr val="CCCCCC"/>
                </a:solidFill>
              </a:rPr>
              <a:t>sporozoites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Sporozoites infect the salivary glands of a </a:t>
            </a:r>
            <a:r>
              <a:rPr lang="en" b="1">
                <a:solidFill>
                  <a:srgbClr val="CCCCCC"/>
                </a:solidFill>
              </a:rPr>
              <a:t>mosquito </a:t>
            </a:r>
            <a:r>
              <a:rPr lang="en">
                <a:solidFill>
                  <a:srgbClr val="CCCCCC"/>
                </a:solidFill>
              </a:rPr>
              <a:t>vector, and are injected into another host when the mosquito takes a </a:t>
            </a:r>
            <a:r>
              <a:rPr lang="en" b="1">
                <a:solidFill>
                  <a:srgbClr val="F20000"/>
                </a:solidFill>
              </a:rPr>
              <a:t>blood meal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Sporozoites then divide by </a:t>
            </a:r>
            <a:r>
              <a:rPr lang="en" b="1">
                <a:solidFill>
                  <a:srgbClr val="CCCCCC"/>
                </a:solidFill>
              </a:rPr>
              <a:t>mitosis</a:t>
            </a:r>
            <a:r>
              <a:rPr lang="en">
                <a:solidFill>
                  <a:srgbClr val="CCCCCC"/>
                </a:solidFill>
              </a:rPr>
              <a:t> into haploid </a:t>
            </a:r>
            <a:r>
              <a:rPr lang="en" b="1">
                <a:solidFill>
                  <a:srgbClr val="CCCCCC"/>
                </a:solidFill>
              </a:rPr>
              <a:t>merozoites </a:t>
            </a:r>
            <a:r>
              <a:rPr lang="en">
                <a:solidFill>
                  <a:srgbClr val="CCCCCC"/>
                </a:solidFill>
              </a:rPr>
              <a:t>in a mammalian liver.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Merozoites divide by </a:t>
            </a:r>
            <a:r>
              <a:rPr lang="en" b="1">
                <a:solidFill>
                  <a:srgbClr val="CCCCCC"/>
                </a:solidFill>
              </a:rPr>
              <a:t>mitosis </a:t>
            </a:r>
            <a:r>
              <a:rPr lang="en">
                <a:solidFill>
                  <a:srgbClr val="CCCCCC"/>
                </a:solidFill>
              </a:rPr>
              <a:t>into haploid </a:t>
            </a:r>
            <a:r>
              <a:rPr lang="en" b="1">
                <a:solidFill>
                  <a:srgbClr val="CCCCCC"/>
                </a:solidFill>
              </a:rPr>
              <a:t>gametocytes </a:t>
            </a:r>
            <a:r>
              <a:rPr lang="en">
                <a:solidFill>
                  <a:srgbClr val="CCCCCC"/>
                </a:solidFill>
              </a:rPr>
              <a:t>in red blood cells.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Another mosquito may then feed on the mammal and ingest the gametocytes.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870" name="Google Shape;187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5" name="Google Shape;18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-8700"/>
            <a:ext cx="3857626" cy="51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6" name="Google Shape;187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77" name="Google Shape;1877;p36"/>
          <p:cNvSpPr txBox="1"/>
          <p:nvPr/>
        </p:nvSpPr>
        <p:spPr>
          <a:xfrm>
            <a:off x="330525" y="727900"/>
            <a:ext cx="4689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life cycle of the </a:t>
            </a:r>
            <a:r>
              <a:rPr lang="en" sz="1300" i="1">
                <a:latin typeface="Cambria"/>
                <a:ea typeface="Cambria"/>
                <a:cs typeface="Cambria"/>
                <a:sym typeface="Cambria"/>
              </a:rPr>
              <a:t>P. falciparum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parasite is extremely complex and involves the infection of both an insect and a mammal.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78" name="Google Shape;1878;p36"/>
          <p:cNvGrpSpPr/>
          <p:nvPr/>
        </p:nvGrpSpPr>
        <p:grpSpPr>
          <a:xfrm>
            <a:off x="685075" y="1561406"/>
            <a:ext cx="3638188" cy="2675176"/>
            <a:chOff x="425325" y="284825"/>
            <a:chExt cx="6838700" cy="5058000"/>
          </a:xfrm>
        </p:grpSpPr>
        <p:sp>
          <p:nvSpPr>
            <p:cNvPr id="1879" name="Google Shape;1879;p36"/>
            <p:cNvSpPr/>
            <p:nvPr/>
          </p:nvSpPr>
          <p:spPr>
            <a:xfrm>
              <a:off x="2137575" y="707950"/>
              <a:ext cx="952200" cy="538350"/>
            </a:xfrm>
            <a:custGeom>
              <a:avLst/>
              <a:gdLst/>
              <a:ahLst/>
              <a:cxnLst/>
              <a:rect l="l" t="t" r="r" b="b"/>
              <a:pathLst>
                <a:path w="38088" h="21534" extrusionOk="0">
                  <a:moveTo>
                    <a:pt x="37788" y="0"/>
                  </a:moveTo>
                  <a:cubicBezTo>
                    <a:pt x="37776" y="0"/>
                    <a:pt x="37762" y="2"/>
                    <a:pt x="37747" y="5"/>
                  </a:cubicBezTo>
                  <a:cubicBezTo>
                    <a:pt x="29632" y="709"/>
                    <a:pt x="21389" y="2428"/>
                    <a:pt x="14335" y="6691"/>
                  </a:cubicBezTo>
                  <a:cubicBezTo>
                    <a:pt x="9259" y="9690"/>
                    <a:pt x="5152" y="14062"/>
                    <a:pt x="1743" y="18821"/>
                  </a:cubicBezTo>
                  <a:cubicBezTo>
                    <a:pt x="1166" y="19663"/>
                    <a:pt x="468" y="20442"/>
                    <a:pt x="1" y="21336"/>
                  </a:cubicBezTo>
                  <a:cubicBezTo>
                    <a:pt x="57" y="21465"/>
                    <a:pt x="176" y="21497"/>
                    <a:pt x="315" y="21497"/>
                  </a:cubicBezTo>
                  <a:cubicBezTo>
                    <a:pt x="458" y="21497"/>
                    <a:pt x="623" y="21463"/>
                    <a:pt x="762" y="21463"/>
                  </a:cubicBezTo>
                  <a:cubicBezTo>
                    <a:pt x="819" y="21463"/>
                    <a:pt x="873" y="21469"/>
                    <a:pt x="918" y="21486"/>
                  </a:cubicBezTo>
                  <a:cubicBezTo>
                    <a:pt x="7666" y="21509"/>
                    <a:pt x="14415" y="21534"/>
                    <a:pt x="21165" y="21534"/>
                  </a:cubicBezTo>
                  <a:cubicBezTo>
                    <a:pt x="26243" y="21534"/>
                    <a:pt x="31321" y="21520"/>
                    <a:pt x="36398" y="21480"/>
                  </a:cubicBezTo>
                  <a:cubicBezTo>
                    <a:pt x="36477" y="21464"/>
                    <a:pt x="36566" y="21459"/>
                    <a:pt x="36659" y="21459"/>
                  </a:cubicBezTo>
                  <a:cubicBezTo>
                    <a:pt x="36797" y="21459"/>
                    <a:pt x="36946" y="21470"/>
                    <a:pt x="37091" y="21470"/>
                  </a:cubicBezTo>
                  <a:cubicBezTo>
                    <a:pt x="37375" y="21470"/>
                    <a:pt x="37644" y="21429"/>
                    <a:pt x="37793" y="21186"/>
                  </a:cubicBezTo>
                  <a:cubicBezTo>
                    <a:pt x="38088" y="19750"/>
                    <a:pt x="37926" y="18261"/>
                    <a:pt x="37990" y="16802"/>
                  </a:cubicBezTo>
                  <a:cubicBezTo>
                    <a:pt x="37972" y="11351"/>
                    <a:pt x="38041" y="5895"/>
                    <a:pt x="37932" y="444"/>
                  </a:cubicBezTo>
                  <a:cubicBezTo>
                    <a:pt x="37894" y="336"/>
                    <a:pt x="37967" y="0"/>
                    <a:pt x="37788" y="0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6"/>
            <p:cNvSpPr/>
            <p:nvPr/>
          </p:nvSpPr>
          <p:spPr>
            <a:xfrm>
              <a:off x="2128350" y="462925"/>
              <a:ext cx="956525" cy="783050"/>
            </a:xfrm>
            <a:custGeom>
              <a:avLst/>
              <a:gdLst/>
              <a:ahLst/>
              <a:cxnLst/>
              <a:rect l="l" t="t" r="r" b="b"/>
              <a:pathLst>
                <a:path w="38261" h="31322" fill="none" extrusionOk="0">
                  <a:moveTo>
                    <a:pt x="1125" y="0"/>
                  </a:moveTo>
                  <a:lnTo>
                    <a:pt x="37142" y="0"/>
                  </a:lnTo>
                  <a:cubicBezTo>
                    <a:pt x="37764" y="0"/>
                    <a:pt x="38261" y="502"/>
                    <a:pt x="38261" y="1125"/>
                  </a:cubicBezTo>
                  <a:lnTo>
                    <a:pt x="38261" y="30202"/>
                  </a:lnTo>
                  <a:cubicBezTo>
                    <a:pt x="38261" y="30825"/>
                    <a:pt x="37764" y="31321"/>
                    <a:pt x="37142" y="31321"/>
                  </a:cubicBezTo>
                  <a:lnTo>
                    <a:pt x="1125" y="31321"/>
                  </a:lnTo>
                  <a:cubicBezTo>
                    <a:pt x="502" y="31321"/>
                    <a:pt x="1" y="30825"/>
                    <a:pt x="1" y="30202"/>
                  </a:cubicBezTo>
                  <a:lnTo>
                    <a:pt x="1" y="1125"/>
                  </a:lnTo>
                  <a:cubicBezTo>
                    <a:pt x="1" y="502"/>
                    <a:pt x="502" y="0"/>
                    <a:pt x="1125" y="0"/>
                  </a:cubicBezTo>
                  <a:close/>
                </a:path>
              </a:pathLst>
            </a:custGeom>
            <a:noFill/>
            <a:ln w="965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6"/>
            <p:cNvSpPr/>
            <p:nvPr/>
          </p:nvSpPr>
          <p:spPr>
            <a:xfrm>
              <a:off x="2138025" y="708075"/>
              <a:ext cx="944400" cy="530550"/>
            </a:xfrm>
            <a:custGeom>
              <a:avLst/>
              <a:gdLst/>
              <a:ahLst/>
              <a:cxnLst/>
              <a:rect l="l" t="t" r="r" b="b"/>
              <a:pathLst>
                <a:path w="37776" h="21222" fill="none" extrusionOk="0">
                  <a:moveTo>
                    <a:pt x="0" y="21221"/>
                  </a:moveTo>
                  <a:cubicBezTo>
                    <a:pt x="6310" y="12217"/>
                    <a:pt x="13797" y="1858"/>
                    <a:pt x="37775" y="0"/>
                  </a:cubicBez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6"/>
            <p:cNvSpPr/>
            <p:nvPr/>
          </p:nvSpPr>
          <p:spPr>
            <a:xfrm>
              <a:off x="2156175" y="502575"/>
              <a:ext cx="690625" cy="667250"/>
            </a:xfrm>
            <a:custGeom>
              <a:avLst/>
              <a:gdLst/>
              <a:ahLst/>
              <a:cxnLst/>
              <a:rect l="l" t="t" r="r" b="b"/>
              <a:pathLst>
                <a:path w="27625" h="26690" extrusionOk="0">
                  <a:moveTo>
                    <a:pt x="25554" y="8341"/>
                  </a:moveTo>
                  <a:cubicBezTo>
                    <a:pt x="25565" y="8439"/>
                    <a:pt x="25600" y="8618"/>
                    <a:pt x="25640" y="8878"/>
                  </a:cubicBezTo>
                  <a:cubicBezTo>
                    <a:pt x="25681" y="9132"/>
                    <a:pt x="25721" y="9460"/>
                    <a:pt x="25738" y="9685"/>
                  </a:cubicBezTo>
                  <a:cubicBezTo>
                    <a:pt x="25755" y="9905"/>
                    <a:pt x="25750" y="10026"/>
                    <a:pt x="25715" y="10124"/>
                  </a:cubicBezTo>
                  <a:cubicBezTo>
                    <a:pt x="25681" y="10228"/>
                    <a:pt x="25629" y="10314"/>
                    <a:pt x="25594" y="10366"/>
                  </a:cubicBezTo>
                  <a:cubicBezTo>
                    <a:pt x="25554" y="10418"/>
                    <a:pt x="25542" y="10429"/>
                    <a:pt x="25525" y="10424"/>
                  </a:cubicBezTo>
                  <a:cubicBezTo>
                    <a:pt x="25507" y="10424"/>
                    <a:pt x="25496" y="10412"/>
                    <a:pt x="25484" y="10418"/>
                  </a:cubicBezTo>
                  <a:cubicBezTo>
                    <a:pt x="25473" y="10429"/>
                    <a:pt x="25467" y="10458"/>
                    <a:pt x="25444" y="10481"/>
                  </a:cubicBezTo>
                  <a:cubicBezTo>
                    <a:pt x="25421" y="10510"/>
                    <a:pt x="25375" y="10533"/>
                    <a:pt x="25329" y="10522"/>
                  </a:cubicBezTo>
                  <a:cubicBezTo>
                    <a:pt x="25283" y="10516"/>
                    <a:pt x="25242" y="10476"/>
                    <a:pt x="25213" y="10366"/>
                  </a:cubicBezTo>
                  <a:cubicBezTo>
                    <a:pt x="25179" y="10262"/>
                    <a:pt x="25156" y="10083"/>
                    <a:pt x="25144" y="9922"/>
                  </a:cubicBezTo>
                  <a:cubicBezTo>
                    <a:pt x="25127" y="9760"/>
                    <a:pt x="25115" y="9610"/>
                    <a:pt x="25104" y="9484"/>
                  </a:cubicBezTo>
                  <a:cubicBezTo>
                    <a:pt x="25092" y="9357"/>
                    <a:pt x="25081" y="9253"/>
                    <a:pt x="25075" y="9155"/>
                  </a:cubicBezTo>
                  <a:cubicBezTo>
                    <a:pt x="25075" y="9051"/>
                    <a:pt x="25081" y="8953"/>
                    <a:pt x="25075" y="8866"/>
                  </a:cubicBezTo>
                  <a:cubicBezTo>
                    <a:pt x="25063" y="8774"/>
                    <a:pt x="25040" y="8688"/>
                    <a:pt x="25011" y="8566"/>
                  </a:cubicBezTo>
                  <a:cubicBezTo>
                    <a:pt x="24988" y="8439"/>
                    <a:pt x="24959" y="8284"/>
                    <a:pt x="24931" y="8203"/>
                  </a:cubicBezTo>
                  <a:cubicBezTo>
                    <a:pt x="24908" y="8122"/>
                    <a:pt x="24890" y="8122"/>
                    <a:pt x="24740" y="8116"/>
                  </a:cubicBezTo>
                  <a:cubicBezTo>
                    <a:pt x="24590" y="8111"/>
                    <a:pt x="24308" y="8099"/>
                    <a:pt x="23950" y="8088"/>
                  </a:cubicBezTo>
                  <a:cubicBezTo>
                    <a:pt x="23592" y="8082"/>
                    <a:pt x="23166" y="8076"/>
                    <a:pt x="22704" y="8059"/>
                  </a:cubicBezTo>
                  <a:cubicBezTo>
                    <a:pt x="22248" y="8041"/>
                    <a:pt x="21758" y="8013"/>
                    <a:pt x="21470" y="7978"/>
                  </a:cubicBezTo>
                  <a:cubicBezTo>
                    <a:pt x="21181" y="7949"/>
                    <a:pt x="21089" y="7920"/>
                    <a:pt x="21037" y="7892"/>
                  </a:cubicBezTo>
                  <a:cubicBezTo>
                    <a:pt x="20985" y="7863"/>
                    <a:pt x="20979" y="7840"/>
                    <a:pt x="20956" y="7834"/>
                  </a:cubicBezTo>
                  <a:cubicBezTo>
                    <a:pt x="20933" y="7822"/>
                    <a:pt x="20899" y="7834"/>
                    <a:pt x="20835" y="7845"/>
                  </a:cubicBezTo>
                  <a:cubicBezTo>
                    <a:pt x="20778" y="7851"/>
                    <a:pt x="20691" y="7863"/>
                    <a:pt x="20610" y="7828"/>
                  </a:cubicBezTo>
                  <a:cubicBezTo>
                    <a:pt x="20524" y="7799"/>
                    <a:pt x="20443" y="7718"/>
                    <a:pt x="20380" y="7615"/>
                  </a:cubicBezTo>
                  <a:cubicBezTo>
                    <a:pt x="20316" y="7517"/>
                    <a:pt x="20270" y="7378"/>
                    <a:pt x="20247" y="7245"/>
                  </a:cubicBezTo>
                  <a:cubicBezTo>
                    <a:pt x="20224" y="7107"/>
                    <a:pt x="20218" y="6963"/>
                    <a:pt x="20235" y="6842"/>
                  </a:cubicBezTo>
                  <a:cubicBezTo>
                    <a:pt x="20258" y="6726"/>
                    <a:pt x="20299" y="6634"/>
                    <a:pt x="20345" y="6507"/>
                  </a:cubicBezTo>
                  <a:cubicBezTo>
                    <a:pt x="20385" y="6386"/>
                    <a:pt x="20426" y="6225"/>
                    <a:pt x="20455" y="6075"/>
                  </a:cubicBezTo>
                  <a:cubicBezTo>
                    <a:pt x="20483" y="5925"/>
                    <a:pt x="20501" y="5780"/>
                    <a:pt x="20501" y="5717"/>
                  </a:cubicBezTo>
                  <a:cubicBezTo>
                    <a:pt x="20501" y="5653"/>
                    <a:pt x="20483" y="5665"/>
                    <a:pt x="20426" y="5780"/>
                  </a:cubicBezTo>
                  <a:cubicBezTo>
                    <a:pt x="20368" y="5896"/>
                    <a:pt x="20276" y="6121"/>
                    <a:pt x="20207" y="6288"/>
                  </a:cubicBezTo>
                  <a:cubicBezTo>
                    <a:pt x="20137" y="6449"/>
                    <a:pt x="20091" y="6559"/>
                    <a:pt x="20074" y="6651"/>
                  </a:cubicBezTo>
                  <a:cubicBezTo>
                    <a:pt x="20057" y="6744"/>
                    <a:pt x="20068" y="6813"/>
                    <a:pt x="20057" y="6911"/>
                  </a:cubicBezTo>
                  <a:cubicBezTo>
                    <a:pt x="20045" y="7009"/>
                    <a:pt x="20016" y="7136"/>
                    <a:pt x="19987" y="7297"/>
                  </a:cubicBezTo>
                  <a:cubicBezTo>
                    <a:pt x="19959" y="7459"/>
                    <a:pt x="19935" y="7655"/>
                    <a:pt x="19912" y="7828"/>
                  </a:cubicBezTo>
                  <a:cubicBezTo>
                    <a:pt x="19895" y="8001"/>
                    <a:pt x="19884" y="8145"/>
                    <a:pt x="19860" y="8243"/>
                  </a:cubicBezTo>
                  <a:cubicBezTo>
                    <a:pt x="19843" y="8347"/>
                    <a:pt x="19820" y="8405"/>
                    <a:pt x="19809" y="8457"/>
                  </a:cubicBezTo>
                  <a:cubicBezTo>
                    <a:pt x="19797" y="8509"/>
                    <a:pt x="19809" y="8555"/>
                    <a:pt x="19797" y="8601"/>
                  </a:cubicBezTo>
                  <a:cubicBezTo>
                    <a:pt x="19785" y="8653"/>
                    <a:pt x="19762" y="8699"/>
                    <a:pt x="19757" y="8930"/>
                  </a:cubicBezTo>
                  <a:cubicBezTo>
                    <a:pt x="19751" y="9155"/>
                    <a:pt x="19768" y="9559"/>
                    <a:pt x="19785" y="9933"/>
                  </a:cubicBezTo>
                  <a:cubicBezTo>
                    <a:pt x="19809" y="10314"/>
                    <a:pt x="19832" y="10672"/>
                    <a:pt x="19849" y="10914"/>
                  </a:cubicBezTo>
                  <a:cubicBezTo>
                    <a:pt x="19866" y="11151"/>
                    <a:pt x="19866" y="11283"/>
                    <a:pt x="19860" y="11370"/>
                  </a:cubicBezTo>
                  <a:cubicBezTo>
                    <a:pt x="19855" y="11468"/>
                    <a:pt x="19832" y="11520"/>
                    <a:pt x="19826" y="11583"/>
                  </a:cubicBezTo>
                  <a:cubicBezTo>
                    <a:pt x="19814" y="11635"/>
                    <a:pt x="19809" y="11693"/>
                    <a:pt x="19832" y="11785"/>
                  </a:cubicBezTo>
                  <a:cubicBezTo>
                    <a:pt x="19843" y="11877"/>
                    <a:pt x="19878" y="12004"/>
                    <a:pt x="19907" y="12171"/>
                  </a:cubicBezTo>
                  <a:cubicBezTo>
                    <a:pt x="19935" y="12339"/>
                    <a:pt x="19959" y="12546"/>
                    <a:pt x="19976" y="12685"/>
                  </a:cubicBezTo>
                  <a:cubicBezTo>
                    <a:pt x="19993" y="12829"/>
                    <a:pt x="20005" y="12910"/>
                    <a:pt x="19999" y="12962"/>
                  </a:cubicBezTo>
                  <a:cubicBezTo>
                    <a:pt x="19987" y="13019"/>
                    <a:pt x="19959" y="13048"/>
                    <a:pt x="19953" y="13089"/>
                  </a:cubicBezTo>
                  <a:cubicBezTo>
                    <a:pt x="19947" y="13123"/>
                    <a:pt x="19970" y="13175"/>
                    <a:pt x="19970" y="13256"/>
                  </a:cubicBezTo>
                  <a:cubicBezTo>
                    <a:pt x="19970" y="13337"/>
                    <a:pt x="19959" y="13446"/>
                    <a:pt x="19930" y="13567"/>
                  </a:cubicBezTo>
                  <a:cubicBezTo>
                    <a:pt x="19907" y="13688"/>
                    <a:pt x="19878" y="13815"/>
                    <a:pt x="19837" y="13954"/>
                  </a:cubicBezTo>
                  <a:cubicBezTo>
                    <a:pt x="19803" y="14086"/>
                    <a:pt x="19768" y="14231"/>
                    <a:pt x="19734" y="14335"/>
                  </a:cubicBezTo>
                  <a:cubicBezTo>
                    <a:pt x="19699" y="14438"/>
                    <a:pt x="19664" y="14502"/>
                    <a:pt x="19618" y="14536"/>
                  </a:cubicBezTo>
                  <a:cubicBezTo>
                    <a:pt x="19572" y="14571"/>
                    <a:pt x="19514" y="14577"/>
                    <a:pt x="19474" y="14565"/>
                  </a:cubicBezTo>
                  <a:cubicBezTo>
                    <a:pt x="19439" y="14559"/>
                    <a:pt x="19422" y="14531"/>
                    <a:pt x="19411" y="14467"/>
                  </a:cubicBezTo>
                  <a:cubicBezTo>
                    <a:pt x="19405" y="14398"/>
                    <a:pt x="19393" y="14288"/>
                    <a:pt x="19428" y="14161"/>
                  </a:cubicBezTo>
                  <a:cubicBezTo>
                    <a:pt x="19462" y="14035"/>
                    <a:pt x="19532" y="13896"/>
                    <a:pt x="19578" y="13758"/>
                  </a:cubicBezTo>
                  <a:cubicBezTo>
                    <a:pt x="19624" y="13613"/>
                    <a:pt x="19641" y="13469"/>
                    <a:pt x="19664" y="13371"/>
                  </a:cubicBezTo>
                  <a:cubicBezTo>
                    <a:pt x="19687" y="13279"/>
                    <a:pt x="19716" y="13233"/>
                    <a:pt x="19728" y="13192"/>
                  </a:cubicBezTo>
                  <a:cubicBezTo>
                    <a:pt x="19745" y="13158"/>
                    <a:pt x="19745" y="13123"/>
                    <a:pt x="19734" y="13048"/>
                  </a:cubicBezTo>
                  <a:cubicBezTo>
                    <a:pt x="19728" y="12967"/>
                    <a:pt x="19711" y="12835"/>
                    <a:pt x="19676" y="12639"/>
                  </a:cubicBezTo>
                  <a:cubicBezTo>
                    <a:pt x="19641" y="12448"/>
                    <a:pt x="19584" y="12195"/>
                    <a:pt x="19561" y="12016"/>
                  </a:cubicBezTo>
                  <a:cubicBezTo>
                    <a:pt x="19537" y="11837"/>
                    <a:pt x="19543" y="11733"/>
                    <a:pt x="19543" y="11670"/>
                  </a:cubicBezTo>
                  <a:cubicBezTo>
                    <a:pt x="19543" y="11600"/>
                    <a:pt x="19549" y="11572"/>
                    <a:pt x="19532" y="11543"/>
                  </a:cubicBezTo>
                  <a:cubicBezTo>
                    <a:pt x="19520" y="11514"/>
                    <a:pt x="19491" y="11491"/>
                    <a:pt x="19480" y="11439"/>
                  </a:cubicBezTo>
                  <a:cubicBezTo>
                    <a:pt x="19468" y="11393"/>
                    <a:pt x="19480" y="11312"/>
                    <a:pt x="19480" y="11076"/>
                  </a:cubicBezTo>
                  <a:cubicBezTo>
                    <a:pt x="19480" y="10845"/>
                    <a:pt x="19474" y="10447"/>
                    <a:pt x="19468" y="10176"/>
                  </a:cubicBezTo>
                  <a:cubicBezTo>
                    <a:pt x="19457" y="9899"/>
                    <a:pt x="19445" y="9743"/>
                    <a:pt x="19434" y="9610"/>
                  </a:cubicBezTo>
                  <a:cubicBezTo>
                    <a:pt x="19422" y="9472"/>
                    <a:pt x="19411" y="9357"/>
                    <a:pt x="19399" y="9282"/>
                  </a:cubicBezTo>
                  <a:cubicBezTo>
                    <a:pt x="19393" y="9201"/>
                    <a:pt x="19393" y="9166"/>
                    <a:pt x="19376" y="9155"/>
                  </a:cubicBezTo>
                  <a:cubicBezTo>
                    <a:pt x="19359" y="9149"/>
                    <a:pt x="19330" y="9172"/>
                    <a:pt x="19295" y="9207"/>
                  </a:cubicBezTo>
                  <a:cubicBezTo>
                    <a:pt x="19266" y="9247"/>
                    <a:pt x="19238" y="9305"/>
                    <a:pt x="19203" y="9385"/>
                  </a:cubicBezTo>
                  <a:cubicBezTo>
                    <a:pt x="19168" y="9466"/>
                    <a:pt x="19128" y="9576"/>
                    <a:pt x="19047" y="9680"/>
                  </a:cubicBezTo>
                  <a:cubicBezTo>
                    <a:pt x="18966" y="9789"/>
                    <a:pt x="18851" y="9899"/>
                    <a:pt x="18603" y="10112"/>
                  </a:cubicBezTo>
                  <a:cubicBezTo>
                    <a:pt x="18361" y="10326"/>
                    <a:pt x="17992" y="10643"/>
                    <a:pt x="17697" y="10891"/>
                  </a:cubicBezTo>
                  <a:cubicBezTo>
                    <a:pt x="17397" y="11145"/>
                    <a:pt x="17173" y="11329"/>
                    <a:pt x="17040" y="11439"/>
                  </a:cubicBezTo>
                  <a:cubicBezTo>
                    <a:pt x="16913" y="11543"/>
                    <a:pt x="16873" y="11577"/>
                    <a:pt x="16850" y="11612"/>
                  </a:cubicBezTo>
                  <a:cubicBezTo>
                    <a:pt x="16821" y="11652"/>
                    <a:pt x="16803" y="11698"/>
                    <a:pt x="16775" y="11739"/>
                  </a:cubicBezTo>
                  <a:cubicBezTo>
                    <a:pt x="16746" y="11779"/>
                    <a:pt x="16705" y="11814"/>
                    <a:pt x="16665" y="11843"/>
                  </a:cubicBezTo>
                  <a:cubicBezTo>
                    <a:pt x="16625" y="11866"/>
                    <a:pt x="16590" y="11877"/>
                    <a:pt x="16544" y="11970"/>
                  </a:cubicBezTo>
                  <a:cubicBezTo>
                    <a:pt x="16503" y="12068"/>
                    <a:pt x="16452" y="12252"/>
                    <a:pt x="16411" y="12477"/>
                  </a:cubicBezTo>
                  <a:cubicBezTo>
                    <a:pt x="16365" y="12702"/>
                    <a:pt x="16325" y="12973"/>
                    <a:pt x="16261" y="13290"/>
                  </a:cubicBezTo>
                  <a:cubicBezTo>
                    <a:pt x="16203" y="13613"/>
                    <a:pt x="16129" y="13988"/>
                    <a:pt x="16077" y="14381"/>
                  </a:cubicBezTo>
                  <a:cubicBezTo>
                    <a:pt x="16025" y="14773"/>
                    <a:pt x="15990" y="15188"/>
                    <a:pt x="15938" y="15523"/>
                  </a:cubicBezTo>
                  <a:cubicBezTo>
                    <a:pt x="15880" y="15857"/>
                    <a:pt x="15800" y="16111"/>
                    <a:pt x="15719" y="16382"/>
                  </a:cubicBezTo>
                  <a:cubicBezTo>
                    <a:pt x="15638" y="16648"/>
                    <a:pt x="15557" y="16930"/>
                    <a:pt x="15488" y="17236"/>
                  </a:cubicBezTo>
                  <a:cubicBezTo>
                    <a:pt x="15419" y="17547"/>
                    <a:pt x="15361" y="17888"/>
                    <a:pt x="15315" y="18084"/>
                  </a:cubicBezTo>
                  <a:cubicBezTo>
                    <a:pt x="15269" y="18286"/>
                    <a:pt x="15240" y="18343"/>
                    <a:pt x="15211" y="18378"/>
                  </a:cubicBezTo>
                  <a:cubicBezTo>
                    <a:pt x="15183" y="18413"/>
                    <a:pt x="15154" y="18430"/>
                    <a:pt x="15084" y="18545"/>
                  </a:cubicBezTo>
                  <a:cubicBezTo>
                    <a:pt x="15009" y="18661"/>
                    <a:pt x="14894" y="18874"/>
                    <a:pt x="14785" y="19093"/>
                  </a:cubicBezTo>
                  <a:cubicBezTo>
                    <a:pt x="14675" y="19318"/>
                    <a:pt x="14565" y="19543"/>
                    <a:pt x="14485" y="19733"/>
                  </a:cubicBezTo>
                  <a:cubicBezTo>
                    <a:pt x="14398" y="19918"/>
                    <a:pt x="14346" y="20062"/>
                    <a:pt x="14312" y="20166"/>
                  </a:cubicBezTo>
                  <a:cubicBezTo>
                    <a:pt x="14277" y="20270"/>
                    <a:pt x="14265" y="20339"/>
                    <a:pt x="14231" y="20408"/>
                  </a:cubicBezTo>
                  <a:cubicBezTo>
                    <a:pt x="14202" y="20478"/>
                    <a:pt x="14144" y="20553"/>
                    <a:pt x="14092" y="20593"/>
                  </a:cubicBezTo>
                  <a:cubicBezTo>
                    <a:pt x="14040" y="20633"/>
                    <a:pt x="13994" y="20651"/>
                    <a:pt x="13954" y="20668"/>
                  </a:cubicBezTo>
                  <a:cubicBezTo>
                    <a:pt x="13914" y="20685"/>
                    <a:pt x="13885" y="20703"/>
                    <a:pt x="13839" y="20772"/>
                  </a:cubicBezTo>
                  <a:cubicBezTo>
                    <a:pt x="13798" y="20835"/>
                    <a:pt x="13746" y="20945"/>
                    <a:pt x="13654" y="21077"/>
                  </a:cubicBezTo>
                  <a:cubicBezTo>
                    <a:pt x="13567" y="21210"/>
                    <a:pt x="13441" y="21366"/>
                    <a:pt x="13366" y="21470"/>
                  </a:cubicBezTo>
                  <a:cubicBezTo>
                    <a:pt x="13291" y="21573"/>
                    <a:pt x="13262" y="21620"/>
                    <a:pt x="13221" y="21666"/>
                  </a:cubicBezTo>
                  <a:cubicBezTo>
                    <a:pt x="13181" y="21712"/>
                    <a:pt x="13129" y="21741"/>
                    <a:pt x="13094" y="21770"/>
                  </a:cubicBezTo>
                  <a:cubicBezTo>
                    <a:pt x="13054" y="21793"/>
                    <a:pt x="13025" y="21810"/>
                    <a:pt x="12985" y="21845"/>
                  </a:cubicBezTo>
                  <a:cubicBezTo>
                    <a:pt x="12945" y="21873"/>
                    <a:pt x="12898" y="21925"/>
                    <a:pt x="12870" y="21971"/>
                  </a:cubicBezTo>
                  <a:cubicBezTo>
                    <a:pt x="12835" y="22018"/>
                    <a:pt x="12823" y="22064"/>
                    <a:pt x="12754" y="22145"/>
                  </a:cubicBezTo>
                  <a:cubicBezTo>
                    <a:pt x="12685" y="22231"/>
                    <a:pt x="12558" y="22352"/>
                    <a:pt x="12483" y="22427"/>
                  </a:cubicBezTo>
                  <a:cubicBezTo>
                    <a:pt x="12408" y="22496"/>
                    <a:pt x="12373" y="22514"/>
                    <a:pt x="12327" y="22548"/>
                  </a:cubicBezTo>
                  <a:cubicBezTo>
                    <a:pt x="12275" y="22577"/>
                    <a:pt x="12206" y="22618"/>
                    <a:pt x="12160" y="22675"/>
                  </a:cubicBezTo>
                  <a:cubicBezTo>
                    <a:pt x="12108" y="22733"/>
                    <a:pt x="12079" y="22808"/>
                    <a:pt x="11999" y="22866"/>
                  </a:cubicBezTo>
                  <a:cubicBezTo>
                    <a:pt x="11912" y="22923"/>
                    <a:pt x="11779" y="22964"/>
                    <a:pt x="11687" y="23010"/>
                  </a:cubicBezTo>
                  <a:cubicBezTo>
                    <a:pt x="11589" y="23056"/>
                    <a:pt x="11531" y="23108"/>
                    <a:pt x="11491" y="23154"/>
                  </a:cubicBezTo>
                  <a:cubicBezTo>
                    <a:pt x="11456" y="23206"/>
                    <a:pt x="11439" y="23252"/>
                    <a:pt x="11387" y="23304"/>
                  </a:cubicBezTo>
                  <a:cubicBezTo>
                    <a:pt x="11335" y="23356"/>
                    <a:pt x="11243" y="23414"/>
                    <a:pt x="11185" y="23442"/>
                  </a:cubicBezTo>
                  <a:cubicBezTo>
                    <a:pt x="11128" y="23477"/>
                    <a:pt x="11099" y="23483"/>
                    <a:pt x="11087" y="23460"/>
                  </a:cubicBezTo>
                  <a:cubicBezTo>
                    <a:pt x="11076" y="23431"/>
                    <a:pt x="11081" y="23373"/>
                    <a:pt x="11179" y="23264"/>
                  </a:cubicBezTo>
                  <a:cubicBezTo>
                    <a:pt x="11278" y="23148"/>
                    <a:pt x="11468" y="22981"/>
                    <a:pt x="11629" y="22848"/>
                  </a:cubicBezTo>
                  <a:cubicBezTo>
                    <a:pt x="11785" y="22716"/>
                    <a:pt x="11918" y="22612"/>
                    <a:pt x="11999" y="22560"/>
                  </a:cubicBezTo>
                  <a:cubicBezTo>
                    <a:pt x="12074" y="22502"/>
                    <a:pt x="12108" y="22502"/>
                    <a:pt x="12143" y="22456"/>
                  </a:cubicBezTo>
                  <a:cubicBezTo>
                    <a:pt x="12183" y="22410"/>
                    <a:pt x="12229" y="22329"/>
                    <a:pt x="12327" y="22214"/>
                  </a:cubicBezTo>
                  <a:cubicBezTo>
                    <a:pt x="12425" y="22098"/>
                    <a:pt x="12581" y="21954"/>
                    <a:pt x="12668" y="21868"/>
                  </a:cubicBezTo>
                  <a:cubicBezTo>
                    <a:pt x="12754" y="21781"/>
                    <a:pt x="12783" y="21752"/>
                    <a:pt x="12812" y="21729"/>
                  </a:cubicBezTo>
                  <a:cubicBezTo>
                    <a:pt x="12841" y="21712"/>
                    <a:pt x="12881" y="21706"/>
                    <a:pt x="12898" y="21677"/>
                  </a:cubicBezTo>
                  <a:cubicBezTo>
                    <a:pt x="12910" y="21648"/>
                    <a:pt x="12916" y="21597"/>
                    <a:pt x="12973" y="21504"/>
                  </a:cubicBezTo>
                  <a:cubicBezTo>
                    <a:pt x="13037" y="21412"/>
                    <a:pt x="13164" y="21268"/>
                    <a:pt x="13285" y="21101"/>
                  </a:cubicBezTo>
                  <a:cubicBezTo>
                    <a:pt x="13412" y="20933"/>
                    <a:pt x="13539" y="20737"/>
                    <a:pt x="13625" y="20628"/>
                  </a:cubicBezTo>
                  <a:cubicBezTo>
                    <a:pt x="13712" y="20512"/>
                    <a:pt x="13758" y="20489"/>
                    <a:pt x="13787" y="20431"/>
                  </a:cubicBezTo>
                  <a:cubicBezTo>
                    <a:pt x="13821" y="20374"/>
                    <a:pt x="13833" y="20276"/>
                    <a:pt x="13931" y="20097"/>
                  </a:cubicBezTo>
                  <a:cubicBezTo>
                    <a:pt x="14023" y="19912"/>
                    <a:pt x="14196" y="19641"/>
                    <a:pt x="14363" y="19353"/>
                  </a:cubicBezTo>
                  <a:cubicBezTo>
                    <a:pt x="14525" y="19059"/>
                    <a:pt x="14669" y="18753"/>
                    <a:pt x="14744" y="18568"/>
                  </a:cubicBezTo>
                  <a:cubicBezTo>
                    <a:pt x="14819" y="18389"/>
                    <a:pt x="14819" y="18338"/>
                    <a:pt x="14842" y="18193"/>
                  </a:cubicBezTo>
                  <a:cubicBezTo>
                    <a:pt x="14865" y="18055"/>
                    <a:pt x="14911" y="17824"/>
                    <a:pt x="14986" y="17484"/>
                  </a:cubicBezTo>
                  <a:cubicBezTo>
                    <a:pt x="15073" y="17149"/>
                    <a:pt x="15188" y="16699"/>
                    <a:pt x="15252" y="16342"/>
                  </a:cubicBezTo>
                  <a:cubicBezTo>
                    <a:pt x="15315" y="15990"/>
                    <a:pt x="15327" y="15730"/>
                    <a:pt x="15356" y="15580"/>
                  </a:cubicBezTo>
                  <a:cubicBezTo>
                    <a:pt x="15384" y="15430"/>
                    <a:pt x="15431" y="15390"/>
                    <a:pt x="15477" y="15165"/>
                  </a:cubicBezTo>
                  <a:cubicBezTo>
                    <a:pt x="15529" y="14940"/>
                    <a:pt x="15575" y="14542"/>
                    <a:pt x="15650" y="14063"/>
                  </a:cubicBezTo>
                  <a:cubicBezTo>
                    <a:pt x="15719" y="13590"/>
                    <a:pt x="15823" y="13042"/>
                    <a:pt x="15927" y="12610"/>
                  </a:cubicBezTo>
                  <a:cubicBezTo>
                    <a:pt x="16036" y="12177"/>
                    <a:pt x="16152" y="11866"/>
                    <a:pt x="16215" y="11687"/>
                  </a:cubicBezTo>
                  <a:cubicBezTo>
                    <a:pt x="16278" y="11502"/>
                    <a:pt x="16284" y="11456"/>
                    <a:pt x="16307" y="11422"/>
                  </a:cubicBezTo>
                  <a:cubicBezTo>
                    <a:pt x="16336" y="11387"/>
                    <a:pt x="16371" y="11370"/>
                    <a:pt x="16498" y="11231"/>
                  </a:cubicBezTo>
                  <a:cubicBezTo>
                    <a:pt x="16619" y="11093"/>
                    <a:pt x="16826" y="10833"/>
                    <a:pt x="17023" y="10637"/>
                  </a:cubicBezTo>
                  <a:cubicBezTo>
                    <a:pt x="17219" y="10441"/>
                    <a:pt x="17409" y="10303"/>
                    <a:pt x="17496" y="10233"/>
                  </a:cubicBezTo>
                  <a:cubicBezTo>
                    <a:pt x="17582" y="10164"/>
                    <a:pt x="17559" y="10158"/>
                    <a:pt x="17478" y="10193"/>
                  </a:cubicBezTo>
                  <a:cubicBezTo>
                    <a:pt x="17397" y="10233"/>
                    <a:pt x="17259" y="10308"/>
                    <a:pt x="16873" y="10395"/>
                  </a:cubicBezTo>
                  <a:cubicBezTo>
                    <a:pt x="16492" y="10476"/>
                    <a:pt x="15875" y="10568"/>
                    <a:pt x="15252" y="10643"/>
                  </a:cubicBezTo>
                  <a:cubicBezTo>
                    <a:pt x="14640" y="10724"/>
                    <a:pt x="14029" y="10793"/>
                    <a:pt x="13429" y="10891"/>
                  </a:cubicBezTo>
                  <a:cubicBezTo>
                    <a:pt x="12835" y="10989"/>
                    <a:pt x="12247" y="11110"/>
                    <a:pt x="11820" y="11202"/>
                  </a:cubicBezTo>
                  <a:cubicBezTo>
                    <a:pt x="11387" y="11289"/>
                    <a:pt x="11110" y="11341"/>
                    <a:pt x="10955" y="11375"/>
                  </a:cubicBezTo>
                  <a:cubicBezTo>
                    <a:pt x="10805" y="11404"/>
                    <a:pt x="10776" y="11422"/>
                    <a:pt x="10706" y="11606"/>
                  </a:cubicBezTo>
                  <a:cubicBezTo>
                    <a:pt x="10631" y="11791"/>
                    <a:pt x="10516" y="12148"/>
                    <a:pt x="10407" y="12541"/>
                  </a:cubicBezTo>
                  <a:cubicBezTo>
                    <a:pt x="10291" y="12939"/>
                    <a:pt x="10193" y="13383"/>
                    <a:pt x="10112" y="13769"/>
                  </a:cubicBezTo>
                  <a:cubicBezTo>
                    <a:pt x="10032" y="14150"/>
                    <a:pt x="9980" y="14479"/>
                    <a:pt x="9945" y="14698"/>
                  </a:cubicBezTo>
                  <a:cubicBezTo>
                    <a:pt x="9910" y="14917"/>
                    <a:pt x="9887" y="15027"/>
                    <a:pt x="9882" y="15165"/>
                  </a:cubicBezTo>
                  <a:cubicBezTo>
                    <a:pt x="9870" y="15304"/>
                    <a:pt x="9876" y="15477"/>
                    <a:pt x="9922" y="16030"/>
                  </a:cubicBezTo>
                  <a:cubicBezTo>
                    <a:pt x="9962" y="16590"/>
                    <a:pt x="10049" y="17536"/>
                    <a:pt x="10084" y="18216"/>
                  </a:cubicBezTo>
                  <a:cubicBezTo>
                    <a:pt x="10124" y="18903"/>
                    <a:pt x="10118" y="19324"/>
                    <a:pt x="10095" y="19537"/>
                  </a:cubicBezTo>
                  <a:cubicBezTo>
                    <a:pt x="10072" y="19751"/>
                    <a:pt x="10032" y="19751"/>
                    <a:pt x="9991" y="19757"/>
                  </a:cubicBezTo>
                  <a:cubicBezTo>
                    <a:pt x="9957" y="19762"/>
                    <a:pt x="9922" y="19774"/>
                    <a:pt x="9899" y="19808"/>
                  </a:cubicBezTo>
                  <a:cubicBezTo>
                    <a:pt x="9870" y="19843"/>
                    <a:pt x="9853" y="19912"/>
                    <a:pt x="9778" y="20108"/>
                  </a:cubicBezTo>
                  <a:cubicBezTo>
                    <a:pt x="9703" y="20299"/>
                    <a:pt x="9576" y="20633"/>
                    <a:pt x="9368" y="21101"/>
                  </a:cubicBezTo>
                  <a:cubicBezTo>
                    <a:pt x="9161" y="21568"/>
                    <a:pt x="8884" y="22173"/>
                    <a:pt x="8693" y="22566"/>
                  </a:cubicBezTo>
                  <a:cubicBezTo>
                    <a:pt x="8503" y="22952"/>
                    <a:pt x="8411" y="23125"/>
                    <a:pt x="8330" y="23217"/>
                  </a:cubicBezTo>
                  <a:cubicBezTo>
                    <a:pt x="8243" y="23315"/>
                    <a:pt x="8174" y="23333"/>
                    <a:pt x="8111" y="23367"/>
                  </a:cubicBezTo>
                  <a:cubicBezTo>
                    <a:pt x="8047" y="23402"/>
                    <a:pt x="7990" y="23454"/>
                    <a:pt x="7967" y="23506"/>
                  </a:cubicBezTo>
                  <a:cubicBezTo>
                    <a:pt x="7938" y="23563"/>
                    <a:pt x="7944" y="23621"/>
                    <a:pt x="7834" y="23783"/>
                  </a:cubicBezTo>
                  <a:cubicBezTo>
                    <a:pt x="7719" y="23950"/>
                    <a:pt x="7499" y="24215"/>
                    <a:pt x="7361" y="24354"/>
                  </a:cubicBezTo>
                  <a:cubicBezTo>
                    <a:pt x="7223" y="24498"/>
                    <a:pt x="7165" y="24515"/>
                    <a:pt x="7101" y="24533"/>
                  </a:cubicBezTo>
                  <a:cubicBezTo>
                    <a:pt x="7032" y="24556"/>
                    <a:pt x="6946" y="24579"/>
                    <a:pt x="6894" y="24636"/>
                  </a:cubicBezTo>
                  <a:cubicBezTo>
                    <a:pt x="6842" y="24694"/>
                    <a:pt x="6825" y="24775"/>
                    <a:pt x="6721" y="24902"/>
                  </a:cubicBezTo>
                  <a:cubicBezTo>
                    <a:pt x="6617" y="25029"/>
                    <a:pt x="6438" y="25196"/>
                    <a:pt x="6311" y="25282"/>
                  </a:cubicBezTo>
                  <a:cubicBezTo>
                    <a:pt x="6190" y="25375"/>
                    <a:pt x="6121" y="25392"/>
                    <a:pt x="6057" y="25444"/>
                  </a:cubicBezTo>
                  <a:cubicBezTo>
                    <a:pt x="5994" y="25496"/>
                    <a:pt x="5930" y="25588"/>
                    <a:pt x="5850" y="25675"/>
                  </a:cubicBezTo>
                  <a:cubicBezTo>
                    <a:pt x="5763" y="25767"/>
                    <a:pt x="5665" y="25848"/>
                    <a:pt x="5492" y="25992"/>
                  </a:cubicBezTo>
                  <a:cubicBezTo>
                    <a:pt x="5319" y="26130"/>
                    <a:pt x="5083" y="26326"/>
                    <a:pt x="4898" y="26453"/>
                  </a:cubicBezTo>
                  <a:cubicBezTo>
                    <a:pt x="4713" y="26580"/>
                    <a:pt x="4581" y="26649"/>
                    <a:pt x="4483" y="26667"/>
                  </a:cubicBezTo>
                  <a:cubicBezTo>
                    <a:pt x="4379" y="26690"/>
                    <a:pt x="4321" y="26673"/>
                    <a:pt x="4292" y="26638"/>
                  </a:cubicBezTo>
                  <a:cubicBezTo>
                    <a:pt x="4258" y="26609"/>
                    <a:pt x="4269" y="26557"/>
                    <a:pt x="4315" y="26523"/>
                  </a:cubicBezTo>
                  <a:cubicBezTo>
                    <a:pt x="4362" y="26494"/>
                    <a:pt x="4448" y="26476"/>
                    <a:pt x="4512" y="26453"/>
                  </a:cubicBezTo>
                  <a:cubicBezTo>
                    <a:pt x="4569" y="26430"/>
                    <a:pt x="4610" y="26401"/>
                    <a:pt x="4667" y="26326"/>
                  </a:cubicBezTo>
                  <a:cubicBezTo>
                    <a:pt x="4725" y="26251"/>
                    <a:pt x="4806" y="26130"/>
                    <a:pt x="4904" y="26050"/>
                  </a:cubicBezTo>
                  <a:cubicBezTo>
                    <a:pt x="4996" y="25963"/>
                    <a:pt x="5106" y="25917"/>
                    <a:pt x="5221" y="25830"/>
                  </a:cubicBezTo>
                  <a:cubicBezTo>
                    <a:pt x="5336" y="25744"/>
                    <a:pt x="5452" y="25623"/>
                    <a:pt x="5561" y="25502"/>
                  </a:cubicBezTo>
                  <a:cubicBezTo>
                    <a:pt x="5665" y="25386"/>
                    <a:pt x="5763" y="25271"/>
                    <a:pt x="5890" y="25155"/>
                  </a:cubicBezTo>
                  <a:cubicBezTo>
                    <a:pt x="6017" y="25046"/>
                    <a:pt x="6173" y="24925"/>
                    <a:pt x="6317" y="24821"/>
                  </a:cubicBezTo>
                  <a:cubicBezTo>
                    <a:pt x="6467" y="24711"/>
                    <a:pt x="6600" y="24619"/>
                    <a:pt x="6686" y="24515"/>
                  </a:cubicBezTo>
                  <a:cubicBezTo>
                    <a:pt x="6767" y="24417"/>
                    <a:pt x="6807" y="24308"/>
                    <a:pt x="6969" y="24100"/>
                  </a:cubicBezTo>
                  <a:cubicBezTo>
                    <a:pt x="7130" y="23887"/>
                    <a:pt x="7424" y="23569"/>
                    <a:pt x="7592" y="23408"/>
                  </a:cubicBezTo>
                  <a:cubicBezTo>
                    <a:pt x="7765" y="23235"/>
                    <a:pt x="7817" y="23217"/>
                    <a:pt x="7845" y="23171"/>
                  </a:cubicBezTo>
                  <a:cubicBezTo>
                    <a:pt x="7874" y="23119"/>
                    <a:pt x="7886" y="23050"/>
                    <a:pt x="7984" y="22831"/>
                  </a:cubicBezTo>
                  <a:cubicBezTo>
                    <a:pt x="8082" y="22612"/>
                    <a:pt x="8261" y="22254"/>
                    <a:pt x="8463" y="21827"/>
                  </a:cubicBezTo>
                  <a:cubicBezTo>
                    <a:pt x="8670" y="21395"/>
                    <a:pt x="8890" y="20893"/>
                    <a:pt x="9022" y="20587"/>
                  </a:cubicBezTo>
                  <a:cubicBezTo>
                    <a:pt x="9155" y="20276"/>
                    <a:pt x="9195" y="20155"/>
                    <a:pt x="9259" y="20074"/>
                  </a:cubicBezTo>
                  <a:cubicBezTo>
                    <a:pt x="9322" y="19993"/>
                    <a:pt x="9403" y="19958"/>
                    <a:pt x="9437" y="19918"/>
                  </a:cubicBezTo>
                  <a:cubicBezTo>
                    <a:pt x="9478" y="19883"/>
                    <a:pt x="9478" y="19849"/>
                    <a:pt x="9461" y="19820"/>
                  </a:cubicBezTo>
                  <a:cubicBezTo>
                    <a:pt x="9443" y="19785"/>
                    <a:pt x="9403" y="19757"/>
                    <a:pt x="9380" y="19653"/>
                  </a:cubicBezTo>
                  <a:cubicBezTo>
                    <a:pt x="9357" y="19549"/>
                    <a:pt x="9345" y="19376"/>
                    <a:pt x="9351" y="19018"/>
                  </a:cubicBezTo>
                  <a:cubicBezTo>
                    <a:pt x="9357" y="18661"/>
                    <a:pt x="9368" y="18113"/>
                    <a:pt x="9380" y="17738"/>
                  </a:cubicBezTo>
                  <a:cubicBezTo>
                    <a:pt x="9386" y="17363"/>
                    <a:pt x="9380" y="17167"/>
                    <a:pt x="9351" y="17097"/>
                  </a:cubicBezTo>
                  <a:cubicBezTo>
                    <a:pt x="9322" y="17034"/>
                    <a:pt x="9282" y="17103"/>
                    <a:pt x="9236" y="17161"/>
                  </a:cubicBezTo>
                  <a:cubicBezTo>
                    <a:pt x="9195" y="17224"/>
                    <a:pt x="9149" y="17276"/>
                    <a:pt x="9103" y="17322"/>
                  </a:cubicBezTo>
                  <a:cubicBezTo>
                    <a:pt x="9057" y="17363"/>
                    <a:pt x="9011" y="17392"/>
                    <a:pt x="8988" y="17444"/>
                  </a:cubicBezTo>
                  <a:cubicBezTo>
                    <a:pt x="8965" y="17495"/>
                    <a:pt x="8965" y="17576"/>
                    <a:pt x="8803" y="17795"/>
                  </a:cubicBezTo>
                  <a:cubicBezTo>
                    <a:pt x="8636" y="18015"/>
                    <a:pt x="8307" y="18384"/>
                    <a:pt x="8047" y="18655"/>
                  </a:cubicBezTo>
                  <a:cubicBezTo>
                    <a:pt x="7782" y="18926"/>
                    <a:pt x="7592" y="19111"/>
                    <a:pt x="7459" y="19214"/>
                  </a:cubicBezTo>
                  <a:cubicBezTo>
                    <a:pt x="7326" y="19318"/>
                    <a:pt x="7246" y="19347"/>
                    <a:pt x="7188" y="19364"/>
                  </a:cubicBezTo>
                  <a:cubicBezTo>
                    <a:pt x="7130" y="19376"/>
                    <a:pt x="7096" y="19376"/>
                    <a:pt x="7038" y="19416"/>
                  </a:cubicBezTo>
                  <a:cubicBezTo>
                    <a:pt x="6986" y="19457"/>
                    <a:pt x="6911" y="19543"/>
                    <a:pt x="6761" y="19676"/>
                  </a:cubicBezTo>
                  <a:cubicBezTo>
                    <a:pt x="6611" y="19808"/>
                    <a:pt x="6386" y="19987"/>
                    <a:pt x="6230" y="20091"/>
                  </a:cubicBezTo>
                  <a:cubicBezTo>
                    <a:pt x="6075" y="20189"/>
                    <a:pt x="5988" y="20212"/>
                    <a:pt x="5896" y="20224"/>
                  </a:cubicBezTo>
                  <a:cubicBezTo>
                    <a:pt x="5804" y="20235"/>
                    <a:pt x="5711" y="20230"/>
                    <a:pt x="5642" y="20270"/>
                  </a:cubicBezTo>
                  <a:cubicBezTo>
                    <a:pt x="5573" y="20310"/>
                    <a:pt x="5532" y="20391"/>
                    <a:pt x="5365" y="20501"/>
                  </a:cubicBezTo>
                  <a:cubicBezTo>
                    <a:pt x="5192" y="20604"/>
                    <a:pt x="4892" y="20737"/>
                    <a:pt x="4719" y="20801"/>
                  </a:cubicBezTo>
                  <a:cubicBezTo>
                    <a:pt x="4546" y="20864"/>
                    <a:pt x="4494" y="20858"/>
                    <a:pt x="4402" y="20910"/>
                  </a:cubicBezTo>
                  <a:cubicBezTo>
                    <a:pt x="4310" y="20956"/>
                    <a:pt x="4183" y="21066"/>
                    <a:pt x="4062" y="21135"/>
                  </a:cubicBezTo>
                  <a:cubicBezTo>
                    <a:pt x="3946" y="21210"/>
                    <a:pt x="3837" y="21245"/>
                    <a:pt x="3744" y="21262"/>
                  </a:cubicBezTo>
                  <a:cubicBezTo>
                    <a:pt x="3658" y="21279"/>
                    <a:pt x="3583" y="21285"/>
                    <a:pt x="3566" y="21239"/>
                  </a:cubicBezTo>
                  <a:cubicBezTo>
                    <a:pt x="3548" y="21193"/>
                    <a:pt x="3589" y="21106"/>
                    <a:pt x="3669" y="21020"/>
                  </a:cubicBezTo>
                  <a:cubicBezTo>
                    <a:pt x="3750" y="20939"/>
                    <a:pt x="3865" y="20864"/>
                    <a:pt x="3969" y="20812"/>
                  </a:cubicBezTo>
                  <a:cubicBezTo>
                    <a:pt x="4079" y="20760"/>
                    <a:pt x="4165" y="20731"/>
                    <a:pt x="4235" y="20708"/>
                  </a:cubicBezTo>
                  <a:cubicBezTo>
                    <a:pt x="4304" y="20685"/>
                    <a:pt x="4350" y="20668"/>
                    <a:pt x="4408" y="20633"/>
                  </a:cubicBezTo>
                  <a:cubicBezTo>
                    <a:pt x="4460" y="20599"/>
                    <a:pt x="4517" y="20541"/>
                    <a:pt x="4633" y="20472"/>
                  </a:cubicBezTo>
                  <a:cubicBezTo>
                    <a:pt x="4742" y="20397"/>
                    <a:pt x="4910" y="20305"/>
                    <a:pt x="5048" y="20235"/>
                  </a:cubicBezTo>
                  <a:cubicBezTo>
                    <a:pt x="5186" y="20160"/>
                    <a:pt x="5302" y="20108"/>
                    <a:pt x="5429" y="20051"/>
                  </a:cubicBezTo>
                  <a:cubicBezTo>
                    <a:pt x="5561" y="19993"/>
                    <a:pt x="5706" y="19918"/>
                    <a:pt x="5838" y="19849"/>
                  </a:cubicBezTo>
                  <a:cubicBezTo>
                    <a:pt x="5971" y="19780"/>
                    <a:pt x="6098" y="19710"/>
                    <a:pt x="6265" y="19595"/>
                  </a:cubicBezTo>
                  <a:cubicBezTo>
                    <a:pt x="6427" y="19480"/>
                    <a:pt x="6634" y="19318"/>
                    <a:pt x="6755" y="19203"/>
                  </a:cubicBezTo>
                  <a:cubicBezTo>
                    <a:pt x="6876" y="19087"/>
                    <a:pt x="6917" y="19018"/>
                    <a:pt x="7015" y="18943"/>
                  </a:cubicBezTo>
                  <a:cubicBezTo>
                    <a:pt x="7113" y="18862"/>
                    <a:pt x="7269" y="18770"/>
                    <a:pt x="7511" y="18551"/>
                  </a:cubicBezTo>
                  <a:cubicBezTo>
                    <a:pt x="7753" y="18326"/>
                    <a:pt x="8076" y="17968"/>
                    <a:pt x="8295" y="17732"/>
                  </a:cubicBezTo>
                  <a:cubicBezTo>
                    <a:pt x="8509" y="17495"/>
                    <a:pt x="8618" y="17374"/>
                    <a:pt x="8676" y="17288"/>
                  </a:cubicBezTo>
                  <a:cubicBezTo>
                    <a:pt x="8728" y="17195"/>
                    <a:pt x="8728" y="17132"/>
                    <a:pt x="8734" y="17040"/>
                  </a:cubicBezTo>
                  <a:cubicBezTo>
                    <a:pt x="8745" y="16953"/>
                    <a:pt x="8768" y="16849"/>
                    <a:pt x="8803" y="16763"/>
                  </a:cubicBezTo>
                  <a:cubicBezTo>
                    <a:pt x="8838" y="16676"/>
                    <a:pt x="8890" y="16613"/>
                    <a:pt x="8965" y="16486"/>
                  </a:cubicBezTo>
                  <a:cubicBezTo>
                    <a:pt x="9045" y="16359"/>
                    <a:pt x="9155" y="16175"/>
                    <a:pt x="9201" y="16053"/>
                  </a:cubicBezTo>
                  <a:cubicBezTo>
                    <a:pt x="9241" y="15932"/>
                    <a:pt x="9230" y="15880"/>
                    <a:pt x="9207" y="15517"/>
                  </a:cubicBezTo>
                  <a:cubicBezTo>
                    <a:pt x="9189" y="15154"/>
                    <a:pt x="9161" y="14484"/>
                    <a:pt x="9161" y="13867"/>
                  </a:cubicBezTo>
                  <a:cubicBezTo>
                    <a:pt x="9155" y="13250"/>
                    <a:pt x="9166" y="12685"/>
                    <a:pt x="9241" y="12252"/>
                  </a:cubicBezTo>
                  <a:cubicBezTo>
                    <a:pt x="9311" y="11820"/>
                    <a:pt x="9432" y="11520"/>
                    <a:pt x="9564" y="11324"/>
                  </a:cubicBezTo>
                  <a:cubicBezTo>
                    <a:pt x="9697" y="11127"/>
                    <a:pt x="9835" y="11035"/>
                    <a:pt x="9968" y="10960"/>
                  </a:cubicBezTo>
                  <a:cubicBezTo>
                    <a:pt x="10095" y="10891"/>
                    <a:pt x="10216" y="10845"/>
                    <a:pt x="10303" y="10804"/>
                  </a:cubicBezTo>
                  <a:cubicBezTo>
                    <a:pt x="10389" y="10764"/>
                    <a:pt x="10447" y="10735"/>
                    <a:pt x="10487" y="10666"/>
                  </a:cubicBezTo>
                  <a:cubicBezTo>
                    <a:pt x="10528" y="10597"/>
                    <a:pt x="10557" y="10493"/>
                    <a:pt x="10585" y="10360"/>
                  </a:cubicBezTo>
                  <a:cubicBezTo>
                    <a:pt x="10614" y="10228"/>
                    <a:pt x="10649" y="10060"/>
                    <a:pt x="10643" y="9997"/>
                  </a:cubicBezTo>
                  <a:cubicBezTo>
                    <a:pt x="10637" y="9928"/>
                    <a:pt x="10591" y="9957"/>
                    <a:pt x="10551" y="10003"/>
                  </a:cubicBezTo>
                  <a:cubicBezTo>
                    <a:pt x="10505" y="10049"/>
                    <a:pt x="10470" y="10118"/>
                    <a:pt x="10430" y="10153"/>
                  </a:cubicBezTo>
                  <a:cubicBezTo>
                    <a:pt x="10383" y="10187"/>
                    <a:pt x="10337" y="10199"/>
                    <a:pt x="10303" y="10233"/>
                  </a:cubicBezTo>
                  <a:cubicBezTo>
                    <a:pt x="10274" y="10274"/>
                    <a:pt x="10251" y="10343"/>
                    <a:pt x="10124" y="10504"/>
                  </a:cubicBezTo>
                  <a:cubicBezTo>
                    <a:pt x="9991" y="10660"/>
                    <a:pt x="9749" y="10920"/>
                    <a:pt x="9576" y="11110"/>
                  </a:cubicBezTo>
                  <a:cubicBezTo>
                    <a:pt x="9397" y="11300"/>
                    <a:pt x="9282" y="11433"/>
                    <a:pt x="9195" y="11508"/>
                  </a:cubicBezTo>
                  <a:cubicBezTo>
                    <a:pt x="9109" y="11577"/>
                    <a:pt x="9045" y="11583"/>
                    <a:pt x="9005" y="11612"/>
                  </a:cubicBezTo>
                  <a:cubicBezTo>
                    <a:pt x="8965" y="11641"/>
                    <a:pt x="8941" y="11693"/>
                    <a:pt x="8855" y="11848"/>
                  </a:cubicBezTo>
                  <a:cubicBezTo>
                    <a:pt x="8768" y="12004"/>
                    <a:pt x="8613" y="12275"/>
                    <a:pt x="8497" y="12454"/>
                  </a:cubicBezTo>
                  <a:cubicBezTo>
                    <a:pt x="8382" y="12639"/>
                    <a:pt x="8307" y="12743"/>
                    <a:pt x="8226" y="12806"/>
                  </a:cubicBezTo>
                  <a:cubicBezTo>
                    <a:pt x="8145" y="12869"/>
                    <a:pt x="8065" y="12892"/>
                    <a:pt x="8001" y="12996"/>
                  </a:cubicBezTo>
                  <a:cubicBezTo>
                    <a:pt x="7938" y="13106"/>
                    <a:pt x="7886" y="13302"/>
                    <a:pt x="7840" y="13452"/>
                  </a:cubicBezTo>
                  <a:cubicBezTo>
                    <a:pt x="7794" y="13608"/>
                    <a:pt x="7759" y="13729"/>
                    <a:pt x="7730" y="13792"/>
                  </a:cubicBezTo>
                  <a:cubicBezTo>
                    <a:pt x="7696" y="13856"/>
                    <a:pt x="7672" y="13873"/>
                    <a:pt x="7638" y="13879"/>
                  </a:cubicBezTo>
                  <a:cubicBezTo>
                    <a:pt x="7603" y="13885"/>
                    <a:pt x="7551" y="13879"/>
                    <a:pt x="7488" y="13960"/>
                  </a:cubicBezTo>
                  <a:cubicBezTo>
                    <a:pt x="7424" y="14035"/>
                    <a:pt x="7344" y="14202"/>
                    <a:pt x="7292" y="14300"/>
                  </a:cubicBezTo>
                  <a:cubicBezTo>
                    <a:pt x="7240" y="14398"/>
                    <a:pt x="7217" y="14421"/>
                    <a:pt x="7171" y="14415"/>
                  </a:cubicBezTo>
                  <a:cubicBezTo>
                    <a:pt x="7124" y="14409"/>
                    <a:pt x="7067" y="14375"/>
                    <a:pt x="7003" y="14369"/>
                  </a:cubicBezTo>
                  <a:cubicBezTo>
                    <a:pt x="6940" y="14363"/>
                    <a:pt x="6882" y="14392"/>
                    <a:pt x="6819" y="14409"/>
                  </a:cubicBezTo>
                  <a:cubicBezTo>
                    <a:pt x="6750" y="14433"/>
                    <a:pt x="6680" y="14456"/>
                    <a:pt x="6623" y="14508"/>
                  </a:cubicBezTo>
                  <a:cubicBezTo>
                    <a:pt x="6565" y="14565"/>
                    <a:pt x="6519" y="14652"/>
                    <a:pt x="6478" y="14721"/>
                  </a:cubicBezTo>
                  <a:cubicBezTo>
                    <a:pt x="6432" y="14790"/>
                    <a:pt x="6392" y="14836"/>
                    <a:pt x="6352" y="14871"/>
                  </a:cubicBezTo>
                  <a:cubicBezTo>
                    <a:pt x="6317" y="14900"/>
                    <a:pt x="6288" y="14917"/>
                    <a:pt x="6253" y="14906"/>
                  </a:cubicBezTo>
                  <a:cubicBezTo>
                    <a:pt x="6219" y="14888"/>
                    <a:pt x="6190" y="14848"/>
                    <a:pt x="6155" y="14831"/>
                  </a:cubicBezTo>
                  <a:cubicBezTo>
                    <a:pt x="6127" y="14813"/>
                    <a:pt x="6092" y="14819"/>
                    <a:pt x="6063" y="14813"/>
                  </a:cubicBezTo>
                  <a:cubicBezTo>
                    <a:pt x="6034" y="14813"/>
                    <a:pt x="6017" y="14802"/>
                    <a:pt x="5982" y="14836"/>
                  </a:cubicBezTo>
                  <a:cubicBezTo>
                    <a:pt x="5959" y="14871"/>
                    <a:pt x="5919" y="14946"/>
                    <a:pt x="5879" y="14992"/>
                  </a:cubicBezTo>
                  <a:cubicBezTo>
                    <a:pt x="5832" y="15044"/>
                    <a:pt x="5781" y="15056"/>
                    <a:pt x="5723" y="15067"/>
                  </a:cubicBezTo>
                  <a:cubicBezTo>
                    <a:pt x="5659" y="15079"/>
                    <a:pt x="5584" y="15084"/>
                    <a:pt x="5509" y="15056"/>
                  </a:cubicBezTo>
                  <a:cubicBezTo>
                    <a:pt x="5434" y="15032"/>
                    <a:pt x="5359" y="14975"/>
                    <a:pt x="5290" y="14917"/>
                  </a:cubicBezTo>
                  <a:cubicBezTo>
                    <a:pt x="5227" y="14865"/>
                    <a:pt x="5169" y="14807"/>
                    <a:pt x="5123" y="14698"/>
                  </a:cubicBezTo>
                  <a:cubicBezTo>
                    <a:pt x="5077" y="14583"/>
                    <a:pt x="5036" y="14404"/>
                    <a:pt x="5025" y="14242"/>
                  </a:cubicBezTo>
                  <a:cubicBezTo>
                    <a:pt x="5013" y="14081"/>
                    <a:pt x="5036" y="13942"/>
                    <a:pt x="5083" y="13798"/>
                  </a:cubicBezTo>
                  <a:cubicBezTo>
                    <a:pt x="5123" y="13660"/>
                    <a:pt x="5186" y="13515"/>
                    <a:pt x="5250" y="13400"/>
                  </a:cubicBezTo>
                  <a:cubicBezTo>
                    <a:pt x="5319" y="13279"/>
                    <a:pt x="5377" y="13192"/>
                    <a:pt x="5400" y="13135"/>
                  </a:cubicBezTo>
                  <a:cubicBezTo>
                    <a:pt x="5417" y="13077"/>
                    <a:pt x="5394" y="13048"/>
                    <a:pt x="5371" y="12996"/>
                  </a:cubicBezTo>
                  <a:cubicBezTo>
                    <a:pt x="5348" y="12939"/>
                    <a:pt x="5325" y="12858"/>
                    <a:pt x="5331" y="12800"/>
                  </a:cubicBezTo>
                  <a:cubicBezTo>
                    <a:pt x="5331" y="12743"/>
                    <a:pt x="5359" y="12708"/>
                    <a:pt x="5417" y="12650"/>
                  </a:cubicBezTo>
                  <a:cubicBezTo>
                    <a:pt x="5469" y="12598"/>
                    <a:pt x="5544" y="12518"/>
                    <a:pt x="5579" y="12454"/>
                  </a:cubicBezTo>
                  <a:cubicBezTo>
                    <a:pt x="5613" y="12391"/>
                    <a:pt x="5607" y="12345"/>
                    <a:pt x="5625" y="12264"/>
                  </a:cubicBezTo>
                  <a:cubicBezTo>
                    <a:pt x="5636" y="12183"/>
                    <a:pt x="5671" y="12073"/>
                    <a:pt x="5706" y="11998"/>
                  </a:cubicBezTo>
                  <a:cubicBezTo>
                    <a:pt x="5740" y="11929"/>
                    <a:pt x="5781" y="11895"/>
                    <a:pt x="5792" y="11860"/>
                  </a:cubicBezTo>
                  <a:cubicBezTo>
                    <a:pt x="5809" y="11825"/>
                    <a:pt x="5804" y="11797"/>
                    <a:pt x="5792" y="11762"/>
                  </a:cubicBezTo>
                  <a:cubicBezTo>
                    <a:pt x="5781" y="11727"/>
                    <a:pt x="5769" y="11693"/>
                    <a:pt x="5804" y="11618"/>
                  </a:cubicBezTo>
                  <a:cubicBezTo>
                    <a:pt x="5832" y="11549"/>
                    <a:pt x="5907" y="11445"/>
                    <a:pt x="6046" y="11225"/>
                  </a:cubicBezTo>
                  <a:cubicBezTo>
                    <a:pt x="6190" y="11006"/>
                    <a:pt x="6398" y="10672"/>
                    <a:pt x="6548" y="10470"/>
                  </a:cubicBezTo>
                  <a:cubicBezTo>
                    <a:pt x="6698" y="10274"/>
                    <a:pt x="6790" y="10210"/>
                    <a:pt x="6853" y="10164"/>
                  </a:cubicBezTo>
                  <a:cubicBezTo>
                    <a:pt x="6923" y="10124"/>
                    <a:pt x="6963" y="10101"/>
                    <a:pt x="6980" y="10066"/>
                  </a:cubicBezTo>
                  <a:cubicBezTo>
                    <a:pt x="6992" y="10031"/>
                    <a:pt x="6980" y="9980"/>
                    <a:pt x="7026" y="9876"/>
                  </a:cubicBezTo>
                  <a:cubicBezTo>
                    <a:pt x="7078" y="9778"/>
                    <a:pt x="7182" y="9622"/>
                    <a:pt x="7338" y="9455"/>
                  </a:cubicBezTo>
                  <a:cubicBezTo>
                    <a:pt x="7499" y="9287"/>
                    <a:pt x="7707" y="9103"/>
                    <a:pt x="7920" y="8907"/>
                  </a:cubicBezTo>
                  <a:cubicBezTo>
                    <a:pt x="8134" y="8705"/>
                    <a:pt x="8359" y="8491"/>
                    <a:pt x="8532" y="8324"/>
                  </a:cubicBezTo>
                  <a:cubicBezTo>
                    <a:pt x="8711" y="8145"/>
                    <a:pt x="8843" y="8007"/>
                    <a:pt x="9045" y="7845"/>
                  </a:cubicBezTo>
                  <a:cubicBezTo>
                    <a:pt x="9247" y="7672"/>
                    <a:pt x="9530" y="7476"/>
                    <a:pt x="9761" y="7309"/>
                  </a:cubicBezTo>
                  <a:cubicBezTo>
                    <a:pt x="9997" y="7142"/>
                    <a:pt x="10187" y="7003"/>
                    <a:pt x="10285" y="6917"/>
                  </a:cubicBezTo>
                  <a:cubicBezTo>
                    <a:pt x="10383" y="6830"/>
                    <a:pt x="10383" y="6796"/>
                    <a:pt x="10528" y="6680"/>
                  </a:cubicBezTo>
                  <a:cubicBezTo>
                    <a:pt x="10672" y="6565"/>
                    <a:pt x="10955" y="6375"/>
                    <a:pt x="11243" y="6196"/>
                  </a:cubicBezTo>
                  <a:cubicBezTo>
                    <a:pt x="11537" y="6017"/>
                    <a:pt x="11831" y="5850"/>
                    <a:pt x="12033" y="5746"/>
                  </a:cubicBezTo>
                  <a:cubicBezTo>
                    <a:pt x="12229" y="5642"/>
                    <a:pt x="12327" y="5607"/>
                    <a:pt x="12408" y="5555"/>
                  </a:cubicBezTo>
                  <a:cubicBezTo>
                    <a:pt x="12483" y="5504"/>
                    <a:pt x="12541" y="5434"/>
                    <a:pt x="12604" y="5377"/>
                  </a:cubicBezTo>
                  <a:cubicBezTo>
                    <a:pt x="12673" y="5319"/>
                    <a:pt x="12743" y="5261"/>
                    <a:pt x="12875" y="5204"/>
                  </a:cubicBezTo>
                  <a:cubicBezTo>
                    <a:pt x="13008" y="5152"/>
                    <a:pt x="13198" y="5100"/>
                    <a:pt x="13441" y="5025"/>
                  </a:cubicBezTo>
                  <a:cubicBezTo>
                    <a:pt x="13677" y="4950"/>
                    <a:pt x="13965" y="4852"/>
                    <a:pt x="14150" y="4794"/>
                  </a:cubicBezTo>
                  <a:cubicBezTo>
                    <a:pt x="14335" y="4736"/>
                    <a:pt x="14410" y="4719"/>
                    <a:pt x="14462" y="4702"/>
                  </a:cubicBezTo>
                  <a:cubicBezTo>
                    <a:pt x="14508" y="4690"/>
                    <a:pt x="14519" y="4684"/>
                    <a:pt x="14490" y="4667"/>
                  </a:cubicBezTo>
                  <a:cubicBezTo>
                    <a:pt x="14467" y="4650"/>
                    <a:pt x="14398" y="4615"/>
                    <a:pt x="14358" y="4575"/>
                  </a:cubicBezTo>
                  <a:cubicBezTo>
                    <a:pt x="14312" y="4540"/>
                    <a:pt x="14294" y="4494"/>
                    <a:pt x="14283" y="4448"/>
                  </a:cubicBezTo>
                  <a:cubicBezTo>
                    <a:pt x="14277" y="4402"/>
                    <a:pt x="14283" y="4344"/>
                    <a:pt x="14294" y="4281"/>
                  </a:cubicBezTo>
                  <a:cubicBezTo>
                    <a:pt x="14306" y="4223"/>
                    <a:pt x="14323" y="4148"/>
                    <a:pt x="14300" y="4148"/>
                  </a:cubicBezTo>
                  <a:cubicBezTo>
                    <a:pt x="14271" y="4142"/>
                    <a:pt x="14202" y="4211"/>
                    <a:pt x="13994" y="4350"/>
                  </a:cubicBezTo>
                  <a:cubicBezTo>
                    <a:pt x="13787" y="4488"/>
                    <a:pt x="13441" y="4696"/>
                    <a:pt x="13106" y="4863"/>
                  </a:cubicBezTo>
                  <a:cubicBezTo>
                    <a:pt x="12777" y="5031"/>
                    <a:pt x="12460" y="5157"/>
                    <a:pt x="12160" y="5313"/>
                  </a:cubicBezTo>
                  <a:cubicBezTo>
                    <a:pt x="11866" y="5475"/>
                    <a:pt x="11589" y="5677"/>
                    <a:pt x="11318" y="5855"/>
                  </a:cubicBezTo>
                  <a:cubicBezTo>
                    <a:pt x="11041" y="6040"/>
                    <a:pt x="10776" y="6213"/>
                    <a:pt x="10487" y="6380"/>
                  </a:cubicBezTo>
                  <a:cubicBezTo>
                    <a:pt x="10205" y="6553"/>
                    <a:pt x="9899" y="6732"/>
                    <a:pt x="9611" y="6865"/>
                  </a:cubicBezTo>
                  <a:cubicBezTo>
                    <a:pt x="9322" y="6997"/>
                    <a:pt x="9051" y="7084"/>
                    <a:pt x="8538" y="7320"/>
                  </a:cubicBezTo>
                  <a:cubicBezTo>
                    <a:pt x="8030" y="7563"/>
                    <a:pt x="7286" y="7949"/>
                    <a:pt x="6617" y="8341"/>
                  </a:cubicBezTo>
                  <a:cubicBezTo>
                    <a:pt x="5954" y="8728"/>
                    <a:pt x="5371" y="9120"/>
                    <a:pt x="5013" y="9328"/>
                  </a:cubicBezTo>
                  <a:cubicBezTo>
                    <a:pt x="4650" y="9541"/>
                    <a:pt x="4512" y="9576"/>
                    <a:pt x="4281" y="9720"/>
                  </a:cubicBezTo>
                  <a:cubicBezTo>
                    <a:pt x="4044" y="9864"/>
                    <a:pt x="3721" y="10124"/>
                    <a:pt x="3444" y="10331"/>
                  </a:cubicBezTo>
                  <a:cubicBezTo>
                    <a:pt x="3173" y="10539"/>
                    <a:pt x="2948" y="10689"/>
                    <a:pt x="2545" y="10879"/>
                  </a:cubicBezTo>
                  <a:cubicBezTo>
                    <a:pt x="2135" y="11070"/>
                    <a:pt x="1547" y="11295"/>
                    <a:pt x="1183" y="11416"/>
                  </a:cubicBezTo>
                  <a:cubicBezTo>
                    <a:pt x="814" y="11537"/>
                    <a:pt x="681" y="11549"/>
                    <a:pt x="618" y="11520"/>
                  </a:cubicBezTo>
                  <a:cubicBezTo>
                    <a:pt x="555" y="11491"/>
                    <a:pt x="566" y="11427"/>
                    <a:pt x="664" y="11312"/>
                  </a:cubicBezTo>
                  <a:cubicBezTo>
                    <a:pt x="762" y="11197"/>
                    <a:pt x="947" y="11035"/>
                    <a:pt x="1131" y="10897"/>
                  </a:cubicBezTo>
                  <a:cubicBezTo>
                    <a:pt x="1310" y="10758"/>
                    <a:pt x="1489" y="10643"/>
                    <a:pt x="1645" y="10551"/>
                  </a:cubicBezTo>
                  <a:cubicBezTo>
                    <a:pt x="1795" y="10453"/>
                    <a:pt x="1916" y="10383"/>
                    <a:pt x="1962" y="10349"/>
                  </a:cubicBezTo>
                  <a:cubicBezTo>
                    <a:pt x="2014" y="10320"/>
                    <a:pt x="1991" y="10320"/>
                    <a:pt x="1812" y="10389"/>
                  </a:cubicBezTo>
                  <a:cubicBezTo>
                    <a:pt x="1633" y="10458"/>
                    <a:pt x="1310" y="10591"/>
                    <a:pt x="1005" y="10701"/>
                  </a:cubicBezTo>
                  <a:cubicBezTo>
                    <a:pt x="705" y="10810"/>
                    <a:pt x="428" y="10897"/>
                    <a:pt x="249" y="10949"/>
                  </a:cubicBezTo>
                  <a:cubicBezTo>
                    <a:pt x="76" y="11006"/>
                    <a:pt x="1" y="11035"/>
                    <a:pt x="12" y="10989"/>
                  </a:cubicBezTo>
                  <a:cubicBezTo>
                    <a:pt x="24" y="10943"/>
                    <a:pt x="122" y="10822"/>
                    <a:pt x="347" y="10678"/>
                  </a:cubicBezTo>
                  <a:cubicBezTo>
                    <a:pt x="572" y="10528"/>
                    <a:pt x="924" y="10355"/>
                    <a:pt x="1328" y="10135"/>
                  </a:cubicBezTo>
                  <a:cubicBezTo>
                    <a:pt x="1726" y="9916"/>
                    <a:pt x="2181" y="9651"/>
                    <a:pt x="2671" y="9374"/>
                  </a:cubicBezTo>
                  <a:cubicBezTo>
                    <a:pt x="3162" y="9091"/>
                    <a:pt x="3692" y="8797"/>
                    <a:pt x="4338" y="8463"/>
                  </a:cubicBezTo>
                  <a:cubicBezTo>
                    <a:pt x="4979" y="8134"/>
                    <a:pt x="5729" y="7759"/>
                    <a:pt x="6386" y="7430"/>
                  </a:cubicBezTo>
                  <a:cubicBezTo>
                    <a:pt x="7044" y="7101"/>
                    <a:pt x="7609" y="6819"/>
                    <a:pt x="8255" y="6501"/>
                  </a:cubicBezTo>
                  <a:cubicBezTo>
                    <a:pt x="8901" y="6178"/>
                    <a:pt x="9628" y="5827"/>
                    <a:pt x="10222" y="5532"/>
                  </a:cubicBezTo>
                  <a:cubicBezTo>
                    <a:pt x="10822" y="5232"/>
                    <a:pt x="11289" y="4990"/>
                    <a:pt x="11704" y="4783"/>
                  </a:cubicBezTo>
                  <a:cubicBezTo>
                    <a:pt x="12125" y="4581"/>
                    <a:pt x="12495" y="4413"/>
                    <a:pt x="12841" y="4258"/>
                  </a:cubicBezTo>
                  <a:cubicBezTo>
                    <a:pt x="13193" y="4096"/>
                    <a:pt x="13516" y="3946"/>
                    <a:pt x="13815" y="3802"/>
                  </a:cubicBezTo>
                  <a:cubicBezTo>
                    <a:pt x="14121" y="3658"/>
                    <a:pt x="14398" y="3514"/>
                    <a:pt x="14640" y="3415"/>
                  </a:cubicBezTo>
                  <a:cubicBezTo>
                    <a:pt x="14888" y="3317"/>
                    <a:pt x="15096" y="3254"/>
                    <a:pt x="15206" y="3202"/>
                  </a:cubicBezTo>
                  <a:cubicBezTo>
                    <a:pt x="15321" y="3150"/>
                    <a:pt x="15333" y="3104"/>
                    <a:pt x="15356" y="3075"/>
                  </a:cubicBezTo>
                  <a:cubicBezTo>
                    <a:pt x="15384" y="3046"/>
                    <a:pt x="15431" y="3035"/>
                    <a:pt x="15523" y="3006"/>
                  </a:cubicBezTo>
                  <a:cubicBezTo>
                    <a:pt x="15615" y="2971"/>
                    <a:pt x="15754" y="2925"/>
                    <a:pt x="15880" y="2896"/>
                  </a:cubicBezTo>
                  <a:cubicBezTo>
                    <a:pt x="16007" y="2867"/>
                    <a:pt x="16117" y="2856"/>
                    <a:pt x="16198" y="2810"/>
                  </a:cubicBezTo>
                  <a:cubicBezTo>
                    <a:pt x="16278" y="2769"/>
                    <a:pt x="16336" y="2689"/>
                    <a:pt x="16325" y="2654"/>
                  </a:cubicBezTo>
                  <a:cubicBezTo>
                    <a:pt x="16307" y="2619"/>
                    <a:pt x="16227" y="2631"/>
                    <a:pt x="16152" y="2643"/>
                  </a:cubicBezTo>
                  <a:cubicBezTo>
                    <a:pt x="16077" y="2654"/>
                    <a:pt x="16013" y="2671"/>
                    <a:pt x="15955" y="2643"/>
                  </a:cubicBezTo>
                  <a:cubicBezTo>
                    <a:pt x="15898" y="2614"/>
                    <a:pt x="15857" y="2550"/>
                    <a:pt x="15852" y="2469"/>
                  </a:cubicBezTo>
                  <a:cubicBezTo>
                    <a:pt x="15840" y="2383"/>
                    <a:pt x="15875" y="2285"/>
                    <a:pt x="15955" y="2175"/>
                  </a:cubicBezTo>
                  <a:cubicBezTo>
                    <a:pt x="16030" y="2066"/>
                    <a:pt x="16157" y="1950"/>
                    <a:pt x="16284" y="1910"/>
                  </a:cubicBezTo>
                  <a:cubicBezTo>
                    <a:pt x="16417" y="1864"/>
                    <a:pt x="16555" y="1893"/>
                    <a:pt x="16636" y="1916"/>
                  </a:cubicBezTo>
                  <a:cubicBezTo>
                    <a:pt x="16705" y="1933"/>
                    <a:pt x="16723" y="1945"/>
                    <a:pt x="16746" y="1910"/>
                  </a:cubicBezTo>
                  <a:cubicBezTo>
                    <a:pt x="16769" y="1870"/>
                    <a:pt x="16798" y="1777"/>
                    <a:pt x="16861" y="1673"/>
                  </a:cubicBezTo>
                  <a:cubicBezTo>
                    <a:pt x="16925" y="1564"/>
                    <a:pt x="17011" y="1437"/>
                    <a:pt x="17115" y="1287"/>
                  </a:cubicBezTo>
                  <a:cubicBezTo>
                    <a:pt x="17219" y="1137"/>
                    <a:pt x="17334" y="970"/>
                    <a:pt x="17467" y="803"/>
                  </a:cubicBezTo>
                  <a:cubicBezTo>
                    <a:pt x="17605" y="641"/>
                    <a:pt x="17755" y="479"/>
                    <a:pt x="17986" y="353"/>
                  </a:cubicBezTo>
                  <a:cubicBezTo>
                    <a:pt x="18211" y="226"/>
                    <a:pt x="18511" y="133"/>
                    <a:pt x="18805" y="81"/>
                  </a:cubicBezTo>
                  <a:cubicBezTo>
                    <a:pt x="19099" y="24"/>
                    <a:pt x="19387" y="1"/>
                    <a:pt x="19670" y="35"/>
                  </a:cubicBezTo>
                  <a:cubicBezTo>
                    <a:pt x="19947" y="64"/>
                    <a:pt x="20218" y="145"/>
                    <a:pt x="20443" y="226"/>
                  </a:cubicBezTo>
                  <a:cubicBezTo>
                    <a:pt x="20662" y="301"/>
                    <a:pt x="20841" y="376"/>
                    <a:pt x="21003" y="451"/>
                  </a:cubicBezTo>
                  <a:lnTo>
                    <a:pt x="21003" y="468"/>
                  </a:lnTo>
                  <a:cubicBezTo>
                    <a:pt x="21164" y="549"/>
                    <a:pt x="21303" y="629"/>
                    <a:pt x="21435" y="733"/>
                  </a:cubicBezTo>
                  <a:cubicBezTo>
                    <a:pt x="21568" y="843"/>
                    <a:pt x="21695" y="981"/>
                    <a:pt x="21764" y="1051"/>
                  </a:cubicBezTo>
                  <a:cubicBezTo>
                    <a:pt x="21833" y="1126"/>
                    <a:pt x="21839" y="1131"/>
                    <a:pt x="21868" y="1143"/>
                  </a:cubicBezTo>
                  <a:cubicBezTo>
                    <a:pt x="21902" y="1154"/>
                    <a:pt x="21954" y="1172"/>
                    <a:pt x="21989" y="1201"/>
                  </a:cubicBezTo>
                  <a:cubicBezTo>
                    <a:pt x="22024" y="1235"/>
                    <a:pt x="22035" y="1281"/>
                    <a:pt x="22035" y="1322"/>
                  </a:cubicBezTo>
                  <a:cubicBezTo>
                    <a:pt x="22035" y="1362"/>
                    <a:pt x="22024" y="1397"/>
                    <a:pt x="22012" y="1414"/>
                  </a:cubicBezTo>
                  <a:cubicBezTo>
                    <a:pt x="22006" y="1437"/>
                    <a:pt x="22006" y="1449"/>
                    <a:pt x="22012" y="1483"/>
                  </a:cubicBezTo>
                  <a:cubicBezTo>
                    <a:pt x="22024" y="1512"/>
                    <a:pt x="22047" y="1570"/>
                    <a:pt x="22052" y="1633"/>
                  </a:cubicBezTo>
                  <a:cubicBezTo>
                    <a:pt x="22064" y="1697"/>
                    <a:pt x="22058" y="1766"/>
                    <a:pt x="22052" y="1812"/>
                  </a:cubicBezTo>
                  <a:cubicBezTo>
                    <a:pt x="22047" y="1852"/>
                    <a:pt x="22041" y="1875"/>
                    <a:pt x="22041" y="1893"/>
                  </a:cubicBezTo>
                  <a:cubicBezTo>
                    <a:pt x="22047" y="1904"/>
                    <a:pt x="22058" y="1916"/>
                    <a:pt x="22104" y="1945"/>
                  </a:cubicBezTo>
                  <a:cubicBezTo>
                    <a:pt x="22145" y="1968"/>
                    <a:pt x="22220" y="2008"/>
                    <a:pt x="22266" y="2048"/>
                  </a:cubicBezTo>
                  <a:cubicBezTo>
                    <a:pt x="22312" y="2083"/>
                    <a:pt x="22335" y="2118"/>
                    <a:pt x="22352" y="2175"/>
                  </a:cubicBezTo>
                  <a:cubicBezTo>
                    <a:pt x="22375" y="2233"/>
                    <a:pt x="22387" y="2308"/>
                    <a:pt x="22404" y="2377"/>
                  </a:cubicBezTo>
                  <a:cubicBezTo>
                    <a:pt x="22427" y="2441"/>
                    <a:pt x="22450" y="2493"/>
                    <a:pt x="22479" y="2521"/>
                  </a:cubicBezTo>
                  <a:cubicBezTo>
                    <a:pt x="22502" y="2544"/>
                    <a:pt x="22531" y="2544"/>
                    <a:pt x="22554" y="2533"/>
                  </a:cubicBezTo>
                  <a:cubicBezTo>
                    <a:pt x="22583" y="2516"/>
                    <a:pt x="22606" y="2487"/>
                    <a:pt x="22652" y="2412"/>
                  </a:cubicBezTo>
                  <a:cubicBezTo>
                    <a:pt x="22698" y="2337"/>
                    <a:pt x="22773" y="2216"/>
                    <a:pt x="22843" y="2112"/>
                  </a:cubicBezTo>
                  <a:cubicBezTo>
                    <a:pt x="22906" y="2002"/>
                    <a:pt x="22975" y="1910"/>
                    <a:pt x="23056" y="1783"/>
                  </a:cubicBezTo>
                  <a:cubicBezTo>
                    <a:pt x="23131" y="1656"/>
                    <a:pt x="23229" y="1495"/>
                    <a:pt x="23293" y="1374"/>
                  </a:cubicBezTo>
                  <a:cubicBezTo>
                    <a:pt x="23356" y="1252"/>
                    <a:pt x="23385" y="1177"/>
                    <a:pt x="23402" y="1114"/>
                  </a:cubicBezTo>
                  <a:cubicBezTo>
                    <a:pt x="23425" y="1056"/>
                    <a:pt x="23431" y="1016"/>
                    <a:pt x="23448" y="999"/>
                  </a:cubicBezTo>
                  <a:cubicBezTo>
                    <a:pt x="23460" y="981"/>
                    <a:pt x="23477" y="993"/>
                    <a:pt x="23512" y="987"/>
                  </a:cubicBezTo>
                  <a:cubicBezTo>
                    <a:pt x="23552" y="987"/>
                    <a:pt x="23610" y="970"/>
                    <a:pt x="23650" y="970"/>
                  </a:cubicBezTo>
                  <a:cubicBezTo>
                    <a:pt x="23696" y="970"/>
                    <a:pt x="23719" y="981"/>
                    <a:pt x="23760" y="987"/>
                  </a:cubicBezTo>
                  <a:cubicBezTo>
                    <a:pt x="23794" y="993"/>
                    <a:pt x="23846" y="987"/>
                    <a:pt x="23881" y="999"/>
                  </a:cubicBezTo>
                  <a:cubicBezTo>
                    <a:pt x="23910" y="1004"/>
                    <a:pt x="23927" y="1027"/>
                    <a:pt x="23950" y="1039"/>
                  </a:cubicBezTo>
                  <a:cubicBezTo>
                    <a:pt x="23973" y="1056"/>
                    <a:pt x="24002" y="1062"/>
                    <a:pt x="24077" y="1074"/>
                  </a:cubicBezTo>
                  <a:cubicBezTo>
                    <a:pt x="24158" y="1085"/>
                    <a:pt x="24285" y="1102"/>
                    <a:pt x="24417" y="1143"/>
                  </a:cubicBezTo>
                  <a:cubicBezTo>
                    <a:pt x="24550" y="1183"/>
                    <a:pt x="24688" y="1247"/>
                    <a:pt x="24821" y="1327"/>
                  </a:cubicBezTo>
                  <a:cubicBezTo>
                    <a:pt x="24954" y="1402"/>
                    <a:pt x="25075" y="1495"/>
                    <a:pt x="25167" y="1587"/>
                  </a:cubicBezTo>
                  <a:cubicBezTo>
                    <a:pt x="25259" y="1685"/>
                    <a:pt x="25329" y="1777"/>
                    <a:pt x="25375" y="1858"/>
                  </a:cubicBezTo>
                  <a:cubicBezTo>
                    <a:pt x="25421" y="1939"/>
                    <a:pt x="25444" y="2002"/>
                    <a:pt x="25467" y="2031"/>
                  </a:cubicBezTo>
                  <a:cubicBezTo>
                    <a:pt x="25496" y="2060"/>
                    <a:pt x="25519" y="2054"/>
                    <a:pt x="25559" y="2031"/>
                  </a:cubicBezTo>
                  <a:cubicBezTo>
                    <a:pt x="25606" y="2014"/>
                    <a:pt x="25675" y="1979"/>
                    <a:pt x="25727" y="1956"/>
                  </a:cubicBezTo>
                  <a:cubicBezTo>
                    <a:pt x="25784" y="1927"/>
                    <a:pt x="25836" y="1916"/>
                    <a:pt x="25882" y="1916"/>
                  </a:cubicBezTo>
                  <a:cubicBezTo>
                    <a:pt x="25929" y="1910"/>
                    <a:pt x="25969" y="1916"/>
                    <a:pt x="25992" y="1910"/>
                  </a:cubicBezTo>
                  <a:cubicBezTo>
                    <a:pt x="26015" y="1898"/>
                    <a:pt x="26027" y="1875"/>
                    <a:pt x="26050" y="1835"/>
                  </a:cubicBezTo>
                  <a:cubicBezTo>
                    <a:pt x="26067" y="1795"/>
                    <a:pt x="26102" y="1748"/>
                    <a:pt x="26142" y="1731"/>
                  </a:cubicBezTo>
                  <a:cubicBezTo>
                    <a:pt x="26177" y="1708"/>
                    <a:pt x="26223" y="1725"/>
                    <a:pt x="26246" y="1731"/>
                  </a:cubicBezTo>
                  <a:cubicBezTo>
                    <a:pt x="26275" y="1737"/>
                    <a:pt x="26280" y="1731"/>
                    <a:pt x="26321" y="1691"/>
                  </a:cubicBezTo>
                  <a:cubicBezTo>
                    <a:pt x="26355" y="1650"/>
                    <a:pt x="26430" y="1564"/>
                    <a:pt x="26546" y="1483"/>
                  </a:cubicBezTo>
                  <a:cubicBezTo>
                    <a:pt x="26661" y="1397"/>
                    <a:pt x="26823" y="1310"/>
                    <a:pt x="26955" y="1235"/>
                  </a:cubicBezTo>
                  <a:cubicBezTo>
                    <a:pt x="27094" y="1160"/>
                    <a:pt x="27209" y="1097"/>
                    <a:pt x="27307" y="1045"/>
                  </a:cubicBezTo>
                  <a:cubicBezTo>
                    <a:pt x="27405" y="999"/>
                    <a:pt x="27492" y="958"/>
                    <a:pt x="27544" y="941"/>
                  </a:cubicBezTo>
                  <a:cubicBezTo>
                    <a:pt x="27601" y="924"/>
                    <a:pt x="27624" y="924"/>
                    <a:pt x="27596" y="941"/>
                  </a:cubicBezTo>
                  <a:cubicBezTo>
                    <a:pt x="27567" y="952"/>
                    <a:pt x="27497" y="993"/>
                    <a:pt x="27388" y="1062"/>
                  </a:cubicBezTo>
                  <a:cubicBezTo>
                    <a:pt x="27284" y="1131"/>
                    <a:pt x="27140" y="1235"/>
                    <a:pt x="27036" y="1327"/>
                  </a:cubicBezTo>
                  <a:cubicBezTo>
                    <a:pt x="26926" y="1420"/>
                    <a:pt x="26857" y="1495"/>
                    <a:pt x="26811" y="1552"/>
                  </a:cubicBezTo>
                  <a:cubicBezTo>
                    <a:pt x="26765" y="1610"/>
                    <a:pt x="26753" y="1645"/>
                    <a:pt x="26748" y="1662"/>
                  </a:cubicBezTo>
                  <a:cubicBezTo>
                    <a:pt x="26748" y="1679"/>
                    <a:pt x="26765" y="1673"/>
                    <a:pt x="26840" y="1656"/>
                  </a:cubicBezTo>
                  <a:cubicBezTo>
                    <a:pt x="26915" y="1639"/>
                    <a:pt x="27053" y="1610"/>
                    <a:pt x="27157" y="1599"/>
                  </a:cubicBezTo>
                  <a:cubicBezTo>
                    <a:pt x="27267" y="1587"/>
                    <a:pt x="27342" y="1593"/>
                    <a:pt x="27399" y="1610"/>
                  </a:cubicBezTo>
                  <a:cubicBezTo>
                    <a:pt x="27469" y="1627"/>
                    <a:pt x="27521" y="1650"/>
                    <a:pt x="27544" y="1668"/>
                  </a:cubicBezTo>
                  <a:cubicBezTo>
                    <a:pt x="27567" y="1679"/>
                    <a:pt x="27555" y="1685"/>
                    <a:pt x="27515" y="1679"/>
                  </a:cubicBezTo>
                  <a:cubicBezTo>
                    <a:pt x="27474" y="1679"/>
                    <a:pt x="27405" y="1673"/>
                    <a:pt x="27330" y="1673"/>
                  </a:cubicBezTo>
                  <a:cubicBezTo>
                    <a:pt x="27255" y="1673"/>
                    <a:pt x="27169" y="1685"/>
                    <a:pt x="27076" y="1714"/>
                  </a:cubicBezTo>
                  <a:cubicBezTo>
                    <a:pt x="26984" y="1743"/>
                    <a:pt x="26886" y="1795"/>
                    <a:pt x="26811" y="1847"/>
                  </a:cubicBezTo>
                  <a:cubicBezTo>
                    <a:pt x="26742" y="1904"/>
                    <a:pt x="26690" y="1968"/>
                    <a:pt x="26632" y="2008"/>
                  </a:cubicBezTo>
                  <a:cubicBezTo>
                    <a:pt x="26580" y="2048"/>
                    <a:pt x="26517" y="2060"/>
                    <a:pt x="26477" y="2060"/>
                  </a:cubicBezTo>
                  <a:cubicBezTo>
                    <a:pt x="26430" y="2066"/>
                    <a:pt x="26402" y="2060"/>
                    <a:pt x="26378" y="2066"/>
                  </a:cubicBezTo>
                  <a:cubicBezTo>
                    <a:pt x="26355" y="2071"/>
                    <a:pt x="26332" y="2095"/>
                    <a:pt x="26298" y="2118"/>
                  </a:cubicBezTo>
                  <a:cubicBezTo>
                    <a:pt x="26263" y="2141"/>
                    <a:pt x="26217" y="2158"/>
                    <a:pt x="26177" y="2158"/>
                  </a:cubicBezTo>
                  <a:cubicBezTo>
                    <a:pt x="26130" y="2158"/>
                    <a:pt x="26096" y="2141"/>
                    <a:pt x="26067" y="2146"/>
                  </a:cubicBezTo>
                  <a:cubicBezTo>
                    <a:pt x="26032" y="2152"/>
                    <a:pt x="26015" y="2181"/>
                    <a:pt x="25975" y="2210"/>
                  </a:cubicBezTo>
                  <a:cubicBezTo>
                    <a:pt x="25934" y="2239"/>
                    <a:pt x="25882" y="2273"/>
                    <a:pt x="25830" y="2296"/>
                  </a:cubicBezTo>
                  <a:cubicBezTo>
                    <a:pt x="25773" y="2320"/>
                    <a:pt x="25715" y="2331"/>
                    <a:pt x="25657" y="2337"/>
                  </a:cubicBezTo>
                  <a:cubicBezTo>
                    <a:pt x="25606" y="2337"/>
                    <a:pt x="25554" y="2331"/>
                    <a:pt x="25531" y="2337"/>
                  </a:cubicBezTo>
                  <a:cubicBezTo>
                    <a:pt x="25507" y="2348"/>
                    <a:pt x="25502" y="2371"/>
                    <a:pt x="25507" y="2441"/>
                  </a:cubicBezTo>
                  <a:cubicBezTo>
                    <a:pt x="25519" y="2510"/>
                    <a:pt x="25531" y="2625"/>
                    <a:pt x="25542" y="2706"/>
                  </a:cubicBezTo>
                  <a:cubicBezTo>
                    <a:pt x="25548" y="2793"/>
                    <a:pt x="25548" y="2844"/>
                    <a:pt x="25559" y="2914"/>
                  </a:cubicBezTo>
                  <a:cubicBezTo>
                    <a:pt x="25571" y="2977"/>
                    <a:pt x="25588" y="3052"/>
                    <a:pt x="25606" y="3116"/>
                  </a:cubicBezTo>
                  <a:cubicBezTo>
                    <a:pt x="25623" y="3185"/>
                    <a:pt x="25646" y="3242"/>
                    <a:pt x="25640" y="3312"/>
                  </a:cubicBezTo>
                  <a:cubicBezTo>
                    <a:pt x="25640" y="3375"/>
                    <a:pt x="25629" y="3444"/>
                    <a:pt x="25606" y="3508"/>
                  </a:cubicBezTo>
                  <a:cubicBezTo>
                    <a:pt x="25577" y="3571"/>
                    <a:pt x="25542" y="3629"/>
                    <a:pt x="25531" y="3675"/>
                  </a:cubicBezTo>
                  <a:cubicBezTo>
                    <a:pt x="25519" y="3721"/>
                    <a:pt x="25525" y="3756"/>
                    <a:pt x="25536" y="3790"/>
                  </a:cubicBezTo>
                  <a:cubicBezTo>
                    <a:pt x="25548" y="3831"/>
                    <a:pt x="25559" y="3871"/>
                    <a:pt x="25565" y="3900"/>
                  </a:cubicBezTo>
                  <a:cubicBezTo>
                    <a:pt x="25571" y="3929"/>
                    <a:pt x="25559" y="3952"/>
                    <a:pt x="25519" y="4004"/>
                  </a:cubicBezTo>
                  <a:cubicBezTo>
                    <a:pt x="25479" y="4056"/>
                    <a:pt x="25404" y="4142"/>
                    <a:pt x="25334" y="4217"/>
                  </a:cubicBezTo>
                  <a:cubicBezTo>
                    <a:pt x="25259" y="4292"/>
                    <a:pt x="25190" y="4350"/>
                    <a:pt x="25133" y="4390"/>
                  </a:cubicBezTo>
                  <a:cubicBezTo>
                    <a:pt x="25081" y="4436"/>
                    <a:pt x="25034" y="4471"/>
                    <a:pt x="25006" y="4506"/>
                  </a:cubicBezTo>
                  <a:cubicBezTo>
                    <a:pt x="24983" y="4546"/>
                    <a:pt x="24971" y="4592"/>
                    <a:pt x="24971" y="4696"/>
                  </a:cubicBezTo>
                  <a:cubicBezTo>
                    <a:pt x="24971" y="4794"/>
                    <a:pt x="24977" y="4944"/>
                    <a:pt x="25000" y="5129"/>
                  </a:cubicBezTo>
                  <a:cubicBezTo>
                    <a:pt x="25017" y="5302"/>
                    <a:pt x="25052" y="5509"/>
                    <a:pt x="25086" y="5688"/>
                  </a:cubicBezTo>
                  <a:cubicBezTo>
                    <a:pt x="25121" y="5867"/>
                    <a:pt x="25150" y="6017"/>
                    <a:pt x="25167" y="6092"/>
                  </a:cubicBezTo>
                  <a:close/>
                </a:path>
              </a:pathLst>
            </a:custGeom>
            <a:solidFill>
              <a:srgbClr val="1B1D1E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6"/>
            <p:cNvSpPr/>
            <p:nvPr/>
          </p:nvSpPr>
          <p:spPr>
            <a:xfrm>
              <a:off x="2399875" y="793875"/>
              <a:ext cx="9700" cy="37650"/>
            </a:xfrm>
            <a:custGeom>
              <a:avLst/>
              <a:gdLst/>
              <a:ahLst/>
              <a:cxnLst/>
              <a:rect l="l" t="t" r="r" b="b"/>
              <a:pathLst>
                <a:path w="388" h="1506" extrusionOk="0">
                  <a:moveTo>
                    <a:pt x="370" y="121"/>
                  </a:moveTo>
                  <a:cubicBezTo>
                    <a:pt x="353" y="225"/>
                    <a:pt x="301" y="421"/>
                    <a:pt x="249" y="664"/>
                  </a:cubicBezTo>
                  <a:cubicBezTo>
                    <a:pt x="197" y="912"/>
                    <a:pt x="145" y="1212"/>
                    <a:pt x="111" y="1362"/>
                  </a:cubicBezTo>
                  <a:cubicBezTo>
                    <a:pt x="82" y="1506"/>
                    <a:pt x="76" y="1500"/>
                    <a:pt x="59" y="1425"/>
                  </a:cubicBezTo>
                  <a:cubicBezTo>
                    <a:pt x="41" y="1350"/>
                    <a:pt x="18" y="1200"/>
                    <a:pt x="18" y="1096"/>
                  </a:cubicBezTo>
                  <a:cubicBezTo>
                    <a:pt x="13" y="992"/>
                    <a:pt x="30" y="929"/>
                    <a:pt x="30" y="819"/>
                  </a:cubicBezTo>
                  <a:cubicBezTo>
                    <a:pt x="24" y="704"/>
                    <a:pt x="1" y="543"/>
                    <a:pt x="13" y="416"/>
                  </a:cubicBezTo>
                  <a:cubicBezTo>
                    <a:pt x="24" y="283"/>
                    <a:pt x="76" y="185"/>
                    <a:pt x="139" y="121"/>
                  </a:cubicBezTo>
                  <a:cubicBezTo>
                    <a:pt x="209" y="52"/>
                    <a:pt x="284" y="18"/>
                    <a:pt x="330" y="12"/>
                  </a:cubicBezTo>
                  <a:cubicBezTo>
                    <a:pt x="376" y="0"/>
                    <a:pt x="387" y="18"/>
                    <a:pt x="370" y="121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6"/>
            <p:cNvSpPr/>
            <p:nvPr/>
          </p:nvSpPr>
          <p:spPr>
            <a:xfrm>
              <a:off x="2726800" y="671450"/>
              <a:ext cx="50050" cy="21225"/>
            </a:xfrm>
            <a:custGeom>
              <a:avLst/>
              <a:gdLst/>
              <a:ahLst/>
              <a:cxnLst/>
              <a:rect l="l" t="t" r="r" b="b"/>
              <a:pathLst>
                <a:path w="2002" h="849" extrusionOk="0">
                  <a:moveTo>
                    <a:pt x="439" y="421"/>
                  </a:moveTo>
                  <a:cubicBezTo>
                    <a:pt x="589" y="375"/>
                    <a:pt x="791" y="317"/>
                    <a:pt x="1015" y="248"/>
                  </a:cubicBezTo>
                  <a:cubicBezTo>
                    <a:pt x="1235" y="179"/>
                    <a:pt x="1483" y="98"/>
                    <a:pt x="1627" y="52"/>
                  </a:cubicBezTo>
                  <a:cubicBezTo>
                    <a:pt x="1771" y="12"/>
                    <a:pt x="1811" y="0"/>
                    <a:pt x="1840" y="0"/>
                  </a:cubicBezTo>
                  <a:cubicBezTo>
                    <a:pt x="1863" y="0"/>
                    <a:pt x="1869" y="12"/>
                    <a:pt x="1886" y="81"/>
                  </a:cubicBezTo>
                  <a:cubicBezTo>
                    <a:pt x="1910" y="150"/>
                    <a:pt x="1938" y="277"/>
                    <a:pt x="1961" y="410"/>
                  </a:cubicBezTo>
                  <a:cubicBezTo>
                    <a:pt x="1985" y="548"/>
                    <a:pt x="2002" y="692"/>
                    <a:pt x="2002" y="767"/>
                  </a:cubicBezTo>
                  <a:cubicBezTo>
                    <a:pt x="2002" y="842"/>
                    <a:pt x="1979" y="848"/>
                    <a:pt x="1869" y="842"/>
                  </a:cubicBezTo>
                  <a:cubicBezTo>
                    <a:pt x="1754" y="837"/>
                    <a:pt x="1540" y="819"/>
                    <a:pt x="1338" y="796"/>
                  </a:cubicBezTo>
                  <a:cubicBezTo>
                    <a:pt x="1142" y="767"/>
                    <a:pt x="952" y="739"/>
                    <a:pt x="785" y="721"/>
                  </a:cubicBezTo>
                  <a:cubicBezTo>
                    <a:pt x="617" y="698"/>
                    <a:pt x="479" y="681"/>
                    <a:pt x="358" y="664"/>
                  </a:cubicBezTo>
                  <a:cubicBezTo>
                    <a:pt x="243" y="652"/>
                    <a:pt x="156" y="640"/>
                    <a:pt x="93" y="629"/>
                  </a:cubicBezTo>
                  <a:cubicBezTo>
                    <a:pt x="29" y="617"/>
                    <a:pt x="0" y="606"/>
                    <a:pt x="0" y="589"/>
                  </a:cubicBezTo>
                  <a:cubicBezTo>
                    <a:pt x="6" y="571"/>
                    <a:pt x="46" y="554"/>
                    <a:pt x="116" y="525"/>
                  </a:cubicBezTo>
                  <a:cubicBezTo>
                    <a:pt x="185" y="502"/>
                    <a:pt x="283" y="473"/>
                    <a:pt x="433" y="427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6"/>
            <p:cNvSpPr/>
            <p:nvPr/>
          </p:nvSpPr>
          <p:spPr>
            <a:xfrm>
              <a:off x="2683400" y="590550"/>
              <a:ext cx="86250" cy="88275"/>
            </a:xfrm>
            <a:custGeom>
              <a:avLst/>
              <a:gdLst/>
              <a:ahLst/>
              <a:cxnLst/>
              <a:rect l="l" t="t" r="r" b="b"/>
              <a:pathLst>
                <a:path w="3450" h="3531" extrusionOk="0">
                  <a:moveTo>
                    <a:pt x="3138" y="1569"/>
                  </a:moveTo>
                  <a:cubicBezTo>
                    <a:pt x="3184" y="1708"/>
                    <a:pt x="3236" y="1886"/>
                    <a:pt x="3294" y="2077"/>
                  </a:cubicBezTo>
                  <a:cubicBezTo>
                    <a:pt x="3351" y="2273"/>
                    <a:pt x="3409" y="2475"/>
                    <a:pt x="3432" y="2584"/>
                  </a:cubicBezTo>
                  <a:cubicBezTo>
                    <a:pt x="3449" y="2694"/>
                    <a:pt x="3432" y="2706"/>
                    <a:pt x="3299" y="2740"/>
                  </a:cubicBezTo>
                  <a:cubicBezTo>
                    <a:pt x="3167" y="2775"/>
                    <a:pt x="2919" y="2827"/>
                    <a:pt x="2671" y="2884"/>
                  </a:cubicBezTo>
                  <a:cubicBezTo>
                    <a:pt x="2417" y="2942"/>
                    <a:pt x="2163" y="3011"/>
                    <a:pt x="1846" y="3098"/>
                  </a:cubicBezTo>
                  <a:cubicBezTo>
                    <a:pt x="1534" y="3184"/>
                    <a:pt x="1159" y="3282"/>
                    <a:pt x="906" y="3352"/>
                  </a:cubicBezTo>
                  <a:cubicBezTo>
                    <a:pt x="652" y="3427"/>
                    <a:pt x="513" y="3478"/>
                    <a:pt x="433" y="3496"/>
                  </a:cubicBezTo>
                  <a:cubicBezTo>
                    <a:pt x="358" y="3513"/>
                    <a:pt x="346" y="3496"/>
                    <a:pt x="317" y="3490"/>
                  </a:cubicBezTo>
                  <a:cubicBezTo>
                    <a:pt x="294" y="3484"/>
                    <a:pt x="248" y="3490"/>
                    <a:pt x="202" y="3496"/>
                  </a:cubicBezTo>
                  <a:cubicBezTo>
                    <a:pt x="156" y="3496"/>
                    <a:pt x="98" y="3502"/>
                    <a:pt x="58" y="3513"/>
                  </a:cubicBezTo>
                  <a:cubicBezTo>
                    <a:pt x="23" y="3519"/>
                    <a:pt x="6" y="3530"/>
                    <a:pt x="0" y="3513"/>
                  </a:cubicBezTo>
                  <a:cubicBezTo>
                    <a:pt x="0" y="3490"/>
                    <a:pt x="17" y="3444"/>
                    <a:pt x="58" y="3328"/>
                  </a:cubicBezTo>
                  <a:cubicBezTo>
                    <a:pt x="98" y="3213"/>
                    <a:pt x="162" y="3029"/>
                    <a:pt x="214" y="2867"/>
                  </a:cubicBezTo>
                  <a:cubicBezTo>
                    <a:pt x="271" y="2711"/>
                    <a:pt x="317" y="2567"/>
                    <a:pt x="340" y="2486"/>
                  </a:cubicBezTo>
                  <a:cubicBezTo>
                    <a:pt x="369" y="2400"/>
                    <a:pt x="375" y="2371"/>
                    <a:pt x="392" y="2348"/>
                  </a:cubicBezTo>
                  <a:cubicBezTo>
                    <a:pt x="404" y="2331"/>
                    <a:pt x="433" y="2319"/>
                    <a:pt x="462" y="2296"/>
                  </a:cubicBezTo>
                  <a:cubicBezTo>
                    <a:pt x="490" y="2267"/>
                    <a:pt x="508" y="2221"/>
                    <a:pt x="513" y="2175"/>
                  </a:cubicBezTo>
                  <a:cubicBezTo>
                    <a:pt x="519" y="2134"/>
                    <a:pt x="508" y="2088"/>
                    <a:pt x="485" y="2065"/>
                  </a:cubicBezTo>
                  <a:cubicBezTo>
                    <a:pt x="462" y="2048"/>
                    <a:pt x="421" y="2042"/>
                    <a:pt x="404" y="2013"/>
                  </a:cubicBezTo>
                  <a:cubicBezTo>
                    <a:pt x="387" y="1979"/>
                    <a:pt x="387" y="1915"/>
                    <a:pt x="398" y="1869"/>
                  </a:cubicBezTo>
                  <a:cubicBezTo>
                    <a:pt x="410" y="1817"/>
                    <a:pt x="438" y="1788"/>
                    <a:pt x="467" y="1771"/>
                  </a:cubicBezTo>
                  <a:cubicBezTo>
                    <a:pt x="490" y="1754"/>
                    <a:pt x="519" y="1754"/>
                    <a:pt x="548" y="1736"/>
                  </a:cubicBezTo>
                  <a:cubicBezTo>
                    <a:pt x="571" y="1713"/>
                    <a:pt x="594" y="1673"/>
                    <a:pt x="623" y="1598"/>
                  </a:cubicBezTo>
                  <a:cubicBezTo>
                    <a:pt x="652" y="1529"/>
                    <a:pt x="692" y="1425"/>
                    <a:pt x="721" y="1292"/>
                  </a:cubicBezTo>
                  <a:cubicBezTo>
                    <a:pt x="756" y="1165"/>
                    <a:pt x="779" y="1004"/>
                    <a:pt x="813" y="889"/>
                  </a:cubicBezTo>
                  <a:cubicBezTo>
                    <a:pt x="842" y="773"/>
                    <a:pt x="877" y="698"/>
                    <a:pt x="917" y="658"/>
                  </a:cubicBezTo>
                  <a:cubicBezTo>
                    <a:pt x="958" y="612"/>
                    <a:pt x="1004" y="600"/>
                    <a:pt x="1038" y="566"/>
                  </a:cubicBezTo>
                  <a:cubicBezTo>
                    <a:pt x="1073" y="531"/>
                    <a:pt x="1096" y="473"/>
                    <a:pt x="1102" y="433"/>
                  </a:cubicBezTo>
                  <a:cubicBezTo>
                    <a:pt x="1113" y="398"/>
                    <a:pt x="1108" y="375"/>
                    <a:pt x="1125" y="352"/>
                  </a:cubicBezTo>
                  <a:cubicBezTo>
                    <a:pt x="1136" y="335"/>
                    <a:pt x="1171" y="312"/>
                    <a:pt x="1217" y="277"/>
                  </a:cubicBezTo>
                  <a:cubicBezTo>
                    <a:pt x="1263" y="243"/>
                    <a:pt x="1315" y="196"/>
                    <a:pt x="1338" y="156"/>
                  </a:cubicBezTo>
                  <a:cubicBezTo>
                    <a:pt x="1356" y="116"/>
                    <a:pt x="1344" y="87"/>
                    <a:pt x="1361" y="64"/>
                  </a:cubicBezTo>
                  <a:cubicBezTo>
                    <a:pt x="1379" y="35"/>
                    <a:pt x="1431" y="18"/>
                    <a:pt x="1459" y="12"/>
                  </a:cubicBezTo>
                  <a:cubicBezTo>
                    <a:pt x="1494" y="0"/>
                    <a:pt x="1517" y="6"/>
                    <a:pt x="1534" y="23"/>
                  </a:cubicBezTo>
                  <a:cubicBezTo>
                    <a:pt x="1557" y="41"/>
                    <a:pt x="1581" y="81"/>
                    <a:pt x="1609" y="104"/>
                  </a:cubicBezTo>
                  <a:cubicBezTo>
                    <a:pt x="1632" y="127"/>
                    <a:pt x="1673" y="133"/>
                    <a:pt x="1702" y="133"/>
                  </a:cubicBezTo>
                  <a:cubicBezTo>
                    <a:pt x="1736" y="133"/>
                    <a:pt x="1771" y="121"/>
                    <a:pt x="1794" y="127"/>
                  </a:cubicBezTo>
                  <a:cubicBezTo>
                    <a:pt x="1817" y="133"/>
                    <a:pt x="1834" y="156"/>
                    <a:pt x="1875" y="179"/>
                  </a:cubicBezTo>
                  <a:cubicBezTo>
                    <a:pt x="1915" y="208"/>
                    <a:pt x="1979" y="243"/>
                    <a:pt x="2048" y="260"/>
                  </a:cubicBezTo>
                  <a:cubicBezTo>
                    <a:pt x="2117" y="283"/>
                    <a:pt x="2186" y="294"/>
                    <a:pt x="2244" y="300"/>
                  </a:cubicBezTo>
                  <a:cubicBezTo>
                    <a:pt x="2296" y="306"/>
                    <a:pt x="2325" y="300"/>
                    <a:pt x="2377" y="329"/>
                  </a:cubicBezTo>
                  <a:cubicBezTo>
                    <a:pt x="2423" y="358"/>
                    <a:pt x="2480" y="416"/>
                    <a:pt x="2509" y="468"/>
                  </a:cubicBezTo>
                  <a:cubicBezTo>
                    <a:pt x="2544" y="519"/>
                    <a:pt x="2544" y="571"/>
                    <a:pt x="2567" y="594"/>
                  </a:cubicBezTo>
                  <a:cubicBezTo>
                    <a:pt x="2590" y="623"/>
                    <a:pt x="2630" y="629"/>
                    <a:pt x="2665" y="664"/>
                  </a:cubicBezTo>
                  <a:cubicBezTo>
                    <a:pt x="2688" y="710"/>
                    <a:pt x="2705" y="779"/>
                    <a:pt x="2734" y="871"/>
                  </a:cubicBezTo>
                  <a:cubicBezTo>
                    <a:pt x="2769" y="964"/>
                    <a:pt x="2815" y="1073"/>
                    <a:pt x="2855" y="1137"/>
                  </a:cubicBezTo>
                  <a:cubicBezTo>
                    <a:pt x="2896" y="1194"/>
                    <a:pt x="2925" y="1200"/>
                    <a:pt x="2953" y="1212"/>
                  </a:cubicBezTo>
                  <a:cubicBezTo>
                    <a:pt x="2982" y="1223"/>
                    <a:pt x="3011" y="1229"/>
                    <a:pt x="3040" y="1287"/>
                  </a:cubicBezTo>
                  <a:cubicBezTo>
                    <a:pt x="3069" y="1338"/>
                    <a:pt x="3092" y="1437"/>
                    <a:pt x="3132" y="1575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6"/>
            <p:cNvSpPr/>
            <p:nvPr/>
          </p:nvSpPr>
          <p:spPr>
            <a:xfrm>
              <a:off x="2452225" y="677350"/>
              <a:ext cx="145525" cy="59575"/>
            </a:xfrm>
            <a:custGeom>
              <a:avLst/>
              <a:gdLst/>
              <a:ahLst/>
              <a:cxnLst/>
              <a:rect l="l" t="t" r="r" b="b"/>
              <a:pathLst>
                <a:path w="5821" h="2383" extrusionOk="0">
                  <a:moveTo>
                    <a:pt x="1258" y="1979"/>
                  </a:moveTo>
                  <a:cubicBezTo>
                    <a:pt x="981" y="1991"/>
                    <a:pt x="745" y="2014"/>
                    <a:pt x="537" y="2037"/>
                  </a:cubicBezTo>
                  <a:cubicBezTo>
                    <a:pt x="335" y="2060"/>
                    <a:pt x="162" y="2083"/>
                    <a:pt x="82" y="2083"/>
                  </a:cubicBezTo>
                  <a:cubicBezTo>
                    <a:pt x="1" y="2089"/>
                    <a:pt x="1" y="2066"/>
                    <a:pt x="12" y="2054"/>
                  </a:cubicBezTo>
                  <a:cubicBezTo>
                    <a:pt x="30" y="2037"/>
                    <a:pt x="47" y="2025"/>
                    <a:pt x="58" y="1996"/>
                  </a:cubicBezTo>
                  <a:cubicBezTo>
                    <a:pt x="70" y="1973"/>
                    <a:pt x="70" y="1933"/>
                    <a:pt x="93" y="1921"/>
                  </a:cubicBezTo>
                  <a:cubicBezTo>
                    <a:pt x="116" y="1904"/>
                    <a:pt x="157" y="1910"/>
                    <a:pt x="243" y="1887"/>
                  </a:cubicBezTo>
                  <a:cubicBezTo>
                    <a:pt x="330" y="1864"/>
                    <a:pt x="456" y="1806"/>
                    <a:pt x="733" y="1656"/>
                  </a:cubicBezTo>
                  <a:cubicBezTo>
                    <a:pt x="1010" y="1506"/>
                    <a:pt x="1437" y="1264"/>
                    <a:pt x="1674" y="1125"/>
                  </a:cubicBezTo>
                  <a:cubicBezTo>
                    <a:pt x="1910" y="987"/>
                    <a:pt x="1962" y="952"/>
                    <a:pt x="1991" y="918"/>
                  </a:cubicBezTo>
                  <a:cubicBezTo>
                    <a:pt x="2025" y="883"/>
                    <a:pt x="2031" y="849"/>
                    <a:pt x="2066" y="837"/>
                  </a:cubicBezTo>
                  <a:cubicBezTo>
                    <a:pt x="2095" y="831"/>
                    <a:pt x="2147" y="854"/>
                    <a:pt x="2371" y="802"/>
                  </a:cubicBezTo>
                  <a:cubicBezTo>
                    <a:pt x="2591" y="751"/>
                    <a:pt x="2983" y="624"/>
                    <a:pt x="3266" y="543"/>
                  </a:cubicBezTo>
                  <a:cubicBezTo>
                    <a:pt x="3554" y="468"/>
                    <a:pt x="3727" y="439"/>
                    <a:pt x="3842" y="416"/>
                  </a:cubicBezTo>
                  <a:cubicBezTo>
                    <a:pt x="3952" y="393"/>
                    <a:pt x="3998" y="370"/>
                    <a:pt x="4027" y="335"/>
                  </a:cubicBezTo>
                  <a:cubicBezTo>
                    <a:pt x="4050" y="301"/>
                    <a:pt x="4056" y="254"/>
                    <a:pt x="4079" y="231"/>
                  </a:cubicBezTo>
                  <a:cubicBezTo>
                    <a:pt x="4102" y="208"/>
                    <a:pt x="4148" y="208"/>
                    <a:pt x="4177" y="226"/>
                  </a:cubicBezTo>
                  <a:cubicBezTo>
                    <a:pt x="4212" y="243"/>
                    <a:pt x="4240" y="272"/>
                    <a:pt x="4385" y="249"/>
                  </a:cubicBezTo>
                  <a:cubicBezTo>
                    <a:pt x="4535" y="226"/>
                    <a:pt x="4806" y="151"/>
                    <a:pt x="5019" y="93"/>
                  </a:cubicBezTo>
                  <a:cubicBezTo>
                    <a:pt x="5227" y="41"/>
                    <a:pt x="5371" y="12"/>
                    <a:pt x="5475" y="6"/>
                  </a:cubicBezTo>
                  <a:cubicBezTo>
                    <a:pt x="5579" y="1"/>
                    <a:pt x="5636" y="18"/>
                    <a:pt x="5671" y="81"/>
                  </a:cubicBezTo>
                  <a:cubicBezTo>
                    <a:pt x="5711" y="145"/>
                    <a:pt x="5723" y="254"/>
                    <a:pt x="5734" y="364"/>
                  </a:cubicBezTo>
                  <a:cubicBezTo>
                    <a:pt x="5746" y="474"/>
                    <a:pt x="5752" y="583"/>
                    <a:pt x="5740" y="652"/>
                  </a:cubicBezTo>
                  <a:cubicBezTo>
                    <a:pt x="5729" y="722"/>
                    <a:pt x="5694" y="756"/>
                    <a:pt x="5677" y="837"/>
                  </a:cubicBezTo>
                  <a:cubicBezTo>
                    <a:pt x="5654" y="924"/>
                    <a:pt x="5648" y="1062"/>
                    <a:pt x="5654" y="1195"/>
                  </a:cubicBezTo>
                  <a:cubicBezTo>
                    <a:pt x="5665" y="1327"/>
                    <a:pt x="5682" y="1454"/>
                    <a:pt x="5717" y="1575"/>
                  </a:cubicBezTo>
                  <a:cubicBezTo>
                    <a:pt x="5752" y="1697"/>
                    <a:pt x="5792" y="1818"/>
                    <a:pt x="5804" y="1910"/>
                  </a:cubicBezTo>
                  <a:cubicBezTo>
                    <a:pt x="5821" y="2008"/>
                    <a:pt x="5804" y="2077"/>
                    <a:pt x="5804" y="2135"/>
                  </a:cubicBezTo>
                  <a:cubicBezTo>
                    <a:pt x="5804" y="2193"/>
                    <a:pt x="5821" y="2233"/>
                    <a:pt x="5809" y="2273"/>
                  </a:cubicBezTo>
                  <a:cubicBezTo>
                    <a:pt x="5798" y="2319"/>
                    <a:pt x="5763" y="2360"/>
                    <a:pt x="5671" y="2371"/>
                  </a:cubicBezTo>
                  <a:cubicBezTo>
                    <a:pt x="5579" y="2383"/>
                    <a:pt x="5429" y="2366"/>
                    <a:pt x="5198" y="2331"/>
                  </a:cubicBezTo>
                  <a:cubicBezTo>
                    <a:pt x="4961" y="2296"/>
                    <a:pt x="4638" y="2244"/>
                    <a:pt x="4315" y="2187"/>
                  </a:cubicBezTo>
                  <a:cubicBezTo>
                    <a:pt x="3987" y="2135"/>
                    <a:pt x="3652" y="2077"/>
                    <a:pt x="3294" y="2037"/>
                  </a:cubicBezTo>
                  <a:cubicBezTo>
                    <a:pt x="2937" y="1996"/>
                    <a:pt x="2562" y="1968"/>
                    <a:pt x="2210" y="1962"/>
                  </a:cubicBezTo>
                  <a:cubicBezTo>
                    <a:pt x="1858" y="1956"/>
                    <a:pt x="1535" y="1962"/>
                    <a:pt x="1258" y="1979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6"/>
            <p:cNvSpPr/>
            <p:nvPr/>
          </p:nvSpPr>
          <p:spPr>
            <a:xfrm>
              <a:off x="2429725" y="741100"/>
              <a:ext cx="114825" cy="26850"/>
            </a:xfrm>
            <a:custGeom>
              <a:avLst/>
              <a:gdLst/>
              <a:ahLst/>
              <a:cxnLst/>
              <a:rect l="l" t="t" r="r" b="b"/>
              <a:pathLst>
                <a:path w="4593" h="1074" extrusionOk="0">
                  <a:moveTo>
                    <a:pt x="1754" y="69"/>
                  </a:moveTo>
                  <a:cubicBezTo>
                    <a:pt x="2118" y="98"/>
                    <a:pt x="2585" y="127"/>
                    <a:pt x="3006" y="144"/>
                  </a:cubicBezTo>
                  <a:cubicBezTo>
                    <a:pt x="3433" y="167"/>
                    <a:pt x="3808" y="185"/>
                    <a:pt x="4067" y="196"/>
                  </a:cubicBezTo>
                  <a:cubicBezTo>
                    <a:pt x="4333" y="208"/>
                    <a:pt x="4471" y="214"/>
                    <a:pt x="4535" y="225"/>
                  </a:cubicBezTo>
                  <a:cubicBezTo>
                    <a:pt x="4592" y="237"/>
                    <a:pt x="4569" y="242"/>
                    <a:pt x="4373" y="277"/>
                  </a:cubicBezTo>
                  <a:cubicBezTo>
                    <a:pt x="4177" y="306"/>
                    <a:pt x="3802" y="358"/>
                    <a:pt x="3404" y="416"/>
                  </a:cubicBezTo>
                  <a:cubicBezTo>
                    <a:pt x="3000" y="467"/>
                    <a:pt x="2568" y="531"/>
                    <a:pt x="2193" y="594"/>
                  </a:cubicBezTo>
                  <a:cubicBezTo>
                    <a:pt x="1818" y="664"/>
                    <a:pt x="1506" y="733"/>
                    <a:pt x="1189" y="802"/>
                  </a:cubicBezTo>
                  <a:cubicBezTo>
                    <a:pt x="878" y="877"/>
                    <a:pt x="572" y="952"/>
                    <a:pt x="370" y="998"/>
                  </a:cubicBezTo>
                  <a:cubicBezTo>
                    <a:pt x="174" y="1050"/>
                    <a:pt x="82" y="1073"/>
                    <a:pt x="41" y="1067"/>
                  </a:cubicBezTo>
                  <a:cubicBezTo>
                    <a:pt x="1" y="1062"/>
                    <a:pt x="7" y="1033"/>
                    <a:pt x="41" y="940"/>
                  </a:cubicBezTo>
                  <a:cubicBezTo>
                    <a:pt x="70" y="854"/>
                    <a:pt x="128" y="710"/>
                    <a:pt x="180" y="565"/>
                  </a:cubicBezTo>
                  <a:cubicBezTo>
                    <a:pt x="237" y="421"/>
                    <a:pt x="295" y="277"/>
                    <a:pt x="347" y="191"/>
                  </a:cubicBezTo>
                  <a:cubicBezTo>
                    <a:pt x="399" y="104"/>
                    <a:pt x="445" y="75"/>
                    <a:pt x="532" y="46"/>
                  </a:cubicBezTo>
                  <a:cubicBezTo>
                    <a:pt x="618" y="23"/>
                    <a:pt x="751" y="0"/>
                    <a:pt x="941" y="6"/>
                  </a:cubicBezTo>
                  <a:cubicBezTo>
                    <a:pt x="1137" y="12"/>
                    <a:pt x="1397" y="41"/>
                    <a:pt x="1760" y="69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6"/>
            <p:cNvSpPr/>
            <p:nvPr/>
          </p:nvSpPr>
          <p:spPr>
            <a:xfrm>
              <a:off x="2534150" y="589825"/>
              <a:ext cx="19350" cy="9825"/>
            </a:xfrm>
            <a:custGeom>
              <a:avLst/>
              <a:gdLst/>
              <a:ahLst/>
              <a:cxnLst/>
              <a:rect l="l" t="t" r="r" b="b"/>
              <a:pathLst>
                <a:path w="774" h="393" extrusionOk="0">
                  <a:moveTo>
                    <a:pt x="727" y="179"/>
                  </a:moveTo>
                  <a:cubicBezTo>
                    <a:pt x="704" y="243"/>
                    <a:pt x="681" y="312"/>
                    <a:pt x="663" y="352"/>
                  </a:cubicBezTo>
                  <a:cubicBezTo>
                    <a:pt x="652" y="393"/>
                    <a:pt x="646" y="393"/>
                    <a:pt x="617" y="387"/>
                  </a:cubicBezTo>
                  <a:cubicBezTo>
                    <a:pt x="588" y="381"/>
                    <a:pt x="542" y="364"/>
                    <a:pt x="508" y="364"/>
                  </a:cubicBezTo>
                  <a:cubicBezTo>
                    <a:pt x="473" y="358"/>
                    <a:pt x="450" y="370"/>
                    <a:pt x="421" y="370"/>
                  </a:cubicBezTo>
                  <a:cubicBezTo>
                    <a:pt x="387" y="370"/>
                    <a:pt x="352" y="347"/>
                    <a:pt x="317" y="329"/>
                  </a:cubicBezTo>
                  <a:cubicBezTo>
                    <a:pt x="288" y="312"/>
                    <a:pt x="260" y="289"/>
                    <a:pt x="225" y="277"/>
                  </a:cubicBezTo>
                  <a:cubicBezTo>
                    <a:pt x="185" y="266"/>
                    <a:pt x="133" y="266"/>
                    <a:pt x="92" y="266"/>
                  </a:cubicBezTo>
                  <a:cubicBezTo>
                    <a:pt x="52" y="266"/>
                    <a:pt x="23" y="272"/>
                    <a:pt x="12" y="266"/>
                  </a:cubicBezTo>
                  <a:cubicBezTo>
                    <a:pt x="0" y="266"/>
                    <a:pt x="0" y="260"/>
                    <a:pt x="69" y="225"/>
                  </a:cubicBezTo>
                  <a:cubicBezTo>
                    <a:pt x="139" y="197"/>
                    <a:pt x="265" y="150"/>
                    <a:pt x="387" y="104"/>
                  </a:cubicBezTo>
                  <a:cubicBezTo>
                    <a:pt x="508" y="58"/>
                    <a:pt x="629" y="18"/>
                    <a:pt x="692" y="6"/>
                  </a:cubicBezTo>
                  <a:cubicBezTo>
                    <a:pt x="761" y="0"/>
                    <a:pt x="773" y="18"/>
                    <a:pt x="767" y="47"/>
                  </a:cubicBezTo>
                  <a:cubicBezTo>
                    <a:pt x="767" y="81"/>
                    <a:pt x="750" y="122"/>
                    <a:pt x="727" y="179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6"/>
            <p:cNvSpPr/>
            <p:nvPr/>
          </p:nvSpPr>
          <p:spPr>
            <a:xfrm>
              <a:off x="2769475" y="527100"/>
              <a:ext cx="307175" cy="144500"/>
            </a:xfrm>
            <a:custGeom>
              <a:avLst/>
              <a:gdLst/>
              <a:ahLst/>
              <a:cxnLst/>
              <a:rect l="l" t="t" r="r" b="b"/>
              <a:pathLst>
                <a:path w="12287" h="5780" extrusionOk="0">
                  <a:moveTo>
                    <a:pt x="1" y="5215"/>
                  </a:moveTo>
                  <a:cubicBezTo>
                    <a:pt x="139" y="5232"/>
                    <a:pt x="151" y="5220"/>
                    <a:pt x="231" y="5186"/>
                  </a:cubicBezTo>
                  <a:cubicBezTo>
                    <a:pt x="306" y="5157"/>
                    <a:pt x="439" y="5105"/>
                    <a:pt x="704" y="5036"/>
                  </a:cubicBezTo>
                  <a:cubicBezTo>
                    <a:pt x="970" y="4961"/>
                    <a:pt x="1368" y="4874"/>
                    <a:pt x="1800" y="4771"/>
                  </a:cubicBezTo>
                  <a:cubicBezTo>
                    <a:pt x="2227" y="4672"/>
                    <a:pt x="2694" y="4563"/>
                    <a:pt x="3277" y="4430"/>
                  </a:cubicBezTo>
                  <a:cubicBezTo>
                    <a:pt x="3865" y="4298"/>
                    <a:pt x="4563" y="4148"/>
                    <a:pt x="4955" y="4078"/>
                  </a:cubicBezTo>
                  <a:cubicBezTo>
                    <a:pt x="5342" y="4015"/>
                    <a:pt x="5417" y="4032"/>
                    <a:pt x="5463" y="4032"/>
                  </a:cubicBezTo>
                  <a:cubicBezTo>
                    <a:pt x="5515" y="4032"/>
                    <a:pt x="5538" y="4015"/>
                    <a:pt x="5613" y="3957"/>
                  </a:cubicBezTo>
                  <a:cubicBezTo>
                    <a:pt x="5688" y="3900"/>
                    <a:pt x="5803" y="3796"/>
                    <a:pt x="6046" y="3652"/>
                  </a:cubicBezTo>
                  <a:cubicBezTo>
                    <a:pt x="6282" y="3513"/>
                    <a:pt x="6634" y="3334"/>
                    <a:pt x="7015" y="3132"/>
                  </a:cubicBezTo>
                  <a:cubicBezTo>
                    <a:pt x="7390" y="2925"/>
                    <a:pt x="7788" y="2688"/>
                    <a:pt x="8007" y="2567"/>
                  </a:cubicBezTo>
                  <a:cubicBezTo>
                    <a:pt x="8226" y="2440"/>
                    <a:pt x="8272" y="2434"/>
                    <a:pt x="8307" y="2411"/>
                  </a:cubicBezTo>
                  <a:cubicBezTo>
                    <a:pt x="8336" y="2388"/>
                    <a:pt x="8353" y="2348"/>
                    <a:pt x="8439" y="2284"/>
                  </a:cubicBezTo>
                  <a:cubicBezTo>
                    <a:pt x="8520" y="2221"/>
                    <a:pt x="8664" y="2135"/>
                    <a:pt x="8866" y="2025"/>
                  </a:cubicBezTo>
                  <a:cubicBezTo>
                    <a:pt x="9062" y="1910"/>
                    <a:pt x="9316" y="1765"/>
                    <a:pt x="9466" y="1679"/>
                  </a:cubicBezTo>
                  <a:cubicBezTo>
                    <a:pt x="9616" y="1592"/>
                    <a:pt x="9668" y="1558"/>
                    <a:pt x="9703" y="1546"/>
                  </a:cubicBezTo>
                  <a:cubicBezTo>
                    <a:pt x="9737" y="1535"/>
                    <a:pt x="9755" y="1546"/>
                    <a:pt x="9778" y="1535"/>
                  </a:cubicBezTo>
                  <a:cubicBezTo>
                    <a:pt x="9795" y="1523"/>
                    <a:pt x="9812" y="1488"/>
                    <a:pt x="9858" y="1442"/>
                  </a:cubicBezTo>
                  <a:cubicBezTo>
                    <a:pt x="9905" y="1402"/>
                    <a:pt x="9985" y="1339"/>
                    <a:pt x="10089" y="1287"/>
                  </a:cubicBezTo>
                  <a:cubicBezTo>
                    <a:pt x="10193" y="1223"/>
                    <a:pt x="10326" y="1171"/>
                    <a:pt x="10412" y="1119"/>
                  </a:cubicBezTo>
                  <a:cubicBezTo>
                    <a:pt x="10499" y="1073"/>
                    <a:pt x="10539" y="1033"/>
                    <a:pt x="10568" y="1016"/>
                  </a:cubicBezTo>
                  <a:cubicBezTo>
                    <a:pt x="10597" y="1004"/>
                    <a:pt x="10626" y="1016"/>
                    <a:pt x="10643" y="992"/>
                  </a:cubicBezTo>
                  <a:cubicBezTo>
                    <a:pt x="10660" y="975"/>
                    <a:pt x="10672" y="929"/>
                    <a:pt x="10729" y="877"/>
                  </a:cubicBezTo>
                  <a:cubicBezTo>
                    <a:pt x="10793" y="819"/>
                    <a:pt x="10902" y="756"/>
                    <a:pt x="11018" y="687"/>
                  </a:cubicBezTo>
                  <a:cubicBezTo>
                    <a:pt x="11127" y="612"/>
                    <a:pt x="11248" y="537"/>
                    <a:pt x="11352" y="439"/>
                  </a:cubicBezTo>
                  <a:cubicBezTo>
                    <a:pt x="11456" y="335"/>
                    <a:pt x="11548" y="214"/>
                    <a:pt x="11670" y="139"/>
                  </a:cubicBezTo>
                  <a:cubicBezTo>
                    <a:pt x="11785" y="58"/>
                    <a:pt x="11923" y="18"/>
                    <a:pt x="12027" y="12"/>
                  </a:cubicBezTo>
                  <a:cubicBezTo>
                    <a:pt x="12131" y="0"/>
                    <a:pt x="12200" y="23"/>
                    <a:pt x="12241" y="46"/>
                  </a:cubicBezTo>
                  <a:cubicBezTo>
                    <a:pt x="12281" y="70"/>
                    <a:pt x="12287" y="98"/>
                    <a:pt x="12258" y="133"/>
                  </a:cubicBezTo>
                  <a:cubicBezTo>
                    <a:pt x="12223" y="168"/>
                    <a:pt x="12148" y="208"/>
                    <a:pt x="12085" y="225"/>
                  </a:cubicBezTo>
                  <a:cubicBezTo>
                    <a:pt x="12016" y="237"/>
                    <a:pt x="11952" y="225"/>
                    <a:pt x="11900" y="243"/>
                  </a:cubicBezTo>
                  <a:cubicBezTo>
                    <a:pt x="11848" y="260"/>
                    <a:pt x="11808" y="300"/>
                    <a:pt x="11733" y="369"/>
                  </a:cubicBezTo>
                  <a:cubicBezTo>
                    <a:pt x="11652" y="439"/>
                    <a:pt x="11543" y="537"/>
                    <a:pt x="11416" y="646"/>
                  </a:cubicBezTo>
                  <a:cubicBezTo>
                    <a:pt x="11295" y="744"/>
                    <a:pt x="11168" y="860"/>
                    <a:pt x="11064" y="923"/>
                  </a:cubicBezTo>
                  <a:cubicBezTo>
                    <a:pt x="10960" y="992"/>
                    <a:pt x="10874" y="1021"/>
                    <a:pt x="10827" y="1039"/>
                  </a:cubicBezTo>
                  <a:cubicBezTo>
                    <a:pt x="10770" y="1062"/>
                    <a:pt x="10747" y="1067"/>
                    <a:pt x="10724" y="1090"/>
                  </a:cubicBezTo>
                  <a:cubicBezTo>
                    <a:pt x="10706" y="1119"/>
                    <a:pt x="10683" y="1160"/>
                    <a:pt x="10631" y="1223"/>
                  </a:cubicBezTo>
                  <a:cubicBezTo>
                    <a:pt x="10585" y="1287"/>
                    <a:pt x="10504" y="1362"/>
                    <a:pt x="10383" y="1431"/>
                  </a:cubicBezTo>
                  <a:cubicBezTo>
                    <a:pt x="10262" y="1500"/>
                    <a:pt x="10106" y="1552"/>
                    <a:pt x="10008" y="1581"/>
                  </a:cubicBezTo>
                  <a:cubicBezTo>
                    <a:pt x="9916" y="1615"/>
                    <a:pt x="9876" y="1627"/>
                    <a:pt x="9847" y="1662"/>
                  </a:cubicBezTo>
                  <a:cubicBezTo>
                    <a:pt x="9818" y="1696"/>
                    <a:pt x="9806" y="1760"/>
                    <a:pt x="9778" y="1817"/>
                  </a:cubicBezTo>
                  <a:cubicBezTo>
                    <a:pt x="9743" y="1875"/>
                    <a:pt x="9703" y="1921"/>
                    <a:pt x="9512" y="2031"/>
                  </a:cubicBezTo>
                  <a:cubicBezTo>
                    <a:pt x="9328" y="2146"/>
                    <a:pt x="8999" y="2325"/>
                    <a:pt x="8791" y="2417"/>
                  </a:cubicBezTo>
                  <a:cubicBezTo>
                    <a:pt x="8584" y="2509"/>
                    <a:pt x="8497" y="2521"/>
                    <a:pt x="8451" y="2538"/>
                  </a:cubicBezTo>
                  <a:cubicBezTo>
                    <a:pt x="8405" y="2556"/>
                    <a:pt x="8393" y="2590"/>
                    <a:pt x="8341" y="2654"/>
                  </a:cubicBezTo>
                  <a:cubicBezTo>
                    <a:pt x="8289" y="2717"/>
                    <a:pt x="8197" y="2809"/>
                    <a:pt x="7874" y="3011"/>
                  </a:cubicBezTo>
                  <a:cubicBezTo>
                    <a:pt x="7545" y="3213"/>
                    <a:pt x="6986" y="3525"/>
                    <a:pt x="6588" y="3744"/>
                  </a:cubicBezTo>
                  <a:cubicBezTo>
                    <a:pt x="6190" y="3963"/>
                    <a:pt x="5948" y="4090"/>
                    <a:pt x="5809" y="4159"/>
                  </a:cubicBezTo>
                  <a:cubicBezTo>
                    <a:pt x="5665" y="4228"/>
                    <a:pt x="5619" y="4240"/>
                    <a:pt x="5578" y="4251"/>
                  </a:cubicBezTo>
                  <a:cubicBezTo>
                    <a:pt x="5544" y="4257"/>
                    <a:pt x="5515" y="4257"/>
                    <a:pt x="5469" y="4286"/>
                  </a:cubicBezTo>
                  <a:cubicBezTo>
                    <a:pt x="5417" y="4321"/>
                    <a:pt x="5342" y="4378"/>
                    <a:pt x="5232" y="4424"/>
                  </a:cubicBezTo>
                  <a:cubicBezTo>
                    <a:pt x="5129" y="4465"/>
                    <a:pt x="4990" y="4488"/>
                    <a:pt x="4754" y="4551"/>
                  </a:cubicBezTo>
                  <a:cubicBezTo>
                    <a:pt x="4517" y="4609"/>
                    <a:pt x="4188" y="4701"/>
                    <a:pt x="3808" y="4799"/>
                  </a:cubicBezTo>
                  <a:cubicBezTo>
                    <a:pt x="3433" y="4897"/>
                    <a:pt x="3006" y="4996"/>
                    <a:pt x="2596" y="5094"/>
                  </a:cubicBezTo>
                  <a:cubicBezTo>
                    <a:pt x="2181" y="5192"/>
                    <a:pt x="1783" y="5290"/>
                    <a:pt x="1495" y="5336"/>
                  </a:cubicBezTo>
                  <a:cubicBezTo>
                    <a:pt x="1206" y="5382"/>
                    <a:pt x="1027" y="5376"/>
                    <a:pt x="941" y="5382"/>
                  </a:cubicBezTo>
                  <a:cubicBezTo>
                    <a:pt x="756" y="5486"/>
                    <a:pt x="341" y="5647"/>
                    <a:pt x="18" y="5780"/>
                  </a:cubicBez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6"/>
            <p:cNvSpPr/>
            <p:nvPr/>
          </p:nvSpPr>
          <p:spPr>
            <a:xfrm>
              <a:off x="2769475" y="527100"/>
              <a:ext cx="307175" cy="144500"/>
            </a:xfrm>
            <a:custGeom>
              <a:avLst/>
              <a:gdLst/>
              <a:ahLst/>
              <a:cxnLst/>
              <a:rect l="l" t="t" r="r" b="b"/>
              <a:pathLst>
                <a:path w="12287" h="5780" fill="none" extrusionOk="0">
                  <a:moveTo>
                    <a:pt x="1" y="5215"/>
                  </a:moveTo>
                  <a:cubicBezTo>
                    <a:pt x="139" y="5232"/>
                    <a:pt x="151" y="5220"/>
                    <a:pt x="231" y="5186"/>
                  </a:cubicBezTo>
                  <a:cubicBezTo>
                    <a:pt x="306" y="5157"/>
                    <a:pt x="439" y="5105"/>
                    <a:pt x="704" y="5036"/>
                  </a:cubicBezTo>
                  <a:cubicBezTo>
                    <a:pt x="970" y="4961"/>
                    <a:pt x="1368" y="4874"/>
                    <a:pt x="1800" y="4771"/>
                  </a:cubicBezTo>
                  <a:cubicBezTo>
                    <a:pt x="2227" y="4672"/>
                    <a:pt x="2694" y="4563"/>
                    <a:pt x="3277" y="4430"/>
                  </a:cubicBezTo>
                  <a:cubicBezTo>
                    <a:pt x="3865" y="4298"/>
                    <a:pt x="4563" y="4148"/>
                    <a:pt x="4955" y="4078"/>
                  </a:cubicBezTo>
                  <a:cubicBezTo>
                    <a:pt x="5342" y="4015"/>
                    <a:pt x="5417" y="4032"/>
                    <a:pt x="5463" y="4032"/>
                  </a:cubicBezTo>
                  <a:cubicBezTo>
                    <a:pt x="5515" y="4032"/>
                    <a:pt x="5538" y="4015"/>
                    <a:pt x="5613" y="3957"/>
                  </a:cubicBezTo>
                  <a:cubicBezTo>
                    <a:pt x="5688" y="3900"/>
                    <a:pt x="5803" y="3796"/>
                    <a:pt x="6046" y="3652"/>
                  </a:cubicBezTo>
                  <a:cubicBezTo>
                    <a:pt x="6282" y="3513"/>
                    <a:pt x="6634" y="3334"/>
                    <a:pt x="7015" y="3132"/>
                  </a:cubicBezTo>
                  <a:cubicBezTo>
                    <a:pt x="7390" y="2925"/>
                    <a:pt x="7788" y="2688"/>
                    <a:pt x="8007" y="2567"/>
                  </a:cubicBezTo>
                  <a:cubicBezTo>
                    <a:pt x="8226" y="2440"/>
                    <a:pt x="8272" y="2434"/>
                    <a:pt x="8307" y="2411"/>
                  </a:cubicBezTo>
                  <a:cubicBezTo>
                    <a:pt x="8336" y="2388"/>
                    <a:pt x="8353" y="2348"/>
                    <a:pt x="8439" y="2284"/>
                  </a:cubicBezTo>
                  <a:cubicBezTo>
                    <a:pt x="8520" y="2221"/>
                    <a:pt x="8664" y="2135"/>
                    <a:pt x="8866" y="2025"/>
                  </a:cubicBezTo>
                  <a:cubicBezTo>
                    <a:pt x="9062" y="1910"/>
                    <a:pt x="9316" y="1765"/>
                    <a:pt x="9466" y="1679"/>
                  </a:cubicBezTo>
                  <a:cubicBezTo>
                    <a:pt x="9616" y="1592"/>
                    <a:pt x="9668" y="1558"/>
                    <a:pt x="9703" y="1546"/>
                  </a:cubicBezTo>
                  <a:cubicBezTo>
                    <a:pt x="9737" y="1535"/>
                    <a:pt x="9755" y="1546"/>
                    <a:pt x="9778" y="1535"/>
                  </a:cubicBezTo>
                  <a:cubicBezTo>
                    <a:pt x="9795" y="1523"/>
                    <a:pt x="9812" y="1488"/>
                    <a:pt x="9858" y="1442"/>
                  </a:cubicBezTo>
                  <a:cubicBezTo>
                    <a:pt x="9905" y="1402"/>
                    <a:pt x="9985" y="1339"/>
                    <a:pt x="10089" y="1287"/>
                  </a:cubicBezTo>
                  <a:cubicBezTo>
                    <a:pt x="10193" y="1223"/>
                    <a:pt x="10326" y="1171"/>
                    <a:pt x="10412" y="1119"/>
                  </a:cubicBezTo>
                  <a:cubicBezTo>
                    <a:pt x="10499" y="1073"/>
                    <a:pt x="10539" y="1033"/>
                    <a:pt x="10568" y="1016"/>
                  </a:cubicBezTo>
                  <a:cubicBezTo>
                    <a:pt x="10597" y="1004"/>
                    <a:pt x="10626" y="1016"/>
                    <a:pt x="10643" y="992"/>
                  </a:cubicBezTo>
                  <a:cubicBezTo>
                    <a:pt x="10660" y="975"/>
                    <a:pt x="10672" y="929"/>
                    <a:pt x="10729" y="877"/>
                  </a:cubicBezTo>
                  <a:cubicBezTo>
                    <a:pt x="10793" y="819"/>
                    <a:pt x="10902" y="756"/>
                    <a:pt x="11018" y="687"/>
                  </a:cubicBezTo>
                  <a:cubicBezTo>
                    <a:pt x="11127" y="612"/>
                    <a:pt x="11248" y="537"/>
                    <a:pt x="11352" y="439"/>
                  </a:cubicBezTo>
                  <a:cubicBezTo>
                    <a:pt x="11456" y="335"/>
                    <a:pt x="11548" y="214"/>
                    <a:pt x="11670" y="139"/>
                  </a:cubicBezTo>
                  <a:cubicBezTo>
                    <a:pt x="11785" y="58"/>
                    <a:pt x="11923" y="18"/>
                    <a:pt x="12027" y="12"/>
                  </a:cubicBezTo>
                  <a:cubicBezTo>
                    <a:pt x="12131" y="0"/>
                    <a:pt x="12200" y="23"/>
                    <a:pt x="12241" y="46"/>
                  </a:cubicBezTo>
                  <a:cubicBezTo>
                    <a:pt x="12281" y="70"/>
                    <a:pt x="12287" y="98"/>
                    <a:pt x="12258" y="133"/>
                  </a:cubicBezTo>
                  <a:cubicBezTo>
                    <a:pt x="12223" y="168"/>
                    <a:pt x="12148" y="208"/>
                    <a:pt x="12085" y="225"/>
                  </a:cubicBezTo>
                  <a:cubicBezTo>
                    <a:pt x="12016" y="237"/>
                    <a:pt x="11952" y="225"/>
                    <a:pt x="11900" y="243"/>
                  </a:cubicBezTo>
                  <a:cubicBezTo>
                    <a:pt x="11848" y="260"/>
                    <a:pt x="11808" y="300"/>
                    <a:pt x="11733" y="369"/>
                  </a:cubicBezTo>
                  <a:cubicBezTo>
                    <a:pt x="11652" y="439"/>
                    <a:pt x="11543" y="537"/>
                    <a:pt x="11416" y="646"/>
                  </a:cubicBezTo>
                  <a:cubicBezTo>
                    <a:pt x="11295" y="744"/>
                    <a:pt x="11168" y="860"/>
                    <a:pt x="11064" y="923"/>
                  </a:cubicBezTo>
                  <a:cubicBezTo>
                    <a:pt x="10960" y="992"/>
                    <a:pt x="10874" y="1021"/>
                    <a:pt x="10827" y="1039"/>
                  </a:cubicBezTo>
                  <a:cubicBezTo>
                    <a:pt x="10770" y="1062"/>
                    <a:pt x="10747" y="1067"/>
                    <a:pt x="10724" y="1090"/>
                  </a:cubicBezTo>
                  <a:cubicBezTo>
                    <a:pt x="10706" y="1119"/>
                    <a:pt x="10683" y="1160"/>
                    <a:pt x="10631" y="1223"/>
                  </a:cubicBezTo>
                  <a:cubicBezTo>
                    <a:pt x="10585" y="1287"/>
                    <a:pt x="10504" y="1362"/>
                    <a:pt x="10383" y="1431"/>
                  </a:cubicBezTo>
                  <a:cubicBezTo>
                    <a:pt x="10262" y="1500"/>
                    <a:pt x="10106" y="1552"/>
                    <a:pt x="10008" y="1581"/>
                  </a:cubicBezTo>
                  <a:cubicBezTo>
                    <a:pt x="9916" y="1615"/>
                    <a:pt x="9876" y="1627"/>
                    <a:pt x="9847" y="1662"/>
                  </a:cubicBezTo>
                  <a:cubicBezTo>
                    <a:pt x="9818" y="1696"/>
                    <a:pt x="9806" y="1760"/>
                    <a:pt x="9778" y="1817"/>
                  </a:cubicBezTo>
                  <a:cubicBezTo>
                    <a:pt x="9743" y="1875"/>
                    <a:pt x="9703" y="1921"/>
                    <a:pt x="9512" y="2031"/>
                  </a:cubicBezTo>
                  <a:cubicBezTo>
                    <a:pt x="9328" y="2146"/>
                    <a:pt x="8999" y="2325"/>
                    <a:pt x="8791" y="2417"/>
                  </a:cubicBezTo>
                  <a:cubicBezTo>
                    <a:pt x="8584" y="2509"/>
                    <a:pt x="8497" y="2521"/>
                    <a:pt x="8451" y="2538"/>
                  </a:cubicBezTo>
                  <a:cubicBezTo>
                    <a:pt x="8405" y="2556"/>
                    <a:pt x="8393" y="2590"/>
                    <a:pt x="8341" y="2654"/>
                  </a:cubicBezTo>
                  <a:cubicBezTo>
                    <a:pt x="8289" y="2717"/>
                    <a:pt x="8197" y="2809"/>
                    <a:pt x="7874" y="3011"/>
                  </a:cubicBezTo>
                  <a:cubicBezTo>
                    <a:pt x="7545" y="3213"/>
                    <a:pt x="6986" y="3525"/>
                    <a:pt x="6588" y="3744"/>
                  </a:cubicBezTo>
                  <a:cubicBezTo>
                    <a:pt x="6190" y="3963"/>
                    <a:pt x="5948" y="4090"/>
                    <a:pt x="5809" y="4159"/>
                  </a:cubicBezTo>
                  <a:cubicBezTo>
                    <a:pt x="5665" y="4228"/>
                    <a:pt x="5619" y="4240"/>
                    <a:pt x="5578" y="4251"/>
                  </a:cubicBezTo>
                  <a:cubicBezTo>
                    <a:pt x="5544" y="4257"/>
                    <a:pt x="5515" y="4257"/>
                    <a:pt x="5469" y="4286"/>
                  </a:cubicBezTo>
                  <a:cubicBezTo>
                    <a:pt x="5417" y="4321"/>
                    <a:pt x="5342" y="4378"/>
                    <a:pt x="5232" y="4424"/>
                  </a:cubicBezTo>
                  <a:cubicBezTo>
                    <a:pt x="5129" y="4465"/>
                    <a:pt x="4990" y="4488"/>
                    <a:pt x="4754" y="4551"/>
                  </a:cubicBezTo>
                  <a:cubicBezTo>
                    <a:pt x="4517" y="4609"/>
                    <a:pt x="4188" y="4701"/>
                    <a:pt x="3808" y="4799"/>
                  </a:cubicBezTo>
                  <a:cubicBezTo>
                    <a:pt x="3433" y="4897"/>
                    <a:pt x="3006" y="4996"/>
                    <a:pt x="2596" y="5094"/>
                  </a:cubicBezTo>
                  <a:cubicBezTo>
                    <a:pt x="2181" y="5192"/>
                    <a:pt x="1783" y="5290"/>
                    <a:pt x="1495" y="5336"/>
                  </a:cubicBezTo>
                  <a:cubicBezTo>
                    <a:pt x="1206" y="5382"/>
                    <a:pt x="1027" y="5376"/>
                    <a:pt x="941" y="5382"/>
                  </a:cubicBezTo>
                  <a:cubicBezTo>
                    <a:pt x="756" y="5486"/>
                    <a:pt x="341" y="5647"/>
                    <a:pt x="18" y="5780"/>
                  </a:cubicBezTo>
                </a:path>
              </a:pathLst>
            </a:custGeom>
            <a:noFill/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6"/>
            <p:cNvSpPr/>
            <p:nvPr/>
          </p:nvSpPr>
          <p:spPr>
            <a:xfrm>
              <a:off x="2763425" y="617075"/>
              <a:ext cx="270550" cy="92325"/>
            </a:xfrm>
            <a:custGeom>
              <a:avLst/>
              <a:gdLst/>
              <a:ahLst/>
              <a:cxnLst/>
              <a:rect l="l" t="t" r="r" b="b"/>
              <a:pathLst>
                <a:path w="10822" h="3693" extrusionOk="0">
                  <a:moveTo>
                    <a:pt x="848" y="2971"/>
                  </a:moveTo>
                  <a:cubicBezTo>
                    <a:pt x="762" y="2989"/>
                    <a:pt x="762" y="3000"/>
                    <a:pt x="825" y="3012"/>
                  </a:cubicBezTo>
                  <a:cubicBezTo>
                    <a:pt x="883" y="3023"/>
                    <a:pt x="1010" y="3029"/>
                    <a:pt x="1298" y="3040"/>
                  </a:cubicBezTo>
                  <a:cubicBezTo>
                    <a:pt x="1587" y="3052"/>
                    <a:pt x="2042" y="3069"/>
                    <a:pt x="2400" y="3092"/>
                  </a:cubicBezTo>
                  <a:cubicBezTo>
                    <a:pt x="2752" y="3115"/>
                    <a:pt x="3011" y="3138"/>
                    <a:pt x="3184" y="3156"/>
                  </a:cubicBezTo>
                  <a:cubicBezTo>
                    <a:pt x="3352" y="3173"/>
                    <a:pt x="3432" y="3185"/>
                    <a:pt x="3496" y="3208"/>
                  </a:cubicBezTo>
                  <a:cubicBezTo>
                    <a:pt x="3554" y="3225"/>
                    <a:pt x="3600" y="3248"/>
                    <a:pt x="3634" y="3271"/>
                  </a:cubicBezTo>
                  <a:cubicBezTo>
                    <a:pt x="3669" y="3294"/>
                    <a:pt x="3692" y="3312"/>
                    <a:pt x="3738" y="3300"/>
                  </a:cubicBezTo>
                  <a:cubicBezTo>
                    <a:pt x="3784" y="3288"/>
                    <a:pt x="3848" y="3237"/>
                    <a:pt x="4096" y="3190"/>
                  </a:cubicBezTo>
                  <a:cubicBezTo>
                    <a:pt x="4344" y="3138"/>
                    <a:pt x="4759" y="3087"/>
                    <a:pt x="5128" y="3035"/>
                  </a:cubicBezTo>
                  <a:cubicBezTo>
                    <a:pt x="5497" y="2977"/>
                    <a:pt x="5809" y="2919"/>
                    <a:pt x="6063" y="2867"/>
                  </a:cubicBezTo>
                  <a:cubicBezTo>
                    <a:pt x="6322" y="2815"/>
                    <a:pt x="6524" y="2769"/>
                    <a:pt x="6651" y="2752"/>
                  </a:cubicBezTo>
                  <a:cubicBezTo>
                    <a:pt x="6772" y="2735"/>
                    <a:pt x="6813" y="2735"/>
                    <a:pt x="6847" y="2729"/>
                  </a:cubicBezTo>
                  <a:cubicBezTo>
                    <a:pt x="6876" y="2717"/>
                    <a:pt x="6893" y="2694"/>
                    <a:pt x="7107" y="2596"/>
                  </a:cubicBezTo>
                  <a:cubicBezTo>
                    <a:pt x="7314" y="2504"/>
                    <a:pt x="7724" y="2337"/>
                    <a:pt x="7960" y="2233"/>
                  </a:cubicBezTo>
                  <a:cubicBezTo>
                    <a:pt x="8191" y="2135"/>
                    <a:pt x="8255" y="2106"/>
                    <a:pt x="8306" y="2089"/>
                  </a:cubicBezTo>
                  <a:cubicBezTo>
                    <a:pt x="8358" y="2071"/>
                    <a:pt x="8405" y="2060"/>
                    <a:pt x="8555" y="1973"/>
                  </a:cubicBezTo>
                  <a:cubicBezTo>
                    <a:pt x="8699" y="1881"/>
                    <a:pt x="8941" y="1702"/>
                    <a:pt x="9079" y="1610"/>
                  </a:cubicBezTo>
                  <a:cubicBezTo>
                    <a:pt x="9224" y="1512"/>
                    <a:pt x="9258" y="1500"/>
                    <a:pt x="9287" y="1489"/>
                  </a:cubicBezTo>
                  <a:cubicBezTo>
                    <a:pt x="9322" y="1477"/>
                    <a:pt x="9351" y="1471"/>
                    <a:pt x="9374" y="1448"/>
                  </a:cubicBezTo>
                  <a:cubicBezTo>
                    <a:pt x="9402" y="1420"/>
                    <a:pt x="9420" y="1373"/>
                    <a:pt x="9500" y="1293"/>
                  </a:cubicBezTo>
                  <a:cubicBezTo>
                    <a:pt x="9575" y="1212"/>
                    <a:pt x="9714" y="1102"/>
                    <a:pt x="9835" y="981"/>
                  </a:cubicBezTo>
                  <a:cubicBezTo>
                    <a:pt x="9956" y="854"/>
                    <a:pt x="10066" y="716"/>
                    <a:pt x="10147" y="618"/>
                  </a:cubicBezTo>
                  <a:cubicBezTo>
                    <a:pt x="10233" y="514"/>
                    <a:pt x="10291" y="451"/>
                    <a:pt x="10348" y="410"/>
                  </a:cubicBezTo>
                  <a:cubicBezTo>
                    <a:pt x="10406" y="370"/>
                    <a:pt x="10470" y="358"/>
                    <a:pt x="10504" y="329"/>
                  </a:cubicBezTo>
                  <a:cubicBezTo>
                    <a:pt x="10539" y="301"/>
                    <a:pt x="10539" y="254"/>
                    <a:pt x="10556" y="208"/>
                  </a:cubicBezTo>
                  <a:cubicBezTo>
                    <a:pt x="10573" y="156"/>
                    <a:pt x="10602" y="104"/>
                    <a:pt x="10643" y="64"/>
                  </a:cubicBezTo>
                  <a:cubicBezTo>
                    <a:pt x="10689" y="29"/>
                    <a:pt x="10741" y="6"/>
                    <a:pt x="10775" y="1"/>
                  </a:cubicBezTo>
                  <a:cubicBezTo>
                    <a:pt x="10810" y="1"/>
                    <a:pt x="10821" y="18"/>
                    <a:pt x="10816" y="70"/>
                  </a:cubicBezTo>
                  <a:cubicBezTo>
                    <a:pt x="10816" y="116"/>
                    <a:pt x="10798" y="197"/>
                    <a:pt x="10764" y="283"/>
                  </a:cubicBezTo>
                  <a:cubicBezTo>
                    <a:pt x="10729" y="364"/>
                    <a:pt x="10671" y="456"/>
                    <a:pt x="10591" y="554"/>
                  </a:cubicBezTo>
                  <a:cubicBezTo>
                    <a:pt x="10510" y="652"/>
                    <a:pt x="10406" y="762"/>
                    <a:pt x="10314" y="843"/>
                  </a:cubicBezTo>
                  <a:cubicBezTo>
                    <a:pt x="10221" y="918"/>
                    <a:pt x="10141" y="970"/>
                    <a:pt x="10095" y="1022"/>
                  </a:cubicBezTo>
                  <a:cubicBezTo>
                    <a:pt x="10048" y="1073"/>
                    <a:pt x="10031" y="1131"/>
                    <a:pt x="9985" y="1195"/>
                  </a:cubicBezTo>
                  <a:cubicBezTo>
                    <a:pt x="9939" y="1258"/>
                    <a:pt x="9858" y="1327"/>
                    <a:pt x="9783" y="1391"/>
                  </a:cubicBezTo>
                  <a:cubicBezTo>
                    <a:pt x="9714" y="1454"/>
                    <a:pt x="9639" y="1518"/>
                    <a:pt x="9593" y="1546"/>
                  </a:cubicBezTo>
                  <a:cubicBezTo>
                    <a:pt x="9547" y="1575"/>
                    <a:pt x="9518" y="1570"/>
                    <a:pt x="9500" y="1587"/>
                  </a:cubicBezTo>
                  <a:cubicBezTo>
                    <a:pt x="9483" y="1610"/>
                    <a:pt x="9472" y="1656"/>
                    <a:pt x="9449" y="1702"/>
                  </a:cubicBezTo>
                  <a:cubicBezTo>
                    <a:pt x="9420" y="1743"/>
                    <a:pt x="9379" y="1777"/>
                    <a:pt x="9281" y="1846"/>
                  </a:cubicBezTo>
                  <a:cubicBezTo>
                    <a:pt x="9183" y="1916"/>
                    <a:pt x="9027" y="2014"/>
                    <a:pt x="8929" y="2071"/>
                  </a:cubicBezTo>
                  <a:cubicBezTo>
                    <a:pt x="8831" y="2129"/>
                    <a:pt x="8791" y="2141"/>
                    <a:pt x="8745" y="2146"/>
                  </a:cubicBezTo>
                  <a:cubicBezTo>
                    <a:pt x="8699" y="2158"/>
                    <a:pt x="8653" y="2169"/>
                    <a:pt x="8618" y="2198"/>
                  </a:cubicBezTo>
                  <a:cubicBezTo>
                    <a:pt x="8583" y="2227"/>
                    <a:pt x="8560" y="2273"/>
                    <a:pt x="8526" y="2314"/>
                  </a:cubicBezTo>
                  <a:cubicBezTo>
                    <a:pt x="8491" y="2348"/>
                    <a:pt x="8433" y="2383"/>
                    <a:pt x="8249" y="2458"/>
                  </a:cubicBezTo>
                  <a:cubicBezTo>
                    <a:pt x="8058" y="2539"/>
                    <a:pt x="7735" y="2660"/>
                    <a:pt x="7528" y="2740"/>
                  </a:cubicBezTo>
                  <a:cubicBezTo>
                    <a:pt x="7326" y="2821"/>
                    <a:pt x="7234" y="2850"/>
                    <a:pt x="7176" y="2867"/>
                  </a:cubicBezTo>
                  <a:cubicBezTo>
                    <a:pt x="7112" y="2885"/>
                    <a:pt x="7084" y="2885"/>
                    <a:pt x="7055" y="2896"/>
                  </a:cubicBezTo>
                  <a:cubicBezTo>
                    <a:pt x="7026" y="2914"/>
                    <a:pt x="7009" y="2960"/>
                    <a:pt x="6951" y="2994"/>
                  </a:cubicBezTo>
                  <a:cubicBezTo>
                    <a:pt x="6899" y="3035"/>
                    <a:pt x="6813" y="3075"/>
                    <a:pt x="6605" y="3121"/>
                  </a:cubicBezTo>
                  <a:cubicBezTo>
                    <a:pt x="6397" y="3173"/>
                    <a:pt x="6074" y="3231"/>
                    <a:pt x="5699" y="3300"/>
                  </a:cubicBezTo>
                  <a:cubicBezTo>
                    <a:pt x="5319" y="3369"/>
                    <a:pt x="4892" y="3444"/>
                    <a:pt x="4569" y="3508"/>
                  </a:cubicBezTo>
                  <a:cubicBezTo>
                    <a:pt x="4251" y="3565"/>
                    <a:pt x="4044" y="3606"/>
                    <a:pt x="3911" y="3617"/>
                  </a:cubicBezTo>
                  <a:cubicBezTo>
                    <a:pt x="3784" y="3623"/>
                    <a:pt x="3738" y="3600"/>
                    <a:pt x="3692" y="3600"/>
                  </a:cubicBezTo>
                  <a:cubicBezTo>
                    <a:pt x="3652" y="3600"/>
                    <a:pt x="3617" y="3629"/>
                    <a:pt x="3525" y="3652"/>
                  </a:cubicBezTo>
                  <a:cubicBezTo>
                    <a:pt x="3427" y="3675"/>
                    <a:pt x="3277" y="3692"/>
                    <a:pt x="2965" y="3681"/>
                  </a:cubicBezTo>
                  <a:cubicBezTo>
                    <a:pt x="2648" y="3669"/>
                    <a:pt x="2169" y="3629"/>
                    <a:pt x="1817" y="3606"/>
                  </a:cubicBezTo>
                  <a:cubicBezTo>
                    <a:pt x="1471" y="3583"/>
                    <a:pt x="1252" y="3577"/>
                    <a:pt x="941" y="3560"/>
                  </a:cubicBezTo>
                  <a:cubicBezTo>
                    <a:pt x="629" y="3548"/>
                    <a:pt x="231" y="3519"/>
                    <a:pt x="0" y="3508"/>
                  </a:cubicBez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6"/>
            <p:cNvSpPr/>
            <p:nvPr/>
          </p:nvSpPr>
          <p:spPr>
            <a:xfrm>
              <a:off x="2763425" y="617075"/>
              <a:ext cx="270550" cy="92325"/>
            </a:xfrm>
            <a:custGeom>
              <a:avLst/>
              <a:gdLst/>
              <a:ahLst/>
              <a:cxnLst/>
              <a:rect l="l" t="t" r="r" b="b"/>
              <a:pathLst>
                <a:path w="10822" h="3693" fill="none" extrusionOk="0">
                  <a:moveTo>
                    <a:pt x="848" y="2971"/>
                  </a:moveTo>
                  <a:cubicBezTo>
                    <a:pt x="762" y="2989"/>
                    <a:pt x="762" y="3000"/>
                    <a:pt x="825" y="3012"/>
                  </a:cubicBezTo>
                  <a:cubicBezTo>
                    <a:pt x="883" y="3023"/>
                    <a:pt x="1010" y="3029"/>
                    <a:pt x="1298" y="3040"/>
                  </a:cubicBezTo>
                  <a:cubicBezTo>
                    <a:pt x="1587" y="3052"/>
                    <a:pt x="2042" y="3069"/>
                    <a:pt x="2400" y="3092"/>
                  </a:cubicBezTo>
                  <a:cubicBezTo>
                    <a:pt x="2752" y="3115"/>
                    <a:pt x="3011" y="3138"/>
                    <a:pt x="3184" y="3156"/>
                  </a:cubicBezTo>
                  <a:cubicBezTo>
                    <a:pt x="3352" y="3173"/>
                    <a:pt x="3432" y="3185"/>
                    <a:pt x="3496" y="3208"/>
                  </a:cubicBezTo>
                  <a:cubicBezTo>
                    <a:pt x="3554" y="3225"/>
                    <a:pt x="3600" y="3248"/>
                    <a:pt x="3634" y="3271"/>
                  </a:cubicBezTo>
                  <a:cubicBezTo>
                    <a:pt x="3669" y="3294"/>
                    <a:pt x="3692" y="3312"/>
                    <a:pt x="3738" y="3300"/>
                  </a:cubicBezTo>
                  <a:cubicBezTo>
                    <a:pt x="3784" y="3288"/>
                    <a:pt x="3848" y="3237"/>
                    <a:pt x="4096" y="3190"/>
                  </a:cubicBezTo>
                  <a:cubicBezTo>
                    <a:pt x="4344" y="3138"/>
                    <a:pt x="4759" y="3087"/>
                    <a:pt x="5128" y="3035"/>
                  </a:cubicBezTo>
                  <a:cubicBezTo>
                    <a:pt x="5497" y="2977"/>
                    <a:pt x="5809" y="2919"/>
                    <a:pt x="6063" y="2867"/>
                  </a:cubicBezTo>
                  <a:cubicBezTo>
                    <a:pt x="6322" y="2815"/>
                    <a:pt x="6524" y="2769"/>
                    <a:pt x="6651" y="2752"/>
                  </a:cubicBezTo>
                  <a:cubicBezTo>
                    <a:pt x="6772" y="2735"/>
                    <a:pt x="6813" y="2735"/>
                    <a:pt x="6847" y="2729"/>
                  </a:cubicBezTo>
                  <a:cubicBezTo>
                    <a:pt x="6876" y="2717"/>
                    <a:pt x="6893" y="2694"/>
                    <a:pt x="7107" y="2596"/>
                  </a:cubicBezTo>
                  <a:cubicBezTo>
                    <a:pt x="7314" y="2504"/>
                    <a:pt x="7724" y="2337"/>
                    <a:pt x="7960" y="2233"/>
                  </a:cubicBezTo>
                  <a:cubicBezTo>
                    <a:pt x="8191" y="2135"/>
                    <a:pt x="8255" y="2106"/>
                    <a:pt x="8306" y="2089"/>
                  </a:cubicBezTo>
                  <a:cubicBezTo>
                    <a:pt x="8358" y="2071"/>
                    <a:pt x="8405" y="2060"/>
                    <a:pt x="8555" y="1973"/>
                  </a:cubicBezTo>
                  <a:cubicBezTo>
                    <a:pt x="8699" y="1881"/>
                    <a:pt x="8941" y="1702"/>
                    <a:pt x="9079" y="1610"/>
                  </a:cubicBezTo>
                  <a:cubicBezTo>
                    <a:pt x="9224" y="1512"/>
                    <a:pt x="9258" y="1500"/>
                    <a:pt x="9287" y="1489"/>
                  </a:cubicBezTo>
                  <a:cubicBezTo>
                    <a:pt x="9322" y="1477"/>
                    <a:pt x="9351" y="1471"/>
                    <a:pt x="9374" y="1448"/>
                  </a:cubicBezTo>
                  <a:cubicBezTo>
                    <a:pt x="9402" y="1420"/>
                    <a:pt x="9420" y="1373"/>
                    <a:pt x="9500" y="1293"/>
                  </a:cubicBezTo>
                  <a:cubicBezTo>
                    <a:pt x="9575" y="1212"/>
                    <a:pt x="9714" y="1102"/>
                    <a:pt x="9835" y="981"/>
                  </a:cubicBezTo>
                  <a:cubicBezTo>
                    <a:pt x="9956" y="854"/>
                    <a:pt x="10066" y="716"/>
                    <a:pt x="10147" y="618"/>
                  </a:cubicBezTo>
                  <a:cubicBezTo>
                    <a:pt x="10233" y="514"/>
                    <a:pt x="10291" y="451"/>
                    <a:pt x="10348" y="410"/>
                  </a:cubicBezTo>
                  <a:cubicBezTo>
                    <a:pt x="10406" y="370"/>
                    <a:pt x="10470" y="358"/>
                    <a:pt x="10504" y="329"/>
                  </a:cubicBezTo>
                  <a:cubicBezTo>
                    <a:pt x="10539" y="301"/>
                    <a:pt x="10539" y="254"/>
                    <a:pt x="10556" y="208"/>
                  </a:cubicBezTo>
                  <a:cubicBezTo>
                    <a:pt x="10573" y="156"/>
                    <a:pt x="10602" y="104"/>
                    <a:pt x="10643" y="64"/>
                  </a:cubicBezTo>
                  <a:cubicBezTo>
                    <a:pt x="10689" y="29"/>
                    <a:pt x="10741" y="6"/>
                    <a:pt x="10775" y="1"/>
                  </a:cubicBezTo>
                  <a:cubicBezTo>
                    <a:pt x="10810" y="1"/>
                    <a:pt x="10821" y="18"/>
                    <a:pt x="10816" y="70"/>
                  </a:cubicBezTo>
                  <a:cubicBezTo>
                    <a:pt x="10816" y="116"/>
                    <a:pt x="10798" y="197"/>
                    <a:pt x="10764" y="283"/>
                  </a:cubicBezTo>
                  <a:cubicBezTo>
                    <a:pt x="10729" y="364"/>
                    <a:pt x="10671" y="456"/>
                    <a:pt x="10591" y="554"/>
                  </a:cubicBezTo>
                  <a:cubicBezTo>
                    <a:pt x="10510" y="652"/>
                    <a:pt x="10406" y="762"/>
                    <a:pt x="10314" y="843"/>
                  </a:cubicBezTo>
                  <a:cubicBezTo>
                    <a:pt x="10221" y="918"/>
                    <a:pt x="10141" y="970"/>
                    <a:pt x="10095" y="1022"/>
                  </a:cubicBezTo>
                  <a:cubicBezTo>
                    <a:pt x="10048" y="1073"/>
                    <a:pt x="10031" y="1131"/>
                    <a:pt x="9985" y="1195"/>
                  </a:cubicBezTo>
                  <a:cubicBezTo>
                    <a:pt x="9939" y="1258"/>
                    <a:pt x="9858" y="1327"/>
                    <a:pt x="9783" y="1391"/>
                  </a:cubicBezTo>
                  <a:cubicBezTo>
                    <a:pt x="9714" y="1454"/>
                    <a:pt x="9639" y="1518"/>
                    <a:pt x="9593" y="1546"/>
                  </a:cubicBezTo>
                  <a:cubicBezTo>
                    <a:pt x="9547" y="1575"/>
                    <a:pt x="9518" y="1570"/>
                    <a:pt x="9500" y="1587"/>
                  </a:cubicBezTo>
                  <a:cubicBezTo>
                    <a:pt x="9483" y="1610"/>
                    <a:pt x="9472" y="1656"/>
                    <a:pt x="9449" y="1702"/>
                  </a:cubicBezTo>
                  <a:cubicBezTo>
                    <a:pt x="9420" y="1743"/>
                    <a:pt x="9379" y="1777"/>
                    <a:pt x="9281" y="1846"/>
                  </a:cubicBezTo>
                  <a:cubicBezTo>
                    <a:pt x="9183" y="1916"/>
                    <a:pt x="9027" y="2014"/>
                    <a:pt x="8929" y="2071"/>
                  </a:cubicBezTo>
                  <a:cubicBezTo>
                    <a:pt x="8831" y="2129"/>
                    <a:pt x="8791" y="2141"/>
                    <a:pt x="8745" y="2146"/>
                  </a:cubicBezTo>
                  <a:cubicBezTo>
                    <a:pt x="8699" y="2158"/>
                    <a:pt x="8653" y="2169"/>
                    <a:pt x="8618" y="2198"/>
                  </a:cubicBezTo>
                  <a:cubicBezTo>
                    <a:pt x="8583" y="2227"/>
                    <a:pt x="8560" y="2273"/>
                    <a:pt x="8526" y="2314"/>
                  </a:cubicBezTo>
                  <a:cubicBezTo>
                    <a:pt x="8491" y="2348"/>
                    <a:pt x="8433" y="2383"/>
                    <a:pt x="8249" y="2458"/>
                  </a:cubicBezTo>
                  <a:cubicBezTo>
                    <a:pt x="8058" y="2539"/>
                    <a:pt x="7735" y="2660"/>
                    <a:pt x="7528" y="2740"/>
                  </a:cubicBezTo>
                  <a:cubicBezTo>
                    <a:pt x="7326" y="2821"/>
                    <a:pt x="7234" y="2850"/>
                    <a:pt x="7176" y="2867"/>
                  </a:cubicBezTo>
                  <a:cubicBezTo>
                    <a:pt x="7112" y="2885"/>
                    <a:pt x="7084" y="2885"/>
                    <a:pt x="7055" y="2896"/>
                  </a:cubicBezTo>
                  <a:cubicBezTo>
                    <a:pt x="7026" y="2914"/>
                    <a:pt x="7009" y="2960"/>
                    <a:pt x="6951" y="2994"/>
                  </a:cubicBezTo>
                  <a:cubicBezTo>
                    <a:pt x="6899" y="3035"/>
                    <a:pt x="6813" y="3075"/>
                    <a:pt x="6605" y="3121"/>
                  </a:cubicBezTo>
                  <a:cubicBezTo>
                    <a:pt x="6397" y="3173"/>
                    <a:pt x="6074" y="3231"/>
                    <a:pt x="5699" y="3300"/>
                  </a:cubicBezTo>
                  <a:cubicBezTo>
                    <a:pt x="5319" y="3369"/>
                    <a:pt x="4892" y="3444"/>
                    <a:pt x="4569" y="3508"/>
                  </a:cubicBezTo>
                  <a:cubicBezTo>
                    <a:pt x="4251" y="3565"/>
                    <a:pt x="4044" y="3606"/>
                    <a:pt x="3911" y="3617"/>
                  </a:cubicBezTo>
                  <a:cubicBezTo>
                    <a:pt x="3784" y="3623"/>
                    <a:pt x="3738" y="3600"/>
                    <a:pt x="3692" y="3600"/>
                  </a:cubicBezTo>
                  <a:cubicBezTo>
                    <a:pt x="3652" y="3600"/>
                    <a:pt x="3617" y="3629"/>
                    <a:pt x="3525" y="3652"/>
                  </a:cubicBezTo>
                  <a:cubicBezTo>
                    <a:pt x="3427" y="3675"/>
                    <a:pt x="3277" y="3692"/>
                    <a:pt x="2965" y="3681"/>
                  </a:cubicBezTo>
                  <a:cubicBezTo>
                    <a:pt x="2648" y="3669"/>
                    <a:pt x="2169" y="3629"/>
                    <a:pt x="1817" y="3606"/>
                  </a:cubicBezTo>
                  <a:cubicBezTo>
                    <a:pt x="1471" y="3583"/>
                    <a:pt x="1252" y="3577"/>
                    <a:pt x="941" y="3560"/>
                  </a:cubicBezTo>
                  <a:cubicBezTo>
                    <a:pt x="629" y="3548"/>
                    <a:pt x="231" y="3519"/>
                    <a:pt x="0" y="3508"/>
                  </a:cubicBezTo>
                </a:path>
              </a:pathLst>
            </a:custGeom>
            <a:noFill/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6"/>
            <p:cNvSpPr/>
            <p:nvPr/>
          </p:nvSpPr>
          <p:spPr>
            <a:xfrm>
              <a:off x="2754350" y="799500"/>
              <a:ext cx="102550" cy="115375"/>
            </a:xfrm>
            <a:custGeom>
              <a:avLst/>
              <a:gdLst/>
              <a:ahLst/>
              <a:cxnLst/>
              <a:rect l="l" t="t" r="r" b="b"/>
              <a:pathLst>
                <a:path w="4102" h="4615" fill="none" extrusionOk="0">
                  <a:moveTo>
                    <a:pt x="1805" y="0"/>
                  </a:moveTo>
                  <a:lnTo>
                    <a:pt x="2428" y="4615"/>
                  </a:lnTo>
                  <a:lnTo>
                    <a:pt x="0" y="2850"/>
                  </a:lnTo>
                  <a:lnTo>
                    <a:pt x="2428" y="4615"/>
                  </a:lnTo>
                  <a:lnTo>
                    <a:pt x="4101" y="2290"/>
                  </a:lnTo>
                </a:path>
              </a:pathLst>
            </a:custGeom>
            <a:noFill/>
            <a:ln w="2885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6"/>
            <p:cNvSpPr/>
            <p:nvPr/>
          </p:nvSpPr>
          <p:spPr>
            <a:xfrm>
              <a:off x="2663625" y="953750"/>
              <a:ext cx="395000" cy="271225"/>
            </a:xfrm>
            <a:custGeom>
              <a:avLst/>
              <a:gdLst/>
              <a:ahLst/>
              <a:cxnLst/>
              <a:rect l="l" t="t" r="r" b="b"/>
              <a:pathLst>
                <a:path w="15800" h="10849" extrusionOk="0">
                  <a:moveTo>
                    <a:pt x="4602" y="0"/>
                  </a:moveTo>
                  <a:cubicBezTo>
                    <a:pt x="3562" y="0"/>
                    <a:pt x="2545" y="286"/>
                    <a:pt x="1731" y="971"/>
                  </a:cubicBezTo>
                  <a:cubicBezTo>
                    <a:pt x="526" y="1981"/>
                    <a:pt x="1" y="3919"/>
                    <a:pt x="1" y="5436"/>
                  </a:cubicBezTo>
                  <a:cubicBezTo>
                    <a:pt x="1" y="6099"/>
                    <a:pt x="76" y="6797"/>
                    <a:pt x="232" y="7443"/>
                  </a:cubicBezTo>
                  <a:cubicBezTo>
                    <a:pt x="364" y="8003"/>
                    <a:pt x="618" y="8556"/>
                    <a:pt x="710" y="9116"/>
                  </a:cubicBezTo>
                  <a:cubicBezTo>
                    <a:pt x="785" y="9571"/>
                    <a:pt x="474" y="10339"/>
                    <a:pt x="878" y="10691"/>
                  </a:cubicBezTo>
                  <a:cubicBezTo>
                    <a:pt x="1009" y="10805"/>
                    <a:pt x="1174" y="10848"/>
                    <a:pt x="1353" y="10848"/>
                  </a:cubicBezTo>
                  <a:cubicBezTo>
                    <a:pt x="1826" y="10848"/>
                    <a:pt x="2404" y="10545"/>
                    <a:pt x="2764" y="10437"/>
                  </a:cubicBezTo>
                  <a:cubicBezTo>
                    <a:pt x="3583" y="10200"/>
                    <a:pt x="4287" y="9889"/>
                    <a:pt x="4979" y="9387"/>
                  </a:cubicBezTo>
                  <a:cubicBezTo>
                    <a:pt x="5942" y="8695"/>
                    <a:pt x="6865" y="7760"/>
                    <a:pt x="7696" y="6907"/>
                  </a:cubicBezTo>
                  <a:cubicBezTo>
                    <a:pt x="8013" y="6578"/>
                    <a:pt x="8353" y="6249"/>
                    <a:pt x="8809" y="6151"/>
                  </a:cubicBezTo>
                  <a:cubicBezTo>
                    <a:pt x="9674" y="5961"/>
                    <a:pt x="10539" y="5845"/>
                    <a:pt x="11387" y="5563"/>
                  </a:cubicBezTo>
                  <a:cubicBezTo>
                    <a:pt x="12350" y="5245"/>
                    <a:pt x="13221" y="4674"/>
                    <a:pt x="14000" y="4034"/>
                  </a:cubicBezTo>
                  <a:cubicBezTo>
                    <a:pt x="14692" y="3463"/>
                    <a:pt x="15800" y="2004"/>
                    <a:pt x="14906" y="1138"/>
                  </a:cubicBezTo>
                  <a:cubicBezTo>
                    <a:pt x="14567" y="812"/>
                    <a:pt x="14047" y="743"/>
                    <a:pt x="13556" y="743"/>
                  </a:cubicBezTo>
                  <a:cubicBezTo>
                    <a:pt x="13363" y="743"/>
                    <a:pt x="13174" y="754"/>
                    <a:pt x="13002" y="764"/>
                  </a:cubicBezTo>
                  <a:cubicBezTo>
                    <a:pt x="12131" y="810"/>
                    <a:pt x="11260" y="960"/>
                    <a:pt x="10389" y="971"/>
                  </a:cubicBezTo>
                  <a:cubicBezTo>
                    <a:pt x="10367" y="971"/>
                    <a:pt x="10345" y="972"/>
                    <a:pt x="10322" y="972"/>
                  </a:cubicBezTo>
                  <a:cubicBezTo>
                    <a:pt x="8716" y="972"/>
                    <a:pt x="7224" y="362"/>
                    <a:pt x="5659" y="94"/>
                  </a:cubicBezTo>
                  <a:cubicBezTo>
                    <a:pt x="5309" y="33"/>
                    <a:pt x="4954" y="0"/>
                    <a:pt x="4602" y="0"/>
                  </a:cubicBezTo>
                  <a:close/>
                </a:path>
              </a:pathLst>
            </a:custGeom>
            <a:solidFill>
              <a:srgbClr val="BF0404"/>
            </a:solidFill>
            <a:ln w="2875" cap="flat" cmpd="sng">
              <a:solidFill>
                <a:srgbClr val="7B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6"/>
            <p:cNvSpPr/>
            <p:nvPr/>
          </p:nvSpPr>
          <p:spPr>
            <a:xfrm>
              <a:off x="2687425" y="982500"/>
              <a:ext cx="358225" cy="236650"/>
            </a:xfrm>
            <a:custGeom>
              <a:avLst/>
              <a:gdLst/>
              <a:ahLst/>
              <a:cxnLst/>
              <a:rect l="l" t="t" r="r" b="b"/>
              <a:pathLst>
                <a:path w="14329" h="9466" extrusionOk="0">
                  <a:moveTo>
                    <a:pt x="13769" y="0"/>
                  </a:moveTo>
                  <a:cubicBezTo>
                    <a:pt x="13861" y="185"/>
                    <a:pt x="13861" y="479"/>
                    <a:pt x="13636" y="554"/>
                  </a:cubicBezTo>
                  <a:cubicBezTo>
                    <a:pt x="13706" y="906"/>
                    <a:pt x="13331" y="1344"/>
                    <a:pt x="13065" y="1534"/>
                  </a:cubicBezTo>
                  <a:cubicBezTo>
                    <a:pt x="12294" y="2085"/>
                    <a:pt x="11145" y="2176"/>
                    <a:pt x="10134" y="2176"/>
                  </a:cubicBezTo>
                  <a:cubicBezTo>
                    <a:pt x="9853" y="2176"/>
                    <a:pt x="9582" y="2169"/>
                    <a:pt x="9333" y="2163"/>
                  </a:cubicBezTo>
                  <a:cubicBezTo>
                    <a:pt x="8370" y="2140"/>
                    <a:pt x="7493" y="2042"/>
                    <a:pt x="6657" y="1609"/>
                  </a:cubicBezTo>
                  <a:cubicBezTo>
                    <a:pt x="6542" y="1546"/>
                    <a:pt x="6369" y="1402"/>
                    <a:pt x="6219" y="1332"/>
                  </a:cubicBezTo>
                  <a:cubicBezTo>
                    <a:pt x="5914" y="1185"/>
                    <a:pt x="5579" y="1119"/>
                    <a:pt x="5234" y="1119"/>
                  </a:cubicBezTo>
                  <a:cubicBezTo>
                    <a:pt x="3933" y="1119"/>
                    <a:pt x="2492" y="2064"/>
                    <a:pt x="2031" y="3172"/>
                  </a:cubicBezTo>
                  <a:cubicBezTo>
                    <a:pt x="1823" y="3669"/>
                    <a:pt x="1835" y="4205"/>
                    <a:pt x="1829" y="4730"/>
                  </a:cubicBezTo>
                  <a:cubicBezTo>
                    <a:pt x="1823" y="5364"/>
                    <a:pt x="1725" y="5987"/>
                    <a:pt x="1535" y="6587"/>
                  </a:cubicBezTo>
                  <a:cubicBezTo>
                    <a:pt x="1431" y="6899"/>
                    <a:pt x="1316" y="7245"/>
                    <a:pt x="1143" y="7527"/>
                  </a:cubicBezTo>
                  <a:cubicBezTo>
                    <a:pt x="987" y="7793"/>
                    <a:pt x="739" y="7989"/>
                    <a:pt x="595" y="8266"/>
                  </a:cubicBezTo>
                  <a:cubicBezTo>
                    <a:pt x="399" y="8629"/>
                    <a:pt x="1" y="9448"/>
                    <a:pt x="658" y="9466"/>
                  </a:cubicBezTo>
                  <a:cubicBezTo>
                    <a:pt x="668" y="9466"/>
                    <a:pt x="678" y="9466"/>
                    <a:pt x="688" y="9466"/>
                  </a:cubicBezTo>
                  <a:cubicBezTo>
                    <a:pt x="1084" y="9466"/>
                    <a:pt x="1538" y="9242"/>
                    <a:pt x="1887" y="9085"/>
                  </a:cubicBezTo>
                  <a:cubicBezTo>
                    <a:pt x="2106" y="8987"/>
                    <a:pt x="2325" y="8900"/>
                    <a:pt x="2550" y="8819"/>
                  </a:cubicBezTo>
                  <a:cubicBezTo>
                    <a:pt x="2919" y="8681"/>
                    <a:pt x="3283" y="8543"/>
                    <a:pt x="3617" y="8341"/>
                  </a:cubicBezTo>
                  <a:cubicBezTo>
                    <a:pt x="4488" y="7804"/>
                    <a:pt x="5273" y="6997"/>
                    <a:pt x="5982" y="6270"/>
                  </a:cubicBezTo>
                  <a:cubicBezTo>
                    <a:pt x="6317" y="5924"/>
                    <a:pt x="6622" y="5411"/>
                    <a:pt x="7026" y="5151"/>
                  </a:cubicBezTo>
                  <a:cubicBezTo>
                    <a:pt x="7407" y="4903"/>
                    <a:pt x="8093" y="4805"/>
                    <a:pt x="8549" y="4701"/>
                  </a:cubicBezTo>
                  <a:cubicBezTo>
                    <a:pt x="9039" y="4586"/>
                    <a:pt x="9535" y="4453"/>
                    <a:pt x="10020" y="4320"/>
                  </a:cubicBezTo>
                  <a:cubicBezTo>
                    <a:pt x="10845" y="4090"/>
                    <a:pt x="11854" y="3692"/>
                    <a:pt x="12540" y="3172"/>
                  </a:cubicBezTo>
                  <a:cubicBezTo>
                    <a:pt x="13088" y="2751"/>
                    <a:pt x="13613" y="2221"/>
                    <a:pt x="13902" y="1580"/>
                  </a:cubicBezTo>
                  <a:cubicBezTo>
                    <a:pt x="14109" y="1108"/>
                    <a:pt x="14329" y="329"/>
                    <a:pt x="13769" y="0"/>
                  </a:cubicBezTo>
                  <a:close/>
                </a:path>
              </a:pathLst>
            </a:custGeom>
            <a:solidFill>
              <a:srgbClr val="7B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6"/>
            <p:cNvSpPr/>
            <p:nvPr/>
          </p:nvSpPr>
          <p:spPr>
            <a:xfrm>
              <a:off x="2164400" y="289300"/>
              <a:ext cx="72850" cy="103425"/>
            </a:xfrm>
            <a:custGeom>
              <a:avLst/>
              <a:gdLst/>
              <a:ahLst/>
              <a:cxnLst/>
              <a:rect l="l" t="t" r="r" b="b"/>
              <a:pathLst>
                <a:path w="2914" h="4137" extrusionOk="0">
                  <a:moveTo>
                    <a:pt x="958" y="1"/>
                  </a:moveTo>
                  <a:lnTo>
                    <a:pt x="1" y="197"/>
                  </a:lnTo>
                  <a:lnTo>
                    <a:pt x="1" y="924"/>
                  </a:lnTo>
                  <a:lnTo>
                    <a:pt x="964" y="727"/>
                  </a:lnTo>
                  <a:lnTo>
                    <a:pt x="964" y="3398"/>
                  </a:lnTo>
                  <a:lnTo>
                    <a:pt x="24" y="3398"/>
                  </a:lnTo>
                  <a:lnTo>
                    <a:pt x="24" y="4136"/>
                  </a:lnTo>
                  <a:lnTo>
                    <a:pt x="2914" y="4136"/>
                  </a:lnTo>
                  <a:lnTo>
                    <a:pt x="2914" y="3398"/>
                  </a:lnTo>
                  <a:lnTo>
                    <a:pt x="1973" y="3398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6"/>
            <p:cNvSpPr/>
            <p:nvPr/>
          </p:nvSpPr>
          <p:spPr>
            <a:xfrm>
              <a:off x="2261600" y="365875"/>
              <a:ext cx="24825" cy="26850"/>
            </a:xfrm>
            <a:custGeom>
              <a:avLst/>
              <a:gdLst/>
              <a:ahLst/>
              <a:cxnLst/>
              <a:rect l="l" t="t" r="r" b="b"/>
              <a:pathLst>
                <a:path w="993" h="1074" extrusionOk="0">
                  <a:moveTo>
                    <a:pt x="0" y="1"/>
                  </a:moveTo>
                  <a:lnTo>
                    <a:pt x="0" y="1073"/>
                  </a:lnTo>
                  <a:lnTo>
                    <a:pt x="992" y="1073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6"/>
            <p:cNvSpPr/>
            <p:nvPr/>
          </p:nvSpPr>
          <p:spPr>
            <a:xfrm>
              <a:off x="2363250" y="289300"/>
              <a:ext cx="85125" cy="103425"/>
            </a:xfrm>
            <a:custGeom>
              <a:avLst/>
              <a:gdLst/>
              <a:ahLst/>
              <a:cxnLst/>
              <a:rect l="l" t="t" r="r" b="b"/>
              <a:pathLst>
                <a:path w="3405" h="4137" extrusionOk="0">
                  <a:moveTo>
                    <a:pt x="1656" y="727"/>
                  </a:moveTo>
                  <a:cubicBezTo>
                    <a:pt x="1829" y="727"/>
                    <a:pt x="1956" y="762"/>
                    <a:pt x="2043" y="837"/>
                  </a:cubicBezTo>
                  <a:cubicBezTo>
                    <a:pt x="2129" y="912"/>
                    <a:pt x="2170" y="1022"/>
                    <a:pt x="2170" y="1160"/>
                  </a:cubicBezTo>
                  <a:cubicBezTo>
                    <a:pt x="2170" y="1304"/>
                    <a:pt x="2129" y="1414"/>
                    <a:pt x="2043" y="1489"/>
                  </a:cubicBezTo>
                  <a:cubicBezTo>
                    <a:pt x="1956" y="1564"/>
                    <a:pt x="1829" y="1598"/>
                    <a:pt x="1656" y="1598"/>
                  </a:cubicBezTo>
                  <a:lnTo>
                    <a:pt x="1068" y="1598"/>
                  </a:lnTo>
                  <a:lnTo>
                    <a:pt x="1068" y="727"/>
                  </a:lnTo>
                  <a:close/>
                  <a:moveTo>
                    <a:pt x="1697" y="2325"/>
                  </a:moveTo>
                  <a:cubicBezTo>
                    <a:pt x="1910" y="2325"/>
                    <a:pt x="2072" y="2371"/>
                    <a:pt x="2181" y="2464"/>
                  </a:cubicBezTo>
                  <a:cubicBezTo>
                    <a:pt x="2285" y="2550"/>
                    <a:pt x="2343" y="2683"/>
                    <a:pt x="2343" y="2862"/>
                  </a:cubicBezTo>
                  <a:cubicBezTo>
                    <a:pt x="2343" y="3046"/>
                    <a:pt x="2285" y="3185"/>
                    <a:pt x="2175" y="3271"/>
                  </a:cubicBezTo>
                  <a:cubicBezTo>
                    <a:pt x="2072" y="3363"/>
                    <a:pt x="1910" y="3410"/>
                    <a:pt x="1697" y="3410"/>
                  </a:cubicBezTo>
                  <a:lnTo>
                    <a:pt x="1068" y="3410"/>
                  </a:lnTo>
                  <a:lnTo>
                    <a:pt x="1068" y="2325"/>
                  </a:lnTo>
                  <a:close/>
                  <a:moveTo>
                    <a:pt x="1" y="1"/>
                  </a:moveTo>
                  <a:lnTo>
                    <a:pt x="1" y="4136"/>
                  </a:lnTo>
                  <a:lnTo>
                    <a:pt x="1772" y="4136"/>
                  </a:lnTo>
                  <a:cubicBezTo>
                    <a:pt x="2325" y="4136"/>
                    <a:pt x="2735" y="4038"/>
                    <a:pt x="3000" y="3842"/>
                  </a:cubicBezTo>
                  <a:cubicBezTo>
                    <a:pt x="3271" y="3646"/>
                    <a:pt x="3404" y="3346"/>
                    <a:pt x="3404" y="2948"/>
                  </a:cubicBezTo>
                  <a:cubicBezTo>
                    <a:pt x="3404" y="2689"/>
                    <a:pt x="3346" y="2469"/>
                    <a:pt x="3219" y="2291"/>
                  </a:cubicBezTo>
                  <a:cubicBezTo>
                    <a:pt x="3093" y="2112"/>
                    <a:pt x="2914" y="1985"/>
                    <a:pt x="2689" y="1921"/>
                  </a:cubicBezTo>
                  <a:cubicBezTo>
                    <a:pt x="2868" y="1852"/>
                    <a:pt x="3000" y="1748"/>
                    <a:pt x="3098" y="1610"/>
                  </a:cubicBezTo>
                  <a:cubicBezTo>
                    <a:pt x="3191" y="1466"/>
                    <a:pt x="3237" y="1293"/>
                    <a:pt x="3237" y="1091"/>
                  </a:cubicBezTo>
                  <a:cubicBezTo>
                    <a:pt x="3237" y="710"/>
                    <a:pt x="3110" y="433"/>
                    <a:pt x="2850" y="260"/>
                  </a:cubicBezTo>
                  <a:cubicBezTo>
                    <a:pt x="2591" y="87"/>
                    <a:pt x="2175" y="1"/>
                    <a:pt x="160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6"/>
            <p:cNvSpPr/>
            <p:nvPr/>
          </p:nvSpPr>
          <p:spPr>
            <a:xfrm>
              <a:off x="2470250" y="284825"/>
              <a:ext cx="24825" cy="107900"/>
            </a:xfrm>
            <a:custGeom>
              <a:avLst/>
              <a:gdLst/>
              <a:ahLst/>
              <a:cxnLst/>
              <a:rect l="l" t="t" r="r" b="b"/>
              <a:pathLst>
                <a:path w="993" h="4316" extrusionOk="0">
                  <a:moveTo>
                    <a:pt x="1" y="1"/>
                  </a:moveTo>
                  <a:lnTo>
                    <a:pt x="1" y="4315"/>
                  </a:lnTo>
                  <a:lnTo>
                    <a:pt x="993" y="4315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6"/>
            <p:cNvSpPr/>
            <p:nvPr/>
          </p:nvSpPr>
          <p:spPr>
            <a:xfrm>
              <a:off x="2513075" y="3132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7" y="710"/>
                    <a:pt x="2089" y="790"/>
                    <a:pt x="2204" y="946"/>
                  </a:cubicBezTo>
                  <a:cubicBezTo>
                    <a:pt x="2320" y="1102"/>
                    <a:pt x="2377" y="1333"/>
                    <a:pt x="2377" y="1627"/>
                  </a:cubicBezTo>
                  <a:cubicBezTo>
                    <a:pt x="2377" y="1927"/>
                    <a:pt x="2320" y="2152"/>
                    <a:pt x="2204" y="2313"/>
                  </a:cubicBezTo>
                  <a:cubicBezTo>
                    <a:pt x="2089" y="2469"/>
                    <a:pt x="1927" y="2550"/>
                    <a:pt x="1708" y="2550"/>
                  </a:cubicBezTo>
                  <a:cubicBezTo>
                    <a:pt x="1489" y="2550"/>
                    <a:pt x="1322" y="2469"/>
                    <a:pt x="1206" y="2313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33"/>
                    <a:pt x="1091" y="1102"/>
                    <a:pt x="1206" y="946"/>
                  </a:cubicBezTo>
                  <a:cubicBezTo>
                    <a:pt x="1322" y="790"/>
                    <a:pt x="1489" y="710"/>
                    <a:pt x="1708" y="710"/>
                  </a:cubicBezTo>
                  <a:close/>
                  <a:moveTo>
                    <a:pt x="1708" y="0"/>
                  </a:moveTo>
                  <a:cubicBezTo>
                    <a:pt x="1172" y="0"/>
                    <a:pt x="757" y="144"/>
                    <a:pt x="451" y="433"/>
                  </a:cubicBezTo>
                  <a:cubicBezTo>
                    <a:pt x="151" y="721"/>
                    <a:pt x="1" y="1119"/>
                    <a:pt x="1" y="1627"/>
                  </a:cubicBezTo>
                  <a:cubicBezTo>
                    <a:pt x="1" y="2140"/>
                    <a:pt x="151" y="2538"/>
                    <a:pt x="451" y="2827"/>
                  </a:cubicBezTo>
                  <a:cubicBezTo>
                    <a:pt x="757" y="3115"/>
                    <a:pt x="1172" y="3259"/>
                    <a:pt x="1708" y="3259"/>
                  </a:cubicBezTo>
                  <a:cubicBezTo>
                    <a:pt x="2245" y="3259"/>
                    <a:pt x="2660" y="3115"/>
                    <a:pt x="2960" y="2827"/>
                  </a:cubicBezTo>
                  <a:cubicBezTo>
                    <a:pt x="3260" y="2538"/>
                    <a:pt x="3410" y="2140"/>
                    <a:pt x="3410" y="1627"/>
                  </a:cubicBezTo>
                  <a:cubicBezTo>
                    <a:pt x="3410" y="1119"/>
                    <a:pt x="3260" y="721"/>
                    <a:pt x="2960" y="433"/>
                  </a:cubicBezTo>
                  <a:cubicBezTo>
                    <a:pt x="2660" y="144"/>
                    <a:pt x="2245" y="0"/>
                    <a:pt x="170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2610425" y="3132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14" y="710"/>
                  </a:moveTo>
                  <a:cubicBezTo>
                    <a:pt x="1927" y="710"/>
                    <a:pt x="2094" y="790"/>
                    <a:pt x="2210" y="946"/>
                  </a:cubicBezTo>
                  <a:cubicBezTo>
                    <a:pt x="2319" y="1102"/>
                    <a:pt x="2377" y="1333"/>
                    <a:pt x="2377" y="1627"/>
                  </a:cubicBezTo>
                  <a:cubicBezTo>
                    <a:pt x="2377" y="1927"/>
                    <a:pt x="2319" y="2152"/>
                    <a:pt x="2210" y="2313"/>
                  </a:cubicBezTo>
                  <a:cubicBezTo>
                    <a:pt x="2094" y="2469"/>
                    <a:pt x="1927" y="2550"/>
                    <a:pt x="1714" y="2550"/>
                  </a:cubicBezTo>
                  <a:cubicBezTo>
                    <a:pt x="1494" y="2550"/>
                    <a:pt x="1321" y="2469"/>
                    <a:pt x="1206" y="2313"/>
                  </a:cubicBezTo>
                  <a:cubicBezTo>
                    <a:pt x="1091" y="2152"/>
                    <a:pt x="1039" y="1927"/>
                    <a:pt x="1039" y="1627"/>
                  </a:cubicBezTo>
                  <a:cubicBezTo>
                    <a:pt x="1039" y="1333"/>
                    <a:pt x="1091" y="1102"/>
                    <a:pt x="1206" y="946"/>
                  </a:cubicBezTo>
                  <a:cubicBezTo>
                    <a:pt x="1321" y="790"/>
                    <a:pt x="1494" y="710"/>
                    <a:pt x="1714" y="710"/>
                  </a:cubicBezTo>
                  <a:close/>
                  <a:moveTo>
                    <a:pt x="1714" y="0"/>
                  </a:moveTo>
                  <a:cubicBezTo>
                    <a:pt x="1177" y="0"/>
                    <a:pt x="756" y="144"/>
                    <a:pt x="456" y="433"/>
                  </a:cubicBezTo>
                  <a:cubicBezTo>
                    <a:pt x="156" y="721"/>
                    <a:pt x="0" y="1119"/>
                    <a:pt x="0" y="1627"/>
                  </a:cubicBezTo>
                  <a:cubicBezTo>
                    <a:pt x="0" y="2140"/>
                    <a:pt x="156" y="2538"/>
                    <a:pt x="456" y="2827"/>
                  </a:cubicBezTo>
                  <a:cubicBezTo>
                    <a:pt x="756" y="3115"/>
                    <a:pt x="1177" y="3259"/>
                    <a:pt x="1714" y="3259"/>
                  </a:cubicBezTo>
                  <a:cubicBezTo>
                    <a:pt x="2244" y="3259"/>
                    <a:pt x="2660" y="3115"/>
                    <a:pt x="2959" y="2827"/>
                  </a:cubicBezTo>
                  <a:cubicBezTo>
                    <a:pt x="3259" y="2538"/>
                    <a:pt x="3409" y="2140"/>
                    <a:pt x="3409" y="1627"/>
                  </a:cubicBezTo>
                  <a:cubicBezTo>
                    <a:pt x="3409" y="1119"/>
                    <a:pt x="3259" y="721"/>
                    <a:pt x="2959" y="433"/>
                  </a:cubicBezTo>
                  <a:cubicBezTo>
                    <a:pt x="2660" y="144"/>
                    <a:pt x="2244" y="0"/>
                    <a:pt x="17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6"/>
            <p:cNvSpPr/>
            <p:nvPr/>
          </p:nvSpPr>
          <p:spPr>
            <a:xfrm>
              <a:off x="2708200" y="284825"/>
              <a:ext cx="83225" cy="109925"/>
            </a:xfrm>
            <a:custGeom>
              <a:avLst/>
              <a:gdLst/>
              <a:ahLst/>
              <a:cxnLst/>
              <a:rect l="l" t="t" r="r" b="b"/>
              <a:pathLst>
                <a:path w="3329" h="4397" extrusionOk="0">
                  <a:moveTo>
                    <a:pt x="1679" y="1858"/>
                  </a:moveTo>
                  <a:cubicBezTo>
                    <a:pt x="1892" y="1858"/>
                    <a:pt x="2054" y="1933"/>
                    <a:pt x="2163" y="2089"/>
                  </a:cubicBezTo>
                  <a:cubicBezTo>
                    <a:pt x="2273" y="2245"/>
                    <a:pt x="2331" y="2470"/>
                    <a:pt x="2331" y="2764"/>
                  </a:cubicBezTo>
                  <a:cubicBezTo>
                    <a:pt x="2331" y="3058"/>
                    <a:pt x="2273" y="3283"/>
                    <a:pt x="2163" y="3439"/>
                  </a:cubicBezTo>
                  <a:cubicBezTo>
                    <a:pt x="2054" y="3594"/>
                    <a:pt x="1892" y="3675"/>
                    <a:pt x="1679" y="3675"/>
                  </a:cubicBezTo>
                  <a:cubicBezTo>
                    <a:pt x="1465" y="3675"/>
                    <a:pt x="1304" y="3594"/>
                    <a:pt x="1194" y="3439"/>
                  </a:cubicBezTo>
                  <a:cubicBezTo>
                    <a:pt x="1085" y="3283"/>
                    <a:pt x="1027" y="3058"/>
                    <a:pt x="1027" y="2764"/>
                  </a:cubicBezTo>
                  <a:cubicBezTo>
                    <a:pt x="1027" y="2470"/>
                    <a:pt x="1085" y="2245"/>
                    <a:pt x="1194" y="2089"/>
                  </a:cubicBezTo>
                  <a:cubicBezTo>
                    <a:pt x="1304" y="1933"/>
                    <a:pt x="1465" y="1858"/>
                    <a:pt x="1679" y="1858"/>
                  </a:cubicBezTo>
                  <a:close/>
                  <a:moveTo>
                    <a:pt x="2331" y="1"/>
                  </a:moveTo>
                  <a:lnTo>
                    <a:pt x="2331" y="1668"/>
                  </a:lnTo>
                  <a:cubicBezTo>
                    <a:pt x="2198" y="1483"/>
                    <a:pt x="2042" y="1351"/>
                    <a:pt x="1875" y="1264"/>
                  </a:cubicBezTo>
                  <a:cubicBezTo>
                    <a:pt x="1713" y="1178"/>
                    <a:pt x="1523" y="1137"/>
                    <a:pt x="1310" y="1137"/>
                  </a:cubicBezTo>
                  <a:cubicBezTo>
                    <a:pt x="929" y="1137"/>
                    <a:pt x="612" y="1287"/>
                    <a:pt x="369" y="1593"/>
                  </a:cubicBezTo>
                  <a:cubicBezTo>
                    <a:pt x="121" y="1899"/>
                    <a:pt x="0" y="2285"/>
                    <a:pt x="0" y="2764"/>
                  </a:cubicBezTo>
                  <a:cubicBezTo>
                    <a:pt x="0" y="3243"/>
                    <a:pt x="121" y="3635"/>
                    <a:pt x="369" y="3940"/>
                  </a:cubicBezTo>
                  <a:cubicBezTo>
                    <a:pt x="612" y="4240"/>
                    <a:pt x="929" y="4396"/>
                    <a:pt x="1310" y="4396"/>
                  </a:cubicBezTo>
                  <a:cubicBezTo>
                    <a:pt x="1523" y="4396"/>
                    <a:pt x="1713" y="4350"/>
                    <a:pt x="1881" y="4264"/>
                  </a:cubicBezTo>
                  <a:cubicBezTo>
                    <a:pt x="2042" y="4183"/>
                    <a:pt x="2198" y="4050"/>
                    <a:pt x="2331" y="3866"/>
                  </a:cubicBezTo>
                  <a:lnTo>
                    <a:pt x="2331" y="4315"/>
                  </a:lnTo>
                  <a:lnTo>
                    <a:pt x="3328" y="4315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6"/>
            <p:cNvSpPr/>
            <p:nvPr/>
          </p:nvSpPr>
          <p:spPr>
            <a:xfrm>
              <a:off x="2865650" y="289300"/>
              <a:ext cx="115100" cy="103425"/>
            </a:xfrm>
            <a:custGeom>
              <a:avLst/>
              <a:gdLst/>
              <a:ahLst/>
              <a:cxnLst/>
              <a:rect l="l" t="t" r="r" b="b"/>
              <a:pathLst>
                <a:path w="4604" h="4137" extrusionOk="0">
                  <a:moveTo>
                    <a:pt x="1" y="1"/>
                  </a:moveTo>
                  <a:lnTo>
                    <a:pt x="1" y="4136"/>
                  </a:lnTo>
                  <a:lnTo>
                    <a:pt x="1010" y="4136"/>
                  </a:lnTo>
                  <a:lnTo>
                    <a:pt x="1010" y="1108"/>
                  </a:lnTo>
                  <a:lnTo>
                    <a:pt x="1968" y="3340"/>
                  </a:lnTo>
                  <a:lnTo>
                    <a:pt x="2643" y="3340"/>
                  </a:lnTo>
                  <a:lnTo>
                    <a:pt x="3595" y="1108"/>
                  </a:lnTo>
                  <a:lnTo>
                    <a:pt x="3595" y="4136"/>
                  </a:lnTo>
                  <a:lnTo>
                    <a:pt x="4604" y="4136"/>
                  </a:lnTo>
                  <a:lnTo>
                    <a:pt x="4604" y="1"/>
                  </a:lnTo>
                  <a:lnTo>
                    <a:pt x="3248" y="1"/>
                  </a:lnTo>
                  <a:lnTo>
                    <a:pt x="2302" y="2210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6"/>
            <p:cNvSpPr/>
            <p:nvPr/>
          </p:nvSpPr>
          <p:spPr>
            <a:xfrm>
              <a:off x="2999925" y="313250"/>
              <a:ext cx="83225" cy="81500"/>
            </a:xfrm>
            <a:custGeom>
              <a:avLst/>
              <a:gdLst/>
              <a:ahLst/>
              <a:cxnLst/>
              <a:rect l="l" t="t" r="r" b="b"/>
              <a:pathLst>
                <a:path w="3329" h="3260" extrusionOk="0">
                  <a:moveTo>
                    <a:pt x="1713" y="658"/>
                  </a:moveTo>
                  <a:cubicBezTo>
                    <a:pt x="1892" y="658"/>
                    <a:pt x="2036" y="715"/>
                    <a:pt x="2140" y="831"/>
                  </a:cubicBezTo>
                  <a:cubicBezTo>
                    <a:pt x="2255" y="946"/>
                    <a:pt x="2307" y="1096"/>
                    <a:pt x="2307" y="1286"/>
                  </a:cubicBezTo>
                  <a:lnTo>
                    <a:pt x="1021" y="1286"/>
                  </a:lnTo>
                  <a:cubicBezTo>
                    <a:pt x="1050" y="1085"/>
                    <a:pt x="1125" y="929"/>
                    <a:pt x="1246" y="819"/>
                  </a:cubicBezTo>
                  <a:cubicBezTo>
                    <a:pt x="1367" y="715"/>
                    <a:pt x="1523" y="658"/>
                    <a:pt x="1713" y="658"/>
                  </a:cubicBezTo>
                  <a:close/>
                  <a:moveTo>
                    <a:pt x="1719" y="0"/>
                  </a:moveTo>
                  <a:cubicBezTo>
                    <a:pt x="1183" y="0"/>
                    <a:pt x="761" y="144"/>
                    <a:pt x="456" y="433"/>
                  </a:cubicBezTo>
                  <a:cubicBezTo>
                    <a:pt x="150" y="727"/>
                    <a:pt x="0" y="1119"/>
                    <a:pt x="0" y="1627"/>
                  </a:cubicBezTo>
                  <a:cubicBezTo>
                    <a:pt x="0" y="2146"/>
                    <a:pt x="156" y="2544"/>
                    <a:pt x="462" y="2832"/>
                  </a:cubicBezTo>
                  <a:cubicBezTo>
                    <a:pt x="779" y="3115"/>
                    <a:pt x="1211" y="3259"/>
                    <a:pt x="1777" y="3259"/>
                  </a:cubicBezTo>
                  <a:cubicBezTo>
                    <a:pt x="2007" y="3259"/>
                    <a:pt x="2244" y="3236"/>
                    <a:pt x="2475" y="3190"/>
                  </a:cubicBezTo>
                  <a:cubicBezTo>
                    <a:pt x="2711" y="3144"/>
                    <a:pt x="2948" y="3075"/>
                    <a:pt x="3178" y="2988"/>
                  </a:cubicBezTo>
                  <a:lnTo>
                    <a:pt x="3178" y="2221"/>
                  </a:lnTo>
                  <a:cubicBezTo>
                    <a:pt x="2948" y="2348"/>
                    <a:pt x="2723" y="2446"/>
                    <a:pt x="2503" y="2504"/>
                  </a:cubicBezTo>
                  <a:cubicBezTo>
                    <a:pt x="2290" y="2567"/>
                    <a:pt x="2077" y="2596"/>
                    <a:pt x="1863" y="2596"/>
                  </a:cubicBezTo>
                  <a:cubicBezTo>
                    <a:pt x="1609" y="2596"/>
                    <a:pt x="1408" y="2538"/>
                    <a:pt x="1263" y="2423"/>
                  </a:cubicBezTo>
                  <a:cubicBezTo>
                    <a:pt x="1119" y="2307"/>
                    <a:pt x="1033" y="2134"/>
                    <a:pt x="1010" y="1898"/>
                  </a:cubicBezTo>
                  <a:lnTo>
                    <a:pt x="3328" y="1898"/>
                  </a:lnTo>
                  <a:lnTo>
                    <a:pt x="3328" y="1615"/>
                  </a:lnTo>
                  <a:cubicBezTo>
                    <a:pt x="3328" y="1125"/>
                    <a:pt x="3178" y="733"/>
                    <a:pt x="2890" y="439"/>
                  </a:cubicBezTo>
                  <a:cubicBezTo>
                    <a:pt x="2596" y="144"/>
                    <a:pt x="2204" y="0"/>
                    <a:pt x="171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6"/>
            <p:cNvSpPr/>
            <p:nvPr/>
          </p:nvSpPr>
          <p:spPr>
            <a:xfrm>
              <a:off x="3096100" y="313250"/>
              <a:ext cx="78475" cy="81500"/>
            </a:xfrm>
            <a:custGeom>
              <a:avLst/>
              <a:gdLst/>
              <a:ahLst/>
              <a:cxnLst/>
              <a:rect l="l" t="t" r="r" b="b"/>
              <a:pathLst>
                <a:path w="3139" h="3260" extrusionOk="0">
                  <a:moveTo>
                    <a:pt x="2135" y="1783"/>
                  </a:moveTo>
                  <a:lnTo>
                    <a:pt x="2135" y="1892"/>
                  </a:lnTo>
                  <a:cubicBezTo>
                    <a:pt x="2135" y="2094"/>
                    <a:pt x="2071" y="2261"/>
                    <a:pt x="1944" y="2400"/>
                  </a:cubicBezTo>
                  <a:cubicBezTo>
                    <a:pt x="1817" y="2532"/>
                    <a:pt x="1662" y="2596"/>
                    <a:pt x="1477" y="2596"/>
                  </a:cubicBezTo>
                  <a:cubicBezTo>
                    <a:pt x="1327" y="2596"/>
                    <a:pt x="1206" y="2561"/>
                    <a:pt x="1125" y="2492"/>
                  </a:cubicBezTo>
                  <a:cubicBezTo>
                    <a:pt x="1039" y="2423"/>
                    <a:pt x="998" y="2319"/>
                    <a:pt x="998" y="2198"/>
                  </a:cubicBezTo>
                  <a:cubicBezTo>
                    <a:pt x="998" y="2059"/>
                    <a:pt x="1050" y="1956"/>
                    <a:pt x="1154" y="1886"/>
                  </a:cubicBezTo>
                  <a:cubicBezTo>
                    <a:pt x="1258" y="1817"/>
                    <a:pt x="1414" y="1783"/>
                    <a:pt x="1621" y="1783"/>
                  </a:cubicBezTo>
                  <a:close/>
                  <a:moveTo>
                    <a:pt x="1552" y="0"/>
                  </a:moveTo>
                  <a:cubicBezTo>
                    <a:pt x="1339" y="0"/>
                    <a:pt x="1125" y="12"/>
                    <a:pt x="912" y="41"/>
                  </a:cubicBezTo>
                  <a:cubicBezTo>
                    <a:pt x="698" y="69"/>
                    <a:pt x="485" y="104"/>
                    <a:pt x="272" y="156"/>
                  </a:cubicBezTo>
                  <a:lnTo>
                    <a:pt x="272" y="912"/>
                  </a:lnTo>
                  <a:cubicBezTo>
                    <a:pt x="427" y="831"/>
                    <a:pt x="595" y="767"/>
                    <a:pt x="779" y="721"/>
                  </a:cubicBezTo>
                  <a:cubicBezTo>
                    <a:pt x="964" y="681"/>
                    <a:pt x="1160" y="658"/>
                    <a:pt x="1373" y="658"/>
                  </a:cubicBezTo>
                  <a:cubicBezTo>
                    <a:pt x="1633" y="658"/>
                    <a:pt x="1829" y="698"/>
                    <a:pt x="1950" y="767"/>
                  </a:cubicBezTo>
                  <a:cubicBezTo>
                    <a:pt x="2077" y="842"/>
                    <a:pt x="2135" y="958"/>
                    <a:pt x="2135" y="1113"/>
                  </a:cubicBezTo>
                  <a:lnTo>
                    <a:pt x="2135" y="1188"/>
                  </a:lnTo>
                  <a:lnTo>
                    <a:pt x="1552" y="1188"/>
                  </a:lnTo>
                  <a:cubicBezTo>
                    <a:pt x="1016" y="1188"/>
                    <a:pt x="623" y="1275"/>
                    <a:pt x="370" y="1448"/>
                  </a:cubicBezTo>
                  <a:cubicBezTo>
                    <a:pt x="122" y="1615"/>
                    <a:pt x="0" y="1881"/>
                    <a:pt x="0" y="2244"/>
                  </a:cubicBezTo>
                  <a:cubicBezTo>
                    <a:pt x="0" y="2544"/>
                    <a:pt x="98" y="2786"/>
                    <a:pt x="300" y="2977"/>
                  </a:cubicBezTo>
                  <a:cubicBezTo>
                    <a:pt x="496" y="3161"/>
                    <a:pt x="762" y="3259"/>
                    <a:pt x="1079" y="3259"/>
                  </a:cubicBezTo>
                  <a:cubicBezTo>
                    <a:pt x="1321" y="3259"/>
                    <a:pt x="1523" y="3213"/>
                    <a:pt x="1690" y="3127"/>
                  </a:cubicBezTo>
                  <a:cubicBezTo>
                    <a:pt x="1852" y="3040"/>
                    <a:pt x="2002" y="2907"/>
                    <a:pt x="2135" y="2717"/>
                  </a:cubicBezTo>
                  <a:lnTo>
                    <a:pt x="2135" y="3178"/>
                  </a:lnTo>
                  <a:lnTo>
                    <a:pt x="3138" y="3178"/>
                  </a:lnTo>
                  <a:lnTo>
                    <a:pt x="3138" y="1408"/>
                  </a:lnTo>
                  <a:cubicBezTo>
                    <a:pt x="3138" y="912"/>
                    <a:pt x="3011" y="554"/>
                    <a:pt x="2763" y="329"/>
                  </a:cubicBezTo>
                  <a:cubicBezTo>
                    <a:pt x="2515" y="110"/>
                    <a:pt x="2112" y="0"/>
                    <a:pt x="1552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6"/>
            <p:cNvSpPr/>
            <p:nvPr/>
          </p:nvSpPr>
          <p:spPr>
            <a:xfrm>
              <a:off x="3197625" y="284825"/>
              <a:ext cx="24675" cy="107900"/>
            </a:xfrm>
            <a:custGeom>
              <a:avLst/>
              <a:gdLst/>
              <a:ahLst/>
              <a:cxnLst/>
              <a:rect l="l" t="t" r="r" b="b"/>
              <a:pathLst>
                <a:path w="987" h="4316" extrusionOk="0">
                  <a:moveTo>
                    <a:pt x="0" y="1"/>
                  </a:moveTo>
                  <a:lnTo>
                    <a:pt x="0" y="4315"/>
                  </a:lnTo>
                  <a:lnTo>
                    <a:pt x="987" y="4315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6"/>
            <p:cNvSpPr/>
            <p:nvPr/>
          </p:nvSpPr>
          <p:spPr>
            <a:xfrm>
              <a:off x="2313800" y="672875"/>
              <a:ext cx="171475" cy="152900"/>
            </a:xfrm>
            <a:custGeom>
              <a:avLst/>
              <a:gdLst/>
              <a:ahLst/>
              <a:cxnLst/>
              <a:rect l="l" t="t" r="r" b="b"/>
              <a:pathLst>
                <a:path w="6859" h="6116" extrusionOk="0">
                  <a:moveTo>
                    <a:pt x="6761" y="457"/>
                  </a:moveTo>
                  <a:cubicBezTo>
                    <a:pt x="6859" y="555"/>
                    <a:pt x="6138" y="1276"/>
                    <a:pt x="5555" y="1639"/>
                  </a:cubicBezTo>
                  <a:cubicBezTo>
                    <a:pt x="4523" y="2256"/>
                    <a:pt x="4252" y="2199"/>
                    <a:pt x="3086" y="3519"/>
                  </a:cubicBezTo>
                  <a:cubicBezTo>
                    <a:pt x="2521" y="4119"/>
                    <a:pt x="2394" y="4471"/>
                    <a:pt x="2042" y="5227"/>
                  </a:cubicBezTo>
                  <a:cubicBezTo>
                    <a:pt x="1419" y="5959"/>
                    <a:pt x="646" y="6115"/>
                    <a:pt x="398" y="5867"/>
                  </a:cubicBezTo>
                  <a:cubicBezTo>
                    <a:pt x="0" y="5452"/>
                    <a:pt x="110" y="4552"/>
                    <a:pt x="496" y="3958"/>
                  </a:cubicBezTo>
                  <a:cubicBezTo>
                    <a:pt x="1379" y="2695"/>
                    <a:pt x="2781" y="1951"/>
                    <a:pt x="4886" y="774"/>
                  </a:cubicBezTo>
                  <a:cubicBezTo>
                    <a:pt x="6466" y="1"/>
                    <a:pt x="6761" y="457"/>
                    <a:pt x="6761" y="457"/>
                  </a:cubicBezTo>
                  <a:close/>
                </a:path>
              </a:pathLst>
            </a:custGeom>
            <a:solidFill>
              <a:srgbClr val="FC7272"/>
            </a:solidFill>
            <a:ln w="2175" cap="flat" cmpd="sng">
              <a:solidFill>
                <a:srgbClr val="FC7272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6"/>
            <p:cNvSpPr/>
            <p:nvPr/>
          </p:nvSpPr>
          <p:spPr>
            <a:xfrm>
              <a:off x="2663050" y="568775"/>
              <a:ext cx="51800" cy="45150"/>
            </a:xfrm>
            <a:custGeom>
              <a:avLst/>
              <a:gdLst/>
              <a:ahLst/>
              <a:cxnLst/>
              <a:rect l="l" t="t" r="r" b="b"/>
              <a:pathLst>
                <a:path w="2072" h="1806" extrusionOk="0">
                  <a:moveTo>
                    <a:pt x="1800" y="814"/>
                  </a:moveTo>
                  <a:cubicBezTo>
                    <a:pt x="2072" y="335"/>
                    <a:pt x="1656" y="0"/>
                    <a:pt x="1351" y="18"/>
                  </a:cubicBezTo>
                  <a:cubicBezTo>
                    <a:pt x="831" y="133"/>
                    <a:pt x="474" y="341"/>
                    <a:pt x="208" y="692"/>
                  </a:cubicBezTo>
                  <a:cubicBezTo>
                    <a:pt x="18" y="1033"/>
                    <a:pt x="1" y="1258"/>
                    <a:pt x="70" y="1413"/>
                  </a:cubicBezTo>
                  <a:cubicBezTo>
                    <a:pt x="157" y="1644"/>
                    <a:pt x="335" y="1806"/>
                    <a:pt x="681" y="1765"/>
                  </a:cubicBezTo>
                  <a:cubicBezTo>
                    <a:pt x="1362" y="1529"/>
                    <a:pt x="1633" y="1160"/>
                    <a:pt x="1800" y="814"/>
                  </a:cubicBezTo>
                  <a:close/>
                </a:path>
              </a:pathLst>
            </a:custGeom>
            <a:solidFill>
              <a:srgbClr val="7DB0D8"/>
            </a:solidFill>
            <a:ln w="2175" cap="flat" cmpd="sng">
              <a:solidFill>
                <a:srgbClr val="7DB0D8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6"/>
            <p:cNvSpPr/>
            <p:nvPr/>
          </p:nvSpPr>
          <p:spPr>
            <a:xfrm>
              <a:off x="2496650" y="566900"/>
              <a:ext cx="151300" cy="116400"/>
            </a:xfrm>
            <a:custGeom>
              <a:avLst/>
              <a:gdLst/>
              <a:ahLst/>
              <a:cxnLst/>
              <a:rect l="l" t="t" r="r" b="b"/>
              <a:pathLst>
                <a:path w="6052" h="4656" fill="none" extrusionOk="0">
                  <a:moveTo>
                    <a:pt x="0" y="4655"/>
                  </a:moveTo>
                  <a:cubicBezTo>
                    <a:pt x="704" y="4349"/>
                    <a:pt x="1448" y="4038"/>
                    <a:pt x="2192" y="3502"/>
                  </a:cubicBezTo>
                  <a:cubicBezTo>
                    <a:pt x="2965" y="2913"/>
                    <a:pt x="3536" y="1742"/>
                    <a:pt x="4251" y="1200"/>
                  </a:cubicBezTo>
                  <a:cubicBezTo>
                    <a:pt x="4834" y="837"/>
                    <a:pt x="5434" y="756"/>
                    <a:pt x="6051" y="866"/>
                  </a:cubicBezTo>
                  <a:lnTo>
                    <a:pt x="5117" y="0"/>
                  </a:lnTo>
                  <a:lnTo>
                    <a:pt x="6051" y="866"/>
                  </a:lnTo>
                  <a:lnTo>
                    <a:pt x="5209" y="1737"/>
                  </a:lnTo>
                </a:path>
              </a:pathLst>
            </a:custGeom>
            <a:noFill/>
            <a:ln w="12975" cap="rnd" cmpd="sng">
              <a:solidFill>
                <a:srgbClr val="7DB0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6"/>
            <p:cNvSpPr/>
            <p:nvPr/>
          </p:nvSpPr>
          <p:spPr>
            <a:xfrm>
              <a:off x="3695125" y="525800"/>
              <a:ext cx="519575" cy="510225"/>
            </a:xfrm>
            <a:custGeom>
              <a:avLst/>
              <a:gdLst/>
              <a:ahLst/>
              <a:cxnLst/>
              <a:rect l="l" t="t" r="r" b="b"/>
              <a:pathLst>
                <a:path w="20783" h="20409" extrusionOk="0">
                  <a:moveTo>
                    <a:pt x="2094" y="4471"/>
                  </a:moveTo>
                  <a:cubicBezTo>
                    <a:pt x="2994" y="1742"/>
                    <a:pt x="2417" y="2215"/>
                    <a:pt x="5024" y="1108"/>
                  </a:cubicBezTo>
                  <a:cubicBezTo>
                    <a:pt x="7631" y="0"/>
                    <a:pt x="16462" y="848"/>
                    <a:pt x="17541" y="1754"/>
                  </a:cubicBezTo>
                  <a:cubicBezTo>
                    <a:pt x="18620" y="2660"/>
                    <a:pt x="19271" y="1927"/>
                    <a:pt x="19762" y="4044"/>
                  </a:cubicBezTo>
                  <a:cubicBezTo>
                    <a:pt x="20246" y="6155"/>
                    <a:pt x="20783" y="18003"/>
                    <a:pt x="19762" y="18349"/>
                  </a:cubicBezTo>
                  <a:cubicBezTo>
                    <a:pt x="18735" y="18689"/>
                    <a:pt x="19768" y="18718"/>
                    <a:pt x="16970" y="18776"/>
                  </a:cubicBezTo>
                  <a:cubicBezTo>
                    <a:pt x="14172" y="18833"/>
                    <a:pt x="6189" y="20408"/>
                    <a:pt x="3092" y="17201"/>
                  </a:cubicBezTo>
                  <a:cubicBezTo>
                    <a:pt x="0" y="14000"/>
                    <a:pt x="1188" y="7199"/>
                    <a:pt x="2094" y="4471"/>
                  </a:cubicBezTo>
                  <a:close/>
                </a:path>
              </a:pathLst>
            </a:custGeom>
            <a:solidFill>
              <a:srgbClr val="BF0404"/>
            </a:solidFill>
            <a:ln w="9650" cap="flat" cmpd="sng">
              <a:solidFill>
                <a:srgbClr val="7B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6"/>
            <p:cNvSpPr/>
            <p:nvPr/>
          </p:nvSpPr>
          <p:spPr>
            <a:xfrm>
              <a:off x="3979475" y="781325"/>
              <a:ext cx="129100" cy="134575"/>
            </a:xfrm>
            <a:custGeom>
              <a:avLst/>
              <a:gdLst/>
              <a:ahLst/>
              <a:cxnLst/>
              <a:rect l="l" t="t" r="r" b="b"/>
              <a:pathLst>
                <a:path w="5164" h="5383" extrusionOk="0">
                  <a:moveTo>
                    <a:pt x="2579" y="1"/>
                  </a:moveTo>
                  <a:cubicBezTo>
                    <a:pt x="1155" y="1"/>
                    <a:pt x="1" y="1206"/>
                    <a:pt x="1" y="2688"/>
                  </a:cubicBezTo>
                  <a:cubicBezTo>
                    <a:pt x="1" y="4177"/>
                    <a:pt x="1155" y="5382"/>
                    <a:pt x="2579" y="5382"/>
                  </a:cubicBezTo>
                  <a:cubicBezTo>
                    <a:pt x="4010" y="5382"/>
                    <a:pt x="5163" y="4177"/>
                    <a:pt x="5163" y="2688"/>
                  </a:cubicBezTo>
                  <a:cubicBezTo>
                    <a:pt x="5163" y="1206"/>
                    <a:pt x="4010" y="1"/>
                    <a:pt x="2579" y="1"/>
                  </a:cubicBezTo>
                  <a:close/>
                </a:path>
              </a:pathLst>
            </a:custGeom>
            <a:solidFill>
              <a:srgbClr val="7B0404"/>
            </a:solidFill>
            <a:ln w="5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6"/>
            <p:cNvSpPr/>
            <p:nvPr/>
          </p:nvSpPr>
          <p:spPr>
            <a:xfrm>
              <a:off x="3840900" y="7049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3952225" y="6465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3894550" y="7618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3856050" y="9000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1" y="520"/>
                    <a:pt x="641" y="335"/>
                  </a:cubicBezTo>
                  <a:cubicBezTo>
                    <a:pt x="641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3792175" y="7969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6"/>
            <p:cNvSpPr/>
            <p:nvPr/>
          </p:nvSpPr>
          <p:spPr>
            <a:xfrm>
              <a:off x="3930325" y="8339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38" y="1"/>
                    <a:pt x="0" y="151"/>
                    <a:pt x="0" y="335"/>
                  </a:cubicBezTo>
                  <a:cubicBezTo>
                    <a:pt x="0" y="520"/>
                    <a:pt x="138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6"/>
            <p:cNvSpPr/>
            <p:nvPr/>
          </p:nvSpPr>
          <p:spPr>
            <a:xfrm>
              <a:off x="3937100" y="9199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6"/>
            <p:cNvSpPr/>
            <p:nvPr/>
          </p:nvSpPr>
          <p:spPr>
            <a:xfrm>
              <a:off x="3875950" y="8182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6"/>
            <p:cNvSpPr/>
            <p:nvPr/>
          </p:nvSpPr>
          <p:spPr>
            <a:xfrm>
              <a:off x="4110125" y="68572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6"/>
            <p:cNvSpPr/>
            <p:nvPr/>
          </p:nvSpPr>
          <p:spPr>
            <a:xfrm>
              <a:off x="3832100" y="6046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6"/>
            <p:cNvSpPr/>
            <p:nvPr/>
          </p:nvSpPr>
          <p:spPr>
            <a:xfrm>
              <a:off x="4047700" y="592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44" y="1"/>
                    <a:pt x="0" y="150"/>
                    <a:pt x="0" y="335"/>
                  </a:cubicBezTo>
                  <a:cubicBezTo>
                    <a:pt x="0" y="520"/>
                    <a:pt x="144" y="670"/>
                    <a:pt x="317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0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6"/>
            <p:cNvSpPr/>
            <p:nvPr/>
          </p:nvSpPr>
          <p:spPr>
            <a:xfrm>
              <a:off x="4030525" y="7337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6"/>
            <p:cNvSpPr/>
            <p:nvPr/>
          </p:nvSpPr>
          <p:spPr>
            <a:xfrm>
              <a:off x="3940550" y="7008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6"/>
            <p:cNvSpPr/>
            <p:nvPr/>
          </p:nvSpPr>
          <p:spPr>
            <a:xfrm>
              <a:off x="3957000" y="582025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23" y="1"/>
                  </a:moveTo>
                  <a:cubicBezTo>
                    <a:pt x="144" y="1"/>
                    <a:pt x="0" y="151"/>
                    <a:pt x="0" y="336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0" y="520"/>
                    <a:pt x="640" y="336"/>
                  </a:cubicBezTo>
                  <a:cubicBezTo>
                    <a:pt x="640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6"/>
            <p:cNvSpPr/>
            <p:nvPr/>
          </p:nvSpPr>
          <p:spPr>
            <a:xfrm>
              <a:off x="4146625" y="7687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39" y="1"/>
                    <a:pt x="0" y="151"/>
                    <a:pt x="0" y="335"/>
                  </a:cubicBezTo>
                  <a:cubicBezTo>
                    <a:pt x="0" y="520"/>
                    <a:pt x="139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6"/>
            <p:cNvSpPr/>
            <p:nvPr/>
          </p:nvSpPr>
          <p:spPr>
            <a:xfrm>
              <a:off x="4147200" y="9315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6"/>
            <p:cNvSpPr/>
            <p:nvPr/>
          </p:nvSpPr>
          <p:spPr>
            <a:xfrm>
              <a:off x="4031825" y="9356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69"/>
                    <a:pt x="324" y="669"/>
                  </a:cubicBezTo>
                  <a:cubicBezTo>
                    <a:pt x="503" y="669"/>
                    <a:pt x="647" y="520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6"/>
            <p:cNvSpPr/>
            <p:nvPr/>
          </p:nvSpPr>
          <p:spPr>
            <a:xfrm>
              <a:off x="4136225" y="8429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3763475" y="6760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4021875" y="6594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3630950" y="452550"/>
              <a:ext cx="75575" cy="181275"/>
            </a:xfrm>
            <a:custGeom>
              <a:avLst/>
              <a:gdLst/>
              <a:ahLst/>
              <a:cxnLst/>
              <a:rect l="l" t="t" r="r" b="b"/>
              <a:pathLst>
                <a:path w="3023" h="7251" extrusionOk="0">
                  <a:moveTo>
                    <a:pt x="1973" y="0"/>
                  </a:moveTo>
                  <a:cubicBezTo>
                    <a:pt x="1973" y="0"/>
                    <a:pt x="1731" y="1748"/>
                    <a:pt x="866" y="2988"/>
                  </a:cubicBezTo>
                  <a:cubicBezTo>
                    <a:pt x="0" y="4228"/>
                    <a:pt x="618" y="7251"/>
                    <a:pt x="618" y="7251"/>
                  </a:cubicBezTo>
                  <a:cubicBezTo>
                    <a:pt x="618" y="7251"/>
                    <a:pt x="1206" y="4430"/>
                    <a:pt x="2112" y="3513"/>
                  </a:cubicBezTo>
                  <a:cubicBezTo>
                    <a:pt x="3023" y="2596"/>
                    <a:pt x="1973" y="0"/>
                    <a:pt x="1973" y="0"/>
                  </a:cubicBezTo>
                  <a:close/>
                </a:path>
              </a:pathLst>
            </a:custGeom>
            <a:solidFill>
              <a:srgbClr val="7DB0D8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3657050" y="526475"/>
              <a:ext cx="18200" cy="19125"/>
            </a:xfrm>
            <a:custGeom>
              <a:avLst/>
              <a:gdLst/>
              <a:ahLst/>
              <a:cxnLst/>
              <a:rect l="l" t="t" r="r" b="b"/>
              <a:pathLst>
                <a:path w="728" h="765" extrusionOk="0">
                  <a:moveTo>
                    <a:pt x="500" y="1"/>
                  </a:moveTo>
                  <a:cubicBezTo>
                    <a:pt x="385" y="1"/>
                    <a:pt x="244" y="86"/>
                    <a:pt x="145" y="233"/>
                  </a:cubicBezTo>
                  <a:cubicBezTo>
                    <a:pt x="12" y="429"/>
                    <a:pt x="0" y="654"/>
                    <a:pt x="122" y="735"/>
                  </a:cubicBezTo>
                  <a:cubicBezTo>
                    <a:pt x="152" y="755"/>
                    <a:pt x="188" y="765"/>
                    <a:pt x="227" y="765"/>
                  </a:cubicBezTo>
                  <a:cubicBezTo>
                    <a:pt x="343" y="765"/>
                    <a:pt x="484" y="680"/>
                    <a:pt x="583" y="533"/>
                  </a:cubicBezTo>
                  <a:cubicBezTo>
                    <a:pt x="716" y="337"/>
                    <a:pt x="727" y="112"/>
                    <a:pt x="606" y="31"/>
                  </a:cubicBezTo>
                  <a:cubicBezTo>
                    <a:pt x="576" y="11"/>
                    <a:pt x="539" y="1"/>
                    <a:pt x="500" y="1"/>
                  </a:cubicBezTo>
                  <a:close/>
                </a:path>
              </a:pathLst>
            </a:custGeom>
            <a:solidFill>
              <a:srgbClr val="1B3E59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6"/>
            <p:cNvSpPr/>
            <p:nvPr/>
          </p:nvSpPr>
          <p:spPr>
            <a:xfrm>
              <a:off x="3544125" y="583625"/>
              <a:ext cx="75450" cy="181275"/>
            </a:xfrm>
            <a:custGeom>
              <a:avLst/>
              <a:gdLst/>
              <a:ahLst/>
              <a:cxnLst/>
              <a:rect l="l" t="t" r="r" b="b"/>
              <a:pathLst>
                <a:path w="3018" h="7251" extrusionOk="0">
                  <a:moveTo>
                    <a:pt x="1974" y="0"/>
                  </a:moveTo>
                  <a:cubicBezTo>
                    <a:pt x="1974" y="0"/>
                    <a:pt x="1731" y="1748"/>
                    <a:pt x="866" y="2988"/>
                  </a:cubicBezTo>
                  <a:cubicBezTo>
                    <a:pt x="1" y="4228"/>
                    <a:pt x="618" y="7251"/>
                    <a:pt x="618" y="7251"/>
                  </a:cubicBezTo>
                  <a:cubicBezTo>
                    <a:pt x="618" y="7251"/>
                    <a:pt x="1201" y="4430"/>
                    <a:pt x="2112" y="3513"/>
                  </a:cubicBezTo>
                  <a:cubicBezTo>
                    <a:pt x="3018" y="2596"/>
                    <a:pt x="1974" y="0"/>
                    <a:pt x="1974" y="0"/>
                  </a:cubicBezTo>
                  <a:close/>
                </a:path>
              </a:pathLst>
            </a:custGeom>
            <a:solidFill>
              <a:srgbClr val="7DB0D8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6"/>
            <p:cNvSpPr/>
            <p:nvPr/>
          </p:nvSpPr>
          <p:spPr>
            <a:xfrm>
              <a:off x="3570250" y="657600"/>
              <a:ext cx="18050" cy="19200"/>
            </a:xfrm>
            <a:custGeom>
              <a:avLst/>
              <a:gdLst/>
              <a:ahLst/>
              <a:cxnLst/>
              <a:rect l="l" t="t" r="r" b="b"/>
              <a:pathLst>
                <a:path w="722" h="768" extrusionOk="0">
                  <a:moveTo>
                    <a:pt x="498" y="0"/>
                  </a:moveTo>
                  <a:cubicBezTo>
                    <a:pt x="383" y="0"/>
                    <a:pt x="244" y="88"/>
                    <a:pt x="144" y="231"/>
                  </a:cubicBezTo>
                  <a:cubicBezTo>
                    <a:pt x="12" y="427"/>
                    <a:pt x="0" y="652"/>
                    <a:pt x="121" y="739"/>
                  </a:cubicBezTo>
                  <a:cubicBezTo>
                    <a:pt x="151" y="759"/>
                    <a:pt x="185" y="768"/>
                    <a:pt x="223" y="768"/>
                  </a:cubicBezTo>
                  <a:cubicBezTo>
                    <a:pt x="337" y="768"/>
                    <a:pt x="477" y="679"/>
                    <a:pt x="577" y="531"/>
                  </a:cubicBezTo>
                  <a:cubicBezTo>
                    <a:pt x="709" y="335"/>
                    <a:pt x="721" y="110"/>
                    <a:pt x="600" y="29"/>
                  </a:cubicBezTo>
                  <a:cubicBezTo>
                    <a:pt x="570" y="9"/>
                    <a:pt x="535" y="0"/>
                    <a:pt x="498" y="0"/>
                  </a:cubicBezTo>
                  <a:close/>
                </a:path>
              </a:pathLst>
            </a:custGeom>
            <a:solidFill>
              <a:srgbClr val="1B3E59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6"/>
            <p:cNvSpPr/>
            <p:nvPr/>
          </p:nvSpPr>
          <p:spPr>
            <a:xfrm>
              <a:off x="3583500" y="377125"/>
              <a:ext cx="75450" cy="181275"/>
            </a:xfrm>
            <a:custGeom>
              <a:avLst/>
              <a:gdLst/>
              <a:ahLst/>
              <a:cxnLst/>
              <a:rect l="l" t="t" r="r" b="b"/>
              <a:pathLst>
                <a:path w="3018" h="7251" extrusionOk="0">
                  <a:moveTo>
                    <a:pt x="1973" y="0"/>
                  </a:moveTo>
                  <a:cubicBezTo>
                    <a:pt x="1973" y="0"/>
                    <a:pt x="1731" y="1748"/>
                    <a:pt x="866" y="2988"/>
                  </a:cubicBezTo>
                  <a:cubicBezTo>
                    <a:pt x="1" y="4228"/>
                    <a:pt x="612" y="7251"/>
                    <a:pt x="612" y="7251"/>
                  </a:cubicBezTo>
                  <a:cubicBezTo>
                    <a:pt x="612" y="7251"/>
                    <a:pt x="1200" y="4430"/>
                    <a:pt x="2112" y="3513"/>
                  </a:cubicBezTo>
                  <a:cubicBezTo>
                    <a:pt x="3017" y="2596"/>
                    <a:pt x="1973" y="0"/>
                    <a:pt x="1973" y="0"/>
                  </a:cubicBezTo>
                  <a:close/>
                </a:path>
              </a:pathLst>
            </a:custGeom>
            <a:solidFill>
              <a:srgbClr val="7DB0D8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6"/>
            <p:cNvSpPr/>
            <p:nvPr/>
          </p:nvSpPr>
          <p:spPr>
            <a:xfrm>
              <a:off x="3609600" y="451100"/>
              <a:ext cx="18050" cy="19150"/>
            </a:xfrm>
            <a:custGeom>
              <a:avLst/>
              <a:gdLst/>
              <a:ahLst/>
              <a:cxnLst/>
              <a:rect l="l" t="t" r="r" b="b"/>
              <a:pathLst>
                <a:path w="722" h="766" extrusionOk="0">
                  <a:moveTo>
                    <a:pt x="498" y="0"/>
                  </a:moveTo>
                  <a:cubicBezTo>
                    <a:pt x="382" y="0"/>
                    <a:pt x="239" y="88"/>
                    <a:pt x="139" y="231"/>
                  </a:cubicBezTo>
                  <a:cubicBezTo>
                    <a:pt x="6" y="427"/>
                    <a:pt x="1" y="652"/>
                    <a:pt x="122" y="733"/>
                  </a:cubicBezTo>
                  <a:cubicBezTo>
                    <a:pt x="151" y="755"/>
                    <a:pt x="187" y="766"/>
                    <a:pt x="226" y="766"/>
                  </a:cubicBezTo>
                  <a:cubicBezTo>
                    <a:pt x="338" y="766"/>
                    <a:pt x="479" y="677"/>
                    <a:pt x="578" y="531"/>
                  </a:cubicBezTo>
                  <a:cubicBezTo>
                    <a:pt x="710" y="335"/>
                    <a:pt x="722" y="110"/>
                    <a:pt x="601" y="29"/>
                  </a:cubicBezTo>
                  <a:cubicBezTo>
                    <a:pt x="571" y="9"/>
                    <a:pt x="536" y="0"/>
                    <a:pt x="498" y="0"/>
                  </a:cubicBezTo>
                  <a:close/>
                </a:path>
              </a:pathLst>
            </a:custGeom>
            <a:solidFill>
              <a:srgbClr val="1B3E59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6"/>
            <p:cNvSpPr/>
            <p:nvPr/>
          </p:nvSpPr>
          <p:spPr>
            <a:xfrm>
              <a:off x="3644075" y="582025"/>
              <a:ext cx="75575" cy="181300"/>
            </a:xfrm>
            <a:custGeom>
              <a:avLst/>
              <a:gdLst/>
              <a:ahLst/>
              <a:cxnLst/>
              <a:rect l="l" t="t" r="r" b="b"/>
              <a:pathLst>
                <a:path w="3023" h="7252" extrusionOk="0">
                  <a:moveTo>
                    <a:pt x="1973" y="1"/>
                  </a:moveTo>
                  <a:cubicBezTo>
                    <a:pt x="1973" y="1"/>
                    <a:pt x="1731" y="1749"/>
                    <a:pt x="866" y="2989"/>
                  </a:cubicBezTo>
                  <a:cubicBezTo>
                    <a:pt x="0" y="4229"/>
                    <a:pt x="617" y="7251"/>
                    <a:pt x="617" y="7251"/>
                  </a:cubicBezTo>
                  <a:cubicBezTo>
                    <a:pt x="617" y="7251"/>
                    <a:pt x="1206" y="4431"/>
                    <a:pt x="2111" y="3514"/>
                  </a:cubicBezTo>
                  <a:cubicBezTo>
                    <a:pt x="3023" y="2597"/>
                    <a:pt x="1973" y="1"/>
                    <a:pt x="1973" y="1"/>
                  </a:cubicBezTo>
                  <a:close/>
                </a:path>
              </a:pathLst>
            </a:custGeom>
            <a:solidFill>
              <a:srgbClr val="7DB0D8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6"/>
            <p:cNvSpPr/>
            <p:nvPr/>
          </p:nvSpPr>
          <p:spPr>
            <a:xfrm>
              <a:off x="3670175" y="655925"/>
              <a:ext cx="18050" cy="19175"/>
            </a:xfrm>
            <a:custGeom>
              <a:avLst/>
              <a:gdLst/>
              <a:ahLst/>
              <a:cxnLst/>
              <a:rect l="l" t="t" r="r" b="b"/>
              <a:pathLst>
                <a:path w="722" h="767" extrusionOk="0">
                  <a:moveTo>
                    <a:pt x="499" y="0"/>
                  </a:moveTo>
                  <a:cubicBezTo>
                    <a:pt x="384" y="0"/>
                    <a:pt x="243" y="89"/>
                    <a:pt x="145" y="235"/>
                  </a:cubicBezTo>
                  <a:cubicBezTo>
                    <a:pt x="12" y="431"/>
                    <a:pt x="0" y="656"/>
                    <a:pt x="121" y="737"/>
                  </a:cubicBezTo>
                  <a:cubicBezTo>
                    <a:pt x="152" y="757"/>
                    <a:pt x="188" y="767"/>
                    <a:pt x="227" y="767"/>
                  </a:cubicBezTo>
                  <a:cubicBezTo>
                    <a:pt x="343" y="767"/>
                    <a:pt x="484" y="681"/>
                    <a:pt x="583" y="535"/>
                  </a:cubicBezTo>
                  <a:cubicBezTo>
                    <a:pt x="716" y="339"/>
                    <a:pt x="721" y="114"/>
                    <a:pt x="606" y="33"/>
                  </a:cubicBezTo>
                  <a:cubicBezTo>
                    <a:pt x="575" y="11"/>
                    <a:pt x="538" y="0"/>
                    <a:pt x="499" y="0"/>
                  </a:cubicBezTo>
                  <a:close/>
                </a:path>
              </a:pathLst>
            </a:custGeom>
            <a:solidFill>
              <a:srgbClr val="1B3E59"/>
            </a:solidFill>
            <a:ln w="18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6"/>
            <p:cNvSpPr/>
            <p:nvPr/>
          </p:nvSpPr>
          <p:spPr>
            <a:xfrm>
              <a:off x="4479000" y="650250"/>
              <a:ext cx="519600" cy="510075"/>
            </a:xfrm>
            <a:custGeom>
              <a:avLst/>
              <a:gdLst/>
              <a:ahLst/>
              <a:cxnLst/>
              <a:rect l="l" t="t" r="r" b="b"/>
              <a:pathLst>
                <a:path w="20784" h="20403" extrusionOk="0">
                  <a:moveTo>
                    <a:pt x="2095" y="4471"/>
                  </a:moveTo>
                  <a:cubicBezTo>
                    <a:pt x="2994" y="1742"/>
                    <a:pt x="2418" y="2215"/>
                    <a:pt x="5025" y="1108"/>
                  </a:cubicBezTo>
                  <a:cubicBezTo>
                    <a:pt x="7632" y="0"/>
                    <a:pt x="16463" y="848"/>
                    <a:pt x="17542" y="1754"/>
                  </a:cubicBezTo>
                  <a:cubicBezTo>
                    <a:pt x="18626" y="2654"/>
                    <a:pt x="19272" y="1927"/>
                    <a:pt x="19762" y="4038"/>
                  </a:cubicBezTo>
                  <a:cubicBezTo>
                    <a:pt x="20247" y="6149"/>
                    <a:pt x="20783" y="17997"/>
                    <a:pt x="19762" y="18343"/>
                  </a:cubicBezTo>
                  <a:cubicBezTo>
                    <a:pt x="18736" y="18689"/>
                    <a:pt x="19768" y="18718"/>
                    <a:pt x="16970" y="18776"/>
                  </a:cubicBezTo>
                  <a:cubicBezTo>
                    <a:pt x="14173" y="18827"/>
                    <a:pt x="6190" y="20402"/>
                    <a:pt x="3092" y="17201"/>
                  </a:cubicBezTo>
                  <a:cubicBezTo>
                    <a:pt x="1" y="13994"/>
                    <a:pt x="1195" y="7193"/>
                    <a:pt x="2095" y="4471"/>
                  </a:cubicBezTo>
                  <a:close/>
                </a:path>
              </a:pathLst>
            </a:custGeom>
            <a:solidFill>
              <a:srgbClr val="BF0404"/>
            </a:solidFill>
            <a:ln w="9650" cap="flat" cmpd="sng">
              <a:solidFill>
                <a:srgbClr val="7B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6"/>
            <p:cNvSpPr/>
            <p:nvPr/>
          </p:nvSpPr>
          <p:spPr>
            <a:xfrm>
              <a:off x="4775050" y="913425"/>
              <a:ext cx="129100" cy="134700"/>
            </a:xfrm>
            <a:custGeom>
              <a:avLst/>
              <a:gdLst/>
              <a:ahLst/>
              <a:cxnLst/>
              <a:rect l="l" t="t" r="r" b="b"/>
              <a:pathLst>
                <a:path w="5164" h="5388" extrusionOk="0">
                  <a:moveTo>
                    <a:pt x="2579" y="0"/>
                  </a:moveTo>
                  <a:cubicBezTo>
                    <a:pt x="1154" y="0"/>
                    <a:pt x="1" y="1206"/>
                    <a:pt x="1" y="2694"/>
                  </a:cubicBezTo>
                  <a:cubicBezTo>
                    <a:pt x="1" y="4182"/>
                    <a:pt x="1154" y="5388"/>
                    <a:pt x="2579" y="5388"/>
                  </a:cubicBezTo>
                  <a:cubicBezTo>
                    <a:pt x="4009" y="5388"/>
                    <a:pt x="5163" y="4182"/>
                    <a:pt x="5163" y="2694"/>
                  </a:cubicBezTo>
                  <a:cubicBezTo>
                    <a:pt x="5163" y="1206"/>
                    <a:pt x="4009" y="0"/>
                    <a:pt x="2579" y="0"/>
                  </a:cubicBezTo>
                  <a:close/>
                </a:path>
              </a:pathLst>
            </a:custGeom>
            <a:solidFill>
              <a:srgbClr val="7B0404"/>
            </a:solidFill>
            <a:ln w="5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6"/>
            <p:cNvSpPr/>
            <p:nvPr/>
          </p:nvSpPr>
          <p:spPr>
            <a:xfrm>
              <a:off x="4618025" y="8449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6"/>
            <p:cNvSpPr/>
            <p:nvPr/>
          </p:nvSpPr>
          <p:spPr>
            <a:xfrm>
              <a:off x="4714775" y="7787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6"/>
            <p:cNvSpPr/>
            <p:nvPr/>
          </p:nvSpPr>
          <p:spPr>
            <a:xfrm>
              <a:off x="4671650" y="8678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69"/>
                    <a:pt x="318" y="669"/>
                  </a:cubicBezTo>
                  <a:cubicBezTo>
                    <a:pt x="497" y="669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4639925" y="10243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6"/>
            <p:cNvSpPr/>
            <p:nvPr/>
          </p:nvSpPr>
          <p:spPr>
            <a:xfrm>
              <a:off x="4560625" y="9242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6"/>
            <p:cNvSpPr/>
            <p:nvPr/>
          </p:nvSpPr>
          <p:spPr>
            <a:xfrm>
              <a:off x="4717075" y="9399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6"/>
            <p:cNvSpPr/>
            <p:nvPr/>
          </p:nvSpPr>
          <p:spPr>
            <a:xfrm>
              <a:off x="4698625" y="10442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2" y="670"/>
                    <a:pt x="647" y="520"/>
                    <a:pt x="647" y="335"/>
                  </a:cubicBezTo>
                  <a:cubicBezTo>
                    <a:pt x="647" y="151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6"/>
            <p:cNvSpPr/>
            <p:nvPr/>
          </p:nvSpPr>
          <p:spPr>
            <a:xfrm>
              <a:off x="4679300" y="9427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>
              <a:off x="4898925" y="7935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4608200" y="72912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4834475" y="730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4817300" y="8436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4719525" y="8514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4755450" y="7190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4930500" y="8932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4931075" y="10559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7" y="519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4804175" y="10639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39" y="0"/>
                    <a:pt x="1" y="150"/>
                    <a:pt x="1" y="335"/>
                  </a:cubicBezTo>
                  <a:cubicBezTo>
                    <a:pt x="1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4920125" y="9673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20"/>
                    <a:pt x="145" y="669"/>
                    <a:pt x="323" y="669"/>
                  </a:cubicBezTo>
                  <a:cubicBezTo>
                    <a:pt x="496" y="669"/>
                    <a:pt x="641" y="520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4542600" y="8198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4800875" y="7946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0" y="519"/>
                    <a:pt x="640" y="335"/>
                  </a:cubicBezTo>
                  <a:cubicBezTo>
                    <a:pt x="640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4662275" y="743250"/>
              <a:ext cx="21100" cy="22100"/>
            </a:xfrm>
            <a:custGeom>
              <a:avLst/>
              <a:gdLst/>
              <a:ahLst/>
              <a:cxnLst/>
              <a:rect l="l" t="t" r="r" b="b"/>
              <a:pathLst>
                <a:path w="844" h="884" extrusionOk="0">
                  <a:moveTo>
                    <a:pt x="422" y="1"/>
                  </a:moveTo>
                  <a:cubicBezTo>
                    <a:pt x="191" y="1"/>
                    <a:pt x="1" y="197"/>
                    <a:pt x="1" y="439"/>
                  </a:cubicBezTo>
                  <a:cubicBezTo>
                    <a:pt x="1" y="681"/>
                    <a:pt x="191" y="883"/>
                    <a:pt x="422" y="883"/>
                  </a:cubicBezTo>
                  <a:cubicBezTo>
                    <a:pt x="653" y="883"/>
                    <a:pt x="843" y="681"/>
                    <a:pt x="843" y="439"/>
                  </a:cubicBezTo>
                  <a:cubicBezTo>
                    <a:pt x="843" y="197"/>
                    <a:pt x="653" y="1"/>
                    <a:pt x="422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6"/>
            <p:cNvSpPr/>
            <p:nvPr/>
          </p:nvSpPr>
          <p:spPr>
            <a:xfrm>
              <a:off x="4585850" y="804250"/>
              <a:ext cx="21225" cy="22100"/>
            </a:xfrm>
            <a:custGeom>
              <a:avLst/>
              <a:gdLst/>
              <a:ahLst/>
              <a:cxnLst/>
              <a:rect l="l" t="t" r="r" b="b"/>
              <a:pathLst>
                <a:path w="849" h="884" extrusionOk="0">
                  <a:moveTo>
                    <a:pt x="428" y="1"/>
                  </a:moveTo>
                  <a:cubicBezTo>
                    <a:pt x="191" y="1"/>
                    <a:pt x="1" y="203"/>
                    <a:pt x="1" y="445"/>
                  </a:cubicBezTo>
                  <a:cubicBezTo>
                    <a:pt x="1" y="687"/>
                    <a:pt x="191" y="883"/>
                    <a:pt x="428" y="883"/>
                  </a:cubicBezTo>
                  <a:cubicBezTo>
                    <a:pt x="658" y="883"/>
                    <a:pt x="849" y="687"/>
                    <a:pt x="849" y="445"/>
                  </a:cubicBezTo>
                  <a:cubicBezTo>
                    <a:pt x="849" y="203"/>
                    <a:pt x="658" y="1"/>
                    <a:pt x="428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6"/>
            <p:cNvSpPr/>
            <p:nvPr/>
          </p:nvSpPr>
          <p:spPr>
            <a:xfrm>
              <a:off x="4600275" y="934025"/>
              <a:ext cx="21225" cy="22100"/>
            </a:xfrm>
            <a:custGeom>
              <a:avLst/>
              <a:gdLst/>
              <a:ahLst/>
              <a:cxnLst/>
              <a:rect l="l" t="t" r="r" b="b"/>
              <a:pathLst>
                <a:path w="849" h="884" extrusionOk="0">
                  <a:moveTo>
                    <a:pt x="428" y="1"/>
                  </a:moveTo>
                  <a:cubicBezTo>
                    <a:pt x="191" y="1"/>
                    <a:pt x="1" y="203"/>
                    <a:pt x="1" y="445"/>
                  </a:cubicBezTo>
                  <a:cubicBezTo>
                    <a:pt x="1" y="687"/>
                    <a:pt x="191" y="883"/>
                    <a:pt x="428" y="883"/>
                  </a:cubicBezTo>
                  <a:cubicBezTo>
                    <a:pt x="658" y="883"/>
                    <a:pt x="849" y="687"/>
                    <a:pt x="849" y="445"/>
                  </a:cubicBezTo>
                  <a:cubicBezTo>
                    <a:pt x="849" y="203"/>
                    <a:pt x="658" y="1"/>
                    <a:pt x="428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4688250" y="997200"/>
              <a:ext cx="21075" cy="22075"/>
            </a:xfrm>
            <a:custGeom>
              <a:avLst/>
              <a:gdLst/>
              <a:ahLst/>
              <a:cxnLst/>
              <a:rect l="l" t="t" r="r" b="b"/>
              <a:pathLst>
                <a:path w="843" h="883" extrusionOk="0">
                  <a:moveTo>
                    <a:pt x="421" y="0"/>
                  </a:moveTo>
                  <a:cubicBezTo>
                    <a:pt x="191" y="0"/>
                    <a:pt x="0" y="202"/>
                    <a:pt x="0" y="445"/>
                  </a:cubicBezTo>
                  <a:cubicBezTo>
                    <a:pt x="0" y="687"/>
                    <a:pt x="191" y="883"/>
                    <a:pt x="421" y="883"/>
                  </a:cubicBezTo>
                  <a:cubicBezTo>
                    <a:pt x="658" y="883"/>
                    <a:pt x="842" y="687"/>
                    <a:pt x="842" y="445"/>
                  </a:cubicBezTo>
                  <a:cubicBezTo>
                    <a:pt x="842" y="202"/>
                    <a:pt x="658" y="0"/>
                    <a:pt x="421" y="0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6"/>
            <p:cNvSpPr/>
            <p:nvPr/>
          </p:nvSpPr>
          <p:spPr>
            <a:xfrm>
              <a:off x="4574325" y="1008300"/>
              <a:ext cx="21075" cy="21950"/>
            </a:xfrm>
            <a:custGeom>
              <a:avLst/>
              <a:gdLst/>
              <a:ahLst/>
              <a:cxnLst/>
              <a:rect l="l" t="t" r="r" b="b"/>
              <a:pathLst>
                <a:path w="843" h="878" extrusionOk="0">
                  <a:moveTo>
                    <a:pt x="421" y="1"/>
                  </a:moveTo>
                  <a:cubicBezTo>
                    <a:pt x="185" y="1"/>
                    <a:pt x="0" y="197"/>
                    <a:pt x="0" y="439"/>
                  </a:cubicBezTo>
                  <a:cubicBezTo>
                    <a:pt x="0" y="681"/>
                    <a:pt x="185" y="877"/>
                    <a:pt x="421" y="877"/>
                  </a:cubicBezTo>
                  <a:cubicBezTo>
                    <a:pt x="652" y="877"/>
                    <a:pt x="843" y="681"/>
                    <a:pt x="843" y="439"/>
                  </a:cubicBezTo>
                  <a:cubicBezTo>
                    <a:pt x="843" y="197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6"/>
            <p:cNvSpPr/>
            <p:nvPr/>
          </p:nvSpPr>
          <p:spPr>
            <a:xfrm>
              <a:off x="4748675" y="887450"/>
              <a:ext cx="21075" cy="21950"/>
            </a:xfrm>
            <a:custGeom>
              <a:avLst/>
              <a:gdLst/>
              <a:ahLst/>
              <a:cxnLst/>
              <a:rect l="l" t="t" r="r" b="b"/>
              <a:pathLst>
                <a:path w="843" h="878" extrusionOk="0">
                  <a:moveTo>
                    <a:pt x="421" y="1"/>
                  </a:moveTo>
                  <a:cubicBezTo>
                    <a:pt x="190" y="1"/>
                    <a:pt x="0" y="197"/>
                    <a:pt x="0" y="439"/>
                  </a:cubicBezTo>
                  <a:cubicBezTo>
                    <a:pt x="0" y="681"/>
                    <a:pt x="190" y="878"/>
                    <a:pt x="421" y="878"/>
                  </a:cubicBezTo>
                  <a:cubicBezTo>
                    <a:pt x="658" y="878"/>
                    <a:pt x="842" y="681"/>
                    <a:pt x="842" y="439"/>
                  </a:cubicBezTo>
                  <a:cubicBezTo>
                    <a:pt x="842" y="197"/>
                    <a:pt x="658" y="1"/>
                    <a:pt x="421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6"/>
            <p:cNvSpPr/>
            <p:nvPr/>
          </p:nvSpPr>
          <p:spPr>
            <a:xfrm>
              <a:off x="4847575" y="776850"/>
              <a:ext cx="21100" cy="21950"/>
            </a:xfrm>
            <a:custGeom>
              <a:avLst/>
              <a:gdLst/>
              <a:ahLst/>
              <a:cxnLst/>
              <a:rect l="l" t="t" r="r" b="b"/>
              <a:pathLst>
                <a:path w="844" h="878" extrusionOk="0">
                  <a:moveTo>
                    <a:pt x="422" y="1"/>
                  </a:moveTo>
                  <a:cubicBezTo>
                    <a:pt x="186" y="1"/>
                    <a:pt x="1" y="197"/>
                    <a:pt x="1" y="439"/>
                  </a:cubicBezTo>
                  <a:cubicBezTo>
                    <a:pt x="1" y="681"/>
                    <a:pt x="186" y="877"/>
                    <a:pt x="422" y="877"/>
                  </a:cubicBezTo>
                  <a:cubicBezTo>
                    <a:pt x="653" y="877"/>
                    <a:pt x="843" y="681"/>
                    <a:pt x="843" y="439"/>
                  </a:cubicBezTo>
                  <a:cubicBezTo>
                    <a:pt x="843" y="197"/>
                    <a:pt x="653" y="1"/>
                    <a:pt x="422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6"/>
            <p:cNvSpPr/>
            <p:nvPr/>
          </p:nvSpPr>
          <p:spPr>
            <a:xfrm>
              <a:off x="4756875" y="757675"/>
              <a:ext cx="21075" cy="21950"/>
            </a:xfrm>
            <a:custGeom>
              <a:avLst/>
              <a:gdLst/>
              <a:ahLst/>
              <a:cxnLst/>
              <a:rect l="l" t="t" r="r" b="b"/>
              <a:pathLst>
                <a:path w="843" h="878" extrusionOk="0">
                  <a:moveTo>
                    <a:pt x="422" y="1"/>
                  </a:moveTo>
                  <a:cubicBezTo>
                    <a:pt x="191" y="1"/>
                    <a:pt x="1" y="197"/>
                    <a:pt x="1" y="439"/>
                  </a:cubicBezTo>
                  <a:cubicBezTo>
                    <a:pt x="1" y="681"/>
                    <a:pt x="191" y="877"/>
                    <a:pt x="422" y="877"/>
                  </a:cubicBezTo>
                  <a:cubicBezTo>
                    <a:pt x="658" y="877"/>
                    <a:pt x="843" y="681"/>
                    <a:pt x="843" y="439"/>
                  </a:cubicBezTo>
                  <a:cubicBezTo>
                    <a:pt x="843" y="197"/>
                    <a:pt x="658" y="1"/>
                    <a:pt x="422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6"/>
            <p:cNvSpPr/>
            <p:nvPr/>
          </p:nvSpPr>
          <p:spPr>
            <a:xfrm>
              <a:off x="4884650" y="725375"/>
              <a:ext cx="21075" cy="21950"/>
            </a:xfrm>
            <a:custGeom>
              <a:avLst/>
              <a:gdLst/>
              <a:ahLst/>
              <a:cxnLst/>
              <a:rect l="l" t="t" r="r" b="b"/>
              <a:pathLst>
                <a:path w="843" h="878" extrusionOk="0">
                  <a:moveTo>
                    <a:pt x="421" y="0"/>
                  </a:moveTo>
                  <a:cubicBezTo>
                    <a:pt x="191" y="0"/>
                    <a:pt x="0" y="197"/>
                    <a:pt x="0" y="439"/>
                  </a:cubicBezTo>
                  <a:cubicBezTo>
                    <a:pt x="0" y="681"/>
                    <a:pt x="191" y="877"/>
                    <a:pt x="421" y="877"/>
                  </a:cubicBezTo>
                  <a:cubicBezTo>
                    <a:pt x="652" y="877"/>
                    <a:pt x="843" y="681"/>
                    <a:pt x="843" y="439"/>
                  </a:cubicBezTo>
                  <a:cubicBezTo>
                    <a:pt x="843" y="197"/>
                    <a:pt x="652" y="0"/>
                    <a:pt x="421" y="0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6"/>
            <p:cNvSpPr/>
            <p:nvPr/>
          </p:nvSpPr>
          <p:spPr>
            <a:xfrm>
              <a:off x="4890850" y="890200"/>
              <a:ext cx="21075" cy="21950"/>
            </a:xfrm>
            <a:custGeom>
              <a:avLst/>
              <a:gdLst/>
              <a:ahLst/>
              <a:cxnLst/>
              <a:rect l="l" t="t" r="r" b="b"/>
              <a:pathLst>
                <a:path w="843" h="878" extrusionOk="0">
                  <a:moveTo>
                    <a:pt x="422" y="0"/>
                  </a:moveTo>
                  <a:cubicBezTo>
                    <a:pt x="185" y="0"/>
                    <a:pt x="0" y="197"/>
                    <a:pt x="0" y="439"/>
                  </a:cubicBezTo>
                  <a:cubicBezTo>
                    <a:pt x="0" y="681"/>
                    <a:pt x="185" y="877"/>
                    <a:pt x="422" y="877"/>
                  </a:cubicBezTo>
                  <a:cubicBezTo>
                    <a:pt x="652" y="877"/>
                    <a:pt x="843" y="681"/>
                    <a:pt x="843" y="439"/>
                  </a:cubicBezTo>
                  <a:cubicBezTo>
                    <a:pt x="843" y="197"/>
                    <a:pt x="652" y="0"/>
                    <a:pt x="422" y="0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6"/>
            <p:cNvSpPr/>
            <p:nvPr/>
          </p:nvSpPr>
          <p:spPr>
            <a:xfrm>
              <a:off x="4947075" y="973250"/>
              <a:ext cx="21100" cy="21950"/>
            </a:xfrm>
            <a:custGeom>
              <a:avLst/>
              <a:gdLst/>
              <a:ahLst/>
              <a:cxnLst/>
              <a:rect l="l" t="t" r="r" b="b"/>
              <a:pathLst>
                <a:path w="844" h="878" extrusionOk="0">
                  <a:moveTo>
                    <a:pt x="422" y="1"/>
                  </a:moveTo>
                  <a:cubicBezTo>
                    <a:pt x="191" y="1"/>
                    <a:pt x="1" y="197"/>
                    <a:pt x="1" y="439"/>
                  </a:cubicBezTo>
                  <a:cubicBezTo>
                    <a:pt x="1" y="682"/>
                    <a:pt x="191" y="878"/>
                    <a:pt x="422" y="878"/>
                  </a:cubicBezTo>
                  <a:cubicBezTo>
                    <a:pt x="659" y="878"/>
                    <a:pt x="843" y="682"/>
                    <a:pt x="843" y="439"/>
                  </a:cubicBezTo>
                  <a:cubicBezTo>
                    <a:pt x="843" y="197"/>
                    <a:pt x="659" y="1"/>
                    <a:pt x="422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6"/>
            <p:cNvSpPr/>
            <p:nvPr/>
          </p:nvSpPr>
          <p:spPr>
            <a:xfrm>
              <a:off x="4870950" y="1087900"/>
              <a:ext cx="21075" cy="22100"/>
            </a:xfrm>
            <a:custGeom>
              <a:avLst/>
              <a:gdLst/>
              <a:ahLst/>
              <a:cxnLst/>
              <a:rect l="l" t="t" r="r" b="b"/>
              <a:pathLst>
                <a:path w="843" h="884" extrusionOk="0">
                  <a:moveTo>
                    <a:pt x="421" y="1"/>
                  </a:moveTo>
                  <a:cubicBezTo>
                    <a:pt x="185" y="1"/>
                    <a:pt x="0" y="197"/>
                    <a:pt x="0" y="439"/>
                  </a:cubicBezTo>
                  <a:cubicBezTo>
                    <a:pt x="0" y="681"/>
                    <a:pt x="185" y="883"/>
                    <a:pt x="421" y="883"/>
                  </a:cubicBezTo>
                  <a:cubicBezTo>
                    <a:pt x="652" y="883"/>
                    <a:pt x="843" y="681"/>
                    <a:pt x="843" y="439"/>
                  </a:cubicBezTo>
                  <a:cubicBezTo>
                    <a:pt x="843" y="197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B3E59"/>
            </a:solidFill>
            <a:ln w="100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6"/>
            <p:cNvSpPr/>
            <p:nvPr/>
          </p:nvSpPr>
          <p:spPr>
            <a:xfrm>
              <a:off x="5243275" y="867425"/>
              <a:ext cx="519725" cy="510050"/>
            </a:xfrm>
            <a:custGeom>
              <a:avLst/>
              <a:gdLst/>
              <a:ahLst/>
              <a:cxnLst/>
              <a:rect l="l" t="t" r="r" b="b"/>
              <a:pathLst>
                <a:path w="20789" h="20402" extrusionOk="0">
                  <a:moveTo>
                    <a:pt x="2095" y="4470"/>
                  </a:moveTo>
                  <a:cubicBezTo>
                    <a:pt x="3000" y="1742"/>
                    <a:pt x="2423" y="2209"/>
                    <a:pt x="5031" y="1108"/>
                  </a:cubicBezTo>
                  <a:cubicBezTo>
                    <a:pt x="7638" y="0"/>
                    <a:pt x="16463" y="842"/>
                    <a:pt x="17547" y="1748"/>
                  </a:cubicBezTo>
                  <a:cubicBezTo>
                    <a:pt x="18626" y="2653"/>
                    <a:pt x="19278" y="1927"/>
                    <a:pt x="19762" y="4038"/>
                  </a:cubicBezTo>
                  <a:cubicBezTo>
                    <a:pt x="20247" y="6149"/>
                    <a:pt x="20789" y="17997"/>
                    <a:pt x="19762" y="18343"/>
                  </a:cubicBezTo>
                  <a:cubicBezTo>
                    <a:pt x="18741" y="18689"/>
                    <a:pt x="19768" y="18718"/>
                    <a:pt x="16976" y="18770"/>
                  </a:cubicBezTo>
                  <a:cubicBezTo>
                    <a:pt x="14179" y="18827"/>
                    <a:pt x="6196" y="20402"/>
                    <a:pt x="3098" y="17201"/>
                  </a:cubicBezTo>
                  <a:cubicBezTo>
                    <a:pt x="1" y="13994"/>
                    <a:pt x="1195" y="7193"/>
                    <a:pt x="2095" y="4470"/>
                  </a:cubicBezTo>
                  <a:close/>
                </a:path>
              </a:pathLst>
            </a:custGeom>
            <a:solidFill>
              <a:srgbClr val="BF0404"/>
            </a:solidFill>
            <a:ln w="9650" cap="flat" cmpd="sng">
              <a:solidFill>
                <a:srgbClr val="7B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6"/>
            <p:cNvSpPr/>
            <p:nvPr/>
          </p:nvSpPr>
          <p:spPr>
            <a:xfrm>
              <a:off x="5637975" y="1218975"/>
              <a:ext cx="80775" cy="84100"/>
            </a:xfrm>
            <a:custGeom>
              <a:avLst/>
              <a:gdLst/>
              <a:ahLst/>
              <a:cxnLst/>
              <a:rect l="l" t="t" r="r" b="b"/>
              <a:pathLst>
                <a:path w="3231" h="3364" extrusionOk="0">
                  <a:moveTo>
                    <a:pt x="1615" y="1"/>
                  </a:moveTo>
                  <a:cubicBezTo>
                    <a:pt x="721" y="1"/>
                    <a:pt x="0" y="751"/>
                    <a:pt x="0" y="1679"/>
                  </a:cubicBezTo>
                  <a:cubicBezTo>
                    <a:pt x="0" y="2614"/>
                    <a:pt x="721" y="3364"/>
                    <a:pt x="1615" y="3364"/>
                  </a:cubicBezTo>
                  <a:cubicBezTo>
                    <a:pt x="2503" y="3364"/>
                    <a:pt x="3230" y="2614"/>
                    <a:pt x="3230" y="1679"/>
                  </a:cubicBezTo>
                  <a:cubicBezTo>
                    <a:pt x="3230" y="751"/>
                    <a:pt x="2503" y="1"/>
                    <a:pt x="1615" y="1"/>
                  </a:cubicBezTo>
                  <a:close/>
                </a:path>
              </a:pathLst>
            </a:custGeom>
            <a:solidFill>
              <a:srgbClr val="7B0404"/>
            </a:solidFill>
            <a:ln w="360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6"/>
            <p:cNvSpPr/>
            <p:nvPr/>
          </p:nvSpPr>
          <p:spPr>
            <a:xfrm>
              <a:off x="5612725" y="1306075"/>
              <a:ext cx="16025" cy="16625"/>
            </a:xfrm>
            <a:custGeom>
              <a:avLst/>
              <a:gdLst/>
              <a:ahLst/>
              <a:cxnLst/>
              <a:rect l="l" t="t" r="r" b="b"/>
              <a:pathLst>
                <a:path w="641" h="665" extrusionOk="0">
                  <a:moveTo>
                    <a:pt x="324" y="1"/>
                  </a:moveTo>
                  <a:cubicBezTo>
                    <a:pt x="145" y="1"/>
                    <a:pt x="1" y="145"/>
                    <a:pt x="1" y="329"/>
                  </a:cubicBezTo>
                  <a:cubicBezTo>
                    <a:pt x="1" y="520"/>
                    <a:pt x="145" y="664"/>
                    <a:pt x="324" y="664"/>
                  </a:cubicBezTo>
                  <a:cubicBezTo>
                    <a:pt x="497" y="664"/>
                    <a:pt x="641" y="520"/>
                    <a:pt x="641" y="329"/>
                  </a:cubicBezTo>
                  <a:cubicBezTo>
                    <a:pt x="641" y="145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6"/>
            <p:cNvSpPr/>
            <p:nvPr/>
          </p:nvSpPr>
          <p:spPr>
            <a:xfrm>
              <a:off x="5647775" y="13089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39" y="0"/>
                    <a:pt x="0" y="150"/>
                    <a:pt x="0" y="335"/>
                  </a:cubicBezTo>
                  <a:cubicBezTo>
                    <a:pt x="0" y="519"/>
                    <a:pt x="139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>
              <a:off x="5617625" y="12788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6"/>
            <p:cNvSpPr/>
            <p:nvPr/>
          </p:nvSpPr>
          <p:spPr>
            <a:xfrm>
              <a:off x="5581725" y="1295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39" y="0"/>
                    <a:pt x="0" y="150"/>
                    <a:pt x="0" y="335"/>
                  </a:cubicBezTo>
                  <a:cubicBezTo>
                    <a:pt x="0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6"/>
            <p:cNvSpPr/>
            <p:nvPr/>
          </p:nvSpPr>
          <p:spPr>
            <a:xfrm>
              <a:off x="5598175" y="12409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0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0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>
              <a:off x="5664200" y="1167200"/>
              <a:ext cx="16050" cy="16625"/>
            </a:xfrm>
            <a:custGeom>
              <a:avLst/>
              <a:gdLst/>
              <a:ahLst/>
              <a:cxnLst/>
              <a:rect l="l" t="t" r="r" b="b"/>
              <a:pathLst>
                <a:path w="642" h="665" extrusionOk="0">
                  <a:moveTo>
                    <a:pt x="324" y="1"/>
                  </a:moveTo>
                  <a:cubicBezTo>
                    <a:pt x="145" y="1"/>
                    <a:pt x="1" y="145"/>
                    <a:pt x="1" y="330"/>
                  </a:cubicBezTo>
                  <a:cubicBezTo>
                    <a:pt x="1" y="514"/>
                    <a:pt x="145" y="664"/>
                    <a:pt x="324" y="664"/>
                  </a:cubicBezTo>
                  <a:cubicBezTo>
                    <a:pt x="497" y="664"/>
                    <a:pt x="641" y="514"/>
                    <a:pt x="641" y="330"/>
                  </a:cubicBezTo>
                  <a:cubicBezTo>
                    <a:pt x="641" y="145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6"/>
            <p:cNvSpPr/>
            <p:nvPr/>
          </p:nvSpPr>
          <p:spPr>
            <a:xfrm>
              <a:off x="5708900" y="118942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6"/>
            <p:cNvSpPr/>
            <p:nvPr/>
          </p:nvSpPr>
          <p:spPr>
            <a:xfrm>
              <a:off x="5628300" y="11924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5669975" y="11982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2" y="669"/>
                    <a:pt x="647" y="519"/>
                    <a:pt x="647" y="335"/>
                  </a:cubicBezTo>
                  <a:cubicBezTo>
                    <a:pt x="647" y="150"/>
                    <a:pt x="502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5696225" y="11516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502" y="669"/>
                    <a:pt x="641" y="519"/>
                    <a:pt x="641" y="335"/>
                  </a:cubicBezTo>
                  <a:cubicBezTo>
                    <a:pt x="641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5720600" y="12138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5324600" y="931450"/>
              <a:ext cx="383750" cy="354175"/>
            </a:xfrm>
            <a:custGeom>
              <a:avLst/>
              <a:gdLst/>
              <a:ahLst/>
              <a:cxnLst/>
              <a:rect l="l" t="t" r="r" b="b"/>
              <a:pathLst>
                <a:path w="15350" h="14167" extrusionOk="0">
                  <a:moveTo>
                    <a:pt x="1754" y="1909"/>
                  </a:moveTo>
                  <a:cubicBezTo>
                    <a:pt x="376" y="4020"/>
                    <a:pt x="1" y="7326"/>
                    <a:pt x="295" y="9339"/>
                  </a:cubicBezTo>
                  <a:cubicBezTo>
                    <a:pt x="589" y="11358"/>
                    <a:pt x="1633" y="12298"/>
                    <a:pt x="2712" y="13076"/>
                  </a:cubicBezTo>
                  <a:cubicBezTo>
                    <a:pt x="3791" y="13855"/>
                    <a:pt x="5313" y="14167"/>
                    <a:pt x="6121" y="13953"/>
                  </a:cubicBezTo>
                  <a:cubicBezTo>
                    <a:pt x="6923" y="13746"/>
                    <a:pt x="8659" y="11006"/>
                    <a:pt x="8867" y="10440"/>
                  </a:cubicBezTo>
                  <a:cubicBezTo>
                    <a:pt x="9068" y="9875"/>
                    <a:pt x="11797" y="8035"/>
                    <a:pt x="12235" y="7597"/>
                  </a:cubicBezTo>
                  <a:cubicBezTo>
                    <a:pt x="12679" y="7158"/>
                    <a:pt x="15350" y="6922"/>
                    <a:pt x="15015" y="5168"/>
                  </a:cubicBezTo>
                  <a:cubicBezTo>
                    <a:pt x="14687" y="3409"/>
                    <a:pt x="12996" y="1904"/>
                    <a:pt x="11831" y="1102"/>
                  </a:cubicBezTo>
                  <a:cubicBezTo>
                    <a:pt x="10666" y="294"/>
                    <a:pt x="9305" y="219"/>
                    <a:pt x="8647" y="110"/>
                  </a:cubicBezTo>
                  <a:cubicBezTo>
                    <a:pt x="7984" y="0"/>
                    <a:pt x="2741" y="1246"/>
                    <a:pt x="2602" y="1321"/>
                  </a:cubicBezTo>
                  <a:cubicBezTo>
                    <a:pt x="2216" y="1529"/>
                    <a:pt x="1945" y="1621"/>
                    <a:pt x="1754" y="1909"/>
                  </a:cubicBezTo>
                  <a:close/>
                </a:path>
              </a:pathLst>
            </a:custGeom>
            <a:solidFill>
              <a:srgbClr val="7DB0D8"/>
            </a:solidFill>
            <a:ln w="5775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5387925" y="965175"/>
              <a:ext cx="33325" cy="43000"/>
            </a:xfrm>
            <a:custGeom>
              <a:avLst/>
              <a:gdLst/>
              <a:ahLst/>
              <a:cxnLst/>
              <a:rect l="l" t="t" r="r" b="b"/>
              <a:pathLst>
                <a:path w="1333" h="1720" extrusionOk="0">
                  <a:moveTo>
                    <a:pt x="300" y="439"/>
                  </a:moveTo>
                  <a:cubicBezTo>
                    <a:pt x="98" y="687"/>
                    <a:pt x="0" y="1328"/>
                    <a:pt x="219" y="1524"/>
                  </a:cubicBezTo>
                  <a:cubicBezTo>
                    <a:pt x="439" y="1720"/>
                    <a:pt x="663" y="1622"/>
                    <a:pt x="883" y="1403"/>
                  </a:cubicBezTo>
                  <a:cubicBezTo>
                    <a:pt x="1102" y="1178"/>
                    <a:pt x="1333" y="457"/>
                    <a:pt x="1090" y="226"/>
                  </a:cubicBezTo>
                  <a:cubicBezTo>
                    <a:pt x="842" y="1"/>
                    <a:pt x="502" y="197"/>
                    <a:pt x="300" y="43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5400025" y="986450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13" y="0"/>
                  </a:moveTo>
                  <a:cubicBezTo>
                    <a:pt x="100" y="0"/>
                    <a:pt x="88" y="3"/>
                    <a:pt x="76" y="9"/>
                  </a:cubicBezTo>
                  <a:cubicBezTo>
                    <a:pt x="24" y="27"/>
                    <a:pt x="1" y="84"/>
                    <a:pt x="18" y="130"/>
                  </a:cubicBezTo>
                  <a:cubicBezTo>
                    <a:pt x="35" y="165"/>
                    <a:pt x="70" y="190"/>
                    <a:pt x="108" y="190"/>
                  </a:cubicBezTo>
                  <a:cubicBezTo>
                    <a:pt x="120" y="190"/>
                    <a:pt x="132" y="188"/>
                    <a:pt x="145" y="182"/>
                  </a:cubicBezTo>
                  <a:cubicBezTo>
                    <a:pt x="191" y="165"/>
                    <a:pt x="214" y="107"/>
                    <a:pt x="197" y="61"/>
                  </a:cubicBezTo>
                  <a:cubicBezTo>
                    <a:pt x="180" y="23"/>
                    <a:pt x="147" y="0"/>
                    <a:pt x="113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5507750" y="1031375"/>
              <a:ext cx="43575" cy="31600"/>
            </a:xfrm>
            <a:custGeom>
              <a:avLst/>
              <a:gdLst/>
              <a:ahLst/>
              <a:cxnLst/>
              <a:rect l="l" t="t" r="r" b="b"/>
              <a:pathLst>
                <a:path w="1743" h="1264" extrusionOk="0">
                  <a:moveTo>
                    <a:pt x="1264" y="225"/>
                  </a:moveTo>
                  <a:cubicBezTo>
                    <a:pt x="1004" y="41"/>
                    <a:pt x="352" y="0"/>
                    <a:pt x="179" y="231"/>
                  </a:cubicBezTo>
                  <a:cubicBezTo>
                    <a:pt x="0" y="468"/>
                    <a:pt x="116" y="681"/>
                    <a:pt x="352" y="883"/>
                  </a:cubicBezTo>
                  <a:cubicBezTo>
                    <a:pt x="589" y="1085"/>
                    <a:pt x="1333" y="1264"/>
                    <a:pt x="1541" y="998"/>
                  </a:cubicBezTo>
                  <a:cubicBezTo>
                    <a:pt x="1742" y="733"/>
                    <a:pt x="1523" y="410"/>
                    <a:pt x="1264" y="22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5524625" y="1042975"/>
              <a:ext cx="5350" cy="4800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2" y="0"/>
                  </a:moveTo>
                  <a:cubicBezTo>
                    <a:pt x="89" y="0"/>
                    <a:pt x="76" y="3"/>
                    <a:pt x="64" y="9"/>
                  </a:cubicBezTo>
                  <a:cubicBezTo>
                    <a:pt x="18" y="32"/>
                    <a:pt x="0" y="90"/>
                    <a:pt x="23" y="136"/>
                  </a:cubicBezTo>
                  <a:cubicBezTo>
                    <a:pt x="40" y="170"/>
                    <a:pt x="76" y="192"/>
                    <a:pt x="112" y="192"/>
                  </a:cubicBezTo>
                  <a:cubicBezTo>
                    <a:pt x="125" y="192"/>
                    <a:pt x="138" y="189"/>
                    <a:pt x="150" y="182"/>
                  </a:cubicBezTo>
                  <a:cubicBezTo>
                    <a:pt x="196" y="159"/>
                    <a:pt x="214" y="102"/>
                    <a:pt x="191" y="56"/>
                  </a:cubicBezTo>
                  <a:cubicBezTo>
                    <a:pt x="174" y="22"/>
                    <a:pt x="138" y="0"/>
                    <a:pt x="102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5403500" y="1116750"/>
              <a:ext cx="28575" cy="44150"/>
            </a:xfrm>
            <a:custGeom>
              <a:avLst/>
              <a:gdLst/>
              <a:ahLst/>
              <a:cxnLst/>
              <a:rect l="l" t="t" r="r" b="b"/>
              <a:pathLst>
                <a:path w="1143" h="1766" extrusionOk="0">
                  <a:moveTo>
                    <a:pt x="133" y="560"/>
                  </a:moveTo>
                  <a:cubicBezTo>
                    <a:pt x="0" y="848"/>
                    <a:pt x="64" y="1494"/>
                    <a:pt x="323" y="1633"/>
                  </a:cubicBezTo>
                  <a:cubicBezTo>
                    <a:pt x="588" y="1765"/>
                    <a:pt x="779" y="1615"/>
                    <a:pt x="935" y="1344"/>
                  </a:cubicBezTo>
                  <a:cubicBezTo>
                    <a:pt x="1096" y="1079"/>
                    <a:pt x="1142" y="317"/>
                    <a:pt x="848" y="162"/>
                  </a:cubicBezTo>
                  <a:cubicBezTo>
                    <a:pt x="548" y="0"/>
                    <a:pt x="271" y="271"/>
                    <a:pt x="133" y="56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5414450" y="1138825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3" y="1"/>
                  </a:moveTo>
                  <a:cubicBezTo>
                    <a:pt x="85" y="1"/>
                    <a:pt x="68" y="6"/>
                    <a:pt x="52" y="17"/>
                  </a:cubicBezTo>
                  <a:cubicBezTo>
                    <a:pt x="6" y="52"/>
                    <a:pt x="0" y="109"/>
                    <a:pt x="29" y="150"/>
                  </a:cubicBezTo>
                  <a:cubicBezTo>
                    <a:pt x="47" y="177"/>
                    <a:pt x="76" y="190"/>
                    <a:pt x="106" y="190"/>
                  </a:cubicBezTo>
                  <a:cubicBezTo>
                    <a:pt x="126" y="190"/>
                    <a:pt x="146" y="184"/>
                    <a:pt x="162" y="173"/>
                  </a:cubicBezTo>
                  <a:cubicBezTo>
                    <a:pt x="202" y="138"/>
                    <a:pt x="214" y="80"/>
                    <a:pt x="179" y="40"/>
                  </a:cubicBezTo>
                  <a:cubicBezTo>
                    <a:pt x="161" y="15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5370600" y="1064400"/>
              <a:ext cx="30900" cy="39825"/>
            </a:xfrm>
            <a:custGeom>
              <a:avLst/>
              <a:gdLst/>
              <a:ahLst/>
              <a:cxnLst/>
              <a:rect l="l" t="t" r="r" b="b"/>
              <a:pathLst>
                <a:path w="1236" h="1593" extrusionOk="0">
                  <a:moveTo>
                    <a:pt x="76" y="814"/>
                  </a:moveTo>
                  <a:cubicBezTo>
                    <a:pt x="145" y="1125"/>
                    <a:pt x="595" y="1592"/>
                    <a:pt x="883" y="1540"/>
                  </a:cubicBezTo>
                  <a:cubicBezTo>
                    <a:pt x="1172" y="1483"/>
                    <a:pt x="1235" y="1246"/>
                    <a:pt x="1189" y="935"/>
                  </a:cubicBezTo>
                  <a:cubicBezTo>
                    <a:pt x="1149" y="629"/>
                    <a:pt x="716" y="0"/>
                    <a:pt x="387" y="58"/>
                  </a:cubicBezTo>
                  <a:cubicBezTo>
                    <a:pt x="59" y="116"/>
                    <a:pt x="1" y="502"/>
                    <a:pt x="76" y="81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5384300" y="1084225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11" y="1"/>
                  </a:moveTo>
                  <a:cubicBezTo>
                    <a:pt x="67" y="1"/>
                    <a:pt x="28" y="28"/>
                    <a:pt x="18" y="73"/>
                  </a:cubicBezTo>
                  <a:cubicBezTo>
                    <a:pt x="1" y="119"/>
                    <a:pt x="30" y="171"/>
                    <a:pt x="82" y="188"/>
                  </a:cubicBezTo>
                  <a:cubicBezTo>
                    <a:pt x="89" y="190"/>
                    <a:pt x="97" y="190"/>
                    <a:pt x="105" y="190"/>
                  </a:cubicBezTo>
                  <a:cubicBezTo>
                    <a:pt x="148" y="190"/>
                    <a:pt x="187" y="163"/>
                    <a:pt x="197" y="119"/>
                  </a:cubicBezTo>
                  <a:cubicBezTo>
                    <a:pt x="214" y="73"/>
                    <a:pt x="186" y="21"/>
                    <a:pt x="134" y="3"/>
                  </a:cubicBezTo>
                  <a:cubicBezTo>
                    <a:pt x="126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5444450" y="970075"/>
              <a:ext cx="39250" cy="36225"/>
            </a:xfrm>
            <a:custGeom>
              <a:avLst/>
              <a:gdLst/>
              <a:ahLst/>
              <a:cxnLst/>
              <a:rect l="l" t="t" r="r" b="b"/>
              <a:pathLst>
                <a:path w="1570" h="1449" extrusionOk="0">
                  <a:moveTo>
                    <a:pt x="612" y="209"/>
                  </a:moveTo>
                  <a:cubicBezTo>
                    <a:pt x="335" y="359"/>
                    <a:pt x="0" y="918"/>
                    <a:pt x="133" y="1183"/>
                  </a:cubicBezTo>
                  <a:cubicBezTo>
                    <a:pt x="260" y="1449"/>
                    <a:pt x="508" y="1437"/>
                    <a:pt x="796" y="1316"/>
                  </a:cubicBezTo>
                  <a:cubicBezTo>
                    <a:pt x="1079" y="1195"/>
                    <a:pt x="1569" y="607"/>
                    <a:pt x="1425" y="307"/>
                  </a:cubicBezTo>
                  <a:cubicBezTo>
                    <a:pt x="1281" y="1"/>
                    <a:pt x="889" y="53"/>
                    <a:pt x="612" y="20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5459450" y="987400"/>
              <a:ext cx="4775" cy="4625"/>
            </a:xfrm>
            <a:custGeom>
              <a:avLst/>
              <a:gdLst/>
              <a:ahLst/>
              <a:cxnLst/>
              <a:rect l="l" t="t" r="r" b="b"/>
              <a:pathLst>
                <a:path w="191" h="185" extrusionOk="0">
                  <a:moveTo>
                    <a:pt x="92" y="0"/>
                  </a:moveTo>
                  <a:cubicBezTo>
                    <a:pt x="40" y="0"/>
                    <a:pt x="0" y="41"/>
                    <a:pt x="0" y="92"/>
                  </a:cubicBezTo>
                  <a:cubicBezTo>
                    <a:pt x="0" y="144"/>
                    <a:pt x="40" y="185"/>
                    <a:pt x="92" y="185"/>
                  </a:cubicBezTo>
                  <a:cubicBezTo>
                    <a:pt x="144" y="185"/>
                    <a:pt x="190" y="144"/>
                    <a:pt x="190" y="92"/>
                  </a:cubicBezTo>
                  <a:cubicBezTo>
                    <a:pt x="190" y="41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6"/>
            <p:cNvSpPr/>
            <p:nvPr/>
          </p:nvSpPr>
          <p:spPr>
            <a:xfrm>
              <a:off x="5393975" y="1008600"/>
              <a:ext cx="28425" cy="44150"/>
            </a:xfrm>
            <a:custGeom>
              <a:avLst/>
              <a:gdLst/>
              <a:ahLst/>
              <a:cxnLst/>
              <a:rect l="l" t="t" r="r" b="b"/>
              <a:pathLst>
                <a:path w="1137" h="1766" extrusionOk="0">
                  <a:moveTo>
                    <a:pt x="133" y="565"/>
                  </a:moveTo>
                  <a:cubicBezTo>
                    <a:pt x="0" y="854"/>
                    <a:pt x="70" y="1500"/>
                    <a:pt x="335" y="1632"/>
                  </a:cubicBezTo>
                  <a:cubicBezTo>
                    <a:pt x="595" y="1765"/>
                    <a:pt x="791" y="1615"/>
                    <a:pt x="941" y="1344"/>
                  </a:cubicBezTo>
                  <a:cubicBezTo>
                    <a:pt x="1096" y="1073"/>
                    <a:pt x="1137" y="312"/>
                    <a:pt x="837" y="156"/>
                  </a:cubicBezTo>
                  <a:cubicBezTo>
                    <a:pt x="543" y="0"/>
                    <a:pt x="266" y="277"/>
                    <a:pt x="133" y="56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5404925" y="1030725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8" y="0"/>
                  </a:moveTo>
                  <a:cubicBezTo>
                    <a:pt x="88" y="0"/>
                    <a:pt x="69" y="7"/>
                    <a:pt x="53" y="21"/>
                  </a:cubicBezTo>
                  <a:cubicBezTo>
                    <a:pt x="12" y="49"/>
                    <a:pt x="1" y="107"/>
                    <a:pt x="35" y="148"/>
                  </a:cubicBezTo>
                  <a:cubicBezTo>
                    <a:pt x="53" y="175"/>
                    <a:pt x="80" y="188"/>
                    <a:pt x="108" y="188"/>
                  </a:cubicBezTo>
                  <a:cubicBezTo>
                    <a:pt x="127" y="188"/>
                    <a:pt x="146" y="182"/>
                    <a:pt x="162" y="171"/>
                  </a:cubicBezTo>
                  <a:cubicBezTo>
                    <a:pt x="208" y="136"/>
                    <a:pt x="214" y="78"/>
                    <a:pt x="185" y="38"/>
                  </a:cubicBezTo>
                  <a:cubicBezTo>
                    <a:pt x="165" y="14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5349425" y="1017675"/>
              <a:ext cx="39225" cy="36225"/>
            </a:xfrm>
            <a:custGeom>
              <a:avLst/>
              <a:gdLst/>
              <a:ahLst/>
              <a:cxnLst/>
              <a:rect l="l" t="t" r="r" b="b"/>
              <a:pathLst>
                <a:path w="1569" h="1449" extrusionOk="0">
                  <a:moveTo>
                    <a:pt x="611" y="202"/>
                  </a:moveTo>
                  <a:cubicBezTo>
                    <a:pt x="335" y="358"/>
                    <a:pt x="0" y="918"/>
                    <a:pt x="133" y="1183"/>
                  </a:cubicBezTo>
                  <a:cubicBezTo>
                    <a:pt x="260" y="1448"/>
                    <a:pt x="508" y="1437"/>
                    <a:pt x="796" y="1316"/>
                  </a:cubicBezTo>
                  <a:cubicBezTo>
                    <a:pt x="1079" y="1189"/>
                    <a:pt x="1569" y="606"/>
                    <a:pt x="1425" y="306"/>
                  </a:cubicBezTo>
                  <a:cubicBezTo>
                    <a:pt x="1281" y="0"/>
                    <a:pt x="888" y="52"/>
                    <a:pt x="611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6"/>
            <p:cNvSpPr/>
            <p:nvPr/>
          </p:nvSpPr>
          <p:spPr>
            <a:xfrm>
              <a:off x="5364400" y="1034975"/>
              <a:ext cx="4800" cy="4650"/>
            </a:xfrm>
            <a:custGeom>
              <a:avLst/>
              <a:gdLst/>
              <a:ahLst/>
              <a:cxnLst/>
              <a:rect l="l" t="t" r="r" b="b"/>
              <a:pathLst>
                <a:path w="192" h="186" extrusionOk="0">
                  <a:moveTo>
                    <a:pt x="93" y="1"/>
                  </a:moveTo>
                  <a:cubicBezTo>
                    <a:pt x="41" y="1"/>
                    <a:pt x="1" y="41"/>
                    <a:pt x="1" y="93"/>
                  </a:cubicBezTo>
                  <a:cubicBezTo>
                    <a:pt x="1" y="145"/>
                    <a:pt x="41" y="185"/>
                    <a:pt x="93" y="185"/>
                  </a:cubicBezTo>
                  <a:cubicBezTo>
                    <a:pt x="145" y="185"/>
                    <a:pt x="191" y="145"/>
                    <a:pt x="191" y="93"/>
                  </a:cubicBezTo>
                  <a:cubicBezTo>
                    <a:pt x="191" y="41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6"/>
            <p:cNvSpPr/>
            <p:nvPr/>
          </p:nvSpPr>
          <p:spPr>
            <a:xfrm>
              <a:off x="5515525" y="1084150"/>
              <a:ext cx="39125" cy="36075"/>
            </a:xfrm>
            <a:custGeom>
              <a:avLst/>
              <a:gdLst/>
              <a:ahLst/>
              <a:cxnLst/>
              <a:rect l="l" t="t" r="r" b="b"/>
              <a:pathLst>
                <a:path w="1565" h="1443" extrusionOk="0">
                  <a:moveTo>
                    <a:pt x="607" y="202"/>
                  </a:moveTo>
                  <a:cubicBezTo>
                    <a:pt x="330" y="352"/>
                    <a:pt x="1" y="918"/>
                    <a:pt x="128" y="1183"/>
                  </a:cubicBezTo>
                  <a:cubicBezTo>
                    <a:pt x="260" y="1443"/>
                    <a:pt x="509" y="1437"/>
                    <a:pt x="791" y="1316"/>
                  </a:cubicBezTo>
                  <a:cubicBezTo>
                    <a:pt x="1080" y="1189"/>
                    <a:pt x="1564" y="606"/>
                    <a:pt x="1420" y="300"/>
                  </a:cubicBezTo>
                  <a:cubicBezTo>
                    <a:pt x="1276" y="1"/>
                    <a:pt x="889" y="52"/>
                    <a:pt x="607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5530400" y="110130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98" y="1"/>
                  </a:moveTo>
                  <a:cubicBezTo>
                    <a:pt x="46" y="1"/>
                    <a:pt x="0" y="47"/>
                    <a:pt x="0" y="99"/>
                  </a:cubicBezTo>
                  <a:cubicBezTo>
                    <a:pt x="0" y="151"/>
                    <a:pt x="46" y="191"/>
                    <a:pt x="98" y="191"/>
                  </a:cubicBezTo>
                  <a:cubicBezTo>
                    <a:pt x="150" y="191"/>
                    <a:pt x="190" y="151"/>
                    <a:pt x="190" y="99"/>
                  </a:cubicBezTo>
                  <a:cubicBezTo>
                    <a:pt x="190" y="47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5344650" y="1164750"/>
              <a:ext cx="43725" cy="31750"/>
            </a:xfrm>
            <a:custGeom>
              <a:avLst/>
              <a:gdLst/>
              <a:ahLst/>
              <a:cxnLst/>
              <a:rect l="l" t="t" r="r" b="b"/>
              <a:pathLst>
                <a:path w="1749" h="1270" extrusionOk="0">
                  <a:moveTo>
                    <a:pt x="1270" y="232"/>
                  </a:moveTo>
                  <a:cubicBezTo>
                    <a:pt x="1010" y="53"/>
                    <a:pt x="358" y="1"/>
                    <a:pt x="180" y="237"/>
                  </a:cubicBezTo>
                  <a:cubicBezTo>
                    <a:pt x="1" y="468"/>
                    <a:pt x="116" y="687"/>
                    <a:pt x="358" y="889"/>
                  </a:cubicBezTo>
                  <a:cubicBezTo>
                    <a:pt x="595" y="1091"/>
                    <a:pt x="1333" y="1270"/>
                    <a:pt x="1541" y="1005"/>
                  </a:cubicBezTo>
                  <a:cubicBezTo>
                    <a:pt x="1748" y="739"/>
                    <a:pt x="1529" y="416"/>
                    <a:pt x="1270" y="23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5361675" y="1176500"/>
              <a:ext cx="5350" cy="4800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2" y="1"/>
                  </a:moveTo>
                  <a:cubicBezTo>
                    <a:pt x="89" y="1"/>
                    <a:pt x="76" y="4"/>
                    <a:pt x="64" y="10"/>
                  </a:cubicBezTo>
                  <a:cubicBezTo>
                    <a:pt x="18" y="33"/>
                    <a:pt x="0" y="90"/>
                    <a:pt x="23" y="137"/>
                  </a:cubicBezTo>
                  <a:cubicBezTo>
                    <a:pt x="40" y="170"/>
                    <a:pt x="73" y="192"/>
                    <a:pt x="109" y="192"/>
                  </a:cubicBezTo>
                  <a:cubicBezTo>
                    <a:pt x="122" y="192"/>
                    <a:pt x="136" y="189"/>
                    <a:pt x="150" y="183"/>
                  </a:cubicBezTo>
                  <a:cubicBezTo>
                    <a:pt x="196" y="160"/>
                    <a:pt x="214" y="102"/>
                    <a:pt x="191" y="56"/>
                  </a:cubicBezTo>
                  <a:cubicBezTo>
                    <a:pt x="174" y="22"/>
                    <a:pt x="138" y="1"/>
                    <a:pt x="102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5432475" y="1161000"/>
              <a:ext cx="43850" cy="30600"/>
            </a:xfrm>
            <a:custGeom>
              <a:avLst/>
              <a:gdLst/>
              <a:ahLst/>
              <a:cxnLst/>
              <a:rect l="l" t="t" r="r" b="b"/>
              <a:pathLst>
                <a:path w="1754" h="1224" extrusionOk="0">
                  <a:moveTo>
                    <a:pt x="1252" y="191"/>
                  </a:moveTo>
                  <a:cubicBezTo>
                    <a:pt x="987" y="24"/>
                    <a:pt x="335" y="1"/>
                    <a:pt x="168" y="243"/>
                  </a:cubicBezTo>
                  <a:cubicBezTo>
                    <a:pt x="0" y="485"/>
                    <a:pt x="122" y="699"/>
                    <a:pt x="370" y="889"/>
                  </a:cubicBezTo>
                  <a:cubicBezTo>
                    <a:pt x="618" y="1080"/>
                    <a:pt x="1362" y="1224"/>
                    <a:pt x="1558" y="953"/>
                  </a:cubicBezTo>
                  <a:cubicBezTo>
                    <a:pt x="1754" y="682"/>
                    <a:pt x="1523" y="364"/>
                    <a:pt x="1252" y="19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5449350" y="1172300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107" y="0"/>
                  </a:moveTo>
                  <a:cubicBezTo>
                    <a:pt x="92" y="0"/>
                    <a:pt x="78" y="4"/>
                    <a:pt x="64" y="10"/>
                  </a:cubicBezTo>
                  <a:cubicBezTo>
                    <a:pt x="18" y="39"/>
                    <a:pt x="0" y="97"/>
                    <a:pt x="29" y="137"/>
                  </a:cubicBezTo>
                  <a:cubicBezTo>
                    <a:pt x="45" y="170"/>
                    <a:pt x="79" y="188"/>
                    <a:pt x="113" y="188"/>
                  </a:cubicBezTo>
                  <a:cubicBezTo>
                    <a:pt x="128" y="188"/>
                    <a:pt x="142" y="185"/>
                    <a:pt x="156" y="178"/>
                  </a:cubicBezTo>
                  <a:cubicBezTo>
                    <a:pt x="202" y="155"/>
                    <a:pt x="220" y="97"/>
                    <a:pt x="191" y="51"/>
                  </a:cubicBezTo>
                  <a:cubicBezTo>
                    <a:pt x="175" y="18"/>
                    <a:pt x="141" y="0"/>
                    <a:pt x="107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5346950" y="1116875"/>
              <a:ext cx="31325" cy="39825"/>
            </a:xfrm>
            <a:custGeom>
              <a:avLst/>
              <a:gdLst/>
              <a:ahLst/>
              <a:cxnLst/>
              <a:rect l="l" t="t" r="r" b="b"/>
              <a:pathLst>
                <a:path w="1253" h="1593" extrusionOk="0">
                  <a:moveTo>
                    <a:pt x="1172" y="762"/>
                  </a:moveTo>
                  <a:cubicBezTo>
                    <a:pt x="1091" y="457"/>
                    <a:pt x="624" y="1"/>
                    <a:pt x="336" y="64"/>
                  </a:cubicBezTo>
                  <a:cubicBezTo>
                    <a:pt x="53" y="128"/>
                    <a:pt x="1" y="364"/>
                    <a:pt x="53" y="676"/>
                  </a:cubicBezTo>
                  <a:cubicBezTo>
                    <a:pt x="99" y="982"/>
                    <a:pt x="549" y="1593"/>
                    <a:pt x="878" y="1529"/>
                  </a:cubicBezTo>
                  <a:cubicBezTo>
                    <a:pt x="1207" y="1460"/>
                    <a:pt x="1253" y="1068"/>
                    <a:pt x="1172" y="76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5359075" y="1132100"/>
              <a:ext cx="5225" cy="4775"/>
            </a:xfrm>
            <a:custGeom>
              <a:avLst/>
              <a:gdLst/>
              <a:ahLst/>
              <a:cxnLst/>
              <a:rect l="l" t="t" r="r" b="b"/>
              <a:pathLst>
                <a:path w="209" h="191" extrusionOk="0">
                  <a:moveTo>
                    <a:pt x="105" y="1"/>
                  </a:moveTo>
                  <a:cubicBezTo>
                    <a:pt x="61" y="1"/>
                    <a:pt x="22" y="28"/>
                    <a:pt x="12" y="73"/>
                  </a:cubicBezTo>
                  <a:cubicBezTo>
                    <a:pt x="1" y="124"/>
                    <a:pt x="29" y="176"/>
                    <a:pt x="81" y="188"/>
                  </a:cubicBezTo>
                  <a:cubicBezTo>
                    <a:pt x="89" y="190"/>
                    <a:pt x="96" y="190"/>
                    <a:pt x="104" y="190"/>
                  </a:cubicBezTo>
                  <a:cubicBezTo>
                    <a:pt x="146" y="190"/>
                    <a:pt x="182" y="163"/>
                    <a:pt x="197" y="119"/>
                  </a:cubicBezTo>
                  <a:cubicBezTo>
                    <a:pt x="208" y="67"/>
                    <a:pt x="174" y="15"/>
                    <a:pt x="127" y="3"/>
                  </a:cubicBezTo>
                  <a:cubicBezTo>
                    <a:pt x="120" y="2"/>
                    <a:pt x="112" y="1"/>
                    <a:pt x="105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6"/>
            <p:cNvSpPr/>
            <p:nvPr/>
          </p:nvSpPr>
          <p:spPr>
            <a:xfrm>
              <a:off x="5442725" y="1196925"/>
              <a:ext cx="34200" cy="39675"/>
            </a:xfrm>
            <a:custGeom>
              <a:avLst/>
              <a:gdLst/>
              <a:ahLst/>
              <a:cxnLst/>
              <a:rect l="l" t="t" r="r" b="b"/>
              <a:pathLst>
                <a:path w="1368" h="1587" extrusionOk="0">
                  <a:moveTo>
                    <a:pt x="150" y="923"/>
                  </a:moveTo>
                  <a:cubicBezTo>
                    <a:pt x="277" y="1212"/>
                    <a:pt x="808" y="1586"/>
                    <a:pt x="1084" y="1483"/>
                  </a:cubicBezTo>
                  <a:cubicBezTo>
                    <a:pt x="1356" y="1373"/>
                    <a:pt x="1367" y="1125"/>
                    <a:pt x="1269" y="831"/>
                  </a:cubicBezTo>
                  <a:cubicBezTo>
                    <a:pt x="1171" y="537"/>
                    <a:pt x="629" y="0"/>
                    <a:pt x="317" y="121"/>
                  </a:cubicBezTo>
                  <a:cubicBezTo>
                    <a:pt x="0" y="237"/>
                    <a:pt x="23" y="629"/>
                    <a:pt x="150" y="92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6"/>
            <p:cNvSpPr/>
            <p:nvPr/>
          </p:nvSpPr>
          <p:spPr>
            <a:xfrm>
              <a:off x="5458575" y="1216675"/>
              <a:ext cx="4925" cy="4800"/>
            </a:xfrm>
            <a:custGeom>
              <a:avLst/>
              <a:gdLst/>
              <a:ahLst/>
              <a:cxnLst/>
              <a:rect l="l" t="t" r="r" b="b"/>
              <a:pathLst>
                <a:path w="197" h="192" extrusionOk="0">
                  <a:moveTo>
                    <a:pt x="110" y="0"/>
                  </a:moveTo>
                  <a:cubicBezTo>
                    <a:pt x="52" y="0"/>
                    <a:pt x="12" y="35"/>
                    <a:pt x="6" y="87"/>
                  </a:cubicBezTo>
                  <a:cubicBezTo>
                    <a:pt x="1" y="139"/>
                    <a:pt x="41" y="185"/>
                    <a:pt x="93" y="191"/>
                  </a:cubicBezTo>
                  <a:cubicBezTo>
                    <a:pt x="96" y="191"/>
                    <a:pt x="99" y="191"/>
                    <a:pt x="103" y="191"/>
                  </a:cubicBezTo>
                  <a:cubicBezTo>
                    <a:pt x="150" y="191"/>
                    <a:pt x="191" y="153"/>
                    <a:pt x="191" y="104"/>
                  </a:cubicBezTo>
                  <a:cubicBezTo>
                    <a:pt x="197" y="52"/>
                    <a:pt x="162" y="6"/>
                    <a:pt x="110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5448325" y="1239325"/>
              <a:ext cx="39250" cy="36200"/>
            </a:xfrm>
            <a:custGeom>
              <a:avLst/>
              <a:gdLst/>
              <a:ahLst/>
              <a:cxnLst/>
              <a:rect l="l" t="t" r="r" b="b"/>
              <a:pathLst>
                <a:path w="1570" h="1448" extrusionOk="0">
                  <a:moveTo>
                    <a:pt x="612" y="202"/>
                  </a:moveTo>
                  <a:cubicBezTo>
                    <a:pt x="336" y="358"/>
                    <a:pt x="1" y="917"/>
                    <a:pt x="134" y="1183"/>
                  </a:cubicBezTo>
                  <a:cubicBezTo>
                    <a:pt x="261" y="1448"/>
                    <a:pt x="509" y="1436"/>
                    <a:pt x="797" y="1315"/>
                  </a:cubicBezTo>
                  <a:cubicBezTo>
                    <a:pt x="1080" y="1188"/>
                    <a:pt x="1570" y="606"/>
                    <a:pt x="1426" y="306"/>
                  </a:cubicBezTo>
                  <a:cubicBezTo>
                    <a:pt x="1281" y="0"/>
                    <a:pt x="895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6"/>
            <p:cNvSpPr/>
            <p:nvPr/>
          </p:nvSpPr>
          <p:spPr>
            <a:xfrm>
              <a:off x="5463325" y="1256625"/>
              <a:ext cx="4800" cy="4625"/>
            </a:xfrm>
            <a:custGeom>
              <a:avLst/>
              <a:gdLst/>
              <a:ahLst/>
              <a:cxnLst/>
              <a:rect l="l" t="t" r="r" b="b"/>
              <a:pathLst>
                <a:path w="192" h="185" extrusionOk="0">
                  <a:moveTo>
                    <a:pt x="99" y="0"/>
                  </a:moveTo>
                  <a:cubicBezTo>
                    <a:pt x="41" y="0"/>
                    <a:pt x="1" y="41"/>
                    <a:pt x="1" y="93"/>
                  </a:cubicBezTo>
                  <a:cubicBezTo>
                    <a:pt x="1" y="144"/>
                    <a:pt x="41" y="185"/>
                    <a:pt x="99" y="185"/>
                  </a:cubicBezTo>
                  <a:cubicBezTo>
                    <a:pt x="151" y="185"/>
                    <a:pt x="191" y="144"/>
                    <a:pt x="191" y="93"/>
                  </a:cubicBezTo>
                  <a:cubicBezTo>
                    <a:pt x="191" y="41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5384450" y="1212625"/>
              <a:ext cx="37675" cy="38550"/>
            </a:xfrm>
            <a:custGeom>
              <a:avLst/>
              <a:gdLst/>
              <a:ahLst/>
              <a:cxnLst/>
              <a:rect l="l" t="t" r="r" b="b"/>
              <a:pathLst>
                <a:path w="1507" h="1542" extrusionOk="0">
                  <a:moveTo>
                    <a:pt x="1258" y="560"/>
                  </a:moveTo>
                  <a:cubicBezTo>
                    <a:pt x="1091" y="289"/>
                    <a:pt x="508" y="1"/>
                    <a:pt x="254" y="145"/>
                  </a:cubicBezTo>
                  <a:cubicBezTo>
                    <a:pt x="1" y="295"/>
                    <a:pt x="24" y="537"/>
                    <a:pt x="168" y="814"/>
                  </a:cubicBezTo>
                  <a:cubicBezTo>
                    <a:pt x="306" y="1091"/>
                    <a:pt x="924" y="1541"/>
                    <a:pt x="1218" y="1380"/>
                  </a:cubicBezTo>
                  <a:cubicBezTo>
                    <a:pt x="1506" y="1212"/>
                    <a:pt x="1431" y="832"/>
                    <a:pt x="1258" y="56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5399175" y="1227325"/>
              <a:ext cx="4925" cy="4675"/>
            </a:xfrm>
            <a:custGeom>
              <a:avLst/>
              <a:gdLst/>
              <a:ahLst/>
              <a:cxnLst/>
              <a:rect l="l" t="t" r="r" b="b"/>
              <a:pathLst>
                <a:path w="197" h="187" extrusionOk="0">
                  <a:moveTo>
                    <a:pt x="102" y="1"/>
                  </a:moveTo>
                  <a:cubicBezTo>
                    <a:pt x="99" y="1"/>
                    <a:pt x="96" y="1"/>
                    <a:pt x="92" y="1"/>
                  </a:cubicBezTo>
                  <a:cubicBezTo>
                    <a:pt x="40" y="1"/>
                    <a:pt x="0" y="47"/>
                    <a:pt x="6" y="99"/>
                  </a:cubicBezTo>
                  <a:cubicBezTo>
                    <a:pt x="6" y="148"/>
                    <a:pt x="46" y="186"/>
                    <a:pt x="94" y="186"/>
                  </a:cubicBezTo>
                  <a:cubicBezTo>
                    <a:pt x="97" y="186"/>
                    <a:pt x="101" y="186"/>
                    <a:pt x="104" y="186"/>
                  </a:cubicBezTo>
                  <a:cubicBezTo>
                    <a:pt x="156" y="186"/>
                    <a:pt x="196" y="140"/>
                    <a:pt x="190" y="88"/>
                  </a:cubicBezTo>
                  <a:cubicBezTo>
                    <a:pt x="190" y="39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5439975" y="1105775"/>
              <a:ext cx="32475" cy="39825"/>
            </a:xfrm>
            <a:custGeom>
              <a:avLst/>
              <a:gdLst/>
              <a:ahLst/>
              <a:cxnLst/>
              <a:rect l="l" t="t" r="r" b="b"/>
              <a:pathLst>
                <a:path w="1299" h="1593" extrusionOk="0">
                  <a:moveTo>
                    <a:pt x="104" y="866"/>
                  </a:moveTo>
                  <a:cubicBezTo>
                    <a:pt x="202" y="1172"/>
                    <a:pt x="698" y="1593"/>
                    <a:pt x="981" y="1512"/>
                  </a:cubicBezTo>
                  <a:cubicBezTo>
                    <a:pt x="1264" y="1431"/>
                    <a:pt x="1298" y="1189"/>
                    <a:pt x="1229" y="883"/>
                  </a:cubicBezTo>
                  <a:cubicBezTo>
                    <a:pt x="1154" y="583"/>
                    <a:pt x="664" y="1"/>
                    <a:pt x="341" y="87"/>
                  </a:cubicBezTo>
                  <a:cubicBezTo>
                    <a:pt x="23" y="174"/>
                    <a:pt x="0" y="566"/>
                    <a:pt x="104" y="86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5454675" y="1125625"/>
              <a:ext cx="5075" cy="4750"/>
            </a:xfrm>
            <a:custGeom>
              <a:avLst/>
              <a:gdLst/>
              <a:ahLst/>
              <a:cxnLst/>
              <a:rect l="l" t="t" r="r" b="b"/>
              <a:pathLst>
                <a:path w="203" h="190" extrusionOk="0">
                  <a:moveTo>
                    <a:pt x="96" y="1"/>
                  </a:moveTo>
                  <a:cubicBezTo>
                    <a:pt x="53" y="1"/>
                    <a:pt x="17" y="33"/>
                    <a:pt x="7" y="78"/>
                  </a:cubicBezTo>
                  <a:cubicBezTo>
                    <a:pt x="1" y="130"/>
                    <a:pt x="30" y="176"/>
                    <a:pt x="82" y="187"/>
                  </a:cubicBezTo>
                  <a:cubicBezTo>
                    <a:pt x="88" y="189"/>
                    <a:pt x="95" y="190"/>
                    <a:pt x="102" y="190"/>
                  </a:cubicBezTo>
                  <a:cubicBezTo>
                    <a:pt x="146" y="190"/>
                    <a:pt x="186" y="158"/>
                    <a:pt x="191" y="112"/>
                  </a:cubicBezTo>
                  <a:cubicBezTo>
                    <a:pt x="203" y="60"/>
                    <a:pt x="168" y="9"/>
                    <a:pt x="116" y="3"/>
                  </a:cubicBezTo>
                  <a:cubicBezTo>
                    <a:pt x="109" y="1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5475725" y="1136350"/>
              <a:ext cx="38825" cy="27850"/>
            </a:xfrm>
            <a:custGeom>
              <a:avLst/>
              <a:gdLst/>
              <a:ahLst/>
              <a:cxnLst/>
              <a:rect l="l" t="t" r="r" b="b"/>
              <a:pathLst>
                <a:path w="1553" h="1114" extrusionOk="0">
                  <a:moveTo>
                    <a:pt x="860" y="18"/>
                  </a:moveTo>
                  <a:cubicBezTo>
                    <a:pt x="543" y="35"/>
                    <a:pt x="1" y="404"/>
                    <a:pt x="7" y="699"/>
                  </a:cubicBezTo>
                  <a:cubicBezTo>
                    <a:pt x="12" y="993"/>
                    <a:pt x="237" y="1091"/>
                    <a:pt x="549" y="1102"/>
                  </a:cubicBezTo>
                  <a:cubicBezTo>
                    <a:pt x="860" y="1114"/>
                    <a:pt x="1553" y="791"/>
                    <a:pt x="1547" y="456"/>
                  </a:cubicBezTo>
                  <a:cubicBezTo>
                    <a:pt x="1547" y="122"/>
                    <a:pt x="1178" y="1"/>
                    <a:pt x="860" y="1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5490150" y="1148500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6" y="1"/>
                  </a:moveTo>
                  <a:cubicBezTo>
                    <a:pt x="71" y="1"/>
                    <a:pt x="40" y="20"/>
                    <a:pt x="24" y="57"/>
                  </a:cubicBezTo>
                  <a:cubicBezTo>
                    <a:pt x="1" y="103"/>
                    <a:pt x="18" y="155"/>
                    <a:pt x="70" y="178"/>
                  </a:cubicBezTo>
                  <a:cubicBezTo>
                    <a:pt x="84" y="185"/>
                    <a:pt x="99" y="188"/>
                    <a:pt x="113" y="188"/>
                  </a:cubicBezTo>
                  <a:cubicBezTo>
                    <a:pt x="147" y="188"/>
                    <a:pt x="179" y="170"/>
                    <a:pt x="191" y="138"/>
                  </a:cubicBezTo>
                  <a:cubicBezTo>
                    <a:pt x="214" y="86"/>
                    <a:pt x="197" y="34"/>
                    <a:pt x="151" y="11"/>
                  </a:cubicBezTo>
                  <a:cubicBezTo>
                    <a:pt x="136" y="4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5492325" y="1181925"/>
              <a:ext cx="39250" cy="36225"/>
            </a:xfrm>
            <a:custGeom>
              <a:avLst/>
              <a:gdLst/>
              <a:ahLst/>
              <a:cxnLst/>
              <a:rect l="l" t="t" r="r" b="b"/>
              <a:pathLst>
                <a:path w="1570" h="1449" extrusionOk="0">
                  <a:moveTo>
                    <a:pt x="612" y="202"/>
                  </a:moveTo>
                  <a:cubicBezTo>
                    <a:pt x="335" y="358"/>
                    <a:pt x="0" y="917"/>
                    <a:pt x="133" y="1183"/>
                  </a:cubicBezTo>
                  <a:cubicBezTo>
                    <a:pt x="260" y="1448"/>
                    <a:pt x="508" y="1437"/>
                    <a:pt x="796" y="1315"/>
                  </a:cubicBezTo>
                  <a:cubicBezTo>
                    <a:pt x="1079" y="1189"/>
                    <a:pt x="1569" y="606"/>
                    <a:pt x="1425" y="306"/>
                  </a:cubicBezTo>
                  <a:cubicBezTo>
                    <a:pt x="1281" y="0"/>
                    <a:pt x="894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5507325" y="1199225"/>
              <a:ext cx="4775" cy="4650"/>
            </a:xfrm>
            <a:custGeom>
              <a:avLst/>
              <a:gdLst/>
              <a:ahLst/>
              <a:cxnLst/>
              <a:rect l="l" t="t" r="r" b="b"/>
              <a:pathLst>
                <a:path w="191" h="186" extrusionOk="0">
                  <a:moveTo>
                    <a:pt x="98" y="1"/>
                  </a:moveTo>
                  <a:cubicBezTo>
                    <a:pt x="46" y="1"/>
                    <a:pt x="0" y="41"/>
                    <a:pt x="0" y="93"/>
                  </a:cubicBezTo>
                  <a:cubicBezTo>
                    <a:pt x="0" y="145"/>
                    <a:pt x="46" y="185"/>
                    <a:pt x="98" y="185"/>
                  </a:cubicBezTo>
                  <a:cubicBezTo>
                    <a:pt x="150" y="185"/>
                    <a:pt x="190" y="145"/>
                    <a:pt x="190" y="93"/>
                  </a:cubicBezTo>
                  <a:cubicBezTo>
                    <a:pt x="190" y="41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5563550" y="1091800"/>
              <a:ext cx="39825" cy="33175"/>
            </a:xfrm>
            <a:custGeom>
              <a:avLst/>
              <a:gdLst/>
              <a:ahLst/>
              <a:cxnLst/>
              <a:rect l="l" t="t" r="r" b="b"/>
              <a:pathLst>
                <a:path w="1593" h="1327" extrusionOk="0">
                  <a:moveTo>
                    <a:pt x="699" y="116"/>
                  </a:moveTo>
                  <a:cubicBezTo>
                    <a:pt x="399" y="231"/>
                    <a:pt x="1" y="744"/>
                    <a:pt x="99" y="1027"/>
                  </a:cubicBezTo>
                  <a:cubicBezTo>
                    <a:pt x="191" y="1304"/>
                    <a:pt x="439" y="1327"/>
                    <a:pt x="733" y="1240"/>
                  </a:cubicBezTo>
                  <a:cubicBezTo>
                    <a:pt x="1033" y="1154"/>
                    <a:pt x="1593" y="641"/>
                    <a:pt x="1489" y="318"/>
                  </a:cubicBezTo>
                  <a:cubicBezTo>
                    <a:pt x="1385" y="0"/>
                    <a:pt x="993" y="0"/>
                    <a:pt x="699" y="11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5578700" y="1107025"/>
              <a:ext cx="5075" cy="4700"/>
            </a:xfrm>
            <a:custGeom>
              <a:avLst/>
              <a:gdLst/>
              <a:ahLst/>
              <a:cxnLst/>
              <a:rect l="l" t="t" r="r" b="b"/>
              <a:pathLst>
                <a:path w="203" h="188" extrusionOk="0">
                  <a:moveTo>
                    <a:pt x="92" y="1"/>
                  </a:moveTo>
                  <a:cubicBezTo>
                    <a:pt x="48" y="1"/>
                    <a:pt x="11" y="38"/>
                    <a:pt x="6" y="83"/>
                  </a:cubicBezTo>
                  <a:cubicBezTo>
                    <a:pt x="0" y="135"/>
                    <a:pt x="35" y="181"/>
                    <a:pt x="87" y="187"/>
                  </a:cubicBezTo>
                  <a:cubicBezTo>
                    <a:pt x="91" y="188"/>
                    <a:pt x="94" y="188"/>
                    <a:pt x="98" y="188"/>
                  </a:cubicBezTo>
                  <a:cubicBezTo>
                    <a:pt x="145" y="188"/>
                    <a:pt x="185" y="155"/>
                    <a:pt x="191" y="107"/>
                  </a:cubicBezTo>
                  <a:cubicBezTo>
                    <a:pt x="202" y="55"/>
                    <a:pt x="162" y="8"/>
                    <a:pt x="110" y="3"/>
                  </a:cubicBezTo>
                  <a:cubicBezTo>
                    <a:pt x="104" y="1"/>
                    <a:pt x="98" y="1"/>
                    <a:pt x="92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5464775" y="1065975"/>
              <a:ext cx="39100" cy="36075"/>
            </a:xfrm>
            <a:custGeom>
              <a:avLst/>
              <a:gdLst/>
              <a:ahLst/>
              <a:cxnLst/>
              <a:rect l="l" t="t" r="r" b="b"/>
              <a:pathLst>
                <a:path w="1564" h="1443" extrusionOk="0">
                  <a:moveTo>
                    <a:pt x="612" y="203"/>
                  </a:moveTo>
                  <a:cubicBezTo>
                    <a:pt x="329" y="353"/>
                    <a:pt x="1" y="912"/>
                    <a:pt x="127" y="1177"/>
                  </a:cubicBezTo>
                  <a:cubicBezTo>
                    <a:pt x="260" y="1443"/>
                    <a:pt x="508" y="1437"/>
                    <a:pt x="791" y="1310"/>
                  </a:cubicBezTo>
                  <a:cubicBezTo>
                    <a:pt x="1079" y="1189"/>
                    <a:pt x="1564" y="601"/>
                    <a:pt x="1419" y="301"/>
                  </a:cubicBezTo>
                  <a:cubicBezTo>
                    <a:pt x="1275" y="1"/>
                    <a:pt x="889" y="53"/>
                    <a:pt x="612" y="20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5479775" y="1083150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93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91"/>
                    <a:pt x="93" y="191"/>
                  </a:cubicBezTo>
                  <a:cubicBezTo>
                    <a:pt x="145" y="191"/>
                    <a:pt x="185" y="144"/>
                    <a:pt x="185" y="92"/>
                  </a:cubicBezTo>
                  <a:cubicBezTo>
                    <a:pt x="185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5429725" y="1036425"/>
              <a:ext cx="39250" cy="36225"/>
            </a:xfrm>
            <a:custGeom>
              <a:avLst/>
              <a:gdLst/>
              <a:ahLst/>
              <a:cxnLst/>
              <a:rect l="l" t="t" r="r" b="b"/>
              <a:pathLst>
                <a:path w="1570" h="1449" extrusionOk="0">
                  <a:moveTo>
                    <a:pt x="612" y="202"/>
                  </a:moveTo>
                  <a:cubicBezTo>
                    <a:pt x="330" y="358"/>
                    <a:pt x="1" y="917"/>
                    <a:pt x="134" y="1183"/>
                  </a:cubicBezTo>
                  <a:cubicBezTo>
                    <a:pt x="260" y="1448"/>
                    <a:pt x="508" y="1437"/>
                    <a:pt x="791" y="1315"/>
                  </a:cubicBezTo>
                  <a:cubicBezTo>
                    <a:pt x="1080" y="1189"/>
                    <a:pt x="1570" y="606"/>
                    <a:pt x="1426" y="306"/>
                  </a:cubicBezTo>
                  <a:cubicBezTo>
                    <a:pt x="1276" y="0"/>
                    <a:pt x="889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5444725" y="1053725"/>
              <a:ext cx="4800" cy="4650"/>
            </a:xfrm>
            <a:custGeom>
              <a:avLst/>
              <a:gdLst/>
              <a:ahLst/>
              <a:cxnLst/>
              <a:rect l="l" t="t" r="r" b="b"/>
              <a:pathLst>
                <a:path w="192" h="186" extrusionOk="0">
                  <a:moveTo>
                    <a:pt x="93" y="0"/>
                  </a:moveTo>
                  <a:cubicBezTo>
                    <a:pt x="41" y="0"/>
                    <a:pt x="1" y="41"/>
                    <a:pt x="1" y="93"/>
                  </a:cubicBezTo>
                  <a:cubicBezTo>
                    <a:pt x="1" y="145"/>
                    <a:pt x="41" y="185"/>
                    <a:pt x="93" y="185"/>
                  </a:cubicBezTo>
                  <a:cubicBezTo>
                    <a:pt x="145" y="185"/>
                    <a:pt x="191" y="145"/>
                    <a:pt x="191" y="93"/>
                  </a:cubicBezTo>
                  <a:cubicBezTo>
                    <a:pt x="191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5626850" y="1014350"/>
              <a:ext cx="39125" cy="36075"/>
            </a:xfrm>
            <a:custGeom>
              <a:avLst/>
              <a:gdLst/>
              <a:ahLst/>
              <a:cxnLst/>
              <a:rect l="l" t="t" r="r" b="b"/>
              <a:pathLst>
                <a:path w="1565" h="1443" extrusionOk="0">
                  <a:moveTo>
                    <a:pt x="612" y="203"/>
                  </a:moveTo>
                  <a:cubicBezTo>
                    <a:pt x="330" y="353"/>
                    <a:pt x="1" y="918"/>
                    <a:pt x="128" y="1177"/>
                  </a:cubicBezTo>
                  <a:cubicBezTo>
                    <a:pt x="260" y="1443"/>
                    <a:pt x="508" y="1437"/>
                    <a:pt x="791" y="1310"/>
                  </a:cubicBezTo>
                  <a:cubicBezTo>
                    <a:pt x="1080" y="1189"/>
                    <a:pt x="1564" y="606"/>
                    <a:pt x="1420" y="301"/>
                  </a:cubicBezTo>
                  <a:cubicBezTo>
                    <a:pt x="1276" y="1"/>
                    <a:pt x="889" y="53"/>
                    <a:pt x="612" y="20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5641850" y="1031525"/>
              <a:ext cx="4650" cy="4775"/>
            </a:xfrm>
            <a:custGeom>
              <a:avLst/>
              <a:gdLst/>
              <a:ahLst/>
              <a:cxnLst/>
              <a:rect l="l" t="t" r="r" b="b"/>
              <a:pathLst>
                <a:path w="186" h="191" extrusionOk="0">
                  <a:moveTo>
                    <a:pt x="93" y="0"/>
                  </a:moveTo>
                  <a:cubicBezTo>
                    <a:pt x="41" y="0"/>
                    <a:pt x="1" y="46"/>
                    <a:pt x="1" y="98"/>
                  </a:cubicBezTo>
                  <a:cubicBezTo>
                    <a:pt x="1" y="150"/>
                    <a:pt x="41" y="191"/>
                    <a:pt x="93" y="191"/>
                  </a:cubicBezTo>
                  <a:cubicBezTo>
                    <a:pt x="145" y="191"/>
                    <a:pt x="185" y="150"/>
                    <a:pt x="185" y="98"/>
                  </a:cubicBezTo>
                  <a:cubicBezTo>
                    <a:pt x="185" y="46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5553600" y="1009600"/>
              <a:ext cx="34650" cy="39525"/>
            </a:xfrm>
            <a:custGeom>
              <a:avLst/>
              <a:gdLst/>
              <a:ahLst/>
              <a:cxnLst/>
              <a:rect l="l" t="t" r="r" b="b"/>
              <a:pathLst>
                <a:path w="1386" h="1581" extrusionOk="0">
                  <a:moveTo>
                    <a:pt x="1229" y="652"/>
                  </a:moveTo>
                  <a:cubicBezTo>
                    <a:pt x="1091" y="364"/>
                    <a:pt x="554" y="0"/>
                    <a:pt x="283" y="110"/>
                  </a:cubicBezTo>
                  <a:cubicBezTo>
                    <a:pt x="12" y="225"/>
                    <a:pt x="1" y="473"/>
                    <a:pt x="110" y="768"/>
                  </a:cubicBezTo>
                  <a:cubicBezTo>
                    <a:pt x="214" y="1056"/>
                    <a:pt x="768" y="1581"/>
                    <a:pt x="1079" y="1454"/>
                  </a:cubicBezTo>
                  <a:cubicBezTo>
                    <a:pt x="1385" y="1333"/>
                    <a:pt x="1362" y="941"/>
                    <a:pt x="1229" y="65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5567150" y="1024725"/>
              <a:ext cx="4925" cy="4800"/>
            </a:xfrm>
            <a:custGeom>
              <a:avLst/>
              <a:gdLst/>
              <a:ahLst/>
              <a:cxnLst/>
              <a:rect l="l" t="t" r="r" b="b"/>
              <a:pathLst>
                <a:path w="197" h="192" extrusionOk="0">
                  <a:moveTo>
                    <a:pt x="95" y="1"/>
                  </a:moveTo>
                  <a:cubicBezTo>
                    <a:pt x="47" y="1"/>
                    <a:pt x="7" y="39"/>
                    <a:pt x="7" y="88"/>
                  </a:cubicBezTo>
                  <a:cubicBezTo>
                    <a:pt x="1" y="140"/>
                    <a:pt x="41" y="186"/>
                    <a:pt x="93" y="191"/>
                  </a:cubicBezTo>
                  <a:cubicBezTo>
                    <a:pt x="145" y="191"/>
                    <a:pt x="191" y="151"/>
                    <a:pt x="197" y="99"/>
                  </a:cubicBezTo>
                  <a:cubicBezTo>
                    <a:pt x="197" y="47"/>
                    <a:pt x="157" y="1"/>
                    <a:pt x="105" y="1"/>
                  </a:cubicBezTo>
                  <a:cubicBezTo>
                    <a:pt x="101" y="1"/>
                    <a:pt x="98" y="1"/>
                    <a:pt x="95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5615750" y="1076800"/>
              <a:ext cx="43875" cy="27850"/>
            </a:xfrm>
            <a:custGeom>
              <a:avLst/>
              <a:gdLst/>
              <a:ahLst/>
              <a:cxnLst/>
              <a:rect l="l" t="t" r="r" b="b"/>
              <a:pathLst>
                <a:path w="1755" h="1114" extrusionOk="0">
                  <a:moveTo>
                    <a:pt x="1160" y="110"/>
                  </a:moveTo>
                  <a:cubicBezTo>
                    <a:pt x="860" y="0"/>
                    <a:pt x="220" y="127"/>
                    <a:pt x="110" y="398"/>
                  </a:cubicBezTo>
                  <a:cubicBezTo>
                    <a:pt x="1" y="669"/>
                    <a:pt x="168" y="854"/>
                    <a:pt x="451" y="981"/>
                  </a:cubicBezTo>
                  <a:cubicBezTo>
                    <a:pt x="728" y="1114"/>
                    <a:pt x="1495" y="1096"/>
                    <a:pt x="1622" y="785"/>
                  </a:cubicBezTo>
                  <a:cubicBezTo>
                    <a:pt x="1754" y="479"/>
                    <a:pt x="1460" y="220"/>
                    <a:pt x="1160" y="11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5632625" y="1088425"/>
              <a:ext cx="5225" cy="4700"/>
            </a:xfrm>
            <a:custGeom>
              <a:avLst/>
              <a:gdLst/>
              <a:ahLst/>
              <a:cxnLst/>
              <a:rect l="l" t="t" r="r" b="b"/>
              <a:pathLst>
                <a:path w="209" h="188" extrusionOk="0">
                  <a:moveTo>
                    <a:pt x="107" y="0"/>
                  </a:moveTo>
                  <a:cubicBezTo>
                    <a:pt x="84" y="0"/>
                    <a:pt x="60" y="9"/>
                    <a:pt x="41" y="26"/>
                  </a:cubicBezTo>
                  <a:cubicBezTo>
                    <a:pt x="6" y="55"/>
                    <a:pt x="1" y="118"/>
                    <a:pt x="35" y="158"/>
                  </a:cubicBezTo>
                  <a:cubicBezTo>
                    <a:pt x="54" y="177"/>
                    <a:pt x="79" y="187"/>
                    <a:pt x="105" y="187"/>
                  </a:cubicBezTo>
                  <a:cubicBezTo>
                    <a:pt x="127" y="187"/>
                    <a:pt x="149" y="180"/>
                    <a:pt x="168" y="164"/>
                  </a:cubicBezTo>
                  <a:cubicBezTo>
                    <a:pt x="208" y="129"/>
                    <a:pt x="208" y="72"/>
                    <a:pt x="174" y="31"/>
                  </a:cubicBezTo>
                  <a:cubicBezTo>
                    <a:pt x="156" y="10"/>
                    <a:pt x="132" y="0"/>
                    <a:pt x="107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5581150" y="957100"/>
              <a:ext cx="29000" cy="39400"/>
            </a:xfrm>
            <a:custGeom>
              <a:avLst/>
              <a:gdLst/>
              <a:ahLst/>
              <a:cxnLst/>
              <a:rect l="l" t="t" r="r" b="b"/>
              <a:pathLst>
                <a:path w="1160" h="1576" extrusionOk="0">
                  <a:moveTo>
                    <a:pt x="41" y="751"/>
                  </a:moveTo>
                  <a:cubicBezTo>
                    <a:pt x="87" y="1068"/>
                    <a:pt x="496" y="1576"/>
                    <a:pt x="791" y="1547"/>
                  </a:cubicBezTo>
                  <a:cubicBezTo>
                    <a:pt x="1079" y="1518"/>
                    <a:pt x="1160" y="1287"/>
                    <a:pt x="1148" y="976"/>
                  </a:cubicBezTo>
                  <a:cubicBezTo>
                    <a:pt x="1131" y="664"/>
                    <a:pt x="756" y="1"/>
                    <a:pt x="421" y="30"/>
                  </a:cubicBezTo>
                  <a:cubicBezTo>
                    <a:pt x="87" y="59"/>
                    <a:pt x="0" y="439"/>
                    <a:pt x="41" y="75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5593825" y="976725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8" y="0"/>
                  </a:moveTo>
                  <a:cubicBezTo>
                    <a:pt x="72" y="0"/>
                    <a:pt x="36" y="23"/>
                    <a:pt x="18" y="64"/>
                  </a:cubicBezTo>
                  <a:cubicBezTo>
                    <a:pt x="1" y="110"/>
                    <a:pt x="24" y="162"/>
                    <a:pt x="76" y="185"/>
                  </a:cubicBezTo>
                  <a:cubicBezTo>
                    <a:pt x="86" y="189"/>
                    <a:pt x="97" y="191"/>
                    <a:pt x="108" y="191"/>
                  </a:cubicBezTo>
                  <a:cubicBezTo>
                    <a:pt x="146" y="191"/>
                    <a:pt x="184" y="168"/>
                    <a:pt x="197" y="127"/>
                  </a:cubicBezTo>
                  <a:cubicBezTo>
                    <a:pt x="214" y="81"/>
                    <a:pt x="191" y="23"/>
                    <a:pt x="139" y="6"/>
                  </a:cubicBezTo>
                  <a:cubicBezTo>
                    <a:pt x="129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5488125" y="946575"/>
              <a:ext cx="44025" cy="29600"/>
            </a:xfrm>
            <a:custGeom>
              <a:avLst/>
              <a:gdLst/>
              <a:ahLst/>
              <a:cxnLst/>
              <a:rect l="l" t="t" r="r" b="b"/>
              <a:pathLst>
                <a:path w="1761" h="1184" extrusionOk="0">
                  <a:moveTo>
                    <a:pt x="1241" y="157"/>
                  </a:moveTo>
                  <a:cubicBezTo>
                    <a:pt x="964" y="1"/>
                    <a:pt x="312" y="12"/>
                    <a:pt x="157" y="260"/>
                  </a:cubicBezTo>
                  <a:cubicBezTo>
                    <a:pt x="1" y="508"/>
                    <a:pt x="134" y="716"/>
                    <a:pt x="387" y="895"/>
                  </a:cubicBezTo>
                  <a:cubicBezTo>
                    <a:pt x="647" y="1074"/>
                    <a:pt x="1397" y="1183"/>
                    <a:pt x="1581" y="901"/>
                  </a:cubicBezTo>
                  <a:cubicBezTo>
                    <a:pt x="1760" y="624"/>
                    <a:pt x="1518" y="318"/>
                    <a:pt x="1241" y="15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5505150" y="957475"/>
              <a:ext cx="5500" cy="4775"/>
            </a:xfrm>
            <a:custGeom>
              <a:avLst/>
              <a:gdLst/>
              <a:ahLst/>
              <a:cxnLst/>
              <a:rect l="l" t="t" r="r" b="b"/>
              <a:pathLst>
                <a:path w="220" h="191" extrusionOk="0">
                  <a:moveTo>
                    <a:pt x="107" y="1"/>
                  </a:moveTo>
                  <a:cubicBezTo>
                    <a:pt x="90" y="1"/>
                    <a:pt x="74" y="5"/>
                    <a:pt x="58" y="15"/>
                  </a:cubicBezTo>
                  <a:cubicBezTo>
                    <a:pt x="18" y="44"/>
                    <a:pt x="1" y="101"/>
                    <a:pt x="29" y="147"/>
                  </a:cubicBezTo>
                  <a:cubicBezTo>
                    <a:pt x="48" y="174"/>
                    <a:pt x="80" y="191"/>
                    <a:pt x="111" y="191"/>
                  </a:cubicBezTo>
                  <a:cubicBezTo>
                    <a:pt x="127" y="191"/>
                    <a:pt x="143" y="186"/>
                    <a:pt x="156" y="176"/>
                  </a:cubicBezTo>
                  <a:cubicBezTo>
                    <a:pt x="202" y="147"/>
                    <a:pt x="220" y="90"/>
                    <a:pt x="191" y="49"/>
                  </a:cubicBezTo>
                  <a:cubicBezTo>
                    <a:pt x="172" y="19"/>
                    <a:pt x="140" y="1"/>
                    <a:pt x="107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5652675" y="1046525"/>
              <a:ext cx="35350" cy="39375"/>
            </a:xfrm>
            <a:custGeom>
              <a:avLst/>
              <a:gdLst/>
              <a:ahLst/>
              <a:cxnLst/>
              <a:rect l="l" t="t" r="r" b="b"/>
              <a:pathLst>
                <a:path w="1414" h="1575" extrusionOk="0">
                  <a:moveTo>
                    <a:pt x="185" y="946"/>
                  </a:moveTo>
                  <a:cubicBezTo>
                    <a:pt x="329" y="1229"/>
                    <a:pt x="883" y="1575"/>
                    <a:pt x="1148" y="1454"/>
                  </a:cubicBezTo>
                  <a:cubicBezTo>
                    <a:pt x="1414" y="1327"/>
                    <a:pt x="1414" y="1079"/>
                    <a:pt x="1298" y="790"/>
                  </a:cubicBezTo>
                  <a:cubicBezTo>
                    <a:pt x="1183" y="502"/>
                    <a:pt x="606" y="0"/>
                    <a:pt x="300" y="139"/>
                  </a:cubicBezTo>
                  <a:cubicBezTo>
                    <a:pt x="0" y="277"/>
                    <a:pt x="41" y="663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5669400" y="10661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9" y="1"/>
                  </a:moveTo>
                  <a:cubicBezTo>
                    <a:pt x="47" y="1"/>
                    <a:pt x="0" y="41"/>
                    <a:pt x="0" y="93"/>
                  </a:cubicBezTo>
                  <a:cubicBezTo>
                    <a:pt x="0" y="145"/>
                    <a:pt x="41" y="185"/>
                    <a:pt x="93" y="191"/>
                  </a:cubicBezTo>
                  <a:cubicBezTo>
                    <a:pt x="145" y="191"/>
                    <a:pt x="191" y="151"/>
                    <a:pt x="191" y="99"/>
                  </a:cubicBezTo>
                  <a:cubicBezTo>
                    <a:pt x="191" y="47"/>
                    <a:pt x="150" y="1"/>
                    <a:pt x="99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5540475" y="950175"/>
              <a:ext cx="30600" cy="39825"/>
            </a:xfrm>
            <a:custGeom>
              <a:avLst/>
              <a:gdLst/>
              <a:ahLst/>
              <a:cxnLst/>
              <a:rect l="l" t="t" r="r" b="b"/>
              <a:pathLst>
                <a:path w="1224" h="1593" extrusionOk="0">
                  <a:moveTo>
                    <a:pt x="64" y="809"/>
                  </a:moveTo>
                  <a:cubicBezTo>
                    <a:pt x="133" y="1120"/>
                    <a:pt x="583" y="1593"/>
                    <a:pt x="872" y="1541"/>
                  </a:cubicBezTo>
                  <a:cubicBezTo>
                    <a:pt x="1160" y="1489"/>
                    <a:pt x="1224" y="1253"/>
                    <a:pt x="1183" y="941"/>
                  </a:cubicBezTo>
                  <a:cubicBezTo>
                    <a:pt x="1143" y="635"/>
                    <a:pt x="716" y="1"/>
                    <a:pt x="387" y="59"/>
                  </a:cubicBezTo>
                  <a:cubicBezTo>
                    <a:pt x="58" y="111"/>
                    <a:pt x="1" y="497"/>
                    <a:pt x="64" y="80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5554025" y="970100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0" y="1"/>
                  </a:moveTo>
                  <a:cubicBezTo>
                    <a:pt x="63" y="1"/>
                    <a:pt x="26" y="28"/>
                    <a:pt x="13" y="69"/>
                  </a:cubicBezTo>
                  <a:cubicBezTo>
                    <a:pt x="1" y="115"/>
                    <a:pt x="30" y="173"/>
                    <a:pt x="76" y="185"/>
                  </a:cubicBezTo>
                  <a:cubicBezTo>
                    <a:pt x="86" y="188"/>
                    <a:pt x="96" y="190"/>
                    <a:pt x="106" y="190"/>
                  </a:cubicBezTo>
                  <a:cubicBezTo>
                    <a:pt x="147" y="190"/>
                    <a:pt x="183" y="163"/>
                    <a:pt x="197" y="121"/>
                  </a:cubicBezTo>
                  <a:cubicBezTo>
                    <a:pt x="209" y="69"/>
                    <a:pt x="180" y="17"/>
                    <a:pt x="128" y="6"/>
                  </a:cubicBezTo>
                  <a:cubicBezTo>
                    <a:pt x="119" y="2"/>
                    <a:pt x="109" y="1"/>
                    <a:pt x="100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5490450" y="997775"/>
              <a:ext cx="38800" cy="27700"/>
            </a:xfrm>
            <a:custGeom>
              <a:avLst/>
              <a:gdLst/>
              <a:ahLst/>
              <a:cxnLst/>
              <a:rect l="l" t="t" r="r" b="b"/>
              <a:pathLst>
                <a:path w="1552" h="1108" extrusionOk="0">
                  <a:moveTo>
                    <a:pt x="854" y="18"/>
                  </a:moveTo>
                  <a:cubicBezTo>
                    <a:pt x="537" y="35"/>
                    <a:pt x="0" y="398"/>
                    <a:pt x="6" y="693"/>
                  </a:cubicBezTo>
                  <a:cubicBezTo>
                    <a:pt x="12" y="987"/>
                    <a:pt x="237" y="1085"/>
                    <a:pt x="548" y="1096"/>
                  </a:cubicBezTo>
                  <a:cubicBezTo>
                    <a:pt x="860" y="1108"/>
                    <a:pt x="1552" y="785"/>
                    <a:pt x="1546" y="450"/>
                  </a:cubicBezTo>
                  <a:cubicBezTo>
                    <a:pt x="1546" y="116"/>
                    <a:pt x="1171" y="0"/>
                    <a:pt x="854" y="1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5504875" y="1009775"/>
              <a:ext cx="5350" cy="4725"/>
            </a:xfrm>
            <a:custGeom>
              <a:avLst/>
              <a:gdLst/>
              <a:ahLst/>
              <a:cxnLst/>
              <a:rect l="l" t="t" r="r" b="b"/>
              <a:pathLst>
                <a:path w="214" h="189" extrusionOk="0">
                  <a:moveTo>
                    <a:pt x="105" y="1"/>
                  </a:moveTo>
                  <a:cubicBezTo>
                    <a:pt x="70" y="1"/>
                    <a:pt x="39" y="20"/>
                    <a:pt x="23" y="57"/>
                  </a:cubicBezTo>
                  <a:cubicBezTo>
                    <a:pt x="0" y="103"/>
                    <a:pt x="17" y="161"/>
                    <a:pt x="69" y="178"/>
                  </a:cubicBezTo>
                  <a:cubicBezTo>
                    <a:pt x="83" y="185"/>
                    <a:pt x="97" y="188"/>
                    <a:pt x="111" y="188"/>
                  </a:cubicBezTo>
                  <a:cubicBezTo>
                    <a:pt x="144" y="188"/>
                    <a:pt x="174" y="170"/>
                    <a:pt x="190" y="138"/>
                  </a:cubicBezTo>
                  <a:cubicBezTo>
                    <a:pt x="213" y="86"/>
                    <a:pt x="196" y="34"/>
                    <a:pt x="150" y="11"/>
                  </a:cubicBezTo>
                  <a:cubicBezTo>
                    <a:pt x="135" y="4"/>
                    <a:pt x="120" y="1"/>
                    <a:pt x="105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5528225" y="1135775"/>
              <a:ext cx="30750" cy="39825"/>
            </a:xfrm>
            <a:custGeom>
              <a:avLst/>
              <a:gdLst/>
              <a:ahLst/>
              <a:cxnLst/>
              <a:rect l="l" t="t" r="r" b="b"/>
              <a:pathLst>
                <a:path w="1230" h="1593" extrusionOk="0">
                  <a:moveTo>
                    <a:pt x="70" y="779"/>
                  </a:moveTo>
                  <a:cubicBezTo>
                    <a:pt x="139" y="468"/>
                    <a:pt x="595" y="1"/>
                    <a:pt x="883" y="52"/>
                  </a:cubicBezTo>
                  <a:cubicBezTo>
                    <a:pt x="1171" y="104"/>
                    <a:pt x="1229" y="347"/>
                    <a:pt x="1189" y="652"/>
                  </a:cubicBezTo>
                  <a:cubicBezTo>
                    <a:pt x="1148" y="964"/>
                    <a:pt x="716" y="1593"/>
                    <a:pt x="387" y="1535"/>
                  </a:cubicBezTo>
                  <a:cubicBezTo>
                    <a:pt x="52" y="1477"/>
                    <a:pt x="1" y="1085"/>
                    <a:pt x="70" y="77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5541925" y="115092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9" y="1"/>
                  </a:moveTo>
                  <a:cubicBezTo>
                    <a:pt x="100" y="1"/>
                    <a:pt x="90" y="3"/>
                    <a:pt x="81" y="6"/>
                  </a:cubicBezTo>
                  <a:cubicBezTo>
                    <a:pt x="29" y="18"/>
                    <a:pt x="0" y="69"/>
                    <a:pt x="12" y="121"/>
                  </a:cubicBezTo>
                  <a:cubicBezTo>
                    <a:pt x="26" y="163"/>
                    <a:pt x="62" y="190"/>
                    <a:pt x="100" y="190"/>
                  </a:cubicBezTo>
                  <a:cubicBezTo>
                    <a:pt x="109" y="190"/>
                    <a:pt x="118" y="188"/>
                    <a:pt x="127" y="185"/>
                  </a:cubicBezTo>
                  <a:cubicBezTo>
                    <a:pt x="179" y="173"/>
                    <a:pt x="208" y="121"/>
                    <a:pt x="197" y="69"/>
                  </a:cubicBezTo>
                  <a:cubicBezTo>
                    <a:pt x="183" y="28"/>
                    <a:pt x="147" y="1"/>
                    <a:pt x="109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5606250" y="988100"/>
              <a:ext cx="30875" cy="39825"/>
            </a:xfrm>
            <a:custGeom>
              <a:avLst/>
              <a:gdLst/>
              <a:ahLst/>
              <a:cxnLst/>
              <a:rect l="l" t="t" r="r" b="b"/>
              <a:pathLst>
                <a:path w="1235" h="1593" extrusionOk="0">
                  <a:moveTo>
                    <a:pt x="75" y="780"/>
                  </a:moveTo>
                  <a:cubicBezTo>
                    <a:pt x="144" y="468"/>
                    <a:pt x="594" y="1"/>
                    <a:pt x="883" y="53"/>
                  </a:cubicBezTo>
                  <a:cubicBezTo>
                    <a:pt x="1171" y="111"/>
                    <a:pt x="1234" y="347"/>
                    <a:pt x="1188" y="659"/>
                  </a:cubicBezTo>
                  <a:cubicBezTo>
                    <a:pt x="1148" y="964"/>
                    <a:pt x="715" y="1593"/>
                    <a:pt x="387" y="1535"/>
                  </a:cubicBezTo>
                  <a:cubicBezTo>
                    <a:pt x="58" y="1478"/>
                    <a:pt x="0" y="1091"/>
                    <a:pt x="75" y="78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5619950" y="1003325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4" y="1"/>
                  </a:moveTo>
                  <a:cubicBezTo>
                    <a:pt x="96" y="1"/>
                    <a:pt x="88" y="2"/>
                    <a:pt x="81" y="3"/>
                  </a:cubicBezTo>
                  <a:cubicBezTo>
                    <a:pt x="29" y="21"/>
                    <a:pt x="0" y="73"/>
                    <a:pt x="17" y="119"/>
                  </a:cubicBezTo>
                  <a:cubicBezTo>
                    <a:pt x="27" y="163"/>
                    <a:pt x="66" y="191"/>
                    <a:pt x="110" y="191"/>
                  </a:cubicBezTo>
                  <a:cubicBezTo>
                    <a:pt x="117" y="191"/>
                    <a:pt x="125" y="190"/>
                    <a:pt x="133" y="188"/>
                  </a:cubicBezTo>
                  <a:cubicBezTo>
                    <a:pt x="185" y="171"/>
                    <a:pt x="213" y="119"/>
                    <a:pt x="196" y="73"/>
                  </a:cubicBezTo>
                  <a:cubicBezTo>
                    <a:pt x="186" y="28"/>
                    <a:pt x="147" y="1"/>
                    <a:pt x="104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6"/>
            <p:cNvSpPr/>
            <p:nvPr/>
          </p:nvSpPr>
          <p:spPr>
            <a:xfrm>
              <a:off x="5586050" y="1046950"/>
              <a:ext cx="43575" cy="32025"/>
            </a:xfrm>
            <a:custGeom>
              <a:avLst/>
              <a:gdLst/>
              <a:ahLst/>
              <a:cxnLst/>
              <a:rect l="l" t="t" r="r" b="b"/>
              <a:pathLst>
                <a:path w="1743" h="1281" extrusionOk="0">
                  <a:moveTo>
                    <a:pt x="1275" y="243"/>
                  </a:moveTo>
                  <a:cubicBezTo>
                    <a:pt x="1016" y="58"/>
                    <a:pt x="370" y="0"/>
                    <a:pt x="185" y="231"/>
                  </a:cubicBezTo>
                  <a:cubicBezTo>
                    <a:pt x="1" y="462"/>
                    <a:pt x="116" y="681"/>
                    <a:pt x="352" y="889"/>
                  </a:cubicBezTo>
                  <a:cubicBezTo>
                    <a:pt x="589" y="1091"/>
                    <a:pt x="1327" y="1281"/>
                    <a:pt x="1535" y="1021"/>
                  </a:cubicBezTo>
                  <a:cubicBezTo>
                    <a:pt x="1742" y="762"/>
                    <a:pt x="1529" y="433"/>
                    <a:pt x="1275" y="24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6"/>
            <p:cNvSpPr/>
            <p:nvPr/>
          </p:nvSpPr>
          <p:spPr>
            <a:xfrm>
              <a:off x="5603075" y="105882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2" y="1"/>
                  </a:moveTo>
                  <a:cubicBezTo>
                    <a:pt x="89" y="1"/>
                    <a:pt x="76" y="4"/>
                    <a:pt x="64" y="10"/>
                  </a:cubicBezTo>
                  <a:cubicBezTo>
                    <a:pt x="17" y="33"/>
                    <a:pt x="0" y="91"/>
                    <a:pt x="23" y="137"/>
                  </a:cubicBezTo>
                  <a:cubicBezTo>
                    <a:pt x="36" y="171"/>
                    <a:pt x="71" y="190"/>
                    <a:pt x="108" y="190"/>
                  </a:cubicBezTo>
                  <a:cubicBezTo>
                    <a:pt x="120" y="190"/>
                    <a:pt x="133" y="187"/>
                    <a:pt x="144" y="183"/>
                  </a:cubicBezTo>
                  <a:cubicBezTo>
                    <a:pt x="191" y="160"/>
                    <a:pt x="214" y="102"/>
                    <a:pt x="191" y="56"/>
                  </a:cubicBezTo>
                  <a:cubicBezTo>
                    <a:pt x="174" y="22"/>
                    <a:pt x="138" y="1"/>
                    <a:pt x="102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>
              <a:off x="5402775" y="1178325"/>
              <a:ext cx="30725" cy="39825"/>
            </a:xfrm>
            <a:custGeom>
              <a:avLst/>
              <a:gdLst/>
              <a:ahLst/>
              <a:cxnLst/>
              <a:rect l="l" t="t" r="r" b="b"/>
              <a:pathLst>
                <a:path w="1229" h="1593" extrusionOk="0">
                  <a:moveTo>
                    <a:pt x="69" y="813"/>
                  </a:moveTo>
                  <a:cubicBezTo>
                    <a:pt x="139" y="1125"/>
                    <a:pt x="594" y="1592"/>
                    <a:pt x="883" y="1540"/>
                  </a:cubicBezTo>
                  <a:cubicBezTo>
                    <a:pt x="1171" y="1483"/>
                    <a:pt x="1229" y="1246"/>
                    <a:pt x="1188" y="935"/>
                  </a:cubicBezTo>
                  <a:cubicBezTo>
                    <a:pt x="1142" y="629"/>
                    <a:pt x="715" y="0"/>
                    <a:pt x="381" y="58"/>
                  </a:cubicBezTo>
                  <a:cubicBezTo>
                    <a:pt x="52" y="116"/>
                    <a:pt x="0" y="502"/>
                    <a:pt x="69" y="81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6"/>
            <p:cNvSpPr/>
            <p:nvPr/>
          </p:nvSpPr>
          <p:spPr>
            <a:xfrm>
              <a:off x="5416325" y="119815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10" y="1"/>
                  </a:moveTo>
                  <a:cubicBezTo>
                    <a:pt x="67" y="1"/>
                    <a:pt x="28" y="28"/>
                    <a:pt x="18" y="72"/>
                  </a:cubicBezTo>
                  <a:cubicBezTo>
                    <a:pt x="0" y="119"/>
                    <a:pt x="35" y="176"/>
                    <a:pt x="81" y="188"/>
                  </a:cubicBezTo>
                  <a:cubicBezTo>
                    <a:pt x="89" y="189"/>
                    <a:pt x="97" y="190"/>
                    <a:pt x="104" y="190"/>
                  </a:cubicBezTo>
                  <a:cubicBezTo>
                    <a:pt x="148" y="190"/>
                    <a:pt x="187" y="164"/>
                    <a:pt x="197" y="124"/>
                  </a:cubicBezTo>
                  <a:cubicBezTo>
                    <a:pt x="214" y="72"/>
                    <a:pt x="185" y="20"/>
                    <a:pt x="133" y="3"/>
                  </a:cubicBezTo>
                  <a:cubicBezTo>
                    <a:pt x="125" y="1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6"/>
            <p:cNvSpPr/>
            <p:nvPr/>
          </p:nvSpPr>
          <p:spPr>
            <a:xfrm>
              <a:off x="5552750" y="1051550"/>
              <a:ext cx="30725" cy="39825"/>
            </a:xfrm>
            <a:custGeom>
              <a:avLst/>
              <a:gdLst/>
              <a:ahLst/>
              <a:cxnLst/>
              <a:rect l="l" t="t" r="r" b="b"/>
              <a:pathLst>
                <a:path w="1229" h="1593" extrusionOk="0">
                  <a:moveTo>
                    <a:pt x="69" y="808"/>
                  </a:moveTo>
                  <a:cubicBezTo>
                    <a:pt x="144" y="1120"/>
                    <a:pt x="594" y="1593"/>
                    <a:pt x="883" y="1535"/>
                  </a:cubicBezTo>
                  <a:cubicBezTo>
                    <a:pt x="1171" y="1483"/>
                    <a:pt x="1229" y="1241"/>
                    <a:pt x="1188" y="935"/>
                  </a:cubicBezTo>
                  <a:cubicBezTo>
                    <a:pt x="1148" y="624"/>
                    <a:pt x="715" y="1"/>
                    <a:pt x="387" y="59"/>
                  </a:cubicBezTo>
                  <a:cubicBezTo>
                    <a:pt x="58" y="116"/>
                    <a:pt x="0" y="503"/>
                    <a:pt x="69" y="80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6"/>
            <p:cNvSpPr/>
            <p:nvPr/>
          </p:nvSpPr>
          <p:spPr>
            <a:xfrm>
              <a:off x="5566450" y="1071325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2" y="1"/>
                  </a:moveTo>
                  <a:cubicBezTo>
                    <a:pt x="62" y="1"/>
                    <a:pt x="25" y="28"/>
                    <a:pt x="12" y="69"/>
                  </a:cubicBezTo>
                  <a:cubicBezTo>
                    <a:pt x="0" y="121"/>
                    <a:pt x="29" y="173"/>
                    <a:pt x="81" y="185"/>
                  </a:cubicBezTo>
                  <a:cubicBezTo>
                    <a:pt x="90" y="188"/>
                    <a:pt x="99" y="190"/>
                    <a:pt x="108" y="190"/>
                  </a:cubicBezTo>
                  <a:cubicBezTo>
                    <a:pt x="146" y="190"/>
                    <a:pt x="182" y="163"/>
                    <a:pt x="196" y="121"/>
                  </a:cubicBezTo>
                  <a:cubicBezTo>
                    <a:pt x="208" y="69"/>
                    <a:pt x="179" y="17"/>
                    <a:pt x="133" y="6"/>
                  </a:cubicBezTo>
                  <a:cubicBezTo>
                    <a:pt x="122" y="3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7DB0D8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>
              <a:off x="5932725" y="1386400"/>
              <a:ext cx="487700" cy="563725"/>
            </a:xfrm>
            <a:custGeom>
              <a:avLst/>
              <a:gdLst/>
              <a:ahLst/>
              <a:cxnLst/>
              <a:rect l="l" t="t" r="r" b="b"/>
              <a:pathLst>
                <a:path w="19508" h="22549" fill="none" extrusionOk="0">
                  <a:moveTo>
                    <a:pt x="19046" y="22548"/>
                  </a:moveTo>
                  <a:cubicBezTo>
                    <a:pt x="19508" y="21083"/>
                    <a:pt x="18395" y="20229"/>
                    <a:pt x="15597" y="20287"/>
                  </a:cubicBezTo>
                  <a:cubicBezTo>
                    <a:pt x="14559" y="20304"/>
                    <a:pt x="14184" y="19929"/>
                    <a:pt x="12234" y="20051"/>
                  </a:cubicBezTo>
                  <a:cubicBezTo>
                    <a:pt x="8923" y="20247"/>
                    <a:pt x="5041" y="20126"/>
                    <a:pt x="3098" y="18107"/>
                  </a:cubicBezTo>
                  <a:cubicBezTo>
                    <a:pt x="0" y="14900"/>
                    <a:pt x="1194" y="8105"/>
                    <a:pt x="2094" y="5376"/>
                  </a:cubicBezTo>
                  <a:cubicBezTo>
                    <a:pt x="2994" y="2648"/>
                    <a:pt x="2417" y="3121"/>
                    <a:pt x="5024" y="2014"/>
                  </a:cubicBezTo>
                  <a:cubicBezTo>
                    <a:pt x="6622" y="1339"/>
                    <a:pt x="10538" y="1391"/>
                    <a:pt x="13596" y="1743"/>
                  </a:cubicBezTo>
                  <a:cubicBezTo>
                    <a:pt x="15534" y="1962"/>
                    <a:pt x="17397" y="1"/>
                    <a:pt x="17818" y="352"/>
                  </a:cubicBezTo>
                </a:path>
              </a:pathLst>
            </a:custGeom>
            <a:noFill/>
            <a:ln w="9650" cap="flat" cmpd="sng">
              <a:solidFill>
                <a:srgbClr val="7B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>
              <a:off x="6431650" y="1432400"/>
              <a:ext cx="80775" cy="84250"/>
            </a:xfrm>
            <a:custGeom>
              <a:avLst/>
              <a:gdLst/>
              <a:ahLst/>
              <a:cxnLst/>
              <a:rect l="l" t="t" r="r" b="b"/>
              <a:pathLst>
                <a:path w="3231" h="3370" extrusionOk="0">
                  <a:moveTo>
                    <a:pt x="1616" y="1"/>
                  </a:moveTo>
                  <a:cubicBezTo>
                    <a:pt x="728" y="1"/>
                    <a:pt x="1" y="750"/>
                    <a:pt x="1" y="1685"/>
                  </a:cubicBezTo>
                  <a:cubicBezTo>
                    <a:pt x="1" y="2614"/>
                    <a:pt x="728" y="3369"/>
                    <a:pt x="1616" y="3369"/>
                  </a:cubicBezTo>
                  <a:cubicBezTo>
                    <a:pt x="2510" y="3369"/>
                    <a:pt x="3231" y="2614"/>
                    <a:pt x="3231" y="1685"/>
                  </a:cubicBezTo>
                  <a:cubicBezTo>
                    <a:pt x="3231" y="750"/>
                    <a:pt x="2510" y="1"/>
                    <a:pt x="1616" y="1"/>
                  </a:cubicBezTo>
                  <a:close/>
                </a:path>
              </a:pathLst>
            </a:custGeom>
            <a:solidFill>
              <a:srgbClr val="7B0404"/>
            </a:solidFill>
            <a:ln w="360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6"/>
            <p:cNvSpPr/>
            <p:nvPr/>
          </p:nvSpPr>
          <p:spPr>
            <a:xfrm>
              <a:off x="6302150" y="18477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6"/>
            <p:cNvSpPr/>
            <p:nvPr/>
          </p:nvSpPr>
          <p:spPr>
            <a:xfrm>
              <a:off x="6337050" y="18506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1" y="519"/>
                    <a:pt x="641" y="335"/>
                  </a:cubicBezTo>
                  <a:cubicBezTo>
                    <a:pt x="641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6"/>
            <p:cNvSpPr/>
            <p:nvPr/>
          </p:nvSpPr>
          <p:spPr>
            <a:xfrm>
              <a:off x="6306925" y="18204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6"/>
            <p:cNvSpPr/>
            <p:nvPr/>
          </p:nvSpPr>
          <p:spPr>
            <a:xfrm>
              <a:off x="6176275" y="18617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6"/>
            <p:cNvSpPr/>
            <p:nvPr/>
          </p:nvSpPr>
          <p:spPr>
            <a:xfrm>
              <a:off x="6287600" y="17826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6"/>
            <p:cNvSpPr/>
            <p:nvPr/>
          </p:nvSpPr>
          <p:spPr>
            <a:xfrm>
              <a:off x="6353650" y="17088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6"/>
            <p:cNvSpPr/>
            <p:nvPr/>
          </p:nvSpPr>
          <p:spPr>
            <a:xfrm>
              <a:off x="6398350" y="17312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39" y="0"/>
                    <a:pt x="0" y="150"/>
                    <a:pt x="0" y="335"/>
                  </a:cubicBezTo>
                  <a:cubicBezTo>
                    <a:pt x="0" y="519"/>
                    <a:pt x="139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6"/>
            <p:cNvSpPr/>
            <p:nvPr/>
          </p:nvSpPr>
          <p:spPr>
            <a:xfrm>
              <a:off x="6043025" y="17477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6"/>
            <p:cNvSpPr/>
            <p:nvPr/>
          </p:nvSpPr>
          <p:spPr>
            <a:xfrm>
              <a:off x="6359400" y="17398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6"/>
            <p:cNvSpPr/>
            <p:nvPr/>
          </p:nvSpPr>
          <p:spPr>
            <a:xfrm>
              <a:off x="6474925" y="18842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6"/>
            <p:cNvSpPr/>
            <p:nvPr/>
          </p:nvSpPr>
          <p:spPr>
            <a:xfrm>
              <a:off x="6409875" y="17554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7" y="519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6"/>
            <p:cNvSpPr/>
            <p:nvPr/>
          </p:nvSpPr>
          <p:spPr>
            <a:xfrm>
              <a:off x="6031925" y="1472625"/>
              <a:ext cx="33475" cy="43000"/>
            </a:xfrm>
            <a:custGeom>
              <a:avLst/>
              <a:gdLst/>
              <a:ahLst/>
              <a:cxnLst/>
              <a:rect l="l" t="t" r="r" b="b"/>
              <a:pathLst>
                <a:path w="1339" h="1720" extrusionOk="0">
                  <a:moveTo>
                    <a:pt x="300" y="433"/>
                  </a:moveTo>
                  <a:cubicBezTo>
                    <a:pt x="99" y="682"/>
                    <a:pt x="1" y="1328"/>
                    <a:pt x="220" y="1524"/>
                  </a:cubicBezTo>
                  <a:cubicBezTo>
                    <a:pt x="439" y="1720"/>
                    <a:pt x="664" y="1616"/>
                    <a:pt x="883" y="1397"/>
                  </a:cubicBezTo>
                  <a:cubicBezTo>
                    <a:pt x="1102" y="1178"/>
                    <a:pt x="1339" y="451"/>
                    <a:pt x="1091" y="226"/>
                  </a:cubicBezTo>
                  <a:cubicBezTo>
                    <a:pt x="843" y="1"/>
                    <a:pt x="502" y="191"/>
                    <a:pt x="300" y="43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6"/>
            <p:cNvSpPr/>
            <p:nvPr/>
          </p:nvSpPr>
          <p:spPr>
            <a:xfrm>
              <a:off x="6044175" y="1493825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2" y="1"/>
                  </a:moveTo>
                  <a:cubicBezTo>
                    <a:pt x="91" y="1"/>
                    <a:pt x="80" y="3"/>
                    <a:pt x="70" y="7"/>
                  </a:cubicBezTo>
                  <a:cubicBezTo>
                    <a:pt x="24" y="24"/>
                    <a:pt x="1" y="82"/>
                    <a:pt x="18" y="128"/>
                  </a:cubicBezTo>
                  <a:cubicBezTo>
                    <a:pt x="31" y="166"/>
                    <a:pt x="66" y="189"/>
                    <a:pt x="101" y="189"/>
                  </a:cubicBezTo>
                  <a:cubicBezTo>
                    <a:pt x="114" y="189"/>
                    <a:pt x="127" y="186"/>
                    <a:pt x="139" y="180"/>
                  </a:cubicBezTo>
                  <a:cubicBezTo>
                    <a:pt x="191" y="162"/>
                    <a:pt x="214" y="110"/>
                    <a:pt x="191" y="58"/>
                  </a:cubicBezTo>
                  <a:cubicBezTo>
                    <a:pt x="178" y="23"/>
                    <a:pt x="140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6"/>
            <p:cNvSpPr/>
            <p:nvPr/>
          </p:nvSpPr>
          <p:spPr>
            <a:xfrm>
              <a:off x="6430500" y="1847700"/>
              <a:ext cx="43725" cy="31600"/>
            </a:xfrm>
            <a:custGeom>
              <a:avLst/>
              <a:gdLst/>
              <a:ahLst/>
              <a:cxnLst/>
              <a:rect l="l" t="t" r="r" b="b"/>
              <a:pathLst>
                <a:path w="1749" h="1264" extrusionOk="0">
                  <a:moveTo>
                    <a:pt x="1270" y="226"/>
                  </a:moveTo>
                  <a:cubicBezTo>
                    <a:pt x="1010" y="47"/>
                    <a:pt x="358" y="1"/>
                    <a:pt x="179" y="231"/>
                  </a:cubicBezTo>
                  <a:cubicBezTo>
                    <a:pt x="1" y="468"/>
                    <a:pt x="122" y="681"/>
                    <a:pt x="358" y="883"/>
                  </a:cubicBezTo>
                  <a:cubicBezTo>
                    <a:pt x="595" y="1085"/>
                    <a:pt x="1339" y="1264"/>
                    <a:pt x="1541" y="999"/>
                  </a:cubicBezTo>
                  <a:cubicBezTo>
                    <a:pt x="1748" y="733"/>
                    <a:pt x="1529" y="410"/>
                    <a:pt x="1270" y="22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6"/>
            <p:cNvSpPr/>
            <p:nvPr/>
          </p:nvSpPr>
          <p:spPr>
            <a:xfrm>
              <a:off x="6447525" y="1859300"/>
              <a:ext cx="5350" cy="4800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2" y="1"/>
                  </a:moveTo>
                  <a:cubicBezTo>
                    <a:pt x="89" y="1"/>
                    <a:pt x="76" y="4"/>
                    <a:pt x="64" y="10"/>
                  </a:cubicBezTo>
                  <a:cubicBezTo>
                    <a:pt x="18" y="33"/>
                    <a:pt x="0" y="90"/>
                    <a:pt x="23" y="137"/>
                  </a:cubicBezTo>
                  <a:cubicBezTo>
                    <a:pt x="40" y="170"/>
                    <a:pt x="76" y="192"/>
                    <a:pt x="112" y="192"/>
                  </a:cubicBezTo>
                  <a:cubicBezTo>
                    <a:pt x="125" y="192"/>
                    <a:pt x="138" y="189"/>
                    <a:pt x="150" y="183"/>
                  </a:cubicBezTo>
                  <a:cubicBezTo>
                    <a:pt x="196" y="160"/>
                    <a:pt x="214" y="102"/>
                    <a:pt x="191" y="56"/>
                  </a:cubicBezTo>
                  <a:cubicBezTo>
                    <a:pt x="174" y="22"/>
                    <a:pt x="138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6"/>
            <p:cNvSpPr/>
            <p:nvPr/>
          </p:nvSpPr>
          <p:spPr>
            <a:xfrm>
              <a:off x="6059900" y="1636450"/>
              <a:ext cx="28575" cy="44150"/>
            </a:xfrm>
            <a:custGeom>
              <a:avLst/>
              <a:gdLst/>
              <a:ahLst/>
              <a:cxnLst/>
              <a:rect l="l" t="t" r="r" b="b"/>
              <a:pathLst>
                <a:path w="1143" h="1766" extrusionOk="0">
                  <a:moveTo>
                    <a:pt x="133" y="560"/>
                  </a:moveTo>
                  <a:cubicBezTo>
                    <a:pt x="1" y="848"/>
                    <a:pt x="64" y="1494"/>
                    <a:pt x="324" y="1633"/>
                  </a:cubicBezTo>
                  <a:cubicBezTo>
                    <a:pt x="589" y="1765"/>
                    <a:pt x="779" y="1616"/>
                    <a:pt x="941" y="1344"/>
                  </a:cubicBezTo>
                  <a:cubicBezTo>
                    <a:pt x="1096" y="1079"/>
                    <a:pt x="1143" y="318"/>
                    <a:pt x="848" y="162"/>
                  </a:cubicBezTo>
                  <a:cubicBezTo>
                    <a:pt x="554" y="0"/>
                    <a:pt x="272" y="272"/>
                    <a:pt x="133" y="56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6070850" y="1658550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4" y="0"/>
                  </a:moveTo>
                  <a:cubicBezTo>
                    <a:pt x="86" y="0"/>
                    <a:pt x="68" y="5"/>
                    <a:pt x="53" y="16"/>
                  </a:cubicBezTo>
                  <a:cubicBezTo>
                    <a:pt x="7" y="51"/>
                    <a:pt x="1" y="109"/>
                    <a:pt x="30" y="149"/>
                  </a:cubicBezTo>
                  <a:cubicBezTo>
                    <a:pt x="50" y="176"/>
                    <a:pt x="79" y="190"/>
                    <a:pt x="108" y="190"/>
                  </a:cubicBezTo>
                  <a:cubicBezTo>
                    <a:pt x="127" y="190"/>
                    <a:pt x="146" y="184"/>
                    <a:pt x="162" y="172"/>
                  </a:cubicBezTo>
                  <a:cubicBezTo>
                    <a:pt x="203" y="137"/>
                    <a:pt x="214" y="80"/>
                    <a:pt x="186" y="39"/>
                  </a:cubicBezTo>
                  <a:cubicBezTo>
                    <a:pt x="164" y="14"/>
                    <a:pt x="133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6094375" y="1807900"/>
              <a:ext cx="30875" cy="39825"/>
            </a:xfrm>
            <a:custGeom>
              <a:avLst/>
              <a:gdLst/>
              <a:ahLst/>
              <a:cxnLst/>
              <a:rect l="l" t="t" r="r" b="b"/>
              <a:pathLst>
                <a:path w="1235" h="1593" extrusionOk="0">
                  <a:moveTo>
                    <a:pt x="69" y="814"/>
                  </a:moveTo>
                  <a:cubicBezTo>
                    <a:pt x="144" y="1126"/>
                    <a:pt x="594" y="1593"/>
                    <a:pt x="883" y="1541"/>
                  </a:cubicBezTo>
                  <a:cubicBezTo>
                    <a:pt x="1171" y="1489"/>
                    <a:pt x="1235" y="1247"/>
                    <a:pt x="1188" y="941"/>
                  </a:cubicBezTo>
                  <a:cubicBezTo>
                    <a:pt x="1148" y="629"/>
                    <a:pt x="715" y="1"/>
                    <a:pt x="387" y="58"/>
                  </a:cubicBezTo>
                  <a:cubicBezTo>
                    <a:pt x="58" y="116"/>
                    <a:pt x="0" y="503"/>
                    <a:pt x="69" y="81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6108075" y="1827825"/>
              <a:ext cx="5200" cy="4725"/>
            </a:xfrm>
            <a:custGeom>
              <a:avLst/>
              <a:gdLst/>
              <a:ahLst/>
              <a:cxnLst/>
              <a:rect l="l" t="t" r="r" b="b"/>
              <a:pathLst>
                <a:path w="208" h="189" extrusionOk="0">
                  <a:moveTo>
                    <a:pt x="102" y="0"/>
                  </a:moveTo>
                  <a:cubicBezTo>
                    <a:pt x="62" y="0"/>
                    <a:pt x="26" y="27"/>
                    <a:pt x="12" y="69"/>
                  </a:cubicBezTo>
                  <a:cubicBezTo>
                    <a:pt x="0" y="121"/>
                    <a:pt x="29" y="173"/>
                    <a:pt x="81" y="184"/>
                  </a:cubicBezTo>
                  <a:cubicBezTo>
                    <a:pt x="90" y="187"/>
                    <a:pt x="99" y="189"/>
                    <a:pt x="109" y="189"/>
                  </a:cubicBezTo>
                  <a:cubicBezTo>
                    <a:pt x="150" y="189"/>
                    <a:pt x="187" y="159"/>
                    <a:pt x="196" y="121"/>
                  </a:cubicBezTo>
                  <a:cubicBezTo>
                    <a:pt x="208" y="69"/>
                    <a:pt x="179" y="17"/>
                    <a:pt x="133" y="6"/>
                  </a:cubicBez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6133875" y="1511850"/>
              <a:ext cx="39100" cy="36075"/>
            </a:xfrm>
            <a:custGeom>
              <a:avLst/>
              <a:gdLst/>
              <a:ahLst/>
              <a:cxnLst/>
              <a:rect l="l" t="t" r="r" b="b"/>
              <a:pathLst>
                <a:path w="1564" h="1443" extrusionOk="0">
                  <a:moveTo>
                    <a:pt x="612" y="203"/>
                  </a:moveTo>
                  <a:cubicBezTo>
                    <a:pt x="329" y="353"/>
                    <a:pt x="1" y="918"/>
                    <a:pt x="127" y="1177"/>
                  </a:cubicBezTo>
                  <a:cubicBezTo>
                    <a:pt x="260" y="1443"/>
                    <a:pt x="508" y="1437"/>
                    <a:pt x="791" y="1310"/>
                  </a:cubicBezTo>
                  <a:cubicBezTo>
                    <a:pt x="1079" y="1189"/>
                    <a:pt x="1564" y="601"/>
                    <a:pt x="1420" y="301"/>
                  </a:cubicBezTo>
                  <a:cubicBezTo>
                    <a:pt x="1275" y="1"/>
                    <a:pt x="889" y="53"/>
                    <a:pt x="612" y="20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6148875" y="15290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3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50"/>
                    <a:pt x="41" y="191"/>
                    <a:pt x="93" y="191"/>
                  </a:cubicBezTo>
                  <a:cubicBezTo>
                    <a:pt x="145" y="191"/>
                    <a:pt x="191" y="150"/>
                    <a:pt x="191" y="92"/>
                  </a:cubicBezTo>
                  <a:cubicBezTo>
                    <a:pt x="191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6083250" y="1550350"/>
              <a:ext cx="28600" cy="44150"/>
            </a:xfrm>
            <a:custGeom>
              <a:avLst/>
              <a:gdLst/>
              <a:ahLst/>
              <a:cxnLst/>
              <a:rect l="l" t="t" r="r" b="b"/>
              <a:pathLst>
                <a:path w="1144" h="1766" extrusionOk="0">
                  <a:moveTo>
                    <a:pt x="134" y="560"/>
                  </a:moveTo>
                  <a:cubicBezTo>
                    <a:pt x="1" y="849"/>
                    <a:pt x="76" y="1501"/>
                    <a:pt x="341" y="1633"/>
                  </a:cubicBezTo>
                  <a:cubicBezTo>
                    <a:pt x="601" y="1766"/>
                    <a:pt x="791" y="1610"/>
                    <a:pt x="947" y="1339"/>
                  </a:cubicBezTo>
                  <a:cubicBezTo>
                    <a:pt x="1103" y="1068"/>
                    <a:pt x="1143" y="307"/>
                    <a:pt x="843" y="151"/>
                  </a:cubicBezTo>
                  <a:cubicBezTo>
                    <a:pt x="549" y="1"/>
                    <a:pt x="266" y="272"/>
                    <a:pt x="134" y="56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6094375" y="1572350"/>
              <a:ext cx="5350" cy="4725"/>
            </a:xfrm>
            <a:custGeom>
              <a:avLst/>
              <a:gdLst/>
              <a:ahLst/>
              <a:cxnLst/>
              <a:rect l="l" t="t" r="r" b="b"/>
              <a:pathLst>
                <a:path w="214" h="189" extrusionOk="0">
                  <a:moveTo>
                    <a:pt x="105" y="0"/>
                  </a:moveTo>
                  <a:cubicBezTo>
                    <a:pt x="86" y="0"/>
                    <a:pt x="65" y="7"/>
                    <a:pt x="46" y="21"/>
                  </a:cubicBezTo>
                  <a:cubicBezTo>
                    <a:pt x="6" y="50"/>
                    <a:pt x="0" y="113"/>
                    <a:pt x="29" y="153"/>
                  </a:cubicBezTo>
                  <a:cubicBezTo>
                    <a:pt x="49" y="177"/>
                    <a:pt x="77" y="189"/>
                    <a:pt x="105" y="189"/>
                  </a:cubicBezTo>
                  <a:cubicBezTo>
                    <a:pt x="125" y="189"/>
                    <a:pt x="145" y="183"/>
                    <a:pt x="162" y="171"/>
                  </a:cubicBezTo>
                  <a:cubicBezTo>
                    <a:pt x="202" y="142"/>
                    <a:pt x="214" y="78"/>
                    <a:pt x="179" y="38"/>
                  </a:cubicBezTo>
                  <a:cubicBezTo>
                    <a:pt x="162" y="14"/>
                    <a:pt x="134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6005825" y="1548350"/>
              <a:ext cx="39250" cy="36200"/>
            </a:xfrm>
            <a:custGeom>
              <a:avLst/>
              <a:gdLst/>
              <a:ahLst/>
              <a:cxnLst/>
              <a:rect l="l" t="t" r="r" b="b"/>
              <a:pathLst>
                <a:path w="1570" h="1448" extrusionOk="0">
                  <a:moveTo>
                    <a:pt x="612" y="208"/>
                  </a:moveTo>
                  <a:cubicBezTo>
                    <a:pt x="335" y="358"/>
                    <a:pt x="1" y="917"/>
                    <a:pt x="133" y="1183"/>
                  </a:cubicBezTo>
                  <a:cubicBezTo>
                    <a:pt x="260" y="1448"/>
                    <a:pt x="508" y="1436"/>
                    <a:pt x="797" y="1315"/>
                  </a:cubicBezTo>
                  <a:cubicBezTo>
                    <a:pt x="1079" y="1194"/>
                    <a:pt x="1569" y="606"/>
                    <a:pt x="1425" y="306"/>
                  </a:cubicBezTo>
                  <a:cubicBezTo>
                    <a:pt x="1281" y="0"/>
                    <a:pt x="895" y="52"/>
                    <a:pt x="612" y="20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6020825" y="15656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7" y="0"/>
                    <a:pt x="0" y="41"/>
                    <a:pt x="0" y="93"/>
                  </a:cubicBezTo>
                  <a:cubicBezTo>
                    <a:pt x="0" y="145"/>
                    <a:pt x="47" y="191"/>
                    <a:pt x="98" y="191"/>
                  </a:cubicBezTo>
                  <a:cubicBezTo>
                    <a:pt x="150" y="191"/>
                    <a:pt x="191" y="145"/>
                    <a:pt x="191" y="93"/>
                  </a:cubicBezTo>
                  <a:cubicBezTo>
                    <a:pt x="191" y="41"/>
                    <a:pt x="150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6241875" y="1823625"/>
              <a:ext cx="39250" cy="36075"/>
            </a:xfrm>
            <a:custGeom>
              <a:avLst/>
              <a:gdLst/>
              <a:ahLst/>
              <a:cxnLst/>
              <a:rect l="l" t="t" r="r" b="b"/>
              <a:pathLst>
                <a:path w="1570" h="1443" extrusionOk="0">
                  <a:moveTo>
                    <a:pt x="612" y="202"/>
                  </a:moveTo>
                  <a:cubicBezTo>
                    <a:pt x="335" y="352"/>
                    <a:pt x="1" y="918"/>
                    <a:pt x="134" y="1177"/>
                  </a:cubicBezTo>
                  <a:cubicBezTo>
                    <a:pt x="266" y="1443"/>
                    <a:pt x="509" y="1437"/>
                    <a:pt x="797" y="1310"/>
                  </a:cubicBezTo>
                  <a:cubicBezTo>
                    <a:pt x="1080" y="1189"/>
                    <a:pt x="1570" y="606"/>
                    <a:pt x="1426" y="300"/>
                  </a:cubicBezTo>
                  <a:cubicBezTo>
                    <a:pt x="1281" y="0"/>
                    <a:pt x="895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6256875" y="1840775"/>
              <a:ext cx="4800" cy="480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9" y="1"/>
                  </a:moveTo>
                  <a:cubicBezTo>
                    <a:pt x="47" y="1"/>
                    <a:pt x="1" y="47"/>
                    <a:pt x="1" y="99"/>
                  </a:cubicBezTo>
                  <a:cubicBezTo>
                    <a:pt x="1" y="151"/>
                    <a:pt x="47" y="191"/>
                    <a:pt x="99" y="191"/>
                  </a:cubicBezTo>
                  <a:cubicBezTo>
                    <a:pt x="151" y="191"/>
                    <a:pt x="191" y="151"/>
                    <a:pt x="191" y="99"/>
                  </a:cubicBezTo>
                  <a:cubicBezTo>
                    <a:pt x="191" y="47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6005250" y="1685900"/>
              <a:ext cx="43575" cy="31625"/>
            </a:xfrm>
            <a:custGeom>
              <a:avLst/>
              <a:gdLst/>
              <a:ahLst/>
              <a:cxnLst/>
              <a:rect l="l" t="t" r="r" b="b"/>
              <a:pathLst>
                <a:path w="1743" h="1265" extrusionOk="0">
                  <a:moveTo>
                    <a:pt x="1269" y="232"/>
                  </a:moveTo>
                  <a:cubicBezTo>
                    <a:pt x="1010" y="47"/>
                    <a:pt x="358" y="1"/>
                    <a:pt x="179" y="232"/>
                  </a:cubicBezTo>
                  <a:cubicBezTo>
                    <a:pt x="0" y="468"/>
                    <a:pt x="116" y="687"/>
                    <a:pt x="352" y="889"/>
                  </a:cubicBezTo>
                  <a:cubicBezTo>
                    <a:pt x="589" y="1085"/>
                    <a:pt x="1333" y="1264"/>
                    <a:pt x="1541" y="1005"/>
                  </a:cubicBezTo>
                  <a:cubicBezTo>
                    <a:pt x="1742" y="739"/>
                    <a:pt x="1529" y="416"/>
                    <a:pt x="1269" y="23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6022125" y="1697625"/>
              <a:ext cx="5500" cy="4725"/>
            </a:xfrm>
            <a:custGeom>
              <a:avLst/>
              <a:gdLst/>
              <a:ahLst/>
              <a:cxnLst/>
              <a:rect l="l" t="t" r="r" b="b"/>
              <a:pathLst>
                <a:path w="220" h="189" extrusionOk="0">
                  <a:moveTo>
                    <a:pt x="113" y="0"/>
                  </a:moveTo>
                  <a:cubicBezTo>
                    <a:pt x="98" y="0"/>
                    <a:pt x="83" y="4"/>
                    <a:pt x="70" y="11"/>
                  </a:cubicBezTo>
                  <a:cubicBezTo>
                    <a:pt x="23" y="34"/>
                    <a:pt x="0" y="91"/>
                    <a:pt x="23" y="138"/>
                  </a:cubicBezTo>
                  <a:cubicBezTo>
                    <a:pt x="40" y="170"/>
                    <a:pt x="73" y="188"/>
                    <a:pt x="107" y="188"/>
                  </a:cubicBezTo>
                  <a:cubicBezTo>
                    <a:pt x="122" y="188"/>
                    <a:pt x="137" y="185"/>
                    <a:pt x="150" y="178"/>
                  </a:cubicBezTo>
                  <a:cubicBezTo>
                    <a:pt x="196" y="155"/>
                    <a:pt x="219" y="97"/>
                    <a:pt x="196" y="51"/>
                  </a:cubicBezTo>
                  <a:cubicBezTo>
                    <a:pt x="180" y="19"/>
                    <a:pt x="147" y="0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6353925" y="1619000"/>
              <a:ext cx="43875" cy="30450"/>
            </a:xfrm>
            <a:custGeom>
              <a:avLst/>
              <a:gdLst/>
              <a:ahLst/>
              <a:cxnLst/>
              <a:rect l="l" t="t" r="r" b="b"/>
              <a:pathLst>
                <a:path w="1755" h="1218" extrusionOk="0">
                  <a:moveTo>
                    <a:pt x="1252" y="191"/>
                  </a:moveTo>
                  <a:cubicBezTo>
                    <a:pt x="987" y="18"/>
                    <a:pt x="335" y="1"/>
                    <a:pt x="168" y="243"/>
                  </a:cubicBezTo>
                  <a:cubicBezTo>
                    <a:pt x="1" y="485"/>
                    <a:pt x="128" y="693"/>
                    <a:pt x="370" y="883"/>
                  </a:cubicBezTo>
                  <a:cubicBezTo>
                    <a:pt x="618" y="1073"/>
                    <a:pt x="1368" y="1218"/>
                    <a:pt x="1558" y="946"/>
                  </a:cubicBezTo>
                  <a:cubicBezTo>
                    <a:pt x="1754" y="675"/>
                    <a:pt x="1524" y="358"/>
                    <a:pt x="1252" y="19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6370950" y="1630175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7" y="1"/>
                  </a:moveTo>
                  <a:cubicBezTo>
                    <a:pt x="90" y="1"/>
                    <a:pt x="73" y="5"/>
                    <a:pt x="58" y="15"/>
                  </a:cubicBezTo>
                  <a:cubicBezTo>
                    <a:pt x="18" y="38"/>
                    <a:pt x="0" y="96"/>
                    <a:pt x="23" y="142"/>
                  </a:cubicBezTo>
                  <a:cubicBezTo>
                    <a:pt x="39" y="173"/>
                    <a:pt x="70" y="191"/>
                    <a:pt x="102" y="191"/>
                  </a:cubicBezTo>
                  <a:cubicBezTo>
                    <a:pt x="118" y="191"/>
                    <a:pt x="135" y="186"/>
                    <a:pt x="150" y="176"/>
                  </a:cubicBezTo>
                  <a:cubicBezTo>
                    <a:pt x="196" y="153"/>
                    <a:pt x="214" y="96"/>
                    <a:pt x="191" y="50"/>
                  </a:cubicBezTo>
                  <a:cubicBezTo>
                    <a:pt x="171" y="19"/>
                    <a:pt x="139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5996450" y="1628375"/>
              <a:ext cx="31325" cy="39825"/>
            </a:xfrm>
            <a:custGeom>
              <a:avLst/>
              <a:gdLst/>
              <a:ahLst/>
              <a:cxnLst/>
              <a:rect l="l" t="t" r="r" b="b"/>
              <a:pathLst>
                <a:path w="1253" h="1593" extrusionOk="0">
                  <a:moveTo>
                    <a:pt x="1172" y="762"/>
                  </a:moveTo>
                  <a:cubicBezTo>
                    <a:pt x="1097" y="456"/>
                    <a:pt x="629" y="0"/>
                    <a:pt x="341" y="58"/>
                  </a:cubicBezTo>
                  <a:cubicBezTo>
                    <a:pt x="52" y="122"/>
                    <a:pt x="1" y="364"/>
                    <a:pt x="52" y="670"/>
                  </a:cubicBezTo>
                  <a:cubicBezTo>
                    <a:pt x="104" y="981"/>
                    <a:pt x="554" y="1592"/>
                    <a:pt x="883" y="1523"/>
                  </a:cubicBezTo>
                  <a:cubicBezTo>
                    <a:pt x="1212" y="1460"/>
                    <a:pt x="1252" y="1068"/>
                    <a:pt x="1172" y="76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6008575" y="1643600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4" y="0"/>
                  </a:moveTo>
                  <a:cubicBezTo>
                    <a:pt x="62" y="0"/>
                    <a:pt x="26" y="28"/>
                    <a:pt x="12" y="72"/>
                  </a:cubicBezTo>
                  <a:cubicBezTo>
                    <a:pt x="0" y="124"/>
                    <a:pt x="35" y="176"/>
                    <a:pt x="81" y="187"/>
                  </a:cubicBezTo>
                  <a:cubicBezTo>
                    <a:pt x="89" y="189"/>
                    <a:pt x="96" y="190"/>
                    <a:pt x="104" y="190"/>
                  </a:cubicBezTo>
                  <a:cubicBezTo>
                    <a:pt x="147" y="190"/>
                    <a:pt x="186" y="162"/>
                    <a:pt x="196" y="118"/>
                  </a:cubicBezTo>
                  <a:cubicBezTo>
                    <a:pt x="208" y="66"/>
                    <a:pt x="179" y="14"/>
                    <a:pt x="127" y="3"/>
                  </a:cubicBezTo>
                  <a:cubicBezTo>
                    <a:pt x="119" y="1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6132150" y="1738700"/>
              <a:ext cx="34200" cy="39675"/>
            </a:xfrm>
            <a:custGeom>
              <a:avLst/>
              <a:gdLst/>
              <a:ahLst/>
              <a:cxnLst/>
              <a:rect l="l" t="t" r="r" b="b"/>
              <a:pathLst>
                <a:path w="1368" h="1587" extrusionOk="0">
                  <a:moveTo>
                    <a:pt x="145" y="917"/>
                  </a:moveTo>
                  <a:cubicBezTo>
                    <a:pt x="277" y="1211"/>
                    <a:pt x="808" y="1586"/>
                    <a:pt x="1079" y="1477"/>
                  </a:cubicBezTo>
                  <a:cubicBezTo>
                    <a:pt x="1356" y="1367"/>
                    <a:pt x="1367" y="1125"/>
                    <a:pt x="1269" y="831"/>
                  </a:cubicBezTo>
                  <a:cubicBezTo>
                    <a:pt x="1171" y="536"/>
                    <a:pt x="629" y="0"/>
                    <a:pt x="312" y="115"/>
                  </a:cubicBezTo>
                  <a:cubicBezTo>
                    <a:pt x="0" y="237"/>
                    <a:pt x="18" y="629"/>
                    <a:pt x="145" y="91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6148000" y="1758425"/>
              <a:ext cx="4925" cy="4675"/>
            </a:xfrm>
            <a:custGeom>
              <a:avLst/>
              <a:gdLst/>
              <a:ahLst/>
              <a:cxnLst/>
              <a:rect l="l" t="t" r="r" b="b"/>
              <a:pathLst>
                <a:path w="197" h="187" extrusionOk="0">
                  <a:moveTo>
                    <a:pt x="95" y="1"/>
                  </a:moveTo>
                  <a:cubicBezTo>
                    <a:pt x="47" y="1"/>
                    <a:pt x="7" y="39"/>
                    <a:pt x="7" y="88"/>
                  </a:cubicBezTo>
                  <a:cubicBezTo>
                    <a:pt x="1" y="140"/>
                    <a:pt x="35" y="186"/>
                    <a:pt x="87" y="186"/>
                  </a:cubicBezTo>
                  <a:cubicBezTo>
                    <a:pt x="91" y="186"/>
                    <a:pt x="94" y="186"/>
                    <a:pt x="97" y="186"/>
                  </a:cubicBezTo>
                  <a:cubicBezTo>
                    <a:pt x="145" y="186"/>
                    <a:pt x="186" y="148"/>
                    <a:pt x="191" y="99"/>
                  </a:cubicBezTo>
                  <a:cubicBezTo>
                    <a:pt x="197" y="47"/>
                    <a:pt x="157" y="1"/>
                    <a:pt x="105" y="1"/>
                  </a:cubicBezTo>
                  <a:cubicBezTo>
                    <a:pt x="101" y="1"/>
                    <a:pt x="9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6386375" y="1671200"/>
              <a:ext cx="39100" cy="36075"/>
            </a:xfrm>
            <a:custGeom>
              <a:avLst/>
              <a:gdLst/>
              <a:ahLst/>
              <a:cxnLst/>
              <a:rect l="l" t="t" r="r" b="b"/>
              <a:pathLst>
                <a:path w="1564" h="1443" extrusionOk="0">
                  <a:moveTo>
                    <a:pt x="612" y="202"/>
                  </a:moveTo>
                  <a:cubicBezTo>
                    <a:pt x="329" y="352"/>
                    <a:pt x="1" y="918"/>
                    <a:pt x="127" y="1177"/>
                  </a:cubicBezTo>
                  <a:cubicBezTo>
                    <a:pt x="260" y="1443"/>
                    <a:pt x="508" y="1437"/>
                    <a:pt x="791" y="1310"/>
                  </a:cubicBezTo>
                  <a:cubicBezTo>
                    <a:pt x="1079" y="1189"/>
                    <a:pt x="1564" y="600"/>
                    <a:pt x="1420" y="301"/>
                  </a:cubicBezTo>
                  <a:cubicBezTo>
                    <a:pt x="1275" y="1"/>
                    <a:pt x="889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6401375" y="1688350"/>
              <a:ext cx="4650" cy="4800"/>
            </a:xfrm>
            <a:custGeom>
              <a:avLst/>
              <a:gdLst/>
              <a:ahLst/>
              <a:cxnLst/>
              <a:rect l="l" t="t" r="r" b="b"/>
              <a:pathLst>
                <a:path w="186" h="192" extrusionOk="0">
                  <a:moveTo>
                    <a:pt x="93" y="1"/>
                  </a:moveTo>
                  <a:cubicBezTo>
                    <a:pt x="41" y="1"/>
                    <a:pt x="0" y="41"/>
                    <a:pt x="0" y="93"/>
                  </a:cubicBezTo>
                  <a:cubicBezTo>
                    <a:pt x="0" y="145"/>
                    <a:pt x="41" y="191"/>
                    <a:pt x="93" y="191"/>
                  </a:cubicBezTo>
                  <a:cubicBezTo>
                    <a:pt x="145" y="191"/>
                    <a:pt x="185" y="145"/>
                    <a:pt x="185" y="93"/>
                  </a:cubicBezTo>
                  <a:cubicBezTo>
                    <a:pt x="185" y="41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6073900" y="1754275"/>
              <a:ext cx="37650" cy="38525"/>
            </a:xfrm>
            <a:custGeom>
              <a:avLst/>
              <a:gdLst/>
              <a:ahLst/>
              <a:cxnLst/>
              <a:rect l="l" t="t" r="r" b="b"/>
              <a:pathLst>
                <a:path w="1506" h="1541" extrusionOk="0">
                  <a:moveTo>
                    <a:pt x="1258" y="560"/>
                  </a:moveTo>
                  <a:cubicBezTo>
                    <a:pt x="1090" y="294"/>
                    <a:pt x="508" y="0"/>
                    <a:pt x="254" y="144"/>
                  </a:cubicBezTo>
                  <a:cubicBezTo>
                    <a:pt x="0" y="294"/>
                    <a:pt x="23" y="542"/>
                    <a:pt x="162" y="819"/>
                  </a:cubicBezTo>
                  <a:cubicBezTo>
                    <a:pt x="306" y="1096"/>
                    <a:pt x="923" y="1540"/>
                    <a:pt x="1211" y="1379"/>
                  </a:cubicBezTo>
                  <a:cubicBezTo>
                    <a:pt x="1506" y="1211"/>
                    <a:pt x="1431" y="831"/>
                    <a:pt x="1258" y="56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6088600" y="1768975"/>
              <a:ext cx="4925" cy="4775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93" y="0"/>
                  </a:moveTo>
                  <a:cubicBezTo>
                    <a:pt x="41" y="6"/>
                    <a:pt x="0" y="47"/>
                    <a:pt x="0" y="104"/>
                  </a:cubicBezTo>
                  <a:cubicBezTo>
                    <a:pt x="6" y="156"/>
                    <a:pt x="52" y="191"/>
                    <a:pt x="104" y="191"/>
                  </a:cubicBezTo>
                  <a:cubicBezTo>
                    <a:pt x="156" y="185"/>
                    <a:pt x="197" y="139"/>
                    <a:pt x="191" y="87"/>
                  </a:cubicBezTo>
                  <a:cubicBezTo>
                    <a:pt x="191" y="35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6117000" y="1633700"/>
              <a:ext cx="32475" cy="39975"/>
            </a:xfrm>
            <a:custGeom>
              <a:avLst/>
              <a:gdLst/>
              <a:ahLst/>
              <a:cxnLst/>
              <a:rect l="l" t="t" r="r" b="b"/>
              <a:pathLst>
                <a:path w="1299" h="1599" extrusionOk="0">
                  <a:moveTo>
                    <a:pt x="105" y="872"/>
                  </a:moveTo>
                  <a:cubicBezTo>
                    <a:pt x="203" y="1172"/>
                    <a:pt x="699" y="1599"/>
                    <a:pt x="981" y="1512"/>
                  </a:cubicBezTo>
                  <a:cubicBezTo>
                    <a:pt x="1264" y="1431"/>
                    <a:pt x="1299" y="1189"/>
                    <a:pt x="1229" y="883"/>
                  </a:cubicBezTo>
                  <a:cubicBezTo>
                    <a:pt x="1154" y="583"/>
                    <a:pt x="664" y="1"/>
                    <a:pt x="341" y="87"/>
                  </a:cubicBezTo>
                  <a:cubicBezTo>
                    <a:pt x="24" y="174"/>
                    <a:pt x="1" y="566"/>
                    <a:pt x="105" y="87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6131725" y="1653550"/>
              <a:ext cx="5050" cy="4750"/>
            </a:xfrm>
            <a:custGeom>
              <a:avLst/>
              <a:gdLst/>
              <a:ahLst/>
              <a:cxnLst/>
              <a:rect l="l" t="t" r="r" b="b"/>
              <a:pathLst>
                <a:path w="202" h="190" extrusionOk="0">
                  <a:moveTo>
                    <a:pt x="95" y="1"/>
                  </a:moveTo>
                  <a:cubicBezTo>
                    <a:pt x="52" y="1"/>
                    <a:pt x="16" y="33"/>
                    <a:pt x="6" y="78"/>
                  </a:cubicBezTo>
                  <a:cubicBezTo>
                    <a:pt x="0" y="130"/>
                    <a:pt x="29" y="182"/>
                    <a:pt x="81" y="187"/>
                  </a:cubicBezTo>
                  <a:cubicBezTo>
                    <a:pt x="88" y="189"/>
                    <a:pt x="94" y="190"/>
                    <a:pt x="101" y="190"/>
                  </a:cubicBezTo>
                  <a:cubicBezTo>
                    <a:pt x="145" y="190"/>
                    <a:pt x="185" y="158"/>
                    <a:pt x="190" y="112"/>
                  </a:cubicBezTo>
                  <a:cubicBezTo>
                    <a:pt x="202" y="61"/>
                    <a:pt x="167" y="14"/>
                    <a:pt x="115" y="3"/>
                  </a:cubicBezTo>
                  <a:cubicBezTo>
                    <a:pt x="109" y="1"/>
                    <a:pt x="10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6266825" y="1717925"/>
              <a:ext cx="38675" cy="27700"/>
            </a:xfrm>
            <a:custGeom>
              <a:avLst/>
              <a:gdLst/>
              <a:ahLst/>
              <a:cxnLst/>
              <a:rect l="l" t="t" r="r" b="b"/>
              <a:pathLst>
                <a:path w="1547" h="1108" extrusionOk="0">
                  <a:moveTo>
                    <a:pt x="854" y="18"/>
                  </a:moveTo>
                  <a:cubicBezTo>
                    <a:pt x="537" y="35"/>
                    <a:pt x="1" y="404"/>
                    <a:pt x="1" y="698"/>
                  </a:cubicBezTo>
                  <a:cubicBezTo>
                    <a:pt x="7" y="993"/>
                    <a:pt x="237" y="1091"/>
                    <a:pt x="543" y="1096"/>
                  </a:cubicBezTo>
                  <a:cubicBezTo>
                    <a:pt x="854" y="1108"/>
                    <a:pt x="1547" y="791"/>
                    <a:pt x="1547" y="456"/>
                  </a:cubicBezTo>
                  <a:cubicBezTo>
                    <a:pt x="1547" y="122"/>
                    <a:pt x="1172" y="0"/>
                    <a:pt x="854" y="1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6281100" y="1729950"/>
              <a:ext cx="5525" cy="4800"/>
            </a:xfrm>
            <a:custGeom>
              <a:avLst/>
              <a:gdLst/>
              <a:ahLst/>
              <a:cxnLst/>
              <a:rect l="l" t="t" r="r" b="b"/>
              <a:pathLst>
                <a:path w="221" h="192" extrusionOk="0">
                  <a:moveTo>
                    <a:pt x="112" y="1"/>
                  </a:moveTo>
                  <a:cubicBezTo>
                    <a:pt x="76" y="1"/>
                    <a:pt x="41" y="22"/>
                    <a:pt x="24" y="56"/>
                  </a:cubicBezTo>
                  <a:cubicBezTo>
                    <a:pt x="1" y="102"/>
                    <a:pt x="24" y="160"/>
                    <a:pt x="70" y="183"/>
                  </a:cubicBezTo>
                  <a:cubicBezTo>
                    <a:pt x="82" y="189"/>
                    <a:pt x="96" y="192"/>
                    <a:pt x="109" y="192"/>
                  </a:cubicBezTo>
                  <a:cubicBezTo>
                    <a:pt x="145" y="192"/>
                    <a:pt x="180" y="170"/>
                    <a:pt x="197" y="137"/>
                  </a:cubicBezTo>
                  <a:cubicBezTo>
                    <a:pt x="220" y="90"/>
                    <a:pt x="197" y="33"/>
                    <a:pt x="151" y="10"/>
                  </a:cubicBezTo>
                  <a:cubicBezTo>
                    <a:pt x="138" y="4"/>
                    <a:pt x="125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6181750" y="1723700"/>
              <a:ext cx="39250" cy="36075"/>
            </a:xfrm>
            <a:custGeom>
              <a:avLst/>
              <a:gdLst/>
              <a:ahLst/>
              <a:cxnLst/>
              <a:rect l="l" t="t" r="r" b="b"/>
              <a:pathLst>
                <a:path w="1570" h="1443" extrusionOk="0">
                  <a:moveTo>
                    <a:pt x="612" y="202"/>
                  </a:moveTo>
                  <a:cubicBezTo>
                    <a:pt x="329" y="352"/>
                    <a:pt x="1" y="917"/>
                    <a:pt x="133" y="1177"/>
                  </a:cubicBezTo>
                  <a:cubicBezTo>
                    <a:pt x="260" y="1442"/>
                    <a:pt x="508" y="1436"/>
                    <a:pt x="791" y="1310"/>
                  </a:cubicBezTo>
                  <a:cubicBezTo>
                    <a:pt x="1079" y="1188"/>
                    <a:pt x="1570" y="600"/>
                    <a:pt x="1425" y="300"/>
                  </a:cubicBezTo>
                  <a:cubicBezTo>
                    <a:pt x="1281" y="0"/>
                    <a:pt x="889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6196750" y="17408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3" y="1"/>
                  </a:moveTo>
                  <a:cubicBezTo>
                    <a:pt x="41" y="1"/>
                    <a:pt x="0" y="41"/>
                    <a:pt x="0" y="93"/>
                  </a:cubicBezTo>
                  <a:cubicBezTo>
                    <a:pt x="0" y="145"/>
                    <a:pt x="41" y="191"/>
                    <a:pt x="93" y="191"/>
                  </a:cubicBezTo>
                  <a:cubicBezTo>
                    <a:pt x="145" y="191"/>
                    <a:pt x="191" y="145"/>
                    <a:pt x="191" y="93"/>
                  </a:cubicBezTo>
                  <a:cubicBezTo>
                    <a:pt x="191" y="41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6430075" y="1717350"/>
              <a:ext cx="39975" cy="33050"/>
            </a:xfrm>
            <a:custGeom>
              <a:avLst/>
              <a:gdLst/>
              <a:ahLst/>
              <a:cxnLst/>
              <a:rect l="l" t="t" r="r" b="b"/>
              <a:pathLst>
                <a:path w="1599" h="1322" extrusionOk="0">
                  <a:moveTo>
                    <a:pt x="698" y="116"/>
                  </a:moveTo>
                  <a:cubicBezTo>
                    <a:pt x="404" y="225"/>
                    <a:pt x="0" y="744"/>
                    <a:pt x="98" y="1021"/>
                  </a:cubicBezTo>
                  <a:cubicBezTo>
                    <a:pt x="191" y="1298"/>
                    <a:pt x="439" y="1321"/>
                    <a:pt x="739" y="1235"/>
                  </a:cubicBezTo>
                  <a:cubicBezTo>
                    <a:pt x="1039" y="1154"/>
                    <a:pt x="1598" y="635"/>
                    <a:pt x="1488" y="318"/>
                  </a:cubicBezTo>
                  <a:cubicBezTo>
                    <a:pt x="1385" y="0"/>
                    <a:pt x="998" y="0"/>
                    <a:pt x="698" y="11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6445200" y="1732475"/>
              <a:ext cx="5075" cy="4700"/>
            </a:xfrm>
            <a:custGeom>
              <a:avLst/>
              <a:gdLst/>
              <a:ahLst/>
              <a:cxnLst/>
              <a:rect l="l" t="t" r="r" b="b"/>
              <a:pathLst>
                <a:path w="203" h="188" extrusionOk="0">
                  <a:moveTo>
                    <a:pt x="105" y="0"/>
                  </a:moveTo>
                  <a:cubicBezTo>
                    <a:pt x="57" y="0"/>
                    <a:pt x="12" y="34"/>
                    <a:pt x="7" y="82"/>
                  </a:cubicBezTo>
                  <a:cubicBezTo>
                    <a:pt x="1" y="134"/>
                    <a:pt x="36" y="180"/>
                    <a:pt x="87" y="186"/>
                  </a:cubicBezTo>
                  <a:cubicBezTo>
                    <a:pt x="94" y="187"/>
                    <a:pt x="100" y="188"/>
                    <a:pt x="106" y="188"/>
                  </a:cubicBezTo>
                  <a:cubicBezTo>
                    <a:pt x="151" y="188"/>
                    <a:pt x="192" y="151"/>
                    <a:pt x="197" y="105"/>
                  </a:cubicBezTo>
                  <a:cubicBezTo>
                    <a:pt x="203" y="53"/>
                    <a:pt x="168" y="7"/>
                    <a:pt x="116" y="1"/>
                  </a:cubicBezTo>
                  <a:cubicBezTo>
                    <a:pt x="113" y="1"/>
                    <a:pt x="109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6185650" y="1614525"/>
              <a:ext cx="39250" cy="36075"/>
            </a:xfrm>
            <a:custGeom>
              <a:avLst/>
              <a:gdLst/>
              <a:ahLst/>
              <a:cxnLst/>
              <a:rect l="l" t="t" r="r" b="b"/>
              <a:pathLst>
                <a:path w="1570" h="1443" extrusionOk="0">
                  <a:moveTo>
                    <a:pt x="612" y="203"/>
                  </a:moveTo>
                  <a:cubicBezTo>
                    <a:pt x="335" y="353"/>
                    <a:pt x="0" y="912"/>
                    <a:pt x="133" y="1177"/>
                  </a:cubicBezTo>
                  <a:cubicBezTo>
                    <a:pt x="266" y="1443"/>
                    <a:pt x="508" y="1437"/>
                    <a:pt x="796" y="1310"/>
                  </a:cubicBezTo>
                  <a:cubicBezTo>
                    <a:pt x="1079" y="1189"/>
                    <a:pt x="1569" y="601"/>
                    <a:pt x="1425" y="301"/>
                  </a:cubicBezTo>
                  <a:cubicBezTo>
                    <a:pt x="1281" y="1"/>
                    <a:pt x="894" y="47"/>
                    <a:pt x="612" y="20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6200650" y="16317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6" y="0"/>
                    <a:pt x="0" y="40"/>
                    <a:pt x="0" y="92"/>
                  </a:cubicBezTo>
                  <a:cubicBezTo>
                    <a:pt x="0" y="144"/>
                    <a:pt x="46" y="190"/>
                    <a:pt x="98" y="190"/>
                  </a:cubicBezTo>
                  <a:cubicBezTo>
                    <a:pt x="150" y="190"/>
                    <a:pt x="191" y="144"/>
                    <a:pt x="191" y="92"/>
                  </a:cubicBezTo>
                  <a:cubicBezTo>
                    <a:pt x="191" y="40"/>
                    <a:pt x="150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6119175" y="1578200"/>
              <a:ext cx="39100" cy="36075"/>
            </a:xfrm>
            <a:custGeom>
              <a:avLst/>
              <a:gdLst/>
              <a:ahLst/>
              <a:cxnLst/>
              <a:rect l="l" t="t" r="r" b="b"/>
              <a:pathLst>
                <a:path w="1564" h="1443" extrusionOk="0">
                  <a:moveTo>
                    <a:pt x="612" y="202"/>
                  </a:moveTo>
                  <a:cubicBezTo>
                    <a:pt x="329" y="352"/>
                    <a:pt x="0" y="911"/>
                    <a:pt x="127" y="1177"/>
                  </a:cubicBezTo>
                  <a:cubicBezTo>
                    <a:pt x="260" y="1442"/>
                    <a:pt x="508" y="1436"/>
                    <a:pt x="790" y="1309"/>
                  </a:cubicBezTo>
                  <a:cubicBezTo>
                    <a:pt x="1079" y="1188"/>
                    <a:pt x="1563" y="600"/>
                    <a:pt x="1419" y="300"/>
                  </a:cubicBezTo>
                  <a:cubicBezTo>
                    <a:pt x="1275" y="0"/>
                    <a:pt x="889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6134175" y="1595350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92" y="1"/>
                  </a:moveTo>
                  <a:cubicBezTo>
                    <a:pt x="41" y="1"/>
                    <a:pt x="0" y="41"/>
                    <a:pt x="0" y="93"/>
                  </a:cubicBezTo>
                  <a:cubicBezTo>
                    <a:pt x="0" y="145"/>
                    <a:pt x="41" y="191"/>
                    <a:pt x="92" y="191"/>
                  </a:cubicBezTo>
                  <a:cubicBezTo>
                    <a:pt x="144" y="191"/>
                    <a:pt x="185" y="145"/>
                    <a:pt x="185" y="93"/>
                  </a:cubicBezTo>
                  <a:cubicBezTo>
                    <a:pt x="185" y="41"/>
                    <a:pt x="14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6367050" y="1783975"/>
              <a:ext cx="39100" cy="36225"/>
            </a:xfrm>
            <a:custGeom>
              <a:avLst/>
              <a:gdLst/>
              <a:ahLst/>
              <a:cxnLst/>
              <a:rect l="l" t="t" r="r" b="b"/>
              <a:pathLst>
                <a:path w="1564" h="1449" extrusionOk="0">
                  <a:moveTo>
                    <a:pt x="612" y="202"/>
                  </a:moveTo>
                  <a:cubicBezTo>
                    <a:pt x="329" y="358"/>
                    <a:pt x="1" y="917"/>
                    <a:pt x="128" y="1183"/>
                  </a:cubicBezTo>
                  <a:cubicBezTo>
                    <a:pt x="260" y="1448"/>
                    <a:pt x="508" y="1437"/>
                    <a:pt x="791" y="1315"/>
                  </a:cubicBezTo>
                  <a:cubicBezTo>
                    <a:pt x="1079" y="1188"/>
                    <a:pt x="1564" y="606"/>
                    <a:pt x="1420" y="306"/>
                  </a:cubicBezTo>
                  <a:cubicBezTo>
                    <a:pt x="1275" y="0"/>
                    <a:pt x="889" y="52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6382050" y="18012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3" y="0"/>
                  </a:moveTo>
                  <a:cubicBezTo>
                    <a:pt x="41" y="0"/>
                    <a:pt x="1" y="41"/>
                    <a:pt x="1" y="93"/>
                  </a:cubicBezTo>
                  <a:cubicBezTo>
                    <a:pt x="1" y="145"/>
                    <a:pt x="41" y="185"/>
                    <a:pt x="93" y="185"/>
                  </a:cubicBezTo>
                  <a:cubicBezTo>
                    <a:pt x="145" y="185"/>
                    <a:pt x="185" y="145"/>
                    <a:pt x="185" y="93"/>
                  </a:cubicBezTo>
                  <a:cubicBezTo>
                    <a:pt x="185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6248525" y="1522375"/>
              <a:ext cx="34625" cy="39700"/>
            </a:xfrm>
            <a:custGeom>
              <a:avLst/>
              <a:gdLst/>
              <a:ahLst/>
              <a:cxnLst/>
              <a:rect l="l" t="t" r="r" b="b"/>
              <a:pathLst>
                <a:path w="1385" h="1588" extrusionOk="0">
                  <a:moveTo>
                    <a:pt x="1223" y="653"/>
                  </a:moveTo>
                  <a:cubicBezTo>
                    <a:pt x="1090" y="364"/>
                    <a:pt x="554" y="1"/>
                    <a:pt x="277" y="116"/>
                  </a:cubicBezTo>
                  <a:cubicBezTo>
                    <a:pt x="6" y="226"/>
                    <a:pt x="0" y="474"/>
                    <a:pt x="104" y="768"/>
                  </a:cubicBezTo>
                  <a:cubicBezTo>
                    <a:pt x="214" y="1062"/>
                    <a:pt x="767" y="1587"/>
                    <a:pt x="1073" y="1460"/>
                  </a:cubicBezTo>
                  <a:cubicBezTo>
                    <a:pt x="1385" y="1333"/>
                    <a:pt x="1362" y="941"/>
                    <a:pt x="1223" y="65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6262075" y="1537525"/>
              <a:ext cx="4925" cy="4800"/>
            </a:xfrm>
            <a:custGeom>
              <a:avLst/>
              <a:gdLst/>
              <a:ahLst/>
              <a:cxnLst/>
              <a:rect l="l" t="t" r="r" b="b"/>
              <a:pathLst>
                <a:path w="197" h="192" extrusionOk="0">
                  <a:moveTo>
                    <a:pt x="104" y="1"/>
                  </a:moveTo>
                  <a:cubicBezTo>
                    <a:pt x="52" y="1"/>
                    <a:pt x="6" y="41"/>
                    <a:pt x="6" y="93"/>
                  </a:cubicBezTo>
                  <a:cubicBezTo>
                    <a:pt x="0" y="145"/>
                    <a:pt x="41" y="185"/>
                    <a:pt x="93" y="191"/>
                  </a:cubicBezTo>
                  <a:cubicBezTo>
                    <a:pt x="96" y="191"/>
                    <a:pt x="99" y="191"/>
                    <a:pt x="103" y="191"/>
                  </a:cubicBezTo>
                  <a:cubicBezTo>
                    <a:pt x="150" y="191"/>
                    <a:pt x="191" y="153"/>
                    <a:pt x="191" y="104"/>
                  </a:cubicBezTo>
                  <a:cubicBezTo>
                    <a:pt x="197" y="52"/>
                    <a:pt x="156" y="6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6465825" y="1669325"/>
              <a:ext cx="43875" cy="27850"/>
            </a:xfrm>
            <a:custGeom>
              <a:avLst/>
              <a:gdLst/>
              <a:ahLst/>
              <a:cxnLst/>
              <a:rect l="l" t="t" r="r" b="b"/>
              <a:pathLst>
                <a:path w="1755" h="1114" extrusionOk="0">
                  <a:moveTo>
                    <a:pt x="1160" y="110"/>
                  </a:moveTo>
                  <a:cubicBezTo>
                    <a:pt x="860" y="1"/>
                    <a:pt x="220" y="127"/>
                    <a:pt x="110" y="399"/>
                  </a:cubicBezTo>
                  <a:cubicBezTo>
                    <a:pt x="1" y="670"/>
                    <a:pt x="168" y="848"/>
                    <a:pt x="451" y="981"/>
                  </a:cubicBezTo>
                  <a:cubicBezTo>
                    <a:pt x="728" y="1114"/>
                    <a:pt x="1495" y="1091"/>
                    <a:pt x="1622" y="785"/>
                  </a:cubicBezTo>
                  <a:cubicBezTo>
                    <a:pt x="1754" y="479"/>
                    <a:pt x="1460" y="220"/>
                    <a:pt x="1160" y="11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6482700" y="1680875"/>
              <a:ext cx="5225" cy="4775"/>
            </a:xfrm>
            <a:custGeom>
              <a:avLst/>
              <a:gdLst/>
              <a:ahLst/>
              <a:cxnLst/>
              <a:rect l="l" t="t" r="r" b="b"/>
              <a:pathLst>
                <a:path w="209" h="191" extrusionOk="0">
                  <a:moveTo>
                    <a:pt x="101" y="0"/>
                  </a:moveTo>
                  <a:cubicBezTo>
                    <a:pt x="80" y="0"/>
                    <a:pt x="59" y="8"/>
                    <a:pt x="41" y="23"/>
                  </a:cubicBezTo>
                  <a:cubicBezTo>
                    <a:pt x="6" y="58"/>
                    <a:pt x="1" y="121"/>
                    <a:pt x="35" y="156"/>
                  </a:cubicBezTo>
                  <a:cubicBezTo>
                    <a:pt x="55" y="178"/>
                    <a:pt x="81" y="190"/>
                    <a:pt x="108" y="190"/>
                  </a:cubicBezTo>
                  <a:cubicBezTo>
                    <a:pt x="129" y="190"/>
                    <a:pt x="150" y="183"/>
                    <a:pt x="168" y="167"/>
                  </a:cubicBezTo>
                  <a:cubicBezTo>
                    <a:pt x="208" y="133"/>
                    <a:pt x="208" y="69"/>
                    <a:pt x="174" y="35"/>
                  </a:cubicBezTo>
                  <a:cubicBezTo>
                    <a:pt x="154" y="12"/>
                    <a:pt x="128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6285725" y="1469900"/>
              <a:ext cx="29000" cy="39375"/>
            </a:xfrm>
            <a:custGeom>
              <a:avLst/>
              <a:gdLst/>
              <a:ahLst/>
              <a:cxnLst/>
              <a:rect l="l" t="t" r="r" b="b"/>
              <a:pathLst>
                <a:path w="1160" h="1575" extrusionOk="0">
                  <a:moveTo>
                    <a:pt x="41" y="756"/>
                  </a:moveTo>
                  <a:cubicBezTo>
                    <a:pt x="81" y="1067"/>
                    <a:pt x="491" y="1575"/>
                    <a:pt x="785" y="1546"/>
                  </a:cubicBezTo>
                  <a:cubicBezTo>
                    <a:pt x="1079" y="1517"/>
                    <a:pt x="1160" y="1287"/>
                    <a:pt x="1143" y="975"/>
                  </a:cubicBezTo>
                  <a:cubicBezTo>
                    <a:pt x="1131" y="664"/>
                    <a:pt x="750" y="0"/>
                    <a:pt x="421" y="29"/>
                  </a:cubicBezTo>
                  <a:cubicBezTo>
                    <a:pt x="87" y="58"/>
                    <a:pt x="0" y="439"/>
                    <a:pt x="41" y="75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6298425" y="148950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4" y="1"/>
                  </a:moveTo>
                  <a:cubicBezTo>
                    <a:pt x="65" y="1"/>
                    <a:pt x="31" y="24"/>
                    <a:pt x="17" y="64"/>
                  </a:cubicBezTo>
                  <a:cubicBezTo>
                    <a:pt x="0" y="110"/>
                    <a:pt x="23" y="168"/>
                    <a:pt x="69" y="185"/>
                  </a:cubicBezTo>
                  <a:cubicBezTo>
                    <a:pt x="81" y="189"/>
                    <a:pt x="92" y="191"/>
                    <a:pt x="103" y="191"/>
                  </a:cubicBezTo>
                  <a:cubicBezTo>
                    <a:pt x="142" y="191"/>
                    <a:pt x="177" y="168"/>
                    <a:pt x="190" y="128"/>
                  </a:cubicBezTo>
                  <a:cubicBezTo>
                    <a:pt x="213" y="81"/>
                    <a:pt x="185" y="30"/>
                    <a:pt x="138" y="7"/>
                  </a:cubicBezTo>
                  <a:cubicBezTo>
                    <a:pt x="127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6177575" y="1488200"/>
              <a:ext cx="44000" cy="29600"/>
            </a:xfrm>
            <a:custGeom>
              <a:avLst/>
              <a:gdLst/>
              <a:ahLst/>
              <a:cxnLst/>
              <a:rect l="l" t="t" r="r" b="b"/>
              <a:pathLst>
                <a:path w="1760" h="1184" extrusionOk="0">
                  <a:moveTo>
                    <a:pt x="1240" y="162"/>
                  </a:moveTo>
                  <a:cubicBezTo>
                    <a:pt x="964" y="1"/>
                    <a:pt x="312" y="12"/>
                    <a:pt x="156" y="260"/>
                  </a:cubicBezTo>
                  <a:cubicBezTo>
                    <a:pt x="0" y="508"/>
                    <a:pt x="133" y="716"/>
                    <a:pt x="387" y="895"/>
                  </a:cubicBezTo>
                  <a:cubicBezTo>
                    <a:pt x="641" y="1074"/>
                    <a:pt x="1396" y="1183"/>
                    <a:pt x="1581" y="906"/>
                  </a:cubicBezTo>
                  <a:cubicBezTo>
                    <a:pt x="1760" y="624"/>
                    <a:pt x="1512" y="318"/>
                    <a:pt x="1240" y="16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6194575" y="1499200"/>
              <a:ext cx="5375" cy="4700"/>
            </a:xfrm>
            <a:custGeom>
              <a:avLst/>
              <a:gdLst/>
              <a:ahLst/>
              <a:cxnLst/>
              <a:rect l="l" t="t" r="r" b="b"/>
              <a:pathLst>
                <a:path w="215" h="188" extrusionOk="0">
                  <a:moveTo>
                    <a:pt x="112" y="1"/>
                  </a:moveTo>
                  <a:cubicBezTo>
                    <a:pt x="94" y="1"/>
                    <a:pt x="76" y="6"/>
                    <a:pt x="59" y="17"/>
                  </a:cubicBezTo>
                  <a:cubicBezTo>
                    <a:pt x="13" y="40"/>
                    <a:pt x="1" y="97"/>
                    <a:pt x="30" y="143"/>
                  </a:cubicBezTo>
                  <a:cubicBezTo>
                    <a:pt x="44" y="173"/>
                    <a:pt x="73" y="188"/>
                    <a:pt x="104" y="188"/>
                  </a:cubicBezTo>
                  <a:cubicBezTo>
                    <a:pt x="121" y="188"/>
                    <a:pt x="140" y="183"/>
                    <a:pt x="157" y="172"/>
                  </a:cubicBezTo>
                  <a:cubicBezTo>
                    <a:pt x="203" y="149"/>
                    <a:pt x="214" y="91"/>
                    <a:pt x="186" y="45"/>
                  </a:cubicBezTo>
                  <a:cubicBezTo>
                    <a:pt x="171" y="16"/>
                    <a:pt x="142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>
              <a:off x="6413350" y="1556550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91" y="947"/>
                  </a:moveTo>
                  <a:cubicBezTo>
                    <a:pt x="335" y="1230"/>
                    <a:pt x="888" y="1576"/>
                    <a:pt x="1154" y="1454"/>
                  </a:cubicBezTo>
                  <a:cubicBezTo>
                    <a:pt x="1419" y="1328"/>
                    <a:pt x="1419" y="1085"/>
                    <a:pt x="1304" y="797"/>
                  </a:cubicBezTo>
                  <a:cubicBezTo>
                    <a:pt x="1188" y="509"/>
                    <a:pt x="612" y="1"/>
                    <a:pt x="306" y="139"/>
                  </a:cubicBezTo>
                  <a:cubicBezTo>
                    <a:pt x="0" y="278"/>
                    <a:pt x="46" y="664"/>
                    <a:pt x="191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>
              <a:off x="6430225" y="15761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6" y="0"/>
                    <a:pt x="0" y="41"/>
                    <a:pt x="0" y="93"/>
                  </a:cubicBezTo>
                  <a:cubicBezTo>
                    <a:pt x="0" y="145"/>
                    <a:pt x="40" y="191"/>
                    <a:pt x="92" y="191"/>
                  </a:cubicBezTo>
                  <a:cubicBezTo>
                    <a:pt x="144" y="191"/>
                    <a:pt x="190" y="150"/>
                    <a:pt x="190" y="98"/>
                  </a:cubicBezTo>
                  <a:cubicBezTo>
                    <a:pt x="190" y="47"/>
                    <a:pt x="150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6332875" y="1535950"/>
              <a:ext cx="30600" cy="39675"/>
            </a:xfrm>
            <a:custGeom>
              <a:avLst/>
              <a:gdLst/>
              <a:ahLst/>
              <a:cxnLst/>
              <a:rect l="l" t="t" r="r" b="b"/>
              <a:pathLst>
                <a:path w="1224" h="1587" extrusionOk="0">
                  <a:moveTo>
                    <a:pt x="64" y="802"/>
                  </a:moveTo>
                  <a:cubicBezTo>
                    <a:pt x="133" y="1113"/>
                    <a:pt x="583" y="1586"/>
                    <a:pt x="872" y="1534"/>
                  </a:cubicBezTo>
                  <a:cubicBezTo>
                    <a:pt x="1160" y="1482"/>
                    <a:pt x="1223" y="1246"/>
                    <a:pt x="1183" y="935"/>
                  </a:cubicBezTo>
                  <a:cubicBezTo>
                    <a:pt x="1143" y="629"/>
                    <a:pt x="716" y="0"/>
                    <a:pt x="387" y="52"/>
                  </a:cubicBezTo>
                  <a:cubicBezTo>
                    <a:pt x="58" y="110"/>
                    <a:pt x="1" y="496"/>
                    <a:pt x="64" y="8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6346425" y="1555725"/>
              <a:ext cx="5225" cy="4725"/>
            </a:xfrm>
            <a:custGeom>
              <a:avLst/>
              <a:gdLst/>
              <a:ahLst/>
              <a:cxnLst/>
              <a:rect l="l" t="t" r="r" b="b"/>
              <a:pathLst>
                <a:path w="209" h="189" extrusionOk="0">
                  <a:moveTo>
                    <a:pt x="100" y="0"/>
                  </a:moveTo>
                  <a:cubicBezTo>
                    <a:pt x="62" y="0"/>
                    <a:pt x="26" y="27"/>
                    <a:pt x="12" y="69"/>
                  </a:cubicBezTo>
                  <a:cubicBezTo>
                    <a:pt x="1" y="120"/>
                    <a:pt x="30" y="172"/>
                    <a:pt x="76" y="184"/>
                  </a:cubicBezTo>
                  <a:cubicBezTo>
                    <a:pt x="86" y="187"/>
                    <a:pt x="96" y="189"/>
                    <a:pt x="106" y="189"/>
                  </a:cubicBezTo>
                  <a:cubicBezTo>
                    <a:pt x="147" y="189"/>
                    <a:pt x="183" y="162"/>
                    <a:pt x="197" y="120"/>
                  </a:cubicBezTo>
                  <a:cubicBezTo>
                    <a:pt x="208" y="69"/>
                    <a:pt x="180" y="17"/>
                    <a:pt x="128" y="5"/>
                  </a:cubicBezTo>
                  <a:cubicBezTo>
                    <a:pt x="119" y="2"/>
                    <a:pt x="10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6179875" y="1539400"/>
              <a:ext cx="38675" cy="27700"/>
            </a:xfrm>
            <a:custGeom>
              <a:avLst/>
              <a:gdLst/>
              <a:ahLst/>
              <a:cxnLst/>
              <a:rect l="l" t="t" r="r" b="b"/>
              <a:pathLst>
                <a:path w="1547" h="1108" extrusionOk="0">
                  <a:moveTo>
                    <a:pt x="854" y="18"/>
                  </a:moveTo>
                  <a:cubicBezTo>
                    <a:pt x="537" y="35"/>
                    <a:pt x="1" y="399"/>
                    <a:pt x="1" y="693"/>
                  </a:cubicBezTo>
                  <a:cubicBezTo>
                    <a:pt x="6" y="987"/>
                    <a:pt x="237" y="1091"/>
                    <a:pt x="549" y="1096"/>
                  </a:cubicBezTo>
                  <a:cubicBezTo>
                    <a:pt x="854" y="1108"/>
                    <a:pt x="1546" y="791"/>
                    <a:pt x="1546" y="456"/>
                  </a:cubicBezTo>
                  <a:cubicBezTo>
                    <a:pt x="1546" y="122"/>
                    <a:pt x="1172" y="1"/>
                    <a:pt x="854" y="1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6194300" y="1551425"/>
              <a:ext cx="5350" cy="4800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6" y="1"/>
                  </a:moveTo>
                  <a:cubicBezTo>
                    <a:pt x="70" y="1"/>
                    <a:pt x="35" y="22"/>
                    <a:pt x="18" y="56"/>
                  </a:cubicBezTo>
                  <a:cubicBezTo>
                    <a:pt x="0" y="102"/>
                    <a:pt x="18" y="160"/>
                    <a:pt x="64" y="183"/>
                  </a:cubicBezTo>
                  <a:cubicBezTo>
                    <a:pt x="76" y="189"/>
                    <a:pt x="89" y="192"/>
                    <a:pt x="103" y="192"/>
                  </a:cubicBezTo>
                  <a:cubicBezTo>
                    <a:pt x="138" y="192"/>
                    <a:pt x="174" y="170"/>
                    <a:pt x="191" y="137"/>
                  </a:cubicBezTo>
                  <a:cubicBezTo>
                    <a:pt x="214" y="91"/>
                    <a:pt x="191" y="33"/>
                    <a:pt x="145" y="10"/>
                  </a:cubicBezTo>
                  <a:cubicBezTo>
                    <a:pt x="132" y="4"/>
                    <a:pt x="119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6217650" y="1677400"/>
              <a:ext cx="30750" cy="39825"/>
            </a:xfrm>
            <a:custGeom>
              <a:avLst/>
              <a:gdLst/>
              <a:ahLst/>
              <a:cxnLst/>
              <a:rect l="l" t="t" r="r" b="b"/>
              <a:pathLst>
                <a:path w="1230" h="1593" extrusionOk="0">
                  <a:moveTo>
                    <a:pt x="70" y="779"/>
                  </a:moveTo>
                  <a:cubicBezTo>
                    <a:pt x="139" y="468"/>
                    <a:pt x="595" y="1"/>
                    <a:pt x="883" y="53"/>
                  </a:cubicBezTo>
                  <a:cubicBezTo>
                    <a:pt x="1172" y="110"/>
                    <a:pt x="1229" y="347"/>
                    <a:pt x="1189" y="658"/>
                  </a:cubicBezTo>
                  <a:cubicBezTo>
                    <a:pt x="1143" y="964"/>
                    <a:pt x="716" y="1593"/>
                    <a:pt x="382" y="1535"/>
                  </a:cubicBezTo>
                  <a:cubicBezTo>
                    <a:pt x="53" y="1477"/>
                    <a:pt x="1" y="1091"/>
                    <a:pt x="70" y="77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6231225" y="1692625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4" y="0"/>
                  </a:moveTo>
                  <a:cubicBezTo>
                    <a:pt x="96" y="0"/>
                    <a:pt x="88" y="1"/>
                    <a:pt x="81" y="3"/>
                  </a:cubicBezTo>
                  <a:cubicBezTo>
                    <a:pt x="35" y="20"/>
                    <a:pt x="0" y="72"/>
                    <a:pt x="17" y="118"/>
                  </a:cubicBezTo>
                  <a:cubicBezTo>
                    <a:pt x="27" y="163"/>
                    <a:pt x="66" y="190"/>
                    <a:pt x="110" y="190"/>
                  </a:cubicBezTo>
                  <a:cubicBezTo>
                    <a:pt x="117" y="190"/>
                    <a:pt x="125" y="189"/>
                    <a:pt x="133" y="188"/>
                  </a:cubicBezTo>
                  <a:cubicBezTo>
                    <a:pt x="185" y="170"/>
                    <a:pt x="213" y="118"/>
                    <a:pt x="196" y="72"/>
                  </a:cubicBezTo>
                  <a:cubicBezTo>
                    <a:pt x="186" y="28"/>
                    <a:pt x="147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6299850" y="1643800"/>
              <a:ext cx="30750" cy="39825"/>
            </a:xfrm>
            <a:custGeom>
              <a:avLst/>
              <a:gdLst/>
              <a:ahLst/>
              <a:cxnLst/>
              <a:rect l="l" t="t" r="r" b="b"/>
              <a:pathLst>
                <a:path w="1230" h="1593" extrusionOk="0">
                  <a:moveTo>
                    <a:pt x="70" y="779"/>
                  </a:moveTo>
                  <a:cubicBezTo>
                    <a:pt x="139" y="468"/>
                    <a:pt x="595" y="1"/>
                    <a:pt x="883" y="53"/>
                  </a:cubicBezTo>
                  <a:cubicBezTo>
                    <a:pt x="1172" y="110"/>
                    <a:pt x="1229" y="347"/>
                    <a:pt x="1189" y="658"/>
                  </a:cubicBezTo>
                  <a:cubicBezTo>
                    <a:pt x="1143" y="964"/>
                    <a:pt x="716" y="1593"/>
                    <a:pt x="381" y="1535"/>
                  </a:cubicBezTo>
                  <a:cubicBezTo>
                    <a:pt x="53" y="1477"/>
                    <a:pt x="1" y="1091"/>
                    <a:pt x="70" y="77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6313400" y="1659025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5" y="1"/>
                  </a:moveTo>
                  <a:cubicBezTo>
                    <a:pt x="97" y="1"/>
                    <a:pt x="89" y="1"/>
                    <a:pt x="82" y="3"/>
                  </a:cubicBezTo>
                  <a:cubicBezTo>
                    <a:pt x="36" y="20"/>
                    <a:pt x="1" y="72"/>
                    <a:pt x="18" y="118"/>
                  </a:cubicBezTo>
                  <a:cubicBezTo>
                    <a:pt x="28" y="163"/>
                    <a:pt x="67" y="190"/>
                    <a:pt x="111" y="190"/>
                  </a:cubicBezTo>
                  <a:cubicBezTo>
                    <a:pt x="118" y="190"/>
                    <a:pt x="126" y="189"/>
                    <a:pt x="134" y="188"/>
                  </a:cubicBezTo>
                  <a:cubicBezTo>
                    <a:pt x="185" y="170"/>
                    <a:pt x="214" y="118"/>
                    <a:pt x="197" y="66"/>
                  </a:cubicBezTo>
                  <a:cubicBezTo>
                    <a:pt x="187" y="27"/>
                    <a:pt x="148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6363450" y="1451300"/>
              <a:ext cx="43575" cy="32025"/>
            </a:xfrm>
            <a:custGeom>
              <a:avLst/>
              <a:gdLst/>
              <a:ahLst/>
              <a:cxnLst/>
              <a:rect l="l" t="t" r="r" b="b"/>
              <a:pathLst>
                <a:path w="1743" h="1281" extrusionOk="0">
                  <a:moveTo>
                    <a:pt x="1269" y="242"/>
                  </a:moveTo>
                  <a:cubicBezTo>
                    <a:pt x="1010" y="58"/>
                    <a:pt x="364" y="0"/>
                    <a:pt x="179" y="231"/>
                  </a:cubicBezTo>
                  <a:cubicBezTo>
                    <a:pt x="0" y="462"/>
                    <a:pt x="110" y="681"/>
                    <a:pt x="347" y="888"/>
                  </a:cubicBezTo>
                  <a:cubicBezTo>
                    <a:pt x="583" y="1090"/>
                    <a:pt x="1321" y="1281"/>
                    <a:pt x="1529" y="1021"/>
                  </a:cubicBezTo>
                  <a:cubicBezTo>
                    <a:pt x="1742" y="762"/>
                    <a:pt x="1529" y="433"/>
                    <a:pt x="1269" y="24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6380325" y="146317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5" y="1"/>
                  </a:moveTo>
                  <a:cubicBezTo>
                    <a:pt x="92" y="1"/>
                    <a:pt x="78" y="4"/>
                    <a:pt x="64" y="10"/>
                  </a:cubicBezTo>
                  <a:cubicBezTo>
                    <a:pt x="18" y="33"/>
                    <a:pt x="0" y="90"/>
                    <a:pt x="23" y="137"/>
                  </a:cubicBezTo>
                  <a:cubicBezTo>
                    <a:pt x="41" y="171"/>
                    <a:pt x="74" y="189"/>
                    <a:pt x="111" y="189"/>
                  </a:cubicBezTo>
                  <a:cubicBezTo>
                    <a:pt x="124" y="189"/>
                    <a:pt x="137" y="187"/>
                    <a:pt x="150" y="183"/>
                  </a:cubicBezTo>
                  <a:cubicBezTo>
                    <a:pt x="196" y="160"/>
                    <a:pt x="214" y="102"/>
                    <a:pt x="191" y="56"/>
                  </a:cubicBezTo>
                  <a:cubicBezTo>
                    <a:pt x="174" y="22"/>
                    <a:pt x="141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6092050" y="1719950"/>
              <a:ext cx="30900" cy="39950"/>
            </a:xfrm>
            <a:custGeom>
              <a:avLst/>
              <a:gdLst/>
              <a:ahLst/>
              <a:cxnLst/>
              <a:rect l="l" t="t" r="r" b="b"/>
              <a:pathLst>
                <a:path w="1236" h="1598" extrusionOk="0">
                  <a:moveTo>
                    <a:pt x="76" y="814"/>
                  </a:moveTo>
                  <a:cubicBezTo>
                    <a:pt x="145" y="1125"/>
                    <a:pt x="595" y="1598"/>
                    <a:pt x="883" y="1540"/>
                  </a:cubicBezTo>
                  <a:cubicBezTo>
                    <a:pt x="1172" y="1488"/>
                    <a:pt x="1235" y="1246"/>
                    <a:pt x="1189" y="940"/>
                  </a:cubicBezTo>
                  <a:cubicBezTo>
                    <a:pt x="1149" y="629"/>
                    <a:pt x="716" y="0"/>
                    <a:pt x="387" y="58"/>
                  </a:cubicBezTo>
                  <a:cubicBezTo>
                    <a:pt x="59" y="121"/>
                    <a:pt x="1" y="508"/>
                    <a:pt x="76" y="81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6105750" y="1739850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3" y="1"/>
                  </a:moveTo>
                  <a:cubicBezTo>
                    <a:pt x="63" y="1"/>
                    <a:pt x="27" y="28"/>
                    <a:pt x="18" y="69"/>
                  </a:cubicBezTo>
                  <a:cubicBezTo>
                    <a:pt x="1" y="121"/>
                    <a:pt x="30" y="173"/>
                    <a:pt x="82" y="185"/>
                  </a:cubicBezTo>
                  <a:cubicBezTo>
                    <a:pt x="92" y="188"/>
                    <a:pt x="102" y="190"/>
                    <a:pt x="112" y="190"/>
                  </a:cubicBezTo>
                  <a:cubicBezTo>
                    <a:pt x="152" y="190"/>
                    <a:pt x="188" y="163"/>
                    <a:pt x="197" y="121"/>
                  </a:cubicBezTo>
                  <a:cubicBezTo>
                    <a:pt x="214" y="69"/>
                    <a:pt x="180" y="18"/>
                    <a:pt x="133" y="6"/>
                  </a:cubicBezTo>
                  <a:cubicBezTo>
                    <a:pt x="123" y="3"/>
                    <a:pt x="113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6273750" y="1602850"/>
              <a:ext cx="30750" cy="39825"/>
            </a:xfrm>
            <a:custGeom>
              <a:avLst/>
              <a:gdLst/>
              <a:ahLst/>
              <a:cxnLst/>
              <a:rect l="l" t="t" r="r" b="b"/>
              <a:pathLst>
                <a:path w="1230" h="1593" extrusionOk="0">
                  <a:moveTo>
                    <a:pt x="70" y="808"/>
                  </a:moveTo>
                  <a:cubicBezTo>
                    <a:pt x="139" y="1119"/>
                    <a:pt x="595" y="1592"/>
                    <a:pt x="883" y="1535"/>
                  </a:cubicBezTo>
                  <a:cubicBezTo>
                    <a:pt x="1172" y="1483"/>
                    <a:pt x="1229" y="1241"/>
                    <a:pt x="1189" y="935"/>
                  </a:cubicBezTo>
                  <a:cubicBezTo>
                    <a:pt x="1149" y="623"/>
                    <a:pt x="716" y="0"/>
                    <a:pt x="387" y="58"/>
                  </a:cubicBezTo>
                  <a:cubicBezTo>
                    <a:pt x="53" y="116"/>
                    <a:pt x="1" y="502"/>
                    <a:pt x="70" y="80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6287450" y="162262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2" y="1"/>
                  </a:moveTo>
                  <a:cubicBezTo>
                    <a:pt x="64" y="1"/>
                    <a:pt x="26" y="31"/>
                    <a:pt x="12" y="69"/>
                  </a:cubicBezTo>
                  <a:cubicBezTo>
                    <a:pt x="1" y="121"/>
                    <a:pt x="29" y="173"/>
                    <a:pt x="76" y="184"/>
                  </a:cubicBezTo>
                  <a:cubicBezTo>
                    <a:pt x="86" y="188"/>
                    <a:pt x="96" y="189"/>
                    <a:pt x="106" y="189"/>
                  </a:cubicBezTo>
                  <a:cubicBezTo>
                    <a:pt x="147" y="189"/>
                    <a:pt x="183" y="163"/>
                    <a:pt x="197" y="121"/>
                  </a:cubicBezTo>
                  <a:cubicBezTo>
                    <a:pt x="208" y="69"/>
                    <a:pt x="179" y="17"/>
                    <a:pt x="128" y="5"/>
                  </a:cubicBezTo>
                  <a:cubicBezTo>
                    <a:pt x="119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6095800" y="1468450"/>
              <a:ext cx="39250" cy="36075"/>
            </a:xfrm>
            <a:custGeom>
              <a:avLst/>
              <a:gdLst/>
              <a:ahLst/>
              <a:cxnLst/>
              <a:rect l="l" t="t" r="r" b="b"/>
              <a:pathLst>
                <a:path w="1570" h="1443" extrusionOk="0">
                  <a:moveTo>
                    <a:pt x="612" y="202"/>
                  </a:moveTo>
                  <a:cubicBezTo>
                    <a:pt x="335" y="352"/>
                    <a:pt x="1" y="918"/>
                    <a:pt x="133" y="1177"/>
                  </a:cubicBezTo>
                  <a:cubicBezTo>
                    <a:pt x="260" y="1443"/>
                    <a:pt x="508" y="1437"/>
                    <a:pt x="797" y="1310"/>
                  </a:cubicBezTo>
                  <a:cubicBezTo>
                    <a:pt x="1079" y="1189"/>
                    <a:pt x="1570" y="606"/>
                    <a:pt x="1426" y="301"/>
                  </a:cubicBezTo>
                  <a:cubicBezTo>
                    <a:pt x="1281" y="1"/>
                    <a:pt x="895" y="53"/>
                    <a:pt x="612" y="20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6110800" y="14856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1" y="0"/>
                    <a:pt x="1" y="46"/>
                    <a:pt x="1" y="98"/>
                  </a:cubicBezTo>
                  <a:cubicBezTo>
                    <a:pt x="1" y="150"/>
                    <a:pt x="41" y="190"/>
                    <a:pt x="99" y="190"/>
                  </a:cubicBezTo>
                  <a:cubicBezTo>
                    <a:pt x="151" y="190"/>
                    <a:pt x="191" y="150"/>
                    <a:pt x="191" y="98"/>
                  </a:cubicBezTo>
                  <a:cubicBezTo>
                    <a:pt x="191" y="46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6019950" y="1798250"/>
              <a:ext cx="28575" cy="44150"/>
            </a:xfrm>
            <a:custGeom>
              <a:avLst/>
              <a:gdLst/>
              <a:ahLst/>
              <a:cxnLst/>
              <a:rect l="l" t="t" r="r" b="b"/>
              <a:pathLst>
                <a:path w="1143" h="1766" extrusionOk="0">
                  <a:moveTo>
                    <a:pt x="133" y="566"/>
                  </a:moveTo>
                  <a:cubicBezTo>
                    <a:pt x="1" y="854"/>
                    <a:pt x="76" y="1500"/>
                    <a:pt x="341" y="1633"/>
                  </a:cubicBezTo>
                  <a:cubicBezTo>
                    <a:pt x="601" y="1765"/>
                    <a:pt x="797" y="1610"/>
                    <a:pt x="947" y="1338"/>
                  </a:cubicBezTo>
                  <a:cubicBezTo>
                    <a:pt x="1102" y="1073"/>
                    <a:pt x="1143" y="312"/>
                    <a:pt x="843" y="156"/>
                  </a:cubicBezTo>
                  <a:cubicBezTo>
                    <a:pt x="549" y="0"/>
                    <a:pt x="266" y="277"/>
                    <a:pt x="133" y="56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6031050" y="1820300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7" y="0"/>
                  </a:moveTo>
                  <a:cubicBezTo>
                    <a:pt x="88" y="0"/>
                    <a:pt x="69" y="6"/>
                    <a:pt x="53" y="18"/>
                  </a:cubicBezTo>
                  <a:cubicBezTo>
                    <a:pt x="7" y="53"/>
                    <a:pt x="1" y="110"/>
                    <a:pt x="30" y="151"/>
                  </a:cubicBezTo>
                  <a:cubicBezTo>
                    <a:pt x="50" y="175"/>
                    <a:pt x="79" y="189"/>
                    <a:pt x="107" y="189"/>
                  </a:cubicBezTo>
                  <a:cubicBezTo>
                    <a:pt x="127" y="189"/>
                    <a:pt x="146" y="182"/>
                    <a:pt x="162" y="168"/>
                  </a:cubicBezTo>
                  <a:cubicBezTo>
                    <a:pt x="203" y="139"/>
                    <a:pt x="214" y="82"/>
                    <a:pt x="180" y="41"/>
                  </a:cubicBezTo>
                  <a:cubicBezTo>
                    <a:pt x="163" y="14"/>
                    <a:pt x="135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6197475" y="1791175"/>
              <a:ext cx="39250" cy="36075"/>
            </a:xfrm>
            <a:custGeom>
              <a:avLst/>
              <a:gdLst/>
              <a:ahLst/>
              <a:cxnLst/>
              <a:rect l="l" t="t" r="r" b="b"/>
              <a:pathLst>
                <a:path w="1570" h="1443" extrusionOk="0">
                  <a:moveTo>
                    <a:pt x="612" y="203"/>
                  </a:moveTo>
                  <a:cubicBezTo>
                    <a:pt x="329" y="353"/>
                    <a:pt x="0" y="918"/>
                    <a:pt x="133" y="1183"/>
                  </a:cubicBezTo>
                  <a:cubicBezTo>
                    <a:pt x="260" y="1443"/>
                    <a:pt x="508" y="1437"/>
                    <a:pt x="791" y="1316"/>
                  </a:cubicBezTo>
                  <a:cubicBezTo>
                    <a:pt x="1079" y="1189"/>
                    <a:pt x="1569" y="606"/>
                    <a:pt x="1425" y="301"/>
                  </a:cubicBezTo>
                  <a:cubicBezTo>
                    <a:pt x="1281" y="1"/>
                    <a:pt x="889" y="53"/>
                    <a:pt x="612" y="20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6212475" y="1808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3" y="0"/>
                  </a:moveTo>
                  <a:cubicBezTo>
                    <a:pt x="41" y="0"/>
                    <a:pt x="0" y="46"/>
                    <a:pt x="0" y="98"/>
                  </a:cubicBezTo>
                  <a:cubicBezTo>
                    <a:pt x="0" y="150"/>
                    <a:pt x="41" y="190"/>
                    <a:pt x="93" y="190"/>
                  </a:cubicBezTo>
                  <a:cubicBezTo>
                    <a:pt x="144" y="190"/>
                    <a:pt x="191" y="150"/>
                    <a:pt x="191" y="98"/>
                  </a:cubicBezTo>
                  <a:cubicBezTo>
                    <a:pt x="191" y="46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5344800" y="511675"/>
              <a:ext cx="75150" cy="105275"/>
            </a:xfrm>
            <a:custGeom>
              <a:avLst/>
              <a:gdLst/>
              <a:ahLst/>
              <a:cxnLst/>
              <a:rect l="l" t="t" r="r" b="b"/>
              <a:pathLst>
                <a:path w="3006" h="4211" extrusionOk="0">
                  <a:moveTo>
                    <a:pt x="1414" y="0"/>
                  </a:moveTo>
                  <a:cubicBezTo>
                    <a:pt x="1189" y="0"/>
                    <a:pt x="958" y="23"/>
                    <a:pt x="727" y="64"/>
                  </a:cubicBezTo>
                  <a:cubicBezTo>
                    <a:pt x="491" y="104"/>
                    <a:pt x="254" y="167"/>
                    <a:pt x="12" y="242"/>
                  </a:cubicBezTo>
                  <a:lnTo>
                    <a:pt x="12" y="1154"/>
                  </a:lnTo>
                  <a:cubicBezTo>
                    <a:pt x="237" y="1015"/>
                    <a:pt x="450" y="906"/>
                    <a:pt x="646" y="837"/>
                  </a:cubicBezTo>
                  <a:cubicBezTo>
                    <a:pt x="848" y="767"/>
                    <a:pt x="1027" y="733"/>
                    <a:pt x="1194" y="733"/>
                  </a:cubicBezTo>
                  <a:cubicBezTo>
                    <a:pt x="1408" y="733"/>
                    <a:pt x="1581" y="790"/>
                    <a:pt x="1714" y="906"/>
                  </a:cubicBezTo>
                  <a:cubicBezTo>
                    <a:pt x="1840" y="1027"/>
                    <a:pt x="1910" y="1183"/>
                    <a:pt x="1910" y="1373"/>
                  </a:cubicBezTo>
                  <a:cubicBezTo>
                    <a:pt x="1910" y="1500"/>
                    <a:pt x="1875" y="1621"/>
                    <a:pt x="1812" y="1736"/>
                  </a:cubicBezTo>
                  <a:cubicBezTo>
                    <a:pt x="1748" y="1852"/>
                    <a:pt x="1644" y="1973"/>
                    <a:pt x="1512" y="2094"/>
                  </a:cubicBezTo>
                  <a:lnTo>
                    <a:pt x="0" y="3426"/>
                  </a:lnTo>
                  <a:lnTo>
                    <a:pt x="0" y="4211"/>
                  </a:lnTo>
                  <a:lnTo>
                    <a:pt x="3006" y="4211"/>
                  </a:lnTo>
                  <a:lnTo>
                    <a:pt x="3006" y="3426"/>
                  </a:lnTo>
                  <a:lnTo>
                    <a:pt x="1189" y="3426"/>
                  </a:lnTo>
                  <a:lnTo>
                    <a:pt x="2071" y="2653"/>
                  </a:lnTo>
                  <a:cubicBezTo>
                    <a:pt x="2446" y="2325"/>
                    <a:pt x="2688" y="2065"/>
                    <a:pt x="2804" y="1869"/>
                  </a:cubicBezTo>
                  <a:cubicBezTo>
                    <a:pt x="2919" y="1673"/>
                    <a:pt x="2983" y="1465"/>
                    <a:pt x="2983" y="1240"/>
                  </a:cubicBezTo>
                  <a:cubicBezTo>
                    <a:pt x="2983" y="848"/>
                    <a:pt x="2844" y="548"/>
                    <a:pt x="2567" y="329"/>
                  </a:cubicBezTo>
                  <a:cubicBezTo>
                    <a:pt x="2296" y="110"/>
                    <a:pt x="1910" y="0"/>
                    <a:pt x="14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5446750" y="590100"/>
              <a:ext cx="24975" cy="26850"/>
            </a:xfrm>
            <a:custGeom>
              <a:avLst/>
              <a:gdLst/>
              <a:ahLst/>
              <a:cxnLst/>
              <a:rect l="l" t="t" r="r" b="b"/>
              <a:pathLst>
                <a:path w="999" h="1074" extrusionOk="0">
                  <a:moveTo>
                    <a:pt x="1" y="1"/>
                  </a:moveTo>
                  <a:lnTo>
                    <a:pt x="1" y="1074"/>
                  </a:lnTo>
                  <a:lnTo>
                    <a:pt x="998" y="1074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5548550" y="513550"/>
              <a:ext cx="26700" cy="103400"/>
            </a:xfrm>
            <a:custGeom>
              <a:avLst/>
              <a:gdLst/>
              <a:ahLst/>
              <a:cxnLst/>
              <a:rect l="l" t="t" r="r" b="b"/>
              <a:pathLst>
                <a:path w="1068" h="4136" extrusionOk="0">
                  <a:moveTo>
                    <a:pt x="1" y="0"/>
                  </a:moveTo>
                  <a:lnTo>
                    <a:pt x="1" y="4136"/>
                  </a:lnTo>
                  <a:lnTo>
                    <a:pt x="1068" y="41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5600175" y="537475"/>
              <a:ext cx="78050" cy="79475"/>
            </a:xfrm>
            <a:custGeom>
              <a:avLst/>
              <a:gdLst/>
              <a:ahLst/>
              <a:cxnLst/>
              <a:rect l="l" t="t" r="r" b="b"/>
              <a:pathLst>
                <a:path w="3122" h="3179" extrusionOk="0">
                  <a:moveTo>
                    <a:pt x="2025" y="1"/>
                  </a:moveTo>
                  <a:cubicBezTo>
                    <a:pt x="1824" y="1"/>
                    <a:pt x="1639" y="47"/>
                    <a:pt x="1472" y="133"/>
                  </a:cubicBezTo>
                  <a:cubicBezTo>
                    <a:pt x="1299" y="220"/>
                    <a:pt x="1143" y="352"/>
                    <a:pt x="993" y="531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650"/>
                  </a:lnTo>
                  <a:cubicBezTo>
                    <a:pt x="993" y="1373"/>
                    <a:pt x="1051" y="1148"/>
                    <a:pt x="1172" y="993"/>
                  </a:cubicBezTo>
                  <a:cubicBezTo>
                    <a:pt x="1287" y="831"/>
                    <a:pt x="1449" y="750"/>
                    <a:pt x="1656" y="750"/>
                  </a:cubicBezTo>
                  <a:cubicBezTo>
                    <a:pt x="1743" y="750"/>
                    <a:pt x="1818" y="768"/>
                    <a:pt x="1887" y="808"/>
                  </a:cubicBezTo>
                  <a:cubicBezTo>
                    <a:pt x="1950" y="843"/>
                    <a:pt x="2002" y="889"/>
                    <a:pt x="2043" y="958"/>
                  </a:cubicBezTo>
                  <a:cubicBezTo>
                    <a:pt x="2072" y="1004"/>
                    <a:pt x="2095" y="1079"/>
                    <a:pt x="2106" y="1177"/>
                  </a:cubicBezTo>
                  <a:cubicBezTo>
                    <a:pt x="2118" y="1281"/>
                    <a:pt x="2123" y="1466"/>
                    <a:pt x="2123" y="1731"/>
                  </a:cubicBezTo>
                  <a:lnTo>
                    <a:pt x="2123" y="2873"/>
                  </a:lnTo>
                  <a:lnTo>
                    <a:pt x="2123" y="3179"/>
                  </a:lnTo>
                  <a:lnTo>
                    <a:pt x="3121" y="3179"/>
                  </a:lnTo>
                  <a:lnTo>
                    <a:pt x="3121" y="1293"/>
                  </a:lnTo>
                  <a:cubicBezTo>
                    <a:pt x="3121" y="872"/>
                    <a:pt x="3029" y="554"/>
                    <a:pt x="2839" y="329"/>
                  </a:cubicBezTo>
                  <a:cubicBezTo>
                    <a:pt x="2654" y="110"/>
                    <a:pt x="2383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5691900" y="509225"/>
              <a:ext cx="60300" cy="107725"/>
            </a:xfrm>
            <a:custGeom>
              <a:avLst/>
              <a:gdLst/>
              <a:ahLst/>
              <a:cxnLst/>
              <a:rect l="l" t="t" r="r" b="b"/>
              <a:pathLst>
                <a:path w="2412" h="4309" extrusionOk="0">
                  <a:moveTo>
                    <a:pt x="1656" y="0"/>
                  </a:moveTo>
                  <a:cubicBezTo>
                    <a:pt x="1258" y="0"/>
                    <a:pt x="964" y="81"/>
                    <a:pt x="779" y="242"/>
                  </a:cubicBezTo>
                  <a:cubicBezTo>
                    <a:pt x="589" y="404"/>
                    <a:pt x="496" y="652"/>
                    <a:pt x="496" y="992"/>
                  </a:cubicBezTo>
                  <a:lnTo>
                    <a:pt x="496" y="1206"/>
                  </a:lnTo>
                  <a:lnTo>
                    <a:pt x="0" y="1206"/>
                  </a:lnTo>
                  <a:lnTo>
                    <a:pt x="0" y="1915"/>
                  </a:lnTo>
                  <a:lnTo>
                    <a:pt x="496" y="1915"/>
                  </a:lnTo>
                  <a:lnTo>
                    <a:pt x="496" y="4309"/>
                  </a:lnTo>
                  <a:lnTo>
                    <a:pt x="1488" y="4309"/>
                  </a:lnTo>
                  <a:lnTo>
                    <a:pt x="1488" y="1915"/>
                  </a:lnTo>
                  <a:lnTo>
                    <a:pt x="2336" y="1915"/>
                  </a:lnTo>
                  <a:lnTo>
                    <a:pt x="2336" y="1206"/>
                  </a:lnTo>
                  <a:lnTo>
                    <a:pt x="1488" y="1206"/>
                  </a:lnTo>
                  <a:lnTo>
                    <a:pt x="1488" y="992"/>
                  </a:lnTo>
                  <a:cubicBezTo>
                    <a:pt x="1488" y="865"/>
                    <a:pt x="1512" y="779"/>
                    <a:pt x="1569" y="727"/>
                  </a:cubicBezTo>
                  <a:cubicBezTo>
                    <a:pt x="1627" y="675"/>
                    <a:pt x="1725" y="652"/>
                    <a:pt x="1863" y="652"/>
                  </a:cubicBezTo>
                  <a:lnTo>
                    <a:pt x="2411" y="652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5757075" y="537475"/>
              <a:ext cx="83225" cy="81500"/>
            </a:xfrm>
            <a:custGeom>
              <a:avLst/>
              <a:gdLst/>
              <a:ahLst/>
              <a:cxnLst/>
              <a:rect l="l" t="t" r="r" b="b"/>
              <a:pathLst>
                <a:path w="3329" h="3260" extrusionOk="0">
                  <a:moveTo>
                    <a:pt x="1714" y="664"/>
                  </a:moveTo>
                  <a:cubicBezTo>
                    <a:pt x="1892" y="664"/>
                    <a:pt x="2031" y="722"/>
                    <a:pt x="2140" y="837"/>
                  </a:cubicBezTo>
                  <a:cubicBezTo>
                    <a:pt x="2256" y="952"/>
                    <a:pt x="2308" y="1102"/>
                    <a:pt x="2308" y="1293"/>
                  </a:cubicBezTo>
                  <a:lnTo>
                    <a:pt x="1021" y="1293"/>
                  </a:lnTo>
                  <a:cubicBezTo>
                    <a:pt x="1050" y="1085"/>
                    <a:pt x="1125" y="935"/>
                    <a:pt x="1246" y="825"/>
                  </a:cubicBezTo>
                  <a:cubicBezTo>
                    <a:pt x="1368" y="716"/>
                    <a:pt x="1523" y="664"/>
                    <a:pt x="1714" y="664"/>
                  </a:cubicBezTo>
                  <a:close/>
                  <a:moveTo>
                    <a:pt x="1719" y="1"/>
                  </a:moveTo>
                  <a:cubicBezTo>
                    <a:pt x="1183" y="1"/>
                    <a:pt x="762" y="145"/>
                    <a:pt x="456" y="439"/>
                  </a:cubicBezTo>
                  <a:cubicBezTo>
                    <a:pt x="150" y="727"/>
                    <a:pt x="1" y="1125"/>
                    <a:pt x="1" y="1633"/>
                  </a:cubicBezTo>
                  <a:cubicBezTo>
                    <a:pt x="1" y="2146"/>
                    <a:pt x="156" y="2544"/>
                    <a:pt x="462" y="2833"/>
                  </a:cubicBezTo>
                  <a:cubicBezTo>
                    <a:pt x="773" y="3115"/>
                    <a:pt x="1212" y="3260"/>
                    <a:pt x="1771" y="3260"/>
                  </a:cubicBezTo>
                  <a:cubicBezTo>
                    <a:pt x="2008" y="3260"/>
                    <a:pt x="2244" y="3237"/>
                    <a:pt x="2475" y="3190"/>
                  </a:cubicBezTo>
                  <a:cubicBezTo>
                    <a:pt x="2712" y="3144"/>
                    <a:pt x="2948" y="3081"/>
                    <a:pt x="3179" y="2989"/>
                  </a:cubicBezTo>
                  <a:lnTo>
                    <a:pt x="3179" y="2227"/>
                  </a:lnTo>
                  <a:cubicBezTo>
                    <a:pt x="2948" y="2354"/>
                    <a:pt x="2723" y="2446"/>
                    <a:pt x="2504" y="2510"/>
                  </a:cubicBezTo>
                  <a:cubicBezTo>
                    <a:pt x="2285" y="2567"/>
                    <a:pt x="2071" y="2602"/>
                    <a:pt x="1864" y="2602"/>
                  </a:cubicBezTo>
                  <a:cubicBezTo>
                    <a:pt x="1604" y="2602"/>
                    <a:pt x="1408" y="2544"/>
                    <a:pt x="1264" y="2423"/>
                  </a:cubicBezTo>
                  <a:cubicBezTo>
                    <a:pt x="1120" y="2308"/>
                    <a:pt x="1033" y="2135"/>
                    <a:pt x="1010" y="1904"/>
                  </a:cubicBezTo>
                  <a:lnTo>
                    <a:pt x="3329" y="1904"/>
                  </a:lnTo>
                  <a:lnTo>
                    <a:pt x="3329" y="1621"/>
                  </a:lnTo>
                  <a:cubicBezTo>
                    <a:pt x="3329" y="1131"/>
                    <a:pt x="3179" y="739"/>
                    <a:pt x="2885" y="445"/>
                  </a:cubicBezTo>
                  <a:cubicBezTo>
                    <a:pt x="2596" y="151"/>
                    <a:pt x="2204" y="1"/>
                    <a:pt x="171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5853250" y="537475"/>
              <a:ext cx="68375" cy="81500"/>
            </a:xfrm>
            <a:custGeom>
              <a:avLst/>
              <a:gdLst/>
              <a:ahLst/>
              <a:cxnLst/>
              <a:rect l="l" t="t" r="r" b="b"/>
              <a:pathLst>
                <a:path w="2735" h="3260" extrusionOk="0">
                  <a:moveTo>
                    <a:pt x="1783" y="1"/>
                  </a:moveTo>
                  <a:cubicBezTo>
                    <a:pt x="1224" y="1"/>
                    <a:pt x="785" y="145"/>
                    <a:pt x="474" y="433"/>
                  </a:cubicBezTo>
                  <a:cubicBezTo>
                    <a:pt x="157" y="722"/>
                    <a:pt x="1" y="1120"/>
                    <a:pt x="1" y="1633"/>
                  </a:cubicBezTo>
                  <a:cubicBezTo>
                    <a:pt x="1" y="2141"/>
                    <a:pt x="157" y="2544"/>
                    <a:pt x="474" y="2833"/>
                  </a:cubicBezTo>
                  <a:cubicBezTo>
                    <a:pt x="785" y="3115"/>
                    <a:pt x="1224" y="3260"/>
                    <a:pt x="1783" y="3260"/>
                  </a:cubicBezTo>
                  <a:cubicBezTo>
                    <a:pt x="1945" y="3260"/>
                    <a:pt x="2106" y="3242"/>
                    <a:pt x="2262" y="3213"/>
                  </a:cubicBezTo>
                  <a:cubicBezTo>
                    <a:pt x="2423" y="3185"/>
                    <a:pt x="2585" y="3144"/>
                    <a:pt x="2735" y="3087"/>
                  </a:cubicBezTo>
                  <a:lnTo>
                    <a:pt x="2735" y="2279"/>
                  </a:lnTo>
                  <a:cubicBezTo>
                    <a:pt x="2620" y="2366"/>
                    <a:pt x="2493" y="2435"/>
                    <a:pt x="2348" y="2481"/>
                  </a:cubicBezTo>
                  <a:cubicBezTo>
                    <a:pt x="2210" y="2527"/>
                    <a:pt x="2066" y="2550"/>
                    <a:pt x="1910" y="2550"/>
                  </a:cubicBezTo>
                  <a:cubicBezTo>
                    <a:pt x="1633" y="2550"/>
                    <a:pt x="1414" y="2469"/>
                    <a:pt x="1264" y="2308"/>
                  </a:cubicBezTo>
                  <a:cubicBezTo>
                    <a:pt x="1108" y="2146"/>
                    <a:pt x="1033" y="1921"/>
                    <a:pt x="1033" y="1633"/>
                  </a:cubicBezTo>
                  <a:cubicBezTo>
                    <a:pt x="1033" y="1339"/>
                    <a:pt x="1108" y="1114"/>
                    <a:pt x="1264" y="958"/>
                  </a:cubicBezTo>
                  <a:cubicBezTo>
                    <a:pt x="1414" y="791"/>
                    <a:pt x="1633" y="710"/>
                    <a:pt x="1910" y="710"/>
                  </a:cubicBezTo>
                  <a:cubicBezTo>
                    <a:pt x="2054" y="710"/>
                    <a:pt x="2198" y="733"/>
                    <a:pt x="2331" y="779"/>
                  </a:cubicBezTo>
                  <a:cubicBezTo>
                    <a:pt x="2470" y="820"/>
                    <a:pt x="2602" y="889"/>
                    <a:pt x="2735" y="981"/>
                  </a:cubicBezTo>
                  <a:lnTo>
                    <a:pt x="2735" y="174"/>
                  </a:lnTo>
                  <a:cubicBezTo>
                    <a:pt x="2579" y="116"/>
                    <a:pt x="2423" y="76"/>
                    <a:pt x="2262" y="47"/>
                  </a:cubicBezTo>
                  <a:cubicBezTo>
                    <a:pt x="2106" y="18"/>
                    <a:pt x="1945" y="1"/>
                    <a:pt x="178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5933000" y="517425"/>
              <a:ext cx="62750" cy="99525"/>
            </a:xfrm>
            <a:custGeom>
              <a:avLst/>
              <a:gdLst/>
              <a:ahLst/>
              <a:cxnLst/>
              <a:rect l="l" t="t" r="r" b="b"/>
              <a:pathLst>
                <a:path w="2510" h="3981" extrusionOk="0">
                  <a:moveTo>
                    <a:pt x="497" y="1"/>
                  </a:moveTo>
                  <a:lnTo>
                    <a:pt x="497" y="878"/>
                  </a:lnTo>
                  <a:lnTo>
                    <a:pt x="1" y="878"/>
                  </a:lnTo>
                  <a:lnTo>
                    <a:pt x="1" y="1587"/>
                  </a:lnTo>
                  <a:lnTo>
                    <a:pt x="497" y="1587"/>
                  </a:lnTo>
                  <a:lnTo>
                    <a:pt x="497" y="2902"/>
                  </a:lnTo>
                  <a:cubicBezTo>
                    <a:pt x="497" y="3294"/>
                    <a:pt x="577" y="3571"/>
                    <a:pt x="739" y="3739"/>
                  </a:cubicBezTo>
                  <a:cubicBezTo>
                    <a:pt x="900" y="3900"/>
                    <a:pt x="1183" y="3981"/>
                    <a:pt x="1570" y="3981"/>
                  </a:cubicBezTo>
                  <a:lnTo>
                    <a:pt x="2423" y="3981"/>
                  </a:lnTo>
                  <a:lnTo>
                    <a:pt x="2423" y="3271"/>
                  </a:lnTo>
                  <a:lnTo>
                    <a:pt x="1910" y="3271"/>
                  </a:lnTo>
                  <a:cubicBezTo>
                    <a:pt x="1743" y="3271"/>
                    <a:pt x="1627" y="3248"/>
                    <a:pt x="1570" y="3196"/>
                  </a:cubicBezTo>
                  <a:cubicBezTo>
                    <a:pt x="1518" y="3144"/>
                    <a:pt x="1489" y="3046"/>
                    <a:pt x="1489" y="2902"/>
                  </a:cubicBezTo>
                  <a:lnTo>
                    <a:pt x="1489" y="1587"/>
                  </a:lnTo>
                  <a:lnTo>
                    <a:pt x="2510" y="1587"/>
                  </a:lnTo>
                  <a:lnTo>
                    <a:pt x="2510" y="878"/>
                  </a:lnTo>
                  <a:lnTo>
                    <a:pt x="1489" y="87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6010875" y="509225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0" y="0"/>
                  </a:moveTo>
                  <a:lnTo>
                    <a:pt x="0" y="808"/>
                  </a:lnTo>
                  <a:lnTo>
                    <a:pt x="993" y="808"/>
                  </a:lnTo>
                  <a:lnTo>
                    <a:pt x="993" y="0"/>
                  </a:lnTo>
                  <a:close/>
                  <a:moveTo>
                    <a:pt x="0" y="1206"/>
                  </a:moveTo>
                  <a:lnTo>
                    <a:pt x="0" y="4309"/>
                  </a:lnTo>
                  <a:lnTo>
                    <a:pt x="993" y="4309"/>
                  </a:lnTo>
                  <a:lnTo>
                    <a:pt x="993" y="1206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6053700" y="537475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1" y="710"/>
                    <a:pt x="2089" y="791"/>
                    <a:pt x="2204" y="952"/>
                  </a:cubicBezTo>
                  <a:cubicBezTo>
                    <a:pt x="2319" y="1108"/>
                    <a:pt x="2377" y="1333"/>
                    <a:pt x="2377" y="1633"/>
                  </a:cubicBezTo>
                  <a:cubicBezTo>
                    <a:pt x="2377" y="1927"/>
                    <a:pt x="2319" y="2158"/>
                    <a:pt x="2204" y="2314"/>
                  </a:cubicBezTo>
                  <a:cubicBezTo>
                    <a:pt x="2089" y="2469"/>
                    <a:pt x="1921" y="2550"/>
                    <a:pt x="1708" y="2550"/>
                  </a:cubicBezTo>
                  <a:cubicBezTo>
                    <a:pt x="1489" y="2550"/>
                    <a:pt x="1321" y="2469"/>
                    <a:pt x="1200" y="2314"/>
                  </a:cubicBezTo>
                  <a:cubicBezTo>
                    <a:pt x="1091" y="2158"/>
                    <a:pt x="1033" y="1927"/>
                    <a:pt x="1033" y="1633"/>
                  </a:cubicBezTo>
                  <a:cubicBezTo>
                    <a:pt x="1033" y="1333"/>
                    <a:pt x="1091" y="1108"/>
                    <a:pt x="1200" y="952"/>
                  </a:cubicBezTo>
                  <a:cubicBezTo>
                    <a:pt x="1321" y="791"/>
                    <a:pt x="1489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1" y="1"/>
                    <a:pt x="750" y="145"/>
                    <a:pt x="450" y="433"/>
                  </a:cubicBezTo>
                  <a:cubicBezTo>
                    <a:pt x="150" y="722"/>
                    <a:pt x="1" y="1120"/>
                    <a:pt x="1" y="1633"/>
                  </a:cubicBezTo>
                  <a:cubicBezTo>
                    <a:pt x="1" y="2141"/>
                    <a:pt x="150" y="2539"/>
                    <a:pt x="450" y="2827"/>
                  </a:cubicBezTo>
                  <a:cubicBezTo>
                    <a:pt x="750" y="3115"/>
                    <a:pt x="1171" y="3260"/>
                    <a:pt x="1708" y="3260"/>
                  </a:cubicBezTo>
                  <a:cubicBezTo>
                    <a:pt x="2239" y="3260"/>
                    <a:pt x="2660" y="3115"/>
                    <a:pt x="2954" y="2827"/>
                  </a:cubicBezTo>
                  <a:cubicBezTo>
                    <a:pt x="3260" y="2539"/>
                    <a:pt x="3409" y="2141"/>
                    <a:pt x="3409" y="1633"/>
                  </a:cubicBezTo>
                  <a:cubicBezTo>
                    <a:pt x="3409" y="1120"/>
                    <a:pt x="3260" y="722"/>
                    <a:pt x="2954" y="433"/>
                  </a:cubicBezTo>
                  <a:cubicBezTo>
                    <a:pt x="2660" y="145"/>
                    <a:pt x="2239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6156950" y="537475"/>
              <a:ext cx="77900" cy="79475"/>
            </a:xfrm>
            <a:custGeom>
              <a:avLst/>
              <a:gdLst/>
              <a:ahLst/>
              <a:cxnLst/>
              <a:rect l="l" t="t" r="r" b="b"/>
              <a:pathLst>
                <a:path w="3116" h="3179" extrusionOk="0">
                  <a:moveTo>
                    <a:pt x="2019" y="1"/>
                  </a:moveTo>
                  <a:cubicBezTo>
                    <a:pt x="1817" y="1"/>
                    <a:pt x="1633" y="47"/>
                    <a:pt x="1466" y="133"/>
                  </a:cubicBezTo>
                  <a:cubicBezTo>
                    <a:pt x="1298" y="220"/>
                    <a:pt x="1137" y="352"/>
                    <a:pt x="987" y="531"/>
                  </a:cubicBezTo>
                  <a:lnTo>
                    <a:pt x="987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87" y="3179"/>
                  </a:lnTo>
                  <a:lnTo>
                    <a:pt x="987" y="1650"/>
                  </a:lnTo>
                  <a:cubicBezTo>
                    <a:pt x="987" y="1373"/>
                    <a:pt x="1050" y="1148"/>
                    <a:pt x="1166" y="993"/>
                  </a:cubicBezTo>
                  <a:cubicBezTo>
                    <a:pt x="1287" y="831"/>
                    <a:pt x="1448" y="750"/>
                    <a:pt x="1656" y="750"/>
                  </a:cubicBezTo>
                  <a:cubicBezTo>
                    <a:pt x="1737" y="750"/>
                    <a:pt x="1812" y="768"/>
                    <a:pt x="1881" y="808"/>
                  </a:cubicBezTo>
                  <a:cubicBezTo>
                    <a:pt x="1950" y="843"/>
                    <a:pt x="2002" y="889"/>
                    <a:pt x="2037" y="958"/>
                  </a:cubicBezTo>
                  <a:cubicBezTo>
                    <a:pt x="2065" y="1004"/>
                    <a:pt x="2089" y="1079"/>
                    <a:pt x="2100" y="1177"/>
                  </a:cubicBezTo>
                  <a:cubicBezTo>
                    <a:pt x="2112" y="1281"/>
                    <a:pt x="2117" y="1466"/>
                    <a:pt x="2117" y="1731"/>
                  </a:cubicBezTo>
                  <a:lnTo>
                    <a:pt x="2117" y="2873"/>
                  </a:lnTo>
                  <a:lnTo>
                    <a:pt x="2117" y="3179"/>
                  </a:lnTo>
                  <a:lnTo>
                    <a:pt x="3115" y="3179"/>
                  </a:lnTo>
                  <a:lnTo>
                    <a:pt x="3115" y="1293"/>
                  </a:lnTo>
                  <a:cubicBezTo>
                    <a:pt x="3115" y="872"/>
                    <a:pt x="3023" y="554"/>
                    <a:pt x="2838" y="329"/>
                  </a:cubicBezTo>
                  <a:cubicBezTo>
                    <a:pt x="2654" y="110"/>
                    <a:pt x="2383" y="1"/>
                    <a:pt x="201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6301450" y="537475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1" y="710"/>
                    <a:pt x="2088" y="791"/>
                    <a:pt x="2204" y="952"/>
                  </a:cubicBezTo>
                  <a:cubicBezTo>
                    <a:pt x="2319" y="1108"/>
                    <a:pt x="2377" y="1333"/>
                    <a:pt x="2377" y="1633"/>
                  </a:cubicBezTo>
                  <a:cubicBezTo>
                    <a:pt x="2377" y="1927"/>
                    <a:pt x="2319" y="2158"/>
                    <a:pt x="2204" y="2314"/>
                  </a:cubicBezTo>
                  <a:cubicBezTo>
                    <a:pt x="2088" y="2469"/>
                    <a:pt x="1921" y="2550"/>
                    <a:pt x="1708" y="2550"/>
                  </a:cubicBezTo>
                  <a:cubicBezTo>
                    <a:pt x="1488" y="2550"/>
                    <a:pt x="1321" y="2469"/>
                    <a:pt x="1200" y="2314"/>
                  </a:cubicBezTo>
                  <a:cubicBezTo>
                    <a:pt x="1090" y="2158"/>
                    <a:pt x="1033" y="1927"/>
                    <a:pt x="1033" y="1633"/>
                  </a:cubicBezTo>
                  <a:cubicBezTo>
                    <a:pt x="1033" y="1333"/>
                    <a:pt x="1090" y="1108"/>
                    <a:pt x="1200" y="952"/>
                  </a:cubicBezTo>
                  <a:cubicBezTo>
                    <a:pt x="1321" y="791"/>
                    <a:pt x="1488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1" y="1"/>
                    <a:pt x="750" y="145"/>
                    <a:pt x="450" y="433"/>
                  </a:cubicBezTo>
                  <a:cubicBezTo>
                    <a:pt x="150" y="722"/>
                    <a:pt x="0" y="1120"/>
                    <a:pt x="0" y="1633"/>
                  </a:cubicBezTo>
                  <a:cubicBezTo>
                    <a:pt x="0" y="2141"/>
                    <a:pt x="150" y="2539"/>
                    <a:pt x="450" y="2827"/>
                  </a:cubicBezTo>
                  <a:cubicBezTo>
                    <a:pt x="750" y="3115"/>
                    <a:pt x="1171" y="3260"/>
                    <a:pt x="1708" y="3260"/>
                  </a:cubicBezTo>
                  <a:cubicBezTo>
                    <a:pt x="2238" y="3260"/>
                    <a:pt x="2653" y="3115"/>
                    <a:pt x="2953" y="2827"/>
                  </a:cubicBezTo>
                  <a:cubicBezTo>
                    <a:pt x="3259" y="2539"/>
                    <a:pt x="3409" y="2141"/>
                    <a:pt x="3409" y="1633"/>
                  </a:cubicBezTo>
                  <a:cubicBezTo>
                    <a:pt x="3409" y="1120"/>
                    <a:pt x="3259" y="722"/>
                    <a:pt x="2953" y="433"/>
                  </a:cubicBezTo>
                  <a:cubicBezTo>
                    <a:pt x="2653" y="145"/>
                    <a:pt x="2238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6395450" y="509225"/>
              <a:ext cx="60175" cy="107725"/>
            </a:xfrm>
            <a:custGeom>
              <a:avLst/>
              <a:gdLst/>
              <a:ahLst/>
              <a:cxnLst/>
              <a:rect l="l" t="t" r="r" b="b"/>
              <a:pathLst>
                <a:path w="2407" h="4309" extrusionOk="0">
                  <a:moveTo>
                    <a:pt x="1651" y="0"/>
                  </a:moveTo>
                  <a:cubicBezTo>
                    <a:pt x="1253" y="0"/>
                    <a:pt x="964" y="81"/>
                    <a:pt x="774" y="242"/>
                  </a:cubicBezTo>
                  <a:cubicBezTo>
                    <a:pt x="584" y="404"/>
                    <a:pt x="491" y="652"/>
                    <a:pt x="491" y="992"/>
                  </a:cubicBezTo>
                  <a:lnTo>
                    <a:pt x="491" y="1206"/>
                  </a:lnTo>
                  <a:lnTo>
                    <a:pt x="1" y="1206"/>
                  </a:lnTo>
                  <a:lnTo>
                    <a:pt x="1" y="1915"/>
                  </a:lnTo>
                  <a:lnTo>
                    <a:pt x="491" y="1915"/>
                  </a:lnTo>
                  <a:lnTo>
                    <a:pt x="491" y="4309"/>
                  </a:lnTo>
                  <a:lnTo>
                    <a:pt x="1483" y="4309"/>
                  </a:lnTo>
                  <a:lnTo>
                    <a:pt x="1483" y="1915"/>
                  </a:lnTo>
                  <a:lnTo>
                    <a:pt x="2331" y="1915"/>
                  </a:lnTo>
                  <a:lnTo>
                    <a:pt x="2331" y="1206"/>
                  </a:lnTo>
                  <a:lnTo>
                    <a:pt x="1483" y="1206"/>
                  </a:lnTo>
                  <a:lnTo>
                    <a:pt x="1483" y="992"/>
                  </a:lnTo>
                  <a:cubicBezTo>
                    <a:pt x="1483" y="865"/>
                    <a:pt x="1512" y="779"/>
                    <a:pt x="1564" y="727"/>
                  </a:cubicBezTo>
                  <a:cubicBezTo>
                    <a:pt x="1622" y="675"/>
                    <a:pt x="1720" y="652"/>
                    <a:pt x="1858" y="652"/>
                  </a:cubicBezTo>
                  <a:lnTo>
                    <a:pt x="2406" y="652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6515725" y="509225"/>
              <a:ext cx="24675" cy="107725"/>
            </a:xfrm>
            <a:custGeom>
              <a:avLst/>
              <a:gdLst/>
              <a:ahLst/>
              <a:cxnLst/>
              <a:rect l="l" t="t" r="r" b="b"/>
              <a:pathLst>
                <a:path w="987" h="4309" extrusionOk="0">
                  <a:moveTo>
                    <a:pt x="1" y="0"/>
                  </a:moveTo>
                  <a:lnTo>
                    <a:pt x="1" y="4309"/>
                  </a:lnTo>
                  <a:lnTo>
                    <a:pt x="987" y="430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6564325" y="509225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0" y="0"/>
                  </a:moveTo>
                  <a:lnTo>
                    <a:pt x="0" y="808"/>
                  </a:lnTo>
                  <a:lnTo>
                    <a:pt x="993" y="808"/>
                  </a:lnTo>
                  <a:lnTo>
                    <a:pt x="993" y="0"/>
                  </a:lnTo>
                  <a:close/>
                  <a:moveTo>
                    <a:pt x="0" y="1206"/>
                  </a:moveTo>
                  <a:lnTo>
                    <a:pt x="0" y="4309"/>
                  </a:lnTo>
                  <a:lnTo>
                    <a:pt x="993" y="4309"/>
                  </a:lnTo>
                  <a:lnTo>
                    <a:pt x="993" y="1206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6603125" y="539350"/>
              <a:ext cx="88275" cy="77600"/>
            </a:xfrm>
            <a:custGeom>
              <a:avLst/>
              <a:gdLst/>
              <a:ahLst/>
              <a:cxnLst/>
              <a:rect l="l" t="t" r="r" b="b"/>
              <a:pathLst>
                <a:path w="3531" h="3104" extrusionOk="0">
                  <a:moveTo>
                    <a:pt x="0" y="1"/>
                  </a:moveTo>
                  <a:lnTo>
                    <a:pt x="1217" y="3104"/>
                  </a:lnTo>
                  <a:lnTo>
                    <a:pt x="2307" y="3104"/>
                  </a:lnTo>
                  <a:lnTo>
                    <a:pt x="3530" y="1"/>
                  </a:lnTo>
                  <a:lnTo>
                    <a:pt x="2532" y="1"/>
                  </a:lnTo>
                  <a:lnTo>
                    <a:pt x="1765" y="2146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6699450" y="537475"/>
              <a:ext cx="83375" cy="81500"/>
            </a:xfrm>
            <a:custGeom>
              <a:avLst/>
              <a:gdLst/>
              <a:ahLst/>
              <a:cxnLst/>
              <a:rect l="l" t="t" r="r" b="b"/>
              <a:pathLst>
                <a:path w="3335" h="3260" extrusionOk="0">
                  <a:moveTo>
                    <a:pt x="1719" y="664"/>
                  </a:moveTo>
                  <a:cubicBezTo>
                    <a:pt x="1892" y="664"/>
                    <a:pt x="2036" y="722"/>
                    <a:pt x="2146" y="837"/>
                  </a:cubicBezTo>
                  <a:cubicBezTo>
                    <a:pt x="2255" y="952"/>
                    <a:pt x="2313" y="1102"/>
                    <a:pt x="2313" y="1293"/>
                  </a:cubicBezTo>
                  <a:lnTo>
                    <a:pt x="1027" y="1293"/>
                  </a:lnTo>
                  <a:cubicBezTo>
                    <a:pt x="1056" y="1085"/>
                    <a:pt x="1131" y="935"/>
                    <a:pt x="1246" y="825"/>
                  </a:cubicBezTo>
                  <a:cubicBezTo>
                    <a:pt x="1367" y="716"/>
                    <a:pt x="1523" y="664"/>
                    <a:pt x="1719" y="664"/>
                  </a:cubicBezTo>
                  <a:close/>
                  <a:moveTo>
                    <a:pt x="1725" y="1"/>
                  </a:moveTo>
                  <a:cubicBezTo>
                    <a:pt x="1188" y="1"/>
                    <a:pt x="767" y="145"/>
                    <a:pt x="462" y="439"/>
                  </a:cubicBezTo>
                  <a:cubicBezTo>
                    <a:pt x="156" y="727"/>
                    <a:pt x="0" y="1125"/>
                    <a:pt x="0" y="1633"/>
                  </a:cubicBezTo>
                  <a:cubicBezTo>
                    <a:pt x="0" y="2146"/>
                    <a:pt x="156" y="2544"/>
                    <a:pt x="467" y="2833"/>
                  </a:cubicBezTo>
                  <a:cubicBezTo>
                    <a:pt x="779" y="3115"/>
                    <a:pt x="1217" y="3260"/>
                    <a:pt x="1777" y="3260"/>
                  </a:cubicBezTo>
                  <a:cubicBezTo>
                    <a:pt x="2013" y="3260"/>
                    <a:pt x="2244" y="3237"/>
                    <a:pt x="2480" y="3190"/>
                  </a:cubicBezTo>
                  <a:cubicBezTo>
                    <a:pt x="2717" y="3144"/>
                    <a:pt x="2948" y="3081"/>
                    <a:pt x="3184" y="2989"/>
                  </a:cubicBezTo>
                  <a:lnTo>
                    <a:pt x="3184" y="2227"/>
                  </a:lnTo>
                  <a:cubicBezTo>
                    <a:pt x="2953" y="2354"/>
                    <a:pt x="2728" y="2446"/>
                    <a:pt x="2509" y="2510"/>
                  </a:cubicBezTo>
                  <a:cubicBezTo>
                    <a:pt x="2290" y="2567"/>
                    <a:pt x="2077" y="2602"/>
                    <a:pt x="1869" y="2602"/>
                  </a:cubicBezTo>
                  <a:cubicBezTo>
                    <a:pt x="1609" y="2602"/>
                    <a:pt x="1408" y="2544"/>
                    <a:pt x="1263" y="2423"/>
                  </a:cubicBezTo>
                  <a:cubicBezTo>
                    <a:pt x="1119" y="2308"/>
                    <a:pt x="1038" y="2135"/>
                    <a:pt x="1015" y="1904"/>
                  </a:cubicBezTo>
                  <a:lnTo>
                    <a:pt x="3334" y="1904"/>
                  </a:lnTo>
                  <a:lnTo>
                    <a:pt x="3334" y="1621"/>
                  </a:lnTo>
                  <a:cubicBezTo>
                    <a:pt x="3334" y="1131"/>
                    <a:pt x="3184" y="739"/>
                    <a:pt x="2890" y="445"/>
                  </a:cubicBezTo>
                  <a:cubicBezTo>
                    <a:pt x="2602" y="151"/>
                    <a:pt x="2209" y="1"/>
                    <a:pt x="17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6801525" y="537475"/>
              <a:ext cx="57575" cy="79475"/>
            </a:xfrm>
            <a:custGeom>
              <a:avLst/>
              <a:gdLst/>
              <a:ahLst/>
              <a:cxnLst/>
              <a:rect l="l" t="t" r="r" b="b"/>
              <a:pathLst>
                <a:path w="2303" h="3179" extrusionOk="0">
                  <a:moveTo>
                    <a:pt x="2026" y="1"/>
                  </a:moveTo>
                  <a:cubicBezTo>
                    <a:pt x="1795" y="1"/>
                    <a:pt x="1593" y="47"/>
                    <a:pt x="1426" y="145"/>
                  </a:cubicBezTo>
                  <a:cubicBezTo>
                    <a:pt x="1264" y="237"/>
                    <a:pt x="1120" y="381"/>
                    <a:pt x="993" y="589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748"/>
                  </a:lnTo>
                  <a:cubicBezTo>
                    <a:pt x="993" y="1443"/>
                    <a:pt x="1057" y="1212"/>
                    <a:pt x="1195" y="1050"/>
                  </a:cubicBezTo>
                  <a:cubicBezTo>
                    <a:pt x="1333" y="883"/>
                    <a:pt x="1530" y="802"/>
                    <a:pt x="1783" y="802"/>
                  </a:cubicBezTo>
                  <a:cubicBezTo>
                    <a:pt x="1870" y="802"/>
                    <a:pt x="1956" y="814"/>
                    <a:pt x="2043" y="831"/>
                  </a:cubicBezTo>
                  <a:cubicBezTo>
                    <a:pt x="2129" y="854"/>
                    <a:pt x="2216" y="883"/>
                    <a:pt x="2302" y="924"/>
                  </a:cubicBezTo>
                  <a:lnTo>
                    <a:pt x="2302" y="24"/>
                  </a:lnTo>
                  <a:cubicBezTo>
                    <a:pt x="2227" y="18"/>
                    <a:pt x="2170" y="12"/>
                    <a:pt x="2129" y="6"/>
                  </a:cubicBezTo>
                  <a:cubicBezTo>
                    <a:pt x="2095" y="6"/>
                    <a:pt x="2054" y="1"/>
                    <a:pt x="2026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6915025" y="537475"/>
              <a:ext cx="68375" cy="81500"/>
            </a:xfrm>
            <a:custGeom>
              <a:avLst/>
              <a:gdLst/>
              <a:ahLst/>
              <a:cxnLst/>
              <a:rect l="l" t="t" r="r" b="b"/>
              <a:pathLst>
                <a:path w="2735" h="3260" extrusionOk="0">
                  <a:moveTo>
                    <a:pt x="1783" y="1"/>
                  </a:moveTo>
                  <a:cubicBezTo>
                    <a:pt x="1223" y="1"/>
                    <a:pt x="785" y="145"/>
                    <a:pt x="473" y="433"/>
                  </a:cubicBezTo>
                  <a:cubicBezTo>
                    <a:pt x="156" y="722"/>
                    <a:pt x="0" y="1120"/>
                    <a:pt x="0" y="1633"/>
                  </a:cubicBezTo>
                  <a:cubicBezTo>
                    <a:pt x="0" y="2141"/>
                    <a:pt x="156" y="2544"/>
                    <a:pt x="473" y="2833"/>
                  </a:cubicBezTo>
                  <a:cubicBezTo>
                    <a:pt x="785" y="3115"/>
                    <a:pt x="1223" y="3260"/>
                    <a:pt x="1783" y="3260"/>
                  </a:cubicBezTo>
                  <a:cubicBezTo>
                    <a:pt x="1944" y="3260"/>
                    <a:pt x="2106" y="3242"/>
                    <a:pt x="2262" y="3213"/>
                  </a:cubicBezTo>
                  <a:cubicBezTo>
                    <a:pt x="2423" y="3185"/>
                    <a:pt x="2585" y="3144"/>
                    <a:pt x="2735" y="3087"/>
                  </a:cubicBezTo>
                  <a:lnTo>
                    <a:pt x="2735" y="2279"/>
                  </a:lnTo>
                  <a:cubicBezTo>
                    <a:pt x="2619" y="2366"/>
                    <a:pt x="2492" y="2435"/>
                    <a:pt x="2348" y="2481"/>
                  </a:cubicBezTo>
                  <a:cubicBezTo>
                    <a:pt x="2210" y="2527"/>
                    <a:pt x="2065" y="2550"/>
                    <a:pt x="1910" y="2550"/>
                  </a:cubicBezTo>
                  <a:cubicBezTo>
                    <a:pt x="1633" y="2550"/>
                    <a:pt x="1414" y="2469"/>
                    <a:pt x="1264" y="2308"/>
                  </a:cubicBezTo>
                  <a:cubicBezTo>
                    <a:pt x="1108" y="2146"/>
                    <a:pt x="1033" y="1921"/>
                    <a:pt x="1033" y="1633"/>
                  </a:cubicBezTo>
                  <a:cubicBezTo>
                    <a:pt x="1033" y="1339"/>
                    <a:pt x="1108" y="1114"/>
                    <a:pt x="1264" y="958"/>
                  </a:cubicBezTo>
                  <a:cubicBezTo>
                    <a:pt x="1414" y="791"/>
                    <a:pt x="1633" y="710"/>
                    <a:pt x="1910" y="710"/>
                  </a:cubicBezTo>
                  <a:cubicBezTo>
                    <a:pt x="2054" y="710"/>
                    <a:pt x="2198" y="733"/>
                    <a:pt x="2331" y="779"/>
                  </a:cubicBezTo>
                  <a:cubicBezTo>
                    <a:pt x="2469" y="820"/>
                    <a:pt x="2602" y="889"/>
                    <a:pt x="2735" y="981"/>
                  </a:cubicBezTo>
                  <a:lnTo>
                    <a:pt x="2735" y="174"/>
                  </a:lnTo>
                  <a:cubicBezTo>
                    <a:pt x="2579" y="116"/>
                    <a:pt x="2423" y="76"/>
                    <a:pt x="2262" y="47"/>
                  </a:cubicBezTo>
                  <a:cubicBezTo>
                    <a:pt x="2106" y="18"/>
                    <a:pt x="1944" y="1"/>
                    <a:pt x="178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6998950" y="537475"/>
              <a:ext cx="83375" cy="81500"/>
            </a:xfrm>
            <a:custGeom>
              <a:avLst/>
              <a:gdLst/>
              <a:ahLst/>
              <a:cxnLst/>
              <a:rect l="l" t="t" r="r" b="b"/>
              <a:pathLst>
                <a:path w="3335" h="3260" extrusionOk="0">
                  <a:moveTo>
                    <a:pt x="1719" y="664"/>
                  </a:moveTo>
                  <a:cubicBezTo>
                    <a:pt x="1892" y="664"/>
                    <a:pt x="2037" y="722"/>
                    <a:pt x="2146" y="837"/>
                  </a:cubicBezTo>
                  <a:cubicBezTo>
                    <a:pt x="2256" y="952"/>
                    <a:pt x="2314" y="1102"/>
                    <a:pt x="2314" y="1293"/>
                  </a:cubicBezTo>
                  <a:lnTo>
                    <a:pt x="1027" y="1293"/>
                  </a:lnTo>
                  <a:cubicBezTo>
                    <a:pt x="1056" y="1085"/>
                    <a:pt x="1131" y="935"/>
                    <a:pt x="1252" y="825"/>
                  </a:cubicBezTo>
                  <a:cubicBezTo>
                    <a:pt x="1368" y="716"/>
                    <a:pt x="1523" y="664"/>
                    <a:pt x="1719" y="664"/>
                  </a:cubicBezTo>
                  <a:close/>
                  <a:moveTo>
                    <a:pt x="1725" y="1"/>
                  </a:moveTo>
                  <a:cubicBezTo>
                    <a:pt x="1189" y="1"/>
                    <a:pt x="768" y="145"/>
                    <a:pt x="462" y="439"/>
                  </a:cubicBezTo>
                  <a:cubicBezTo>
                    <a:pt x="156" y="727"/>
                    <a:pt x="1" y="1125"/>
                    <a:pt x="1" y="1633"/>
                  </a:cubicBezTo>
                  <a:cubicBezTo>
                    <a:pt x="1" y="2146"/>
                    <a:pt x="156" y="2544"/>
                    <a:pt x="468" y="2833"/>
                  </a:cubicBezTo>
                  <a:cubicBezTo>
                    <a:pt x="779" y="3115"/>
                    <a:pt x="1218" y="3260"/>
                    <a:pt x="1777" y="3260"/>
                  </a:cubicBezTo>
                  <a:cubicBezTo>
                    <a:pt x="2014" y="3260"/>
                    <a:pt x="2250" y="3237"/>
                    <a:pt x="2481" y="3190"/>
                  </a:cubicBezTo>
                  <a:cubicBezTo>
                    <a:pt x="2717" y="3144"/>
                    <a:pt x="2954" y="3081"/>
                    <a:pt x="3185" y="2989"/>
                  </a:cubicBezTo>
                  <a:lnTo>
                    <a:pt x="3185" y="2227"/>
                  </a:lnTo>
                  <a:cubicBezTo>
                    <a:pt x="2954" y="2354"/>
                    <a:pt x="2729" y="2446"/>
                    <a:pt x="2510" y="2510"/>
                  </a:cubicBezTo>
                  <a:cubicBezTo>
                    <a:pt x="2290" y="2567"/>
                    <a:pt x="2077" y="2602"/>
                    <a:pt x="1869" y="2602"/>
                  </a:cubicBezTo>
                  <a:cubicBezTo>
                    <a:pt x="1610" y="2602"/>
                    <a:pt x="1408" y="2544"/>
                    <a:pt x="1264" y="2423"/>
                  </a:cubicBezTo>
                  <a:cubicBezTo>
                    <a:pt x="1120" y="2308"/>
                    <a:pt x="1039" y="2135"/>
                    <a:pt x="1016" y="1904"/>
                  </a:cubicBezTo>
                  <a:lnTo>
                    <a:pt x="3335" y="1904"/>
                  </a:lnTo>
                  <a:lnTo>
                    <a:pt x="3335" y="1621"/>
                  </a:lnTo>
                  <a:cubicBezTo>
                    <a:pt x="3335" y="1131"/>
                    <a:pt x="3185" y="739"/>
                    <a:pt x="2890" y="445"/>
                  </a:cubicBezTo>
                  <a:cubicBezTo>
                    <a:pt x="2602" y="151"/>
                    <a:pt x="2210" y="1"/>
                    <a:pt x="17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7101050" y="509225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7149650" y="509225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7193625" y="537475"/>
              <a:ext cx="70400" cy="81500"/>
            </a:xfrm>
            <a:custGeom>
              <a:avLst/>
              <a:gdLst/>
              <a:ahLst/>
              <a:cxnLst/>
              <a:rect l="l" t="t" r="r" b="b"/>
              <a:pathLst>
                <a:path w="2816" h="3260" extrusionOk="0">
                  <a:moveTo>
                    <a:pt x="1373" y="1"/>
                  </a:moveTo>
                  <a:cubicBezTo>
                    <a:pt x="912" y="1"/>
                    <a:pt x="566" y="81"/>
                    <a:pt x="341" y="243"/>
                  </a:cubicBezTo>
                  <a:cubicBezTo>
                    <a:pt x="116" y="399"/>
                    <a:pt x="0" y="641"/>
                    <a:pt x="0" y="970"/>
                  </a:cubicBezTo>
                  <a:cubicBezTo>
                    <a:pt x="0" y="1275"/>
                    <a:pt x="93" y="1506"/>
                    <a:pt x="266" y="1650"/>
                  </a:cubicBezTo>
                  <a:cubicBezTo>
                    <a:pt x="445" y="1800"/>
                    <a:pt x="756" y="1904"/>
                    <a:pt x="1194" y="1962"/>
                  </a:cubicBezTo>
                  <a:lnTo>
                    <a:pt x="1368" y="1985"/>
                  </a:lnTo>
                  <a:cubicBezTo>
                    <a:pt x="1569" y="2008"/>
                    <a:pt x="1702" y="2043"/>
                    <a:pt x="1771" y="2083"/>
                  </a:cubicBezTo>
                  <a:cubicBezTo>
                    <a:pt x="1841" y="2129"/>
                    <a:pt x="1875" y="2193"/>
                    <a:pt x="1875" y="2279"/>
                  </a:cubicBezTo>
                  <a:cubicBezTo>
                    <a:pt x="1875" y="2389"/>
                    <a:pt x="1823" y="2469"/>
                    <a:pt x="1725" y="2521"/>
                  </a:cubicBezTo>
                  <a:cubicBezTo>
                    <a:pt x="1627" y="2573"/>
                    <a:pt x="1483" y="2602"/>
                    <a:pt x="1287" y="2602"/>
                  </a:cubicBezTo>
                  <a:cubicBezTo>
                    <a:pt x="1073" y="2602"/>
                    <a:pt x="866" y="2579"/>
                    <a:pt x="652" y="2527"/>
                  </a:cubicBezTo>
                  <a:cubicBezTo>
                    <a:pt x="450" y="2481"/>
                    <a:pt x="249" y="2406"/>
                    <a:pt x="47" y="2314"/>
                  </a:cubicBezTo>
                  <a:lnTo>
                    <a:pt x="47" y="3063"/>
                  </a:lnTo>
                  <a:cubicBezTo>
                    <a:pt x="277" y="3133"/>
                    <a:pt x="502" y="3179"/>
                    <a:pt x="722" y="3208"/>
                  </a:cubicBezTo>
                  <a:cubicBezTo>
                    <a:pt x="941" y="3242"/>
                    <a:pt x="1154" y="3260"/>
                    <a:pt x="1356" y="3260"/>
                  </a:cubicBezTo>
                  <a:cubicBezTo>
                    <a:pt x="1841" y="3260"/>
                    <a:pt x="2204" y="3179"/>
                    <a:pt x="2452" y="3012"/>
                  </a:cubicBezTo>
                  <a:cubicBezTo>
                    <a:pt x="2694" y="2844"/>
                    <a:pt x="2815" y="2596"/>
                    <a:pt x="2815" y="2267"/>
                  </a:cubicBezTo>
                  <a:cubicBezTo>
                    <a:pt x="2815" y="1950"/>
                    <a:pt x="2729" y="1720"/>
                    <a:pt x="2550" y="1570"/>
                  </a:cubicBezTo>
                  <a:cubicBezTo>
                    <a:pt x="2377" y="1420"/>
                    <a:pt x="2037" y="1316"/>
                    <a:pt x="1529" y="1252"/>
                  </a:cubicBezTo>
                  <a:lnTo>
                    <a:pt x="1350" y="1229"/>
                  </a:lnTo>
                  <a:cubicBezTo>
                    <a:pt x="1171" y="1206"/>
                    <a:pt x="1050" y="1177"/>
                    <a:pt x="981" y="1131"/>
                  </a:cubicBezTo>
                  <a:cubicBezTo>
                    <a:pt x="912" y="1091"/>
                    <a:pt x="877" y="1027"/>
                    <a:pt x="877" y="952"/>
                  </a:cubicBezTo>
                  <a:cubicBezTo>
                    <a:pt x="877" y="854"/>
                    <a:pt x="923" y="779"/>
                    <a:pt x="1010" y="733"/>
                  </a:cubicBezTo>
                  <a:cubicBezTo>
                    <a:pt x="1102" y="687"/>
                    <a:pt x="1246" y="664"/>
                    <a:pt x="1431" y="664"/>
                  </a:cubicBezTo>
                  <a:cubicBezTo>
                    <a:pt x="1610" y="664"/>
                    <a:pt x="1794" y="681"/>
                    <a:pt x="1990" y="727"/>
                  </a:cubicBezTo>
                  <a:cubicBezTo>
                    <a:pt x="2192" y="774"/>
                    <a:pt x="2394" y="837"/>
                    <a:pt x="2608" y="929"/>
                  </a:cubicBezTo>
                  <a:lnTo>
                    <a:pt x="2608" y="174"/>
                  </a:lnTo>
                  <a:cubicBezTo>
                    <a:pt x="2371" y="116"/>
                    <a:pt x="2152" y="70"/>
                    <a:pt x="1950" y="47"/>
                  </a:cubicBezTo>
                  <a:cubicBezTo>
                    <a:pt x="1748" y="18"/>
                    <a:pt x="1558" y="1"/>
                    <a:pt x="137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3677825" y="1061075"/>
              <a:ext cx="64175" cy="84100"/>
            </a:xfrm>
            <a:custGeom>
              <a:avLst/>
              <a:gdLst/>
              <a:ahLst/>
              <a:cxnLst/>
              <a:rect l="l" t="t" r="r" b="b"/>
              <a:pathLst>
                <a:path w="2567" h="3364" extrusionOk="0">
                  <a:moveTo>
                    <a:pt x="0" y="1"/>
                  </a:moveTo>
                  <a:lnTo>
                    <a:pt x="0" y="3363"/>
                  </a:lnTo>
                  <a:lnTo>
                    <a:pt x="456" y="3363"/>
                  </a:lnTo>
                  <a:lnTo>
                    <a:pt x="456" y="1760"/>
                  </a:lnTo>
                  <a:lnTo>
                    <a:pt x="2111" y="1760"/>
                  </a:lnTo>
                  <a:lnTo>
                    <a:pt x="2111" y="3363"/>
                  </a:lnTo>
                  <a:lnTo>
                    <a:pt x="2567" y="3363"/>
                  </a:lnTo>
                  <a:lnTo>
                    <a:pt x="2567" y="1"/>
                  </a:lnTo>
                  <a:lnTo>
                    <a:pt x="2111" y="1"/>
                  </a:lnTo>
                  <a:lnTo>
                    <a:pt x="2111" y="1379"/>
                  </a:lnTo>
                  <a:lnTo>
                    <a:pt x="456" y="137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3759725" y="108055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0" y="352"/>
                  </a:moveTo>
                  <a:cubicBezTo>
                    <a:pt x="1442" y="352"/>
                    <a:pt x="1610" y="416"/>
                    <a:pt x="1731" y="554"/>
                  </a:cubicBezTo>
                  <a:cubicBezTo>
                    <a:pt x="1858" y="687"/>
                    <a:pt x="1921" y="871"/>
                    <a:pt x="1921" y="1096"/>
                  </a:cubicBezTo>
                  <a:lnTo>
                    <a:pt x="444" y="1096"/>
                  </a:lnTo>
                  <a:cubicBezTo>
                    <a:pt x="468" y="860"/>
                    <a:pt x="543" y="675"/>
                    <a:pt x="681" y="548"/>
                  </a:cubicBezTo>
                  <a:cubicBezTo>
                    <a:pt x="825" y="416"/>
                    <a:pt x="1010" y="352"/>
                    <a:pt x="1240" y="352"/>
                  </a:cubicBezTo>
                  <a:close/>
                  <a:moveTo>
                    <a:pt x="1235" y="0"/>
                  </a:moveTo>
                  <a:cubicBezTo>
                    <a:pt x="854" y="0"/>
                    <a:pt x="554" y="121"/>
                    <a:pt x="329" y="364"/>
                  </a:cubicBezTo>
                  <a:cubicBezTo>
                    <a:pt x="110" y="606"/>
                    <a:pt x="0" y="935"/>
                    <a:pt x="0" y="1344"/>
                  </a:cubicBezTo>
                  <a:cubicBezTo>
                    <a:pt x="0" y="1748"/>
                    <a:pt x="116" y="2065"/>
                    <a:pt x="346" y="2296"/>
                  </a:cubicBezTo>
                  <a:cubicBezTo>
                    <a:pt x="583" y="2533"/>
                    <a:pt x="906" y="2648"/>
                    <a:pt x="1310" y="2648"/>
                  </a:cubicBezTo>
                  <a:cubicBezTo>
                    <a:pt x="1465" y="2648"/>
                    <a:pt x="1627" y="2631"/>
                    <a:pt x="1783" y="2602"/>
                  </a:cubicBezTo>
                  <a:cubicBezTo>
                    <a:pt x="1938" y="2567"/>
                    <a:pt x="2088" y="2521"/>
                    <a:pt x="2238" y="2458"/>
                  </a:cubicBezTo>
                  <a:lnTo>
                    <a:pt x="2238" y="2065"/>
                  </a:lnTo>
                  <a:cubicBezTo>
                    <a:pt x="2094" y="2140"/>
                    <a:pt x="1944" y="2198"/>
                    <a:pt x="1794" y="2238"/>
                  </a:cubicBezTo>
                  <a:cubicBezTo>
                    <a:pt x="1644" y="2279"/>
                    <a:pt x="1488" y="2296"/>
                    <a:pt x="1333" y="2296"/>
                  </a:cubicBezTo>
                  <a:cubicBezTo>
                    <a:pt x="1056" y="2296"/>
                    <a:pt x="842" y="2221"/>
                    <a:pt x="687" y="2077"/>
                  </a:cubicBezTo>
                  <a:cubicBezTo>
                    <a:pt x="537" y="1927"/>
                    <a:pt x="450" y="1708"/>
                    <a:pt x="433" y="1419"/>
                  </a:cubicBezTo>
                  <a:lnTo>
                    <a:pt x="2336" y="1419"/>
                  </a:lnTo>
                  <a:lnTo>
                    <a:pt x="2336" y="1217"/>
                  </a:lnTo>
                  <a:cubicBezTo>
                    <a:pt x="2336" y="842"/>
                    <a:pt x="2238" y="548"/>
                    <a:pt x="2036" y="329"/>
                  </a:cubicBezTo>
                  <a:cubicBezTo>
                    <a:pt x="1840" y="110"/>
                    <a:pt x="1575" y="0"/>
                    <a:pt x="123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834700" y="1080550"/>
              <a:ext cx="56550" cy="88550"/>
            </a:xfrm>
            <a:custGeom>
              <a:avLst/>
              <a:gdLst/>
              <a:ahLst/>
              <a:cxnLst/>
              <a:rect l="l" t="t" r="r" b="b"/>
              <a:pathLst>
                <a:path w="2262" h="3542" extrusionOk="0">
                  <a:moveTo>
                    <a:pt x="1126" y="346"/>
                  </a:moveTo>
                  <a:cubicBezTo>
                    <a:pt x="1345" y="346"/>
                    <a:pt x="1518" y="433"/>
                    <a:pt x="1639" y="606"/>
                  </a:cubicBezTo>
                  <a:cubicBezTo>
                    <a:pt x="1766" y="779"/>
                    <a:pt x="1829" y="1021"/>
                    <a:pt x="1829" y="1321"/>
                  </a:cubicBezTo>
                  <a:cubicBezTo>
                    <a:pt x="1829" y="1627"/>
                    <a:pt x="1766" y="1869"/>
                    <a:pt x="1639" y="2042"/>
                  </a:cubicBezTo>
                  <a:cubicBezTo>
                    <a:pt x="1518" y="2215"/>
                    <a:pt x="1345" y="2302"/>
                    <a:pt x="1126" y="2302"/>
                  </a:cubicBezTo>
                  <a:cubicBezTo>
                    <a:pt x="906" y="2302"/>
                    <a:pt x="733" y="2215"/>
                    <a:pt x="606" y="2042"/>
                  </a:cubicBezTo>
                  <a:cubicBezTo>
                    <a:pt x="479" y="1869"/>
                    <a:pt x="422" y="1627"/>
                    <a:pt x="422" y="1321"/>
                  </a:cubicBezTo>
                  <a:cubicBezTo>
                    <a:pt x="422" y="1021"/>
                    <a:pt x="479" y="779"/>
                    <a:pt x="606" y="606"/>
                  </a:cubicBezTo>
                  <a:cubicBezTo>
                    <a:pt x="733" y="433"/>
                    <a:pt x="906" y="346"/>
                    <a:pt x="1126" y="346"/>
                  </a:cubicBezTo>
                  <a:close/>
                  <a:moveTo>
                    <a:pt x="1224" y="0"/>
                  </a:moveTo>
                  <a:cubicBezTo>
                    <a:pt x="1039" y="0"/>
                    <a:pt x="883" y="35"/>
                    <a:pt x="751" y="110"/>
                  </a:cubicBezTo>
                  <a:cubicBezTo>
                    <a:pt x="618" y="179"/>
                    <a:pt x="508" y="295"/>
                    <a:pt x="422" y="444"/>
                  </a:cubicBezTo>
                  <a:lnTo>
                    <a:pt x="422" y="58"/>
                  </a:lnTo>
                  <a:lnTo>
                    <a:pt x="1" y="58"/>
                  </a:lnTo>
                  <a:lnTo>
                    <a:pt x="1" y="3542"/>
                  </a:lnTo>
                  <a:lnTo>
                    <a:pt x="422" y="3542"/>
                  </a:lnTo>
                  <a:lnTo>
                    <a:pt x="422" y="2204"/>
                  </a:lnTo>
                  <a:cubicBezTo>
                    <a:pt x="508" y="2354"/>
                    <a:pt x="618" y="2469"/>
                    <a:pt x="751" y="2538"/>
                  </a:cubicBezTo>
                  <a:cubicBezTo>
                    <a:pt x="883" y="2613"/>
                    <a:pt x="1039" y="2648"/>
                    <a:pt x="1224" y="2648"/>
                  </a:cubicBezTo>
                  <a:cubicBezTo>
                    <a:pt x="1529" y="2648"/>
                    <a:pt x="1783" y="2527"/>
                    <a:pt x="1973" y="2285"/>
                  </a:cubicBezTo>
                  <a:cubicBezTo>
                    <a:pt x="2164" y="2042"/>
                    <a:pt x="2262" y="1719"/>
                    <a:pt x="2262" y="1321"/>
                  </a:cubicBezTo>
                  <a:cubicBezTo>
                    <a:pt x="2262" y="929"/>
                    <a:pt x="2164" y="606"/>
                    <a:pt x="1973" y="364"/>
                  </a:cubicBezTo>
                  <a:cubicBezTo>
                    <a:pt x="1783" y="121"/>
                    <a:pt x="1529" y="0"/>
                    <a:pt x="122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6"/>
            <p:cNvSpPr/>
            <p:nvPr/>
          </p:nvSpPr>
          <p:spPr>
            <a:xfrm>
              <a:off x="3904350" y="1080550"/>
              <a:ext cx="53375" cy="66200"/>
            </a:xfrm>
            <a:custGeom>
              <a:avLst/>
              <a:gdLst/>
              <a:ahLst/>
              <a:cxnLst/>
              <a:rect l="l" t="t" r="r" b="b"/>
              <a:pathLst>
                <a:path w="2135" h="2648" extrusionOk="0">
                  <a:moveTo>
                    <a:pt x="1720" y="1315"/>
                  </a:moveTo>
                  <a:lnTo>
                    <a:pt x="1720" y="1408"/>
                  </a:lnTo>
                  <a:cubicBezTo>
                    <a:pt x="1720" y="1679"/>
                    <a:pt x="1650" y="1892"/>
                    <a:pt x="1512" y="2060"/>
                  </a:cubicBezTo>
                  <a:cubicBezTo>
                    <a:pt x="1374" y="2221"/>
                    <a:pt x="1189" y="2302"/>
                    <a:pt x="958" y="2302"/>
                  </a:cubicBezTo>
                  <a:cubicBezTo>
                    <a:pt x="791" y="2302"/>
                    <a:pt x="658" y="2261"/>
                    <a:pt x="560" y="2175"/>
                  </a:cubicBezTo>
                  <a:cubicBezTo>
                    <a:pt x="468" y="2088"/>
                    <a:pt x="416" y="1967"/>
                    <a:pt x="416" y="1823"/>
                  </a:cubicBezTo>
                  <a:cubicBezTo>
                    <a:pt x="416" y="1638"/>
                    <a:pt x="485" y="1506"/>
                    <a:pt x="612" y="1431"/>
                  </a:cubicBezTo>
                  <a:cubicBezTo>
                    <a:pt x="739" y="1356"/>
                    <a:pt x="976" y="1315"/>
                    <a:pt x="1310" y="1315"/>
                  </a:cubicBezTo>
                  <a:close/>
                  <a:moveTo>
                    <a:pt x="1045" y="0"/>
                  </a:moveTo>
                  <a:cubicBezTo>
                    <a:pt x="912" y="0"/>
                    <a:pt x="774" y="12"/>
                    <a:pt x="629" y="46"/>
                  </a:cubicBezTo>
                  <a:cubicBezTo>
                    <a:pt x="485" y="75"/>
                    <a:pt x="341" y="116"/>
                    <a:pt x="185" y="173"/>
                  </a:cubicBezTo>
                  <a:lnTo>
                    <a:pt x="185" y="560"/>
                  </a:lnTo>
                  <a:cubicBezTo>
                    <a:pt x="312" y="491"/>
                    <a:pt x="445" y="439"/>
                    <a:pt x="583" y="404"/>
                  </a:cubicBezTo>
                  <a:cubicBezTo>
                    <a:pt x="722" y="370"/>
                    <a:pt x="860" y="352"/>
                    <a:pt x="1004" y="352"/>
                  </a:cubicBezTo>
                  <a:cubicBezTo>
                    <a:pt x="1229" y="352"/>
                    <a:pt x="1408" y="404"/>
                    <a:pt x="1529" y="508"/>
                  </a:cubicBezTo>
                  <a:cubicBezTo>
                    <a:pt x="1656" y="612"/>
                    <a:pt x="1720" y="762"/>
                    <a:pt x="1720" y="952"/>
                  </a:cubicBezTo>
                  <a:lnTo>
                    <a:pt x="1720" y="992"/>
                  </a:lnTo>
                  <a:lnTo>
                    <a:pt x="1137" y="992"/>
                  </a:lnTo>
                  <a:cubicBezTo>
                    <a:pt x="762" y="992"/>
                    <a:pt x="479" y="1062"/>
                    <a:pt x="289" y="1206"/>
                  </a:cubicBezTo>
                  <a:cubicBezTo>
                    <a:pt x="99" y="1350"/>
                    <a:pt x="1" y="1564"/>
                    <a:pt x="1" y="1846"/>
                  </a:cubicBezTo>
                  <a:cubicBezTo>
                    <a:pt x="1" y="2094"/>
                    <a:pt x="81" y="2285"/>
                    <a:pt x="231" y="2435"/>
                  </a:cubicBezTo>
                  <a:cubicBezTo>
                    <a:pt x="381" y="2579"/>
                    <a:pt x="589" y="2648"/>
                    <a:pt x="849" y="2648"/>
                  </a:cubicBezTo>
                  <a:cubicBezTo>
                    <a:pt x="1051" y="2648"/>
                    <a:pt x="1224" y="2613"/>
                    <a:pt x="1368" y="2538"/>
                  </a:cubicBezTo>
                  <a:cubicBezTo>
                    <a:pt x="1506" y="2469"/>
                    <a:pt x="1627" y="2354"/>
                    <a:pt x="1720" y="2198"/>
                  </a:cubicBezTo>
                  <a:lnTo>
                    <a:pt x="1720" y="2584"/>
                  </a:lnTo>
                  <a:lnTo>
                    <a:pt x="2135" y="2584"/>
                  </a:lnTo>
                  <a:lnTo>
                    <a:pt x="2135" y="1142"/>
                  </a:lnTo>
                  <a:cubicBezTo>
                    <a:pt x="2135" y="762"/>
                    <a:pt x="2043" y="473"/>
                    <a:pt x="1864" y="283"/>
                  </a:cubicBezTo>
                  <a:cubicBezTo>
                    <a:pt x="1685" y="93"/>
                    <a:pt x="1414" y="0"/>
                    <a:pt x="104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6"/>
            <p:cNvSpPr/>
            <p:nvPr/>
          </p:nvSpPr>
          <p:spPr>
            <a:xfrm>
              <a:off x="3971275" y="1064100"/>
              <a:ext cx="39375" cy="81075"/>
            </a:xfrm>
            <a:custGeom>
              <a:avLst/>
              <a:gdLst/>
              <a:ahLst/>
              <a:cxnLst/>
              <a:rect l="l" t="t" r="r" b="b"/>
              <a:pathLst>
                <a:path w="1575" h="3243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12"/>
                  </a:lnTo>
                  <a:cubicBezTo>
                    <a:pt x="306" y="2723"/>
                    <a:pt x="364" y="2943"/>
                    <a:pt x="490" y="3064"/>
                  </a:cubicBezTo>
                  <a:cubicBezTo>
                    <a:pt x="612" y="3185"/>
                    <a:pt x="831" y="3242"/>
                    <a:pt x="1148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8" y="2896"/>
                  </a:lnTo>
                  <a:cubicBezTo>
                    <a:pt x="975" y="2896"/>
                    <a:pt x="860" y="2868"/>
                    <a:pt x="808" y="2804"/>
                  </a:cubicBezTo>
                  <a:cubicBezTo>
                    <a:pt x="750" y="2746"/>
                    <a:pt x="721" y="2614"/>
                    <a:pt x="721" y="2412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4019725" y="1080550"/>
              <a:ext cx="58000" cy="66200"/>
            </a:xfrm>
            <a:custGeom>
              <a:avLst/>
              <a:gdLst/>
              <a:ahLst/>
              <a:cxnLst/>
              <a:rect l="l" t="t" r="r" b="b"/>
              <a:pathLst>
                <a:path w="2320" h="2648" extrusionOk="0">
                  <a:moveTo>
                    <a:pt x="1160" y="352"/>
                  </a:moveTo>
                  <a:cubicBezTo>
                    <a:pt x="1385" y="352"/>
                    <a:pt x="1558" y="439"/>
                    <a:pt x="1685" y="612"/>
                  </a:cubicBezTo>
                  <a:cubicBezTo>
                    <a:pt x="1817" y="791"/>
                    <a:pt x="1881" y="1027"/>
                    <a:pt x="1881" y="1321"/>
                  </a:cubicBezTo>
                  <a:cubicBezTo>
                    <a:pt x="1881" y="1627"/>
                    <a:pt x="1817" y="1863"/>
                    <a:pt x="1685" y="2036"/>
                  </a:cubicBezTo>
                  <a:cubicBezTo>
                    <a:pt x="1558" y="2210"/>
                    <a:pt x="1385" y="2296"/>
                    <a:pt x="1160" y="2296"/>
                  </a:cubicBezTo>
                  <a:cubicBezTo>
                    <a:pt x="935" y="2296"/>
                    <a:pt x="762" y="2210"/>
                    <a:pt x="629" y="2036"/>
                  </a:cubicBezTo>
                  <a:cubicBezTo>
                    <a:pt x="502" y="1863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35" y="612"/>
                  </a:cubicBezTo>
                  <a:cubicBezTo>
                    <a:pt x="762" y="439"/>
                    <a:pt x="940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6" y="0"/>
                    <a:pt x="514" y="116"/>
                    <a:pt x="312" y="352"/>
                  </a:cubicBezTo>
                  <a:cubicBezTo>
                    <a:pt x="104" y="583"/>
                    <a:pt x="0" y="912"/>
                    <a:pt x="0" y="1321"/>
                  </a:cubicBezTo>
                  <a:cubicBezTo>
                    <a:pt x="0" y="1737"/>
                    <a:pt x="104" y="2060"/>
                    <a:pt x="312" y="2296"/>
                  </a:cubicBezTo>
                  <a:cubicBezTo>
                    <a:pt x="514" y="2533"/>
                    <a:pt x="796" y="2648"/>
                    <a:pt x="1160" y="2648"/>
                  </a:cubicBezTo>
                  <a:cubicBezTo>
                    <a:pt x="1523" y="2648"/>
                    <a:pt x="1806" y="2533"/>
                    <a:pt x="2013" y="2296"/>
                  </a:cubicBezTo>
                  <a:cubicBezTo>
                    <a:pt x="2215" y="2060"/>
                    <a:pt x="2319" y="1737"/>
                    <a:pt x="2319" y="1321"/>
                  </a:cubicBezTo>
                  <a:cubicBezTo>
                    <a:pt x="2319" y="912"/>
                    <a:pt x="2215" y="583"/>
                    <a:pt x="2013" y="352"/>
                  </a:cubicBezTo>
                  <a:cubicBezTo>
                    <a:pt x="1806" y="116"/>
                    <a:pt x="1523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4090375" y="1080550"/>
              <a:ext cx="49925" cy="66200"/>
            </a:xfrm>
            <a:custGeom>
              <a:avLst/>
              <a:gdLst/>
              <a:ahLst/>
              <a:cxnLst/>
              <a:rect l="l" t="t" r="r" b="b"/>
              <a:pathLst>
                <a:path w="1997" h="2648" extrusionOk="0">
                  <a:moveTo>
                    <a:pt x="1270" y="0"/>
                  </a:moveTo>
                  <a:cubicBezTo>
                    <a:pt x="877" y="0"/>
                    <a:pt x="566" y="116"/>
                    <a:pt x="341" y="352"/>
                  </a:cubicBezTo>
                  <a:cubicBezTo>
                    <a:pt x="110" y="589"/>
                    <a:pt x="1" y="912"/>
                    <a:pt x="1" y="1321"/>
                  </a:cubicBezTo>
                  <a:cubicBezTo>
                    <a:pt x="1" y="1731"/>
                    <a:pt x="110" y="2054"/>
                    <a:pt x="335" y="2290"/>
                  </a:cubicBezTo>
                  <a:cubicBezTo>
                    <a:pt x="560" y="2527"/>
                    <a:pt x="860" y="2648"/>
                    <a:pt x="1241" y="2648"/>
                  </a:cubicBezTo>
                  <a:cubicBezTo>
                    <a:pt x="1379" y="2648"/>
                    <a:pt x="1512" y="2636"/>
                    <a:pt x="1639" y="2608"/>
                  </a:cubicBezTo>
                  <a:cubicBezTo>
                    <a:pt x="1760" y="2579"/>
                    <a:pt x="1881" y="2538"/>
                    <a:pt x="1996" y="2486"/>
                  </a:cubicBezTo>
                  <a:lnTo>
                    <a:pt x="1996" y="2106"/>
                  </a:lnTo>
                  <a:cubicBezTo>
                    <a:pt x="1881" y="2169"/>
                    <a:pt x="1760" y="2215"/>
                    <a:pt x="1645" y="2250"/>
                  </a:cubicBezTo>
                  <a:cubicBezTo>
                    <a:pt x="1523" y="2279"/>
                    <a:pt x="1408" y="2296"/>
                    <a:pt x="1287" y="2296"/>
                  </a:cubicBezTo>
                  <a:cubicBezTo>
                    <a:pt x="1016" y="2296"/>
                    <a:pt x="808" y="2215"/>
                    <a:pt x="658" y="2042"/>
                  </a:cubicBezTo>
                  <a:cubicBezTo>
                    <a:pt x="514" y="1869"/>
                    <a:pt x="439" y="1633"/>
                    <a:pt x="439" y="1321"/>
                  </a:cubicBezTo>
                  <a:cubicBezTo>
                    <a:pt x="439" y="1016"/>
                    <a:pt x="514" y="779"/>
                    <a:pt x="658" y="606"/>
                  </a:cubicBezTo>
                  <a:cubicBezTo>
                    <a:pt x="808" y="439"/>
                    <a:pt x="1016" y="352"/>
                    <a:pt x="1287" y="352"/>
                  </a:cubicBezTo>
                  <a:cubicBezTo>
                    <a:pt x="1408" y="352"/>
                    <a:pt x="1523" y="370"/>
                    <a:pt x="1645" y="398"/>
                  </a:cubicBezTo>
                  <a:cubicBezTo>
                    <a:pt x="1760" y="433"/>
                    <a:pt x="1881" y="479"/>
                    <a:pt x="1996" y="543"/>
                  </a:cubicBezTo>
                  <a:lnTo>
                    <a:pt x="1996" y="156"/>
                  </a:lnTo>
                  <a:cubicBezTo>
                    <a:pt x="1881" y="104"/>
                    <a:pt x="1766" y="64"/>
                    <a:pt x="1645" y="41"/>
                  </a:cubicBezTo>
                  <a:cubicBezTo>
                    <a:pt x="1523" y="12"/>
                    <a:pt x="1396" y="0"/>
                    <a:pt x="127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4150800" y="1082000"/>
              <a:ext cx="61450" cy="87100"/>
            </a:xfrm>
            <a:custGeom>
              <a:avLst/>
              <a:gdLst/>
              <a:ahLst/>
              <a:cxnLst/>
              <a:rect l="l" t="t" r="r" b="b"/>
              <a:pathLst>
                <a:path w="2458" h="3484" extrusionOk="0">
                  <a:moveTo>
                    <a:pt x="0" y="0"/>
                  </a:moveTo>
                  <a:lnTo>
                    <a:pt x="1021" y="2486"/>
                  </a:lnTo>
                  <a:lnTo>
                    <a:pt x="952" y="2676"/>
                  </a:lnTo>
                  <a:cubicBezTo>
                    <a:pt x="871" y="2878"/>
                    <a:pt x="802" y="3005"/>
                    <a:pt x="739" y="3057"/>
                  </a:cubicBezTo>
                  <a:cubicBezTo>
                    <a:pt x="675" y="3109"/>
                    <a:pt x="589" y="3138"/>
                    <a:pt x="473" y="3138"/>
                  </a:cubicBezTo>
                  <a:lnTo>
                    <a:pt x="231" y="3138"/>
                  </a:lnTo>
                  <a:lnTo>
                    <a:pt x="231" y="3484"/>
                  </a:lnTo>
                  <a:lnTo>
                    <a:pt x="560" y="3484"/>
                  </a:lnTo>
                  <a:cubicBezTo>
                    <a:pt x="750" y="3484"/>
                    <a:pt x="895" y="3438"/>
                    <a:pt x="1010" y="3346"/>
                  </a:cubicBezTo>
                  <a:cubicBezTo>
                    <a:pt x="1119" y="3259"/>
                    <a:pt x="1235" y="3063"/>
                    <a:pt x="1350" y="2757"/>
                  </a:cubicBezTo>
                  <a:lnTo>
                    <a:pt x="2458" y="0"/>
                  </a:lnTo>
                  <a:lnTo>
                    <a:pt x="2019" y="0"/>
                  </a:lnTo>
                  <a:lnTo>
                    <a:pt x="1229" y="1978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4218875" y="1064100"/>
              <a:ext cx="39375" cy="81075"/>
            </a:xfrm>
            <a:custGeom>
              <a:avLst/>
              <a:gdLst/>
              <a:ahLst/>
              <a:cxnLst/>
              <a:rect l="l" t="t" r="r" b="b"/>
              <a:pathLst>
                <a:path w="1575" h="3243" extrusionOk="0">
                  <a:moveTo>
                    <a:pt x="300" y="1"/>
                  </a:moveTo>
                  <a:lnTo>
                    <a:pt x="300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0" y="1039"/>
                  </a:lnTo>
                  <a:lnTo>
                    <a:pt x="300" y="2412"/>
                  </a:lnTo>
                  <a:cubicBezTo>
                    <a:pt x="300" y="2723"/>
                    <a:pt x="363" y="2943"/>
                    <a:pt x="485" y="3064"/>
                  </a:cubicBezTo>
                  <a:cubicBezTo>
                    <a:pt x="606" y="3185"/>
                    <a:pt x="825" y="3242"/>
                    <a:pt x="1148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8" y="2896"/>
                  </a:lnTo>
                  <a:cubicBezTo>
                    <a:pt x="975" y="2896"/>
                    <a:pt x="859" y="2868"/>
                    <a:pt x="802" y="2804"/>
                  </a:cubicBezTo>
                  <a:cubicBezTo>
                    <a:pt x="744" y="2746"/>
                    <a:pt x="721" y="2614"/>
                    <a:pt x="721" y="2412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6"/>
            <p:cNvSpPr/>
            <p:nvPr/>
          </p:nvSpPr>
          <p:spPr>
            <a:xfrm>
              <a:off x="4267325" y="108055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0" y="352"/>
                  </a:moveTo>
                  <a:cubicBezTo>
                    <a:pt x="1448" y="352"/>
                    <a:pt x="1609" y="416"/>
                    <a:pt x="1731" y="554"/>
                  </a:cubicBezTo>
                  <a:cubicBezTo>
                    <a:pt x="1857" y="687"/>
                    <a:pt x="1921" y="871"/>
                    <a:pt x="1921" y="1096"/>
                  </a:cubicBezTo>
                  <a:lnTo>
                    <a:pt x="444" y="1096"/>
                  </a:lnTo>
                  <a:cubicBezTo>
                    <a:pt x="467" y="860"/>
                    <a:pt x="548" y="675"/>
                    <a:pt x="686" y="548"/>
                  </a:cubicBezTo>
                  <a:cubicBezTo>
                    <a:pt x="825" y="416"/>
                    <a:pt x="1010" y="352"/>
                    <a:pt x="1240" y="352"/>
                  </a:cubicBezTo>
                  <a:close/>
                  <a:moveTo>
                    <a:pt x="1234" y="0"/>
                  </a:moveTo>
                  <a:cubicBezTo>
                    <a:pt x="860" y="0"/>
                    <a:pt x="554" y="121"/>
                    <a:pt x="335" y="364"/>
                  </a:cubicBezTo>
                  <a:cubicBezTo>
                    <a:pt x="110" y="606"/>
                    <a:pt x="0" y="935"/>
                    <a:pt x="0" y="1344"/>
                  </a:cubicBezTo>
                  <a:cubicBezTo>
                    <a:pt x="0" y="1748"/>
                    <a:pt x="115" y="2065"/>
                    <a:pt x="352" y="2296"/>
                  </a:cubicBezTo>
                  <a:cubicBezTo>
                    <a:pt x="588" y="2533"/>
                    <a:pt x="906" y="2648"/>
                    <a:pt x="1309" y="2648"/>
                  </a:cubicBezTo>
                  <a:cubicBezTo>
                    <a:pt x="1471" y="2648"/>
                    <a:pt x="1627" y="2631"/>
                    <a:pt x="1782" y="2602"/>
                  </a:cubicBezTo>
                  <a:cubicBezTo>
                    <a:pt x="1938" y="2567"/>
                    <a:pt x="2094" y="2521"/>
                    <a:pt x="2244" y="2458"/>
                  </a:cubicBezTo>
                  <a:lnTo>
                    <a:pt x="2244" y="2065"/>
                  </a:lnTo>
                  <a:cubicBezTo>
                    <a:pt x="2094" y="2140"/>
                    <a:pt x="1944" y="2198"/>
                    <a:pt x="1794" y="2238"/>
                  </a:cubicBezTo>
                  <a:cubicBezTo>
                    <a:pt x="1644" y="2279"/>
                    <a:pt x="1494" y="2296"/>
                    <a:pt x="1333" y="2296"/>
                  </a:cubicBezTo>
                  <a:cubicBezTo>
                    <a:pt x="1056" y="2296"/>
                    <a:pt x="842" y="2221"/>
                    <a:pt x="686" y="2077"/>
                  </a:cubicBezTo>
                  <a:cubicBezTo>
                    <a:pt x="537" y="1927"/>
                    <a:pt x="450" y="1708"/>
                    <a:pt x="433" y="1419"/>
                  </a:cubicBezTo>
                  <a:lnTo>
                    <a:pt x="2336" y="1419"/>
                  </a:lnTo>
                  <a:lnTo>
                    <a:pt x="2336" y="1217"/>
                  </a:lnTo>
                  <a:cubicBezTo>
                    <a:pt x="2336" y="842"/>
                    <a:pt x="2238" y="548"/>
                    <a:pt x="2042" y="329"/>
                  </a:cubicBezTo>
                  <a:cubicBezTo>
                    <a:pt x="1846" y="110"/>
                    <a:pt x="1575" y="0"/>
                    <a:pt x="123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6"/>
            <p:cNvSpPr/>
            <p:nvPr/>
          </p:nvSpPr>
          <p:spPr>
            <a:xfrm>
              <a:off x="5303425" y="1384525"/>
              <a:ext cx="59275" cy="87275"/>
            </a:xfrm>
            <a:custGeom>
              <a:avLst/>
              <a:gdLst/>
              <a:ahLst/>
              <a:cxnLst/>
              <a:rect l="l" t="t" r="r" b="b"/>
              <a:pathLst>
                <a:path w="2371" h="3491" extrusionOk="0">
                  <a:moveTo>
                    <a:pt x="1182" y="1"/>
                  </a:moveTo>
                  <a:cubicBezTo>
                    <a:pt x="813" y="1"/>
                    <a:pt x="525" y="81"/>
                    <a:pt x="311" y="254"/>
                  </a:cubicBezTo>
                  <a:cubicBezTo>
                    <a:pt x="104" y="427"/>
                    <a:pt x="0" y="658"/>
                    <a:pt x="0" y="958"/>
                  </a:cubicBezTo>
                  <a:cubicBezTo>
                    <a:pt x="0" y="1218"/>
                    <a:pt x="75" y="1414"/>
                    <a:pt x="231" y="1558"/>
                  </a:cubicBezTo>
                  <a:cubicBezTo>
                    <a:pt x="381" y="1702"/>
                    <a:pt x="623" y="1812"/>
                    <a:pt x="963" y="1875"/>
                  </a:cubicBezTo>
                  <a:lnTo>
                    <a:pt x="1240" y="1933"/>
                  </a:lnTo>
                  <a:cubicBezTo>
                    <a:pt x="1471" y="1979"/>
                    <a:pt x="1638" y="2048"/>
                    <a:pt x="1742" y="2141"/>
                  </a:cubicBezTo>
                  <a:cubicBezTo>
                    <a:pt x="1840" y="2233"/>
                    <a:pt x="1892" y="2365"/>
                    <a:pt x="1892" y="2527"/>
                  </a:cubicBezTo>
                  <a:cubicBezTo>
                    <a:pt x="1892" y="2717"/>
                    <a:pt x="1823" y="2862"/>
                    <a:pt x="1679" y="2965"/>
                  </a:cubicBezTo>
                  <a:cubicBezTo>
                    <a:pt x="1540" y="3069"/>
                    <a:pt x="1338" y="3121"/>
                    <a:pt x="1079" y="3121"/>
                  </a:cubicBezTo>
                  <a:cubicBezTo>
                    <a:pt x="911" y="3121"/>
                    <a:pt x="733" y="3092"/>
                    <a:pt x="560" y="3040"/>
                  </a:cubicBezTo>
                  <a:cubicBezTo>
                    <a:pt x="381" y="2988"/>
                    <a:pt x="196" y="2908"/>
                    <a:pt x="12" y="2804"/>
                  </a:cubicBezTo>
                  <a:lnTo>
                    <a:pt x="12" y="3277"/>
                  </a:lnTo>
                  <a:cubicBezTo>
                    <a:pt x="208" y="3346"/>
                    <a:pt x="392" y="3398"/>
                    <a:pt x="571" y="3433"/>
                  </a:cubicBezTo>
                  <a:cubicBezTo>
                    <a:pt x="750" y="3473"/>
                    <a:pt x="923" y="3490"/>
                    <a:pt x="1079" y="3490"/>
                  </a:cubicBezTo>
                  <a:cubicBezTo>
                    <a:pt x="1500" y="3490"/>
                    <a:pt x="1823" y="3404"/>
                    <a:pt x="2042" y="3236"/>
                  </a:cubicBezTo>
                  <a:cubicBezTo>
                    <a:pt x="2261" y="3069"/>
                    <a:pt x="2371" y="2821"/>
                    <a:pt x="2371" y="2492"/>
                  </a:cubicBezTo>
                  <a:cubicBezTo>
                    <a:pt x="2371" y="2221"/>
                    <a:pt x="2290" y="2002"/>
                    <a:pt x="2123" y="1841"/>
                  </a:cubicBezTo>
                  <a:cubicBezTo>
                    <a:pt x="1967" y="1679"/>
                    <a:pt x="1713" y="1564"/>
                    <a:pt x="1373" y="1500"/>
                  </a:cubicBezTo>
                  <a:lnTo>
                    <a:pt x="1102" y="1443"/>
                  </a:lnTo>
                  <a:cubicBezTo>
                    <a:pt x="848" y="1396"/>
                    <a:pt x="681" y="1333"/>
                    <a:pt x="588" y="1258"/>
                  </a:cubicBezTo>
                  <a:cubicBezTo>
                    <a:pt x="502" y="1183"/>
                    <a:pt x="456" y="1073"/>
                    <a:pt x="456" y="923"/>
                  </a:cubicBezTo>
                  <a:cubicBezTo>
                    <a:pt x="456" y="745"/>
                    <a:pt x="525" y="606"/>
                    <a:pt x="658" y="514"/>
                  </a:cubicBezTo>
                  <a:cubicBezTo>
                    <a:pt x="796" y="416"/>
                    <a:pt x="986" y="370"/>
                    <a:pt x="1234" y="370"/>
                  </a:cubicBezTo>
                  <a:cubicBezTo>
                    <a:pt x="1373" y="370"/>
                    <a:pt x="1523" y="387"/>
                    <a:pt x="1679" y="427"/>
                  </a:cubicBezTo>
                  <a:cubicBezTo>
                    <a:pt x="1829" y="468"/>
                    <a:pt x="1996" y="531"/>
                    <a:pt x="2163" y="612"/>
                  </a:cubicBezTo>
                  <a:lnTo>
                    <a:pt x="2163" y="168"/>
                  </a:lnTo>
                  <a:cubicBezTo>
                    <a:pt x="1996" y="110"/>
                    <a:pt x="1829" y="70"/>
                    <a:pt x="1661" y="41"/>
                  </a:cubicBezTo>
                  <a:cubicBezTo>
                    <a:pt x="1500" y="12"/>
                    <a:pt x="1338" y="1"/>
                    <a:pt x="118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5375375" y="1405425"/>
              <a:ext cx="49925" cy="66375"/>
            </a:xfrm>
            <a:custGeom>
              <a:avLst/>
              <a:gdLst/>
              <a:ahLst/>
              <a:cxnLst/>
              <a:rect l="l" t="t" r="r" b="b"/>
              <a:pathLst>
                <a:path w="1997" h="2655" extrusionOk="0">
                  <a:moveTo>
                    <a:pt x="1269" y="1"/>
                  </a:moveTo>
                  <a:cubicBezTo>
                    <a:pt x="877" y="1"/>
                    <a:pt x="566" y="122"/>
                    <a:pt x="341" y="359"/>
                  </a:cubicBezTo>
                  <a:cubicBezTo>
                    <a:pt x="116" y="595"/>
                    <a:pt x="0" y="918"/>
                    <a:pt x="0" y="1328"/>
                  </a:cubicBezTo>
                  <a:cubicBezTo>
                    <a:pt x="0" y="1731"/>
                    <a:pt x="116" y="2054"/>
                    <a:pt x="341" y="2297"/>
                  </a:cubicBezTo>
                  <a:cubicBezTo>
                    <a:pt x="560" y="2533"/>
                    <a:pt x="866" y="2654"/>
                    <a:pt x="1246" y="2654"/>
                  </a:cubicBezTo>
                  <a:cubicBezTo>
                    <a:pt x="1385" y="2654"/>
                    <a:pt x="1517" y="2637"/>
                    <a:pt x="1638" y="2614"/>
                  </a:cubicBezTo>
                  <a:cubicBezTo>
                    <a:pt x="1765" y="2585"/>
                    <a:pt x="1881" y="2545"/>
                    <a:pt x="1996" y="2493"/>
                  </a:cubicBezTo>
                  <a:lnTo>
                    <a:pt x="1996" y="2106"/>
                  </a:lnTo>
                  <a:cubicBezTo>
                    <a:pt x="1881" y="2170"/>
                    <a:pt x="1765" y="2222"/>
                    <a:pt x="1644" y="2256"/>
                  </a:cubicBezTo>
                  <a:cubicBezTo>
                    <a:pt x="1529" y="2285"/>
                    <a:pt x="1408" y="2302"/>
                    <a:pt x="1287" y="2302"/>
                  </a:cubicBezTo>
                  <a:cubicBezTo>
                    <a:pt x="1021" y="2302"/>
                    <a:pt x="814" y="2216"/>
                    <a:pt x="664" y="2049"/>
                  </a:cubicBezTo>
                  <a:cubicBezTo>
                    <a:pt x="514" y="1876"/>
                    <a:pt x="439" y="1633"/>
                    <a:pt x="439" y="1328"/>
                  </a:cubicBezTo>
                  <a:cubicBezTo>
                    <a:pt x="439" y="1022"/>
                    <a:pt x="514" y="780"/>
                    <a:pt x="664" y="612"/>
                  </a:cubicBezTo>
                  <a:cubicBezTo>
                    <a:pt x="814" y="439"/>
                    <a:pt x="1021" y="353"/>
                    <a:pt x="1287" y="353"/>
                  </a:cubicBezTo>
                  <a:cubicBezTo>
                    <a:pt x="1408" y="353"/>
                    <a:pt x="1529" y="370"/>
                    <a:pt x="1644" y="405"/>
                  </a:cubicBezTo>
                  <a:cubicBezTo>
                    <a:pt x="1765" y="434"/>
                    <a:pt x="1881" y="485"/>
                    <a:pt x="1996" y="549"/>
                  </a:cubicBezTo>
                  <a:lnTo>
                    <a:pt x="1996" y="162"/>
                  </a:lnTo>
                  <a:cubicBezTo>
                    <a:pt x="1886" y="111"/>
                    <a:pt x="1765" y="70"/>
                    <a:pt x="1644" y="41"/>
                  </a:cubicBezTo>
                  <a:cubicBezTo>
                    <a:pt x="1523" y="18"/>
                    <a:pt x="1396" y="1"/>
                    <a:pt x="126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5443000" y="1382500"/>
              <a:ext cx="52800" cy="87575"/>
            </a:xfrm>
            <a:custGeom>
              <a:avLst/>
              <a:gdLst/>
              <a:ahLst/>
              <a:cxnLst/>
              <a:rect l="l" t="t" r="r" b="b"/>
              <a:pathLst>
                <a:path w="2112" h="3503" extrusionOk="0">
                  <a:moveTo>
                    <a:pt x="1" y="1"/>
                  </a:moveTo>
                  <a:lnTo>
                    <a:pt x="1" y="3502"/>
                  </a:lnTo>
                  <a:lnTo>
                    <a:pt x="416" y="3502"/>
                  </a:lnTo>
                  <a:lnTo>
                    <a:pt x="416" y="2077"/>
                  </a:lnTo>
                  <a:cubicBezTo>
                    <a:pt x="416" y="1829"/>
                    <a:pt x="479" y="1639"/>
                    <a:pt x="612" y="1495"/>
                  </a:cubicBezTo>
                  <a:cubicBezTo>
                    <a:pt x="739" y="1351"/>
                    <a:pt x="918" y="1281"/>
                    <a:pt x="1137" y="1281"/>
                  </a:cubicBezTo>
                  <a:cubicBezTo>
                    <a:pt x="1327" y="1281"/>
                    <a:pt x="1466" y="1339"/>
                    <a:pt x="1558" y="1460"/>
                  </a:cubicBezTo>
                  <a:cubicBezTo>
                    <a:pt x="1650" y="1575"/>
                    <a:pt x="1696" y="1754"/>
                    <a:pt x="1696" y="1997"/>
                  </a:cubicBezTo>
                  <a:lnTo>
                    <a:pt x="1696" y="3502"/>
                  </a:lnTo>
                  <a:lnTo>
                    <a:pt x="2112" y="3502"/>
                  </a:lnTo>
                  <a:lnTo>
                    <a:pt x="2112" y="1979"/>
                  </a:lnTo>
                  <a:cubicBezTo>
                    <a:pt x="2112" y="1633"/>
                    <a:pt x="2037" y="1368"/>
                    <a:pt x="1887" y="1189"/>
                  </a:cubicBezTo>
                  <a:cubicBezTo>
                    <a:pt x="1743" y="1010"/>
                    <a:pt x="1523" y="918"/>
                    <a:pt x="1229" y="918"/>
                  </a:cubicBezTo>
                  <a:cubicBezTo>
                    <a:pt x="1056" y="918"/>
                    <a:pt x="900" y="958"/>
                    <a:pt x="762" y="1033"/>
                  </a:cubicBezTo>
                  <a:cubicBezTo>
                    <a:pt x="629" y="1108"/>
                    <a:pt x="514" y="1224"/>
                    <a:pt x="416" y="1374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5516400" y="1382500"/>
              <a:ext cx="10400" cy="87575"/>
            </a:xfrm>
            <a:custGeom>
              <a:avLst/>
              <a:gdLst/>
              <a:ahLst/>
              <a:cxnLst/>
              <a:rect l="l" t="t" r="r" b="b"/>
              <a:pathLst>
                <a:path w="416" h="3503" extrusionOk="0">
                  <a:moveTo>
                    <a:pt x="1" y="1"/>
                  </a:moveTo>
                  <a:lnTo>
                    <a:pt x="1" y="526"/>
                  </a:lnTo>
                  <a:lnTo>
                    <a:pt x="416" y="526"/>
                  </a:lnTo>
                  <a:lnTo>
                    <a:pt x="416" y="1"/>
                  </a:lnTo>
                  <a:close/>
                  <a:moveTo>
                    <a:pt x="1" y="981"/>
                  </a:moveTo>
                  <a:lnTo>
                    <a:pt x="1" y="3502"/>
                  </a:lnTo>
                  <a:lnTo>
                    <a:pt x="416" y="3502"/>
                  </a:lnTo>
                  <a:lnTo>
                    <a:pt x="416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5542650" y="1407025"/>
              <a:ext cx="50625" cy="63050"/>
            </a:xfrm>
            <a:custGeom>
              <a:avLst/>
              <a:gdLst/>
              <a:ahLst/>
              <a:cxnLst/>
              <a:rect l="l" t="t" r="r" b="b"/>
              <a:pathLst>
                <a:path w="2025" h="2522" extrusionOk="0">
                  <a:moveTo>
                    <a:pt x="52" y="0"/>
                  </a:moveTo>
                  <a:lnTo>
                    <a:pt x="52" y="329"/>
                  </a:lnTo>
                  <a:lnTo>
                    <a:pt x="1558" y="329"/>
                  </a:lnTo>
                  <a:lnTo>
                    <a:pt x="0" y="2146"/>
                  </a:lnTo>
                  <a:lnTo>
                    <a:pt x="0" y="2521"/>
                  </a:lnTo>
                  <a:lnTo>
                    <a:pt x="2025" y="2521"/>
                  </a:lnTo>
                  <a:lnTo>
                    <a:pt x="2025" y="2192"/>
                  </a:lnTo>
                  <a:lnTo>
                    <a:pt x="468" y="2192"/>
                  </a:lnTo>
                  <a:lnTo>
                    <a:pt x="2025" y="375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5604500" y="1405425"/>
              <a:ext cx="58000" cy="66375"/>
            </a:xfrm>
            <a:custGeom>
              <a:avLst/>
              <a:gdLst/>
              <a:ahLst/>
              <a:cxnLst/>
              <a:rect l="l" t="t" r="r" b="b"/>
              <a:pathLst>
                <a:path w="2320" h="2655" extrusionOk="0">
                  <a:moveTo>
                    <a:pt x="1160" y="353"/>
                  </a:moveTo>
                  <a:cubicBezTo>
                    <a:pt x="1379" y="353"/>
                    <a:pt x="1558" y="439"/>
                    <a:pt x="1685" y="618"/>
                  </a:cubicBezTo>
                  <a:cubicBezTo>
                    <a:pt x="1818" y="791"/>
                    <a:pt x="1881" y="1028"/>
                    <a:pt x="1881" y="1328"/>
                  </a:cubicBezTo>
                  <a:cubicBezTo>
                    <a:pt x="1881" y="1628"/>
                    <a:pt x="1818" y="1864"/>
                    <a:pt x="1685" y="2037"/>
                  </a:cubicBezTo>
                  <a:cubicBezTo>
                    <a:pt x="1558" y="2216"/>
                    <a:pt x="1379" y="2302"/>
                    <a:pt x="1160" y="2302"/>
                  </a:cubicBezTo>
                  <a:cubicBezTo>
                    <a:pt x="935" y="2302"/>
                    <a:pt x="762" y="2216"/>
                    <a:pt x="630" y="2043"/>
                  </a:cubicBezTo>
                  <a:cubicBezTo>
                    <a:pt x="503" y="1870"/>
                    <a:pt x="439" y="1628"/>
                    <a:pt x="439" y="1328"/>
                  </a:cubicBezTo>
                  <a:cubicBezTo>
                    <a:pt x="439" y="1028"/>
                    <a:pt x="503" y="785"/>
                    <a:pt x="635" y="618"/>
                  </a:cubicBezTo>
                  <a:cubicBezTo>
                    <a:pt x="762" y="439"/>
                    <a:pt x="941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22"/>
                    <a:pt x="307" y="353"/>
                  </a:cubicBezTo>
                  <a:cubicBezTo>
                    <a:pt x="105" y="589"/>
                    <a:pt x="1" y="912"/>
                    <a:pt x="1" y="1328"/>
                  </a:cubicBezTo>
                  <a:cubicBezTo>
                    <a:pt x="1" y="1743"/>
                    <a:pt x="105" y="2066"/>
                    <a:pt x="307" y="2302"/>
                  </a:cubicBezTo>
                  <a:cubicBezTo>
                    <a:pt x="514" y="2533"/>
                    <a:pt x="797" y="2654"/>
                    <a:pt x="1160" y="2654"/>
                  </a:cubicBezTo>
                  <a:cubicBezTo>
                    <a:pt x="1524" y="2654"/>
                    <a:pt x="1806" y="2533"/>
                    <a:pt x="2008" y="2302"/>
                  </a:cubicBezTo>
                  <a:cubicBezTo>
                    <a:pt x="2216" y="2066"/>
                    <a:pt x="2320" y="1743"/>
                    <a:pt x="2320" y="1328"/>
                  </a:cubicBezTo>
                  <a:cubicBezTo>
                    <a:pt x="2320" y="912"/>
                    <a:pt x="2216" y="589"/>
                    <a:pt x="2008" y="353"/>
                  </a:cubicBezTo>
                  <a:cubicBezTo>
                    <a:pt x="1806" y="122"/>
                    <a:pt x="1524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5679200" y="1405425"/>
              <a:ext cx="52950" cy="64650"/>
            </a:xfrm>
            <a:custGeom>
              <a:avLst/>
              <a:gdLst/>
              <a:ahLst/>
              <a:cxnLst/>
              <a:rect l="l" t="t" r="r" b="b"/>
              <a:pathLst>
                <a:path w="2118" h="2586" extrusionOk="0">
                  <a:moveTo>
                    <a:pt x="1235" y="1"/>
                  </a:moveTo>
                  <a:cubicBezTo>
                    <a:pt x="1062" y="1"/>
                    <a:pt x="906" y="41"/>
                    <a:pt x="768" y="116"/>
                  </a:cubicBezTo>
                  <a:cubicBezTo>
                    <a:pt x="635" y="191"/>
                    <a:pt x="520" y="307"/>
                    <a:pt x="422" y="457"/>
                  </a:cubicBezTo>
                  <a:lnTo>
                    <a:pt x="422" y="64"/>
                  </a:lnTo>
                  <a:lnTo>
                    <a:pt x="1" y="64"/>
                  </a:lnTo>
                  <a:lnTo>
                    <a:pt x="1" y="2585"/>
                  </a:lnTo>
                  <a:lnTo>
                    <a:pt x="422" y="2585"/>
                  </a:lnTo>
                  <a:lnTo>
                    <a:pt x="422" y="1160"/>
                  </a:lnTo>
                  <a:cubicBezTo>
                    <a:pt x="422" y="912"/>
                    <a:pt x="485" y="722"/>
                    <a:pt x="612" y="578"/>
                  </a:cubicBezTo>
                  <a:cubicBezTo>
                    <a:pt x="745" y="434"/>
                    <a:pt x="918" y="364"/>
                    <a:pt x="1143" y="364"/>
                  </a:cubicBezTo>
                  <a:cubicBezTo>
                    <a:pt x="1327" y="364"/>
                    <a:pt x="1466" y="422"/>
                    <a:pt x="1564" y="543"/>
                  </a:cubicBezTo>
                  <a:cubicBezTo>
                    <a:pt x="1656" y="658"/>
                    <a:pt x="1702" y="837"/>
                    <a:pt x="1702" y="1080"/>
                  </a:cubicBezTo>
                  <a:lnTo>
                    <a:pt x="1702" y="2585"/>
                  </a:lnTo>
                  <a:lnTo>
                    <a:pt x="2118" y="2585"/>
                  </a:lnTo>
                  <a:lnTo>
                    <a:pt x="2118" y="1062"/>
                  </a:lnTo>
                  <a:cubicBezTo>
                    <a:pt x="2118" y="716"/>
                    <a:pt x="2043" y="451"/>
                    <a:pt x="1893" y="272"/>
                  </a:cubicBezTo>
                  <a:cubicBezTo>
                    <a:pt x="1743" y="93"/>
                    <a:pt x="1524" y="1"/>
                    <a:pt x="123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5744950" y="1389150"/>
              <a:ext cx="39400" cy="80925"/>
            </a:xfrm>
            <a:custGeom>
              <a:avLst/>
              <a:gdLst/>
              <a:ahLst/>
              <a:cxnLst/>
              <a:rect l="l" t="t" r="r" b="b"/>
              <a:pathLst>
                <a:path w="1576" h="3237" extrusionOk="0">
                  <a:moveTo>
                    <a:pt x="307" y="0"/>
                  </a:moveTo>
                  <a:lnTo>
                    <a:pt x="307" y="715"/>
                  </a:lnTo>
                  <a:lnTo>
                    <a:pt x="1" y="715"/>
                  </a:lnTo>
                  <a:lnTo>
                    <a:pt x="1" y="1038"/>
                  </a:lnTo>
                  <a:lnTo>
                    <a:pt x="307" y="1038"/>
                  </a:lnTo>
                  <a:lnTo>
                    <a:pt x="307" y="2405"/>
                  </a:lnTo>
                  <a:cubicBezTo>
                    <a:pt x="307" y="2723"/>
                    <a:pt x="364" y="2942"/>
                    <a:pt x="491" y="3057"/>
                  </a:cubicBezTo>
                  <a:cubicBezTo>
                    <a:pt x="612" y="3178"/>
                    <a:pt x="832" y="3236"/>
                    <a:pt x="1149" y="3236"/>
                  </a:cubicBezTo>
                  <a:lnTo>
                    <a:pt x="1576" y="3236"/>
                  </a:lnTo>
                  <a:lnTo>
                    <a:pt x="1576" y="2890"/>
                  </a:lnTo>
                  <a:lnTo>
                    <a:pt x="1149" y="2890"/>
                  </a:lnTo>
                  <a:cubicBezTo>
                    <a:pt x="976" y="2890"/>
                    <a:pt x="866" y="2861"/>
                    <a:pt x="809" y="2803"/>
                  </a:cubicBezTo>
                  <a:cubicBezTo>
                    <a:pt x="751" y="2746"/>
                    <a:pt x="722" y="2613"/>
                    <a:pt x="722" y="2405"/>
                  </a:cubicBezTo>
                  <a:lnTo>
                    <a:pt x="722" y="1038"/>
                  </a:lnTo>
                  <a:lnTo>
                    <a:pt x="1576" y="1038"/>
                  </a:lnTo>
                  <a:lnTo>
                    <a:pt x="1576" y="715"/>
                  </a:lnTo>
                  <a:lnTo>
                    <a:pt x="722" y="71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6241175" y="679650"/>
              <a:ext cx="63600" cy="152750"/>
            </a:xfrm>
            <a:custGeom>
              <a:avLst/>
              <a:gdLst/>
              <a:ahLst/>
              <a:cxnLst/>
              <a:rect l="l" t="t" r="r" b="b"/>
              <a:pathLst>
                <a:path w="2544" h="6110" extrusionOk="0">
                  <a:moveTo>
                    <a:pt x="1661" y="1"/>
                  </a:moveTo>
                  <a:cubicBezTo>
                    <a:pt x="1661" y="1"/>
                    <a:pt x="1459" y="1478"/>
                    <a:pt x="727" y="2522"/>
                  </a:cubicBezTo>
                  <a:cubicBezTo>
                    <a:pt x="0" y="3566"/>
                    <a:pt x="519" y="6109"/>
                    <a:pt x="519" y="6109"/>
                  </a:cubicBezTo>
                  <a:cubicBezTo>
                    <a:pt x="519" y="6109"/>
                    <a:pt x="1015" y="3739"/>
                    <a:pt x="1777" y="2966"/>
                  </a:cubicBezTo>
                  <a:cubicBezTo>
                    <a:pt x="2544" y="2193"/>
                    <a:pt x="1661" y="1"/>
                    <a:pt x="1661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6263075" y="742025"/>
              <a:ext cx="15325" cy="16175"/>
            </a:xfrm>
            <a:custGeom>
              <a:avLst/>
              <a:gdLst/>
              <a:ahLst/>
              <a:cxnLst/>
              <a:rect l="l" t="t" r="r" b="b"/>
              <a:pathLst>
                <a:path w="613" h="647" extrusionOk="0">
                  <a:moveTo>
                    <a:pt x="422" y="1"/>
                  </a:moveTo>
                  <a:cubicBezTo>
                    <a:pt x="327" y="1"/>
                    <a:pt x="208" y="74"/>
                    <a:pt x="122" y="200"/>
                  </a:cubicBezTo>
                  <a:cubicBezTo>
                    <a:pt x="12" y="361"/>
                    <a:pt x="1" y="552"/>
                    <a:pt x="105" y="621"/>
                  </a:cubicBezTo>
                  <a:cubicBezTo>
                    <a:pt x="131" y="638"/>
                    <a:pt x="161" y="646"/>
                    <a:pt x="194" y="646"/>
                  </a:cubicBezTo>
                  <a:cubicBezTo>
                    <a:pt x="291" y="646"/>
                    <a:pt x="409" y="573"/>
                    <a:pt x="491" y="448"/>
                  </a:cubicBezTo>
                  <a:cubicBezTo>
                    <a:pt x="601" y="286"/>
                    <a:pt x="612" y="96"/>
                    <a:pt x="508" y="27"/>
                  </a:cubicBezTo>
                  <a:cubicBezTo>
                    <a:pt x="484" y="9"/>
                    <a:pt x="454" y="1"/>
                    <a:pt x="422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6178425" y="718600"/>
              <a:ext cx="50075" cy="84100"/>
            </a:xfrm>
            <a:custGeom>
              <a:avLst/>
              <a:gdLst/>
              <a:ahLst/>
              <a:cxnLst/>
              <a:rect l="l" t="t" r="r" b="b"/>
              <a:pathLst>
                <a:path w="2003" h="3364" extrusionOk="0">
                  <a:moveTo>
                    <a:pt x="803" y="0"/>
                  </a:moveTo>
                  <a:lnTo>
                    <a:pt x="1" y="162"/>
                  </a:lnTo>
                  <a:lnTo>
                    <a:pt x="1" y="577"/>
                  </a:lnTo>
                  <a:lnTo>
                    <a:pt x="808" y="416"/>
                  </a:lnTo>
                  <a:lnTo>
                    <a:pt x="808" y="2982"/>
                  </a:lnTo>
                  <a:lnTo>
                    <a:pt x="64" y="2982"/>
                  </a:lnTo>
                  <a:lnTo>
                    <a:pt x="64" y="3363"/>
                  </a:lnTo>
                  <a:lnTo>
                    <a:pt x="2002" y="3363"/>
                  </a:lnTo>
                  <a:lnTo>
                    <a:pt x="2002" y="2982"/>
                  </a:lnTo>
                  <a:lnTo>
                    <a:pt x="1258" y="2982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6361275" y="750325"/>
              <a:ext cx="72275" cy="32600"/>
            </a:xfrm>
            <a:custGeom>
              <a:avLst/>
              <a:gdLst/>
              <a:ahLst/>
              <a:cxnLst/>
              <a:rect l="l" t="t" r="r" b="b"/>
              <a:pathLst>
                <a:path w="2891" h="1304" extrusionOk="0">
                  <a:moveTo>
                    <a:pt x="1" y="0"/>
                  </a:moveTo>
                  <a:lnTo>
                    <a:pt x="1" y="381"/>
                  </a:lnTo>
                  <a:lnTo>
                    <a:pt x="2891" y="381"/>
                  </a:lnTo>
                  <a:lnTo>
                    <a:pt x="2891" y="0"/>
                  </a:lnTo>
                  <a:close/>
                  <a:moveTo>
                    <a:pt x="1" y="923"/>
                  </a:moveTo>
                  <a:lnTo>
                    <a:pt x="1" y="1304"/>
                  </a:lnTo>
                  <a:lnTo>
                    <a:pt x="2891" y="1304"/>
                  </a:lnTo>
                  <a:lnTo>
                    <a:pt x="2891" y="923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6494675" y="756675"/>
              <a:ext cx="72275" cy="19775"/>
            </a:xfrm>
            <a:custGeom>
              <a:avLst/>
              <a:gdLst/>
              <a:ahLst/>
              <a:cxnLst/>
              <a:rect l="l" t="t" r="r" b="b"/>
              <a:pathLst>
                <a:path w="2891" h="791" extrusionOk="0">
                  <a:moveTo>
                    <a:pt x="2890" y="0"/>
                  </a:moveTo>
                  <a:cubicBezTo>
                    <a:pt x="2735" y="127"/>
                    <a:pt x="2590" y="219"/>
                    <a:pt x="2463" y="277"/>
                  </a:cubicBezTo>
                  <a:cubicBezTo>
                    <a:pt x="2337" y="335"/>
                    <a:pt x="2210" y="364"/>
                    <a:pt x="2083" y="364"/>
                  </a:cubicBezTo>
                  <a:cubicBezTo>
                    <a:pt x="1939" y="364"/>
                    <a:pt x="1754" y="317"/>
                    <a:pt x="1523" y="225"/>
                  </a:cubicBezTo>
                  <a:cubicBezTo>
                    <a:pt x="1500" y="214"/>
                    <a:pt x="1483" y="208"/>
                    <a:pt x="1471" y="202"/>
                  </a:cubicBezTo>
                  <a:lnTo>
                    <a:pt x="1437" y="191"/>
                  </a:lnTo>
                  <a:cubicBezTo>
                    <a:pt x="1217" y="104"/>
                    <a:pt x="1021" y="58"/>
                    <a:pt x="860" y="58"/>
                  </a:cubicBezTo>
                  <a:cubicBezTo>
                    <a:pt x="716" y="58"/>
                    <a:pt x="571" y="81"/>
                    <a:pt x="439" y="133"/>
                  </a:cubicBezTo>
                  <a:cubicBezTo>
                    <a:pt x="306" y="185"/>
                    <a:pt x="156" y="271"/>
                    <a:pt x="0" y="392"/>
                  </a:cubicBezTo>
                  <a:lnTo>
                    <a:pt x="0" y="790"/>
                  </a:lnTo>
                  <a:cubicBezTo>
                    <a:pt x="150" y="663"/>
                    <a:pt x="283" y="577"/>
                    <a:pt x="416" y="519"/>
                  </a:cubicBezTo>
                  <a:cubicBezTo>
                    <a:pt x="543" y="462"/>
                    <a:pt x="675" y="433"/>
                    <a:pt x="808" y="433"/>
                  </a:cubicBezTo>
                  <a:cubicBezTo>
                    <a:pt x="946" y="433"/>
                    <a:pt x="1137" y="479"/>
                    <a:pt x="1367" y="571"/>
                  </a:cubicBezTo>
                  <a:cubicBezTo>
                    <a:pt x="1391" y="577"/>
                    <a:pt x="1408" y="583"/>
                    <a:pt x="1419" y="589"/>
                  </a:cubicBezTo>
                  <a:cubicBezTo>
                    <a:pt x="1425" y="589"/>
                    <a:pt x="1437" y="594"/>
                    <a:pt x="1454" y="600"/>
                  </a:cubicBezTo>
                  <a:cubicBezTo>
                    <a:pt x="1673" y="692"/>
                    <a:pt x="1864" y="733"/>
                    <a:pt x="2031" y="733"/>
                  </a:cubicBezTo>
                  <a:cubicBezTo>
                    <a:pt x="2175" y="733"/>
                    <a:pt x="2313" y="710"/>
                    <a:pt x="2452" y="658"/>
                  </a:cubicBezTo>
                  <a:cubicBezTo>
                    <a:pt x="2585" y="606"/>
                    <a:pt x="2729" y="519"/>
                    <a:pt x="2890" y="404"/>
                  </a:cubicBezTo>
                  <a:lnTo>
                    <a:pt x="2890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6584800" y="718600"/>
              <a:ext cx="61300" cy="84100"/>
            </a:xfrm>
            <a:custGeom>
              <a:avLst/>
              <a:gdLst/>
              <a:ahLst/>
              <a:cxnLst/>
              <a:rect l="l" t="t" r="r" b="b"/>
              <a:pathLst>
                <a:path w="2452" h="3364" extrusionOk="0">
                  <a:moveTo>
                    <a:pt x="1518" y="398"/>
                  </a:moveTo>
                  <a:lnTo>
                    <a:pt x="1518" y="2192"/>
                  </a:lnTo>
                  <a:lnTo>
                    <a:pt x="370" y="2192"/>
                  </a:lnTo>
                  <a:lnTo>
                    <a:pt x="1518" y="398"/>
                  </a:lnTo>
                  <a:close/>
                  <a:moveTo>
                    <a:pt x="1396" y="0"/>
                  </a:moveTo>
                  <a:lnTo>
                    <a:pt x="1" y="2135"/>
                  </a:lnTo>
                  <a:lnTo>
                    <a:pt x="1" y="2573"/>
                  </a:lnTo>
                  <a:lnTo>
                    <a:pt x="1518" y="2573"/>
                  </a:lnTo>
                  <a:lnTo>
                    <a:pt x="1518" y="3363"/>
                  </a:lnTo>
                  <a:lnTo>
                    <a:pt x="1967" y="3363"/>
                  </a:lnTo>
                  <a:lnTo>
                    <a:pt x="1967" y="2573"/>
                  </a:lnTo>
                  <a:lnTo>
                    <a:pt x="2452" y="2573"/>
                  </a:lnTo>
                  <a:lnTo>
                    <a:pt x="2452" y="2192"/>
                  </a:lnTo>
                  <a:lnTo>
                    <a:pt x="1967" y="2192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6660075" y="717150"/>
              <a:ext cx="58125" cy="87275"/>
            </a:xfrm>
            <a:custGeom>
              <a:avLst/>
              <a:gdLst/>
              <a:ahLst/>
              <a:cxnLst/>
              <a:rect l="l" t="t" r="r" b="b"/>
              <a:pathLst>
                <a:path w="2325" h="3491" extrusionOk="0">
                  <a:moveTo>
                    <a:pt x="1166" y="358"/>
                  </a:moveTo>
                  <a:cubicBezTo>
                    <a:pt x="1402" y="358"/>
                    <a:pt x="1575" y="474"/>
                    <a:pt x="1696" y="704"/>
                  </a:cubicBezTo>
                  <a:cubicBezTo>
                    <a:pt x="1812" y="935"/>
                    <a:pt x="1869" y="1281"/>
                    <a:pt x="1869" y="1743"/>
                  </a:cubicBezTo>
                  <a:cubicBezTo>
                    <a:pt x="1869" y="2204"/>
                    <a:pt x="1812" y="2550"/>
                    <a:pt x="1696" y="2787"/>
                  </a:cubicBezTo>
                  <a:cubicBezTo>
                    <a:pt x="1575" y="3012"/>
                    <a:pt x="1402" y="3127"/>
                    <a:pt x="1166" y="3127"/>
                  </a:cubicBezTo>
                  <a:cubicBezTo>
                    <a:pt x="929" y="3127"/>
                    <a:pt x="756" y="3012"/>
                    <a:pt x="635" y="2787"/>
                  </a:cubicBezTo>
                  <a:cubicBezTo>
                    <a:pt x="520" y="2550"/>
                    <a:pt x="462" y="2204"/>
                    <a:pt x="462" y="1743"/>
                  </a:cubicBezTo>
                  <a:cubicBezTo>
                    <a:pt x="462" y="1281"/>
                    <a:pt x="520" y="935"/>
                    <a:pt x="635" y="704"/>
                  </a:cubicBezTo>
                  <a:cubicBezTo>
                    <a:pt x="756" y="474"/>
                    <a:pt x="929" y="358"/>
                    <a:pt x="1166" y="358"/>
                  </a:cubicBezTo>
                  <a:close/>
                  <a:moveTo>
                    <a:pt x="1166" y="1"/>
                  </a:moveTo>
                  <a:cubicBezTo>
                    <a:pt x="785" y="1"/>
                    <a:pt x="497" y="151"/>
                    <a:pt x="300" y="445"/>
                  </a:cubicBezTo>
                  <a:cubicBezTo>
                    <a:pt x="99" y="745"/>
                    <a:pt x="0" y="1177"/>
                    <a:pt x="0" y="1743"/>
                  </a:cubicBezTo>
                  <a:cubicBezTo>
                    <a:pt x="0" y="2314"/>
                    <a:pt x="99" y="2746"/>
                    <a:pt x="300" y="3040"/>
                  </a:cubicBezTo>
                  <a:cubicBezTo>
                    <a:pt x="497" y="3340"/>
                    <a:pt x="785" y="3490"/>
                    <a:pt x="1166" y="3490"/>
                  </a:cubicBezTo>
                  <a:cubicBezTo>
                    <a:pt x="1541" y="3490"/>
                    <a:pt x="1829" y="3340"/>
                    <a:pt x="2025" y="3040"/>
                  </a:cubicBezTo>
                  <a:cubicBezTo>
                    <a:pt x="2227" y="2746"/>
                    <a:pt x="2325" y="2314"/>
                    <a:pt x="2325" y="1743"/>
                  </a:cubicBezTo>
                  <a:cubicBezTo>
                    <a:pt x="2325" y="1177"/>
                    <a:pt x="2227" y="745"/>
                    <a:pt x="2025" y="445"/>
                  </a:cubicBezTo>
                  <a:cubicBezTo>
                    <a:pt x="1829" y="151"/>
                    <a:pt x="1541" y="1"/>
                    <a:pt x="1166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6738225" y="788400"/>
              <a:ext cx="11850" cy="14300"/>
            </a:xfrm>
            <a:custGeom>
              <a:avLst/>
              <a:gdLst/>
              <a:ahLst/>
              <a:cxnLst/>
              <a:rect l="l" t="t" r="r" b="b"/>
              <a:pathLst>
                <a:path w="474" h="572" extrusionOk="0">
                  <a:moveTo>
                    <a:pt x="1" y="0"/>
                  </a:moveTo>
                  <a:lnTo>
                    <a:pt x="1" y="571"/>
                  </a:lnTo>
                  <a:lnTo>
                    <a:pt x="474" y="571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6770250" y="717150"/>
              <a:ext cx="58125" cy="87275"/>
            </a:xfrm>
            <a:custGeom>
              <a:avLst/>
              <a:gdLst/>
              <a:ahLst/>
              <a:cxnLst/>
              <a:rect l="l" t="t" r="r" b="b"/>
              <a:pathLst>
                <a:path w="2325" h="3491" extrusionOk="0">
                  <a:moveTo>
                    <a:pt x="1160" y="358"/>
                  </a:moveTo>
                  <a:cubicBezTo>
                    <a:pt x="1396" y="358"/>
                    <a:pt x="1575" y="474"/>
                    <a:pt x="1690" y="704"/>
                  </a:cubicBezTo>
                  <a:cubicBezTo>
                    <a:pt x="1806" y="935"/>
                    <a:pt x="1869" y="1281"/>
                    <a:pt x="1869" y="1743"/>
                  </a:cubicBezTo>
                  <a:cubicBezTo>
                    <a:pt x="1869" y="2204"/>
                    <a:pt x="1806" y="2550"/>
                    <a:pt x="1690" y="2787"/>
                  </a:cubicBezTo>
                  <a:cubicBezTo>
                    <a:pt x="1575" y="3012"/>
                    <a:pt x="1396" y="3127"/>
                    <a:pt x="1160" y="3127"/>
                  </a:cubicBezTo>
                  <a:cubicBezTo>
                    <a:pt x="923" y="3127"/>
                    <a:pt x="750" y="3012"/>
                    <a:pt x="629" y="2787"/>
                  </a:cubicBezTo>
                  <a:cubicBezTo>
                    <a:pt x="514" y="2550"/>
                    <a:pt x="456" y="2204"/>
                    <a:pt x="456" y="1743"/>
                  </a:cubicBezTo>
                  <a:cubicBezTo>
                    <a:pt x="456" y="1281"/>
                    <a:pt x="514" y="935"/>
                    <a:pt x="629" y="704"/>
                  </a:cubicBezTo>
                  <a:cubicBezTo>
                    <a:pt x="750" y="474"/>
                    <a:pt x="923" y="358"/>
                    <a:pt x="1160" y="358"/>
                  </a:cubicBezTo>
                  <a:close/>
                  <a:moveTo>
                    <a:pt x="1160" y="1"/>
                  </a:moveTo>
                  <a:cubicBezTo>
                    <a:pt x="785" y="1"/>
                    <a:pt x="496" y="151"/>
                    <a:pt x="294" y="445"/>
                  </a:cubicBezTo>
                  <a:cubicBezTo>
                    <a:pt x="98" y="745"/>
                    <a:pt x="0" y="1177"/>
                    <a:pt x="0" y="1743"/>
                  </a:cubicBezTo>
                  <a:cubicBezTo>
                    <a:pt x="0" y="2314"/>
                    <a:pt x="98" y="2746"/>
                    <a:pt x="294" y="3040"/>
                  </a:cubicBezTo>
                  <a:cubicBezTo>
                    <a:pt x="496" y="3340"/>
                    <a:pt x="785" y="3490"/>
                    <a:pt x="1160" y="3490"/>
                  </a:cubicBezTo>
                  <a:cubicBezTo>
                    <a:pt x="1535" y="3490"/>
                    <a:pt x="1823" y="3340"/>
                    <a:pt x="2025" y="3040"/>
                  </a:cubicBezTo>
                  <a:cubicBezTo>
                    <a:pt x="2221" y="2746"/>
                    <a:pt x="2325" y="2314"/>
                    <a:pt x="2325" y="1743"/>
                  </a:cubicBezTo>
                  <a:cubicBezTo>
                    <a:pt x="2325" y="1177"/>
                    <a:pt x="2221" y="745"/>
                    <a:pt x="2025" y="445"/>
                  </a:cubicBezTo>
                  <a:cubicBezTo>
                    <a:pt x="1823" y="151"/>
                    <a:pt x="1535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6843650" y="717150"/>
              <a:ext cx="58125" cy="87275"/>
            </a:xfrm>
            <a:custGeom>
              <a:avLst/>
              <a:gdLst/>
              <a:ahLst/>
              <a:cxnLst/>
              <a:rect l="l" t="t" r="r" b="b"/>
              <a:pathLst>
                <a:path w="2325" h="3491" extrusionOk="0">
                  <a:moveTo>
                    <a:pt x="1160" y="358"/>
                  </a:moveTo>
                  <a:cubicBezTo>
                    <a:pt x="1396" y="358"/>
                    <a:pt x="1575" y="474"/>
                    <a:pt x="1690" y="704"/>
                  </a:cubicBezTo>
                  <a:cubicBezTo>
                    <a:pt x="1806" y="935"/>
                    <a:pt x="1869" y="1281"/>
                    <a:pt x="1869" y="1743"/>
                  </a:cubicBezTo>
                  <a:cubicBezTo>
                    <a:pt x="1869" y="2204"/>
                    <a:pt x="1806" y="2550"/>
                    <a:pt x="1690" y="2787"/>
                  </a:cubicBezTo>
                  <a:cubicBezTo>
                    <a:pt x="1575" y="3012"/>
                    <a:pt x="1396" y="3127"/>
                    <a:pt x="1160" y="3127"/>
                  </a:cubicBezTo>
                  <a:cubicBezTo>
                    <a:pt x="923" y="3127"/>
                    <a:pt x="750" y="3012"/>
                    <a:pt x="629" y="2787"/>
                  </a:cubicBezTo>
                  <a:cubicBezTo>
                    <a:pt x="514" y="2550"/>
                    <a:pt x="456" y="2204"/>
                    <a:pt x="456" y="1743"/>
                  </a:cubicBezTo>
                  <a:cubicBezTo>
                    <a:pt x="456" y="1281"/>
                    <a:pt x="514" y="935"/>
                    <a:pt x="629" y="704"/>
                  </a:cubicBezTo>
                  <a:cubicBezTo>
                    <a:pt x="750" y="474"/>
                    <a:pt x="923" y="358"/>
                    <a:pt x="1160" y="358"/>
                  </a:cubicBezTo>
                  <a:close/>
                  <a:moveTo>
                    <a:pt x="1160" y="1"/>
                  </a:moveTo>
                  <a:cubicBezTo>
                    <a:pt x="785" y="1"/>
                    <a:pt x="496" y="151"/>
                    <a:pt x="294" y="445"/>
                  </a:cubicBezTo>
                  <a:cubicBezTo>
                    <a:pt x="98" y="745"/>
                    <a:pt x="0" y="1177"/>
                    <a:pt x="0" y="1743"/>
                  </a:cubicBezTo>
                  <a:cubicBezTo>
                    <a:pt x="0" y="2314"/>
                    <a:pt x="98" y="2746"/>
                    <a:pt x="294" y="3040"/>
                  </a:cubicBezTo>
                  <a:cubicBezTo>
                    <a:pt x="496" y="3340"/>
                    <a:pt x="785" y="3490"/>
                    <a:pt x="1160" y="3490"/>
                  </a:cubicBezTo>
                  <a:cubicBezTo>
                    <a:pt x="1535" y="3490"/>
                    <a:pt x="1823" y="3340"/>
                    <a:pt x="2025" y="3040"/>
                  </a:cubicBezTo>
                  <a:cubicBezTo>
                    <a:pt x="2221" y="2746"/>
                    <a:pt x="2325" y="2314"/>
                    <a:pt x="2325" y="1743"/>
                  </a:cubicBezTo>
                  <a:cubicBezTo>
                    <a:pt x="2325" y="1177"/>
                    <a:pt x="2221" y="745"/>
                    <a:pt x="2025" y="445"/>
                  </a:cubicBezTo>
                  <a:cubicBezTo>
                    <a:pt x="1823" y="151"/>
                    <a:pt x="1535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6917050" y="717150"/>
              <a:ext cx="58125" cy="87275"/>
            </a:xfrm>
            <a:custGeom>
              <a:avLst/>
              <a:gdLst/>
              <a:ahLst/>
              <a:cxnLst/>
              <a:rect l="l" t="t" r="r" b="b"/>
              <a:pathLst>
                <a:path w="2325" h="3491" extrusionOk="0">
                  <a:moveTo>
                    <a:pt x="1160" y="358"/>
                  </a:moveTo>
                  <a:cubicBezTo>
                    <a:pt x="1396" y="358"/>
                    <a:pt x="1575" y="474"/>
                    <a:pt x="1690" y="704"/>
                  </a:cubicBezTo>
                  <a:cubicBezTo>
                    <a:pt x="1806" y="935"/>
                    <a:pt x="1869" y="1281"/>
                    <a:pt x="1869" y="1743"/>
                  </a:cubicBezTo>
                  <a:cubicBezTo>
                    <a:pt x="1869" y="2204"/>
                    <a:pt x="1806" y="2550"/>
                    <a:pt x="1690" y="2787"/>
                  </a:cubicBezTo>
                  <a:cubicBezTo>
                    <a:pt x="1575" y="3012"/>
                    <a:pt x="1396" y="3127"/>
                    <a:pt x="1160" y="3127"/>
                  </a:cubicBezTo>
                  <a:cubicBezTo>
                    <a:pt x="923" y="3127"/>
                    <a:pt x="750" y="3012"/>
                    <a:pt x="629" y="2787"/>
                  </a:cubicBezTo>
                  <a:cubicBezTo>
                    <a:pt x="514" y="2550"/>
                    <a:pt x="456" y="2204"/>
                    <a:pt x="456" y="1743"/>
                  </a:cubicBezTo>
                  <a:cubicBezTo>
                    <a:pt x="456" y="1281"/>
                    <a:pt x="514" y="935"/>
                    <a:pt x="629" y="704"/>
                  </a:cubicBezTo>
                  <a:cubicBezTo>
                    <a:pt x="750" y="474"/>
                    <a:pt x="923" y="358"/>
                    <a:pt x="1160" y="358"/>
                  </a:cubicBezTo>
                  <a:close/>
                  <a:moveTo>
                    <a:pt x="1160" y="1"/>
                  </a:moveTo>
                  <a:cubicBezTo>
                    <a:pt x="785" y="1"/>
                    <a:pt x="496" y="151"/>
                    <a:pt x="294" y="445"/>
                  </a:cubicBezTo>
                  <a:cubicBezTo>
                    <a:pt x="98" y="745"/>
                    <a:pt x="0" y="1177"/>
                    <a:pt x="0" y="1743"/>
                  </a:cubicBezTo>
                  <a:cubicBezTo>
                    <a:pt x="0" y="2314"/>
                    <a:pt x="98" y="2746"/>
                    <a:pt x="294" y="3040"/>
                  </a:cubicBezTo>
                  <a:cubicBezTo>
                    <a:pt x="496" y="3340"/>
                    <a:pt x="785" y="3490"/>
                    <a:pt x="1160" y="3490"/>
                  </a:cubicBezTo>
                  <a:cubicBezTo>
                    <a:pt x="1535" y="3490"/>
                    <a:pt x="1823" y="3340"/>
                    <a:pt x="2025" y="3040"/>
                  </a:cubicBezTo>
                  <a:cubicBezTo>
                    <a:pt x="2221" y="2746"/>
                    <a:pt x="2325" y="2314"/>
                    <a:pt x="2325" y="1743"/>
                  </a:cubicBezTo>
                  <a:cubicBezTo>
                    <a:pt x="2325" y="1177"/>
                    <a:pt x="2221" y="745"/>
                    <a:pt x="2025" y="445"/>
                  </a:cubicBezTo>
                  <a:cubicBezTo>
                    <a:pt x="1823" y="151"/>
                    <a:pt x="1535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6904500" y="691625"/>
              <a:ext cx="78750" cy="123475"/>
            </a:xfrm>
            <a:custGeom>
              <a:avLst/>
              <a:gdLst/>
              <a:ahLst/>
              <a:cxnLst/>
              <a:rect l="l" t="t" r="r" b="b"/>
              <a:pathLst>
                <a:path w="3150" h="4939" extrusionOk="0">
                  <a:moveTo>
                    <a:pt x="289" y="1697"/>
                  </a:moveTo>
                  <a:cubicBezTo>
                    <a:pt x="0" y="2544"/>
                    <a:pt x="393" y="4344"/>
                    <a:pt x="1171" y="4644"/>
                  </a:cubicBezTo>
                  <a:cubicBezTo>
                    <a:pt x="1944" y="4938"/>
                    <a:pt x="2440" y="4448"/>
                    <a:pt x="2792" y="3646"/>
                  </a:cubicBezTo>
                  <a:cubicBezTo>
                    <a:pt x="3150" y="2844"/>
                    <a:pt x="3040" y="699"/>
                    <a:pt x="2163" y="347"/>
                  </a:cubicBezTo>
                  <a:cubicBezTo>
                    <a:pt x="1287" y="1"/>
                    <a:pt x="583" y="849"/>
                    <a:pt x="289" y="1697"/>
                  </a:cubicBezTo>
                  <a:close/>
                </a:path>
              </a:pathLst>
            </a:custGeom>
            <a:solidFill>
              <a:srgbClr val="7DB0D8"/>
            </a:solidFill>
            <a:ln w="14575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6936500" y="753500"/>
              <a:ext cx="14750" cy="13300"/>
            </a:xfrm>
            <a:custGeom>
              <a:avLst/>
              <a:gdLst/>
              <a:ahLst/>
              <a:cxnLst/>
              <a:rect l="l" t="t" r="r" b="b"/>
              <a:pathLst>
                <a:path w="590" h="532" extrusionOk="0">
                  <a:moveTo>
                    <a:pt x="295" y="0"/>
                  </a:moveTo>
                  <a:cubicBezTo>
                    <a:pt x="230" y="0"/>
                    <a:pt x="165" y="23"/>
                    <a:pt x="116" y="69"/>
                  </a:cubicBezTo>
                  <a:cubicBezTo>
                    <a:pt x="7" y="168"/>
                    <a:pt x="1" y="341"/>
                    <a:pt x="99" y="444"/>
                  </a:cubicBezTo>
                  <a:cubicBezTo>
                    <a:pt x="151" y="502"/>
                    <a:pt x="223" y="531"/>
                    <a:pt x="296" y="531"/>
                  </a:cubicBezTo>
                  <a:cubicBezTo>
                    <a:pt x="360" y="531"/>
                    <a:pt x="425" y="508"/>
                    <a:pt x="474" y="462"/>
                  </a:cubicBezTo>
                  <a:cubicBezTo>
                    <a:pt x="584" y="358"/>
                    <a:pt x="589" y="191"/>
                    <a:pt x="491" y="87"/>
                  </a:cubicBezTo>
                  <a:cubicBezTo>
                    <a:pt x="439" y="29"/>
                    <a:pt x="367" y="0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 w="21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6597925" y="1562475"/>
              <a:ext cx="65500" cy="84100"/>
            </a:xfrm>
            <a:custGeom>
              <a:avLst/>
              <a:gdLst/>
              <a:ahLst/>
              <a:cxnLst/>
              <a:rect l="l" t="t" r="r" b="b"/>
              <a:pathLst>
                <a:path w="2620" h="3364" extrusionOk="0">
                  <a:moveTo>
                    <a:pt x="1027" y="370"/>
                  </a:moveTo>
                  <a:cubicBezTo>
                    <a:pt x="1246" y="370"/>
                    <a:pt x="1414" y="421"/>
                    <a:pt x="1523" y="525"/>
                  </a:cubicBezTo>
                  <a:cubicBezTo>
                    <a:pt x="1639" y="623"/>
                    <a:pt x="1696" y="768"/>
                    <a:pt x="1696" y="964"/>
                  </a:cubicBezTo>
                  <a:cubicBezTo>
                    <a:pt x="1696" y="1166"/>
                    <a:pt x="1639" y="1316"/>
                    <a:pt x="1523" y="1414"/>
                  </a:cubicBezTo>
                  <a:cubicBezTo>
                    <a:pt x="1414" y="1517"/>
                    <a:pt x="1246" y="1564"/>
                    <a:pt x="1027" y="1564"/>
                  </a:cubicBezTo>
                  <a:lnTo>
                    <a:pt x="456" y="1564"/>
                  </a:lnTo>
                  <a:lnTo>
                    <a:pt x="456" y="370"/>
                  </a:lnTo>
                  <a:close/>
                  <a:moveTo>
                    <a:pt x="0" y="0"/>
                  </a:moveTo>
                  <a:lnTo>
                    <a:pt x="0" y="3363"/>
                  </a:lnTo>
                  <a:lnTo>
                    <a:pt x="456" y="3363"/>
                  </a:lnTo>
                  <a:lnTo>
                    <a:pt x="456" y="1938"/>
                  </a:lnTo>
                  <a:lnTo>
                    <a:pt x="952" y="1938"/>
                  </a:lnTo>
                  <a:cubicBezTo>
                    <a:pt x="1131" y="1938"/>
                    <a:pt x="1275" y="1979"/>
                    <a:pt x="1379" y="2048"/>
                  </a:cubicBezTo>
                  <a:cubicBezTo>
                    <a:pt x="1483" y="2123"/>
                    <a:pt x="1592" y="2273"/>
                    <a:pt x="1702" y="2498"/>
                  </a:cubicBezTo>
                  <a:lnTo>
                    <a:pt x="2135" y="3363"/>
                  </a:lnTo>
                  <a:lnTo>
                    <a:pt x="2619" y="3363"/>
                  </a:lnTo>
                  <a:lnTo>
                    <a:pt x="2158" y="2440"/>
                  </a:lnTo>
                  <a:cubicBezTo>
                    <a:pt x="2065" y="2256"/>
                    <a:pt x="1973" y="2106"/>
                    <a:pt x="1881" y="1996"/>
                  </a:cubicBezTo>
                  <a:cubicBezTo>
                    <a:pt x="1789" y="1887"/>
                    <a:pt x="1696" y="1817"/>
                    <a:pt x="1598" y="1783"/>
                  </a:cubicBezTo>
                  <a:cubicBezTo>
                    <a:pt x="1783" y="1731"/>
                    <a:pt x="1927" y="1633"/>
                    <a:pt x="2025" y="1494"/>
                  </a:cubicBezTo>
                  <a:cubicBezTo>
                    <a:pt x="2123" y="1356"/>
                    <a:pt x="2175" y="1177"/>
                    <a:pt x="2175" y="964"/>
                  </a:cubicBezTo>
                  <a:cubicBezTo>
                    <a:pt x="2175" y="641"/>
                    <a:pt x="2077" y="398"/>
                    <a:pt x="1892" y="237"/>
                  </a:cubicBezTo>
                  <a:cubicBezTo>
                    <a:pt x="1702" y="75"/>
                    <a:pt x="1414" y="0"/>
                    <a:pt x="1027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6668000" y="158195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1" y="352"/>
                  </a:moveTo>
                  <a:cubicBezTo>
                    <a:pt x="1443" y="352"/>
                    <a:pt x="1610" y="415"/>
                    <a:pt x="1731" y="554"/>
                  </a:cubicBezTo>
                  <a:cubicBezTo>
                    <a:pt x="1858" y="687"/>
                    <a:pt x="1921" y="871"/>
                    <a:pt x="1921" y="1096"/>
                  </a:cubicBezTo>
                  <a:lnTo>
                    <a:pt x="445" y="1096"/>
                  </a:lnTo>
                  <a:cubicBezTo>
                    <a:pt x="468" y="860"/>
                    <a:pt x="549" y="675"/>
                    <a:pt x="681" y="548"/>
                  </a:cubicBezTo>
                  <a:cubicBezTo>
                    <a:pt x="826" y="415"/>
                    <a:pt x="1010" y="352"/>
                    <a:pt x="1241" y="352"/>
                  </a:cubicBezTo>
                  <a:close/>
                  <a:moveTo>
                    <a:pt x="1235" y="0"/>
                  </a:moveTo>
                  <a:cubicBezTo>
                    <a:pt x="860" y="0"/>
                    <a:pt x="554" y="121"/>
                    <a:pt x="335" y="363"/>
                  </a:cubicBezTo>
                  <a:cubicBezTo>
                    <a:pt x="110" y="606"/>
                    <a:pt x="1" y="935"/>
                    <a:pt x="1" y="1344"/>
                  </a:cubicBezTo>
                  <a:cubicBezTo>
                    <a:pt x="1" y="1748"/>
                    <a:pt x="116" y="2059"/>
                    <a:pt x="353" y="2296"/>
                  </a:cubicBezTo>
                  <a:cubicBezTo>
                    <a:pt x="589" y="2532"/>
                    <a:pt x="906" y="2648"/>
                    <a:pt x="1310" y="2648"/>
                  </a:cubicBezTo>
                  <a:cubicBezTo>
                    <a:pt x="1472" y="2648"/>
                    <a:pt x="1627" y="2630"/>
                    <a:pt x="1783" y="2596"/>
                  </a:cubicBezTo>
                  <a:cubicBezTo>
                    <a:pt x="1939" y="2567"/>
                    <a:pt x="2095" y="2515"/>
                    <a:pt x="2239" y="2452"/>
                  </a:cubicBezTo>
                  <a:lnTo>
                    <a:pt x="2239" y="2059"/>
                  </a:lnTo>
                  <a:cubicBezTo>
                    <a:pt x="2095" y="2140"/>
                    <a:pt x="1945" y="2198"/>
                    <a:pt x="1795" y="2238"/>
                  </a:cubicBezTo>
                  <a:cubicBezTo>
                    <a:pt x="1645" y="2279"/>
                    <a:pt x="1495" y="2296"/>
                    <a:pt x="1333" y="2296"/>
                  </a:cubicBezTo>
                  <a:cubicBezTo>
                    <a:pt x="1056" y="2296"/>
                    <a:pt x="843" y="2221"/>
                    <a:pt x="687" y="2071"/>
                  </a:cubicBezTo>
                  <a:cubicBezTo>
                    <a:pt x="537" y="1921"/>
                    <a:pt x="451" y="1707"/>
                    <a:pt x="433" y="1419"/>
                  </a:cubicBezTo>
                  <a:lnTo>
                    <a:pt x="2337" y="1419"/>
                  </a:lnTo>
                  <a:lnTo>
                    <a:pt x="2337" y="1217"/>
                  </a:lnTo>
                  <a:cubicBezTo>
                    <a:pt x="2337" y="842"/>
                    <a:pt x="2239" y="542"/>
                    <a:pt x="2043" y="329"/>
                  </a:cubicBezTo>
                  <a:cubicBezTo>
                    <a:pt x="1847" y="110"/>
                    <a:pt x="1575" y="0"/>
                    <a:pt x="123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6743425" y="155887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0"/>
                  </a:moveTo>
                  <a:lnTo>
                    <a:pt x="0" y="3507"/>
                  </a:lnTo>
                  <a:lnTo>
                    <a:pt x="416" y="3507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6770975" y="1581950"/>
              <a:ext cx="58550" cy="66200"/>
            </a:xfrm>
            <a:custGeom>
              <a:avLst/>
              <a:gdLst/>
              <a:ahLst/>
              <a:cxnLst/>
              <a:rect l="l" t="t" r="r" b="b"/>
              <a:pathLst>
                <a:path w="2342" h="2648" extrusionOk="0">
                  <a:moveTo>
                    <a:pt x="1240" y="352"/>
                  </a:moveTo>
                  <a:cubicBezTo>
                    <a:pt x="1448" y="352"/>
                    <a:pt x="1609" y="415"/>
                    <a:pt x="1736" y="554"/>
                  </a:cubicBezTo>
                  <a:cubicBezTo>
                    <a:pt x="1857" y="687"/>
                    <a:pt x="1921" y="871"/>
                    <a:pt x="1927" y="1096"/>
                  </a:cubicBezTo>
                  <a:lnTo>
                    <a:pt x="450" y="1096"/>
                  </a:lnTo>
                  <a:cubicBezTo>
                    <a:pt x="467" y="860"/>
                    <a:pt x="548" y="675"/>
                    <a:pt x="687" y="548"/>
                  </a:cubicBezTo>
                  <a:cubicBezTo>
                    <a:pt x="825" y="415"/>
                    <a:pt x="1010" y="352"/>
                    <a:pt x="1240" y="352"/>
                  </a:cubicBezTo>
                  <a:close/>
                  <a:moveTo>
                    <a:pt x="1240" y="0"/>
                  </a:moveTo>
                  <a:cubicBezTo>
                    <a:pt x="860" y="0"/>
                    <a:pt x="560" y="121"/>
                    <a:pt x="335" y="363"/>
                  </a:cubicBezTo>
                  <a:cubicBezTo>
                    <a:pt x="110" y="606"/>
                    <a:pt x="0" y="935"/>
                    <a:pt x="0" y="1344"/>
                  </a:cubicBezTo>
                  <a:cubicBezTo>
                    <a:pt x="0" y="1748"/>
                    <a:pt x="121" y="2059"/>
                    <a:pt x="352" y="2296"/>
                  </a:cubicBezTo>
                  <a:cubicBezTo>
                    <a:pt x="588" y="2532"/>
                    <a:pt x="906" y="2648"/>
                    <a:pt x="1310" y="2648"/>
                  </a:cubicBezTo>
                  <a:cubicBezTo>
                    <a:pt x="1471" y="2648"/>
                    <a:pt x="1627" y="2630"/>
                    <a:pt x="1788" y="2596"/>
                  </a:cubicBezTo>
                  <a:cubicBezTo>
                    <a:pt x="1944" y="2567"/>
                    <a:pt x="2094" y="2515"/>
                    <a:pt x="2244" y="2452"/>
                  </a:cubicBezTo>
                  <a:lnTo>
                    <a:pt x="2244" y="2059"/>
                  </a:lnTo>
                  <a:cubicBezTo>
                    <a:pt x="2094" y="2140"/>
                    <a:pt x="1950" y="2198"/>
                    <a:pt x="1800" y="2238"/>
                  </a:cubicBezTo>
                  <a:cubicBezTo>
                    <a:pt x="1650" y="2279"/>
                    <a:pt x="1494" y="2296"/>
                    <a:pt x="1333" y="2296"/>
                  </a:cubicBezTo>
                  <a:cubicBezTo>
                    <a:pt x="1061" y="2296"/>
                    <a:pt x="848" y="2221"/>
                    <a:pt x="692" y="2071"/>
                  </a:cubicBezTo>
                  <a:cubicBezTo>
                    <a:pt x="537" y="1921"/>
                    <a:pt x="450" y="1707"/>
                    <a:pt x="433" y="1419"/>
                  </a:cubicBezTo>
                  <a:lnTo>
                    <a:pt x="2342" y="1419"/>
                  </a:lnTo>
                  <a:lnTo>
                    <a:pt x="2342" y="1217"/>
                  </a:lnTo>
                  <a:cubicBezTo>
                    <a:pt x="2342" y="842"/>
                    <a:pt x="2238" y="542"/>
                    <a:pt x="2042" y="329"/>
                  </a:cubicBezTo>
                  <a:cubicBezTo>
                    <a:pt x="1846" y="110"/>
                    <a:pt x="1581" y="0"/>
                    <a:pt x="124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6842500" y="1581950"/>
              <a:ext cx="53375" cy="66200"/>
            </a:xfrm>
            <a:custGeom>
              <a:avLst/>
              <a:gdLst/>
              <a:ahLst/>
              <a:cxnLst/>
              <a:rect l="l" t="t" r="r" b="b"/>
              <a:pathLst>
                <a:path w="2135" h="2648" extrusionOk="0">
                  <a:moveTo>
                    <a:pt x="1719" y="1315"/>
                  </a:moveTo>
                  <a:lnTo>
                    <a:pt x="1719" y="1408"/>
                  </a:lnTo>
                  <a:cubicBezTo>
                    <a:pt x="1719" y="1679"/>
                    <a:pt x="1650" y="1892"/>
                    <a:pt x="1511" y="2059"/>
                  </a:cubicBezTo>
                  <a:cubicBezTo>
                    <a:pt x="1373" y="2221"/>
                    <a:pt x="1188" y="2302"/>
                    <a:pt x="958" y="2302"/>
                  </a:cubicBezTo>
                  <a:cubicBezTo>
                    <a:pt x="790" y="2302"/>
                    <a:pt x="658" y="2255"/>
                    <a:pt x="560" y="2175"/>
                  </a:cubicBezTo>
                  <a:cubicBezTo>
                    <a:pt x="462" y="2088"/>
                    <a:pt x="415" y="1967"/>
                    <a:pt x="415" y="1823"/>
                  </a:cubicBezTo>
                  <a:cubicBezTo>
                    <a:pt x="415" y="1638"/>
                    <a:pt x="479" y="1506"/>
                    <a:pt x="612" y="1431"/>
                  </a:cubicBezTo>
                  <a:cubicBezTo>
                    <a:pt x="738" y="1350"/>
                    <a:pt x="969" y="1315"/>
                    <a:pt x="1304" y="1315"/>
                  </a:cubicBezTo>
                  <a:close/>
                  <a:moveTo>
                    <a:pt x="1044" y="0"/>
                  </a:moveTo>
                  <a:cubicBezTo>
                    <a:pt x="911" y="0"/>
                    <a:pt x="773" y="12"/>
                    <a:pt x="629" y="40"/>
                  </a:cubicBezTo>
                  <a:cubicBezTo>
                    <a:pt x="485" y="69"/>
                    <a:pt x="340" y="115"/>
                    <a:pt x="185" y="173"/>
                  </a:cubicBezTo>
                  <a:lnTo>
                    <a:pt x="185" y="560"/>
                  </a:lnTo>
                  <a:cubicBezTo>
                    <a:pt x="312" y="490"/>
                    <a:pt x="444" y="438"/>
                    <a:pt x="583" y="404"/>
                  </a:cubicBezTo>
                  <a:cubicBezTo>
                    <a:pt x="715" y="369"/>
                    <a:pt x="860" y="352"/>
                    <a:pt x="1004" y="352"/>
                  </a:cubicBezTo>
                  <a:cubicBezTo>
                    <a:pt x="1229" y="352"/>
                    <a:pt x="1408" y="404"/>
                    <a:pt x="1529" y="508"/>
                  </a:cubicBezTo>
                  <a:cubicBezTo>
                    <a:pt x="1656" y="612"/>
                    <a:pt x="1719" y="756"/>
                    <a:pt x="1719" y="952"/>
                  </a:cubicBezTo>
                  <a:lnTo>
                    <a:pt x="1719" y="992"/>
                  </a:lnTo>
                  <a:lnTo>
                    <a:pt x="1136" y="992"/>
                  </a:lnTo>
                  <a:cubicBezTo>
                    <a:pt x="762" y="992"/>
                    <a:pt x="479" y="1061"/>
                    <a:pt x="289" y="1206"/>
                  </a:cubicBezTo>
                  <a:cubicBezTo>
                    <a:pt x="98" y="1350"/>
                    <a:pt x="0" y="1563"/>
                    <a:pt x="0" y="1846"/>
                  </a:cubicBezTo>
                  <a:cubicBezTo>
                    <a:pt x="0" y="2094"/>
                    <a:pt x="75" y="2284"/>
                    <a:pt x="231" y="2434"/>
                  </a:cubicBezTo>
                  <a:cubicBezTo>
                    <a:pt x="381" y="2578"/>
                    <a:pt x="588" y="2648"/>
                    <a:pt x="848" y="2648"/>
                  </a:cubicBezTo>
                  <a:cubicBezTo>
                    <a:pt x="1050" y="2648"/>
                    <a:pt x="1223" y="2613"/>
                    <a:pt x="1367" y="2538"/>
                  </a:cubicBezTo>
                  <a:cubicBezTo>
                    <a:pt x="1506" y="2469"/>
                    <a:pt x="1627" y="2353"/>
                    <a:pt x="1719" y="2198"/>
                  </a:cubicBezTo>
                  <a:lnTo>
                    <a:pt x="1719" y="2584"/>
                  </a:lnTo>
                  <a:lnTo>
                    <a:pt x="2134" y="2584"/>
                  </a:lnTo>
                  <a:lnTo>
                    <a:pt x="2134" y="1142"/>
                  </a:lnTo>
                  <a:cubicBezTo>
                    <a:pt x="2134" y="756"/>
                    <a:pt x="2042" y="473"/>
                    <a:pt x="1863" y="283"/>
                  </a:cubicBezTo>
                  <a:cubicBezTo>
                    <a:pt x="1684" y="92"/>
                    <a:pt x="1408" y="0"/>
                    <a:pt x="104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6912575" y="1581950"/>
              <a:ext cx="48175" cy="66200"/>
            </a:xfrm>
            <a:custGeom>
              <a:avLst/>
              <a:gdLst/>
              <a:ahLst/>
              <a:cxnLst/>
              <a:rect l="l" t="t" r="r" b="b"/>
              <a:pathLst>
                <a:path w="1927" h="2648" extrusionOk="0">
                  <a:moveTo>
                    <a:pt x="987" y="0"/>
                  </a:moveTo>
                  <a:cubicBezTo>
                    <a:pt x="675" y="0"/>
                    <a:pt x="439" y="64"/>
                    <a:pt x="272" y="190"/>
                  </a:cubicBezTo>
                  <a:cubicBezTo>
                    <a:pt x="104" y="323"/>
                    <a:pt x="18" y="502"/>
                    <a:pt x="18" y="744"/>
                  </a:cubicBezTo>
                  <a:cubicBezTo>
                    <a:pt x="18" y="935"/>
                    <a:pt x="75" y="1090"/>
                    <a:pt x="191" y="1206"/>
                  </a:cubicBezTo>
                  <a:cubicBezTo>
                    <a:pt x="300" y="1315"/>
                    <a:pt x="491" y="1396"/>
                    <a:pt x="745" y="1454"/>
                  </a:cubicBezTo>
                  <a:lnTo>
                    <a:pt x="889" y="1483"/>
                  </a:lnTo>
                  <a:cubicBezTo>
                    <a:pt x="1148" y="1540"/>
                    <a:pt x="1310" y="1598"/>
                    <a:pt x="1385" y="1661"/>
                  </a:cubicBezTo>
                  <a:cubicBezTo>
                    <a:pt x="1466" y="1719"/>
                    <a:pt x="1500" y="1806"/>
                    <a:pt x="1500" y="1915"/>
                  </a:cubicBezTo>
                  <a:cubicBezTo>
                    <a:pt x="1500" y="2042"/>
                    <a:pt x="1448" y="2134"/>
                    <a:pt x="1344" y="2204"/>
                  </a:cubicBezTo>
                  <a:cubicBezTo>
                    <a:pt x="1241" y="2267"/>
                    <a:pt x="1091" y="2302"/>
                    <a:pt x="894" y="2302"/>
                  </a:cubicBezTo>
                  <a:cubicBezTo>
                    <a:pt x="750" y="2302"/>
                    <a:pt x="600" y="2284"/>
                    <a:pt x="450" y="2244"/>
                  </a:cubicBezTo>
                  <a:cubicBezTo>
                    <a:pt x="306" y="2204"/>
                    <a:pt x="150" y="2140"/>
                    <a:pt x="0" y="2059"/>
                  </a:cubicBezTo>
                  <a:lnTo>
                    <a:pt x="0" y="2492"/>
                  </a:lnTo>
                  <a:cubicBezTo>
                    <a:pt x="162" y="2544"/>
                    <a:pt x="318" y="2584"/>
                    <a:pt x="462" y="2607"/>
                  </a:cubicBezTo>
                  <a:cubicBezTo>
                    <a:pt x="606" y="2636"/>
                    <a:pt x="750" y="2648"/>
                    <a:pt x="883" y="2648"/>
                  </a:cubicBezTo>
                  <a:cubicBezTo>
                    <a:pt x="1212" y="2648"/>
                    <a:pt x="1466" y="2578"/>
                    <a:pt x="1650" y="2446"/>
                  </a:cubicBezTo>
                  <a:cubicBezTo>
                    <a:pt x="1835" y="2307"/>
                    <a:pt x="1927" y="2123"/>
                    <a:pt x="1927" y="1886"/>
                  </a:cubicBezTo>
                  <a:cubicBezTo>
                    <a:pt x="1927" y="1679"/>
                    <a:pt x="1864" y="1523"/>
                    <a:pt x="1742" y="1408"/>
                  </a:cubicBezTo>
                  <a:cubicBezTo>
                    <a:pt x="1616" y="1292"/>
                    <a:pt x="1408" y="1200"/>
                    <a:pt x="1114" y="1136"/>
                  </a:cubicBezTo>
                  <a:lnTo>
                    <a:pt x="975" y="1108"/>
                  </a:lnTo>
                  <a:cubicBezTo>
                    <a:pt x="750" y="1056"/>
                    <a:pt x="600" y="1004"/>
                    <a:pt x="531" y="952"/>
                  </a:cubicBezTo>
                  <a:cubicBezTo>
                    <a:pt x="456" y="894"/>
                    <a:pt x="416" y="819"/>
                    <a:pt x="416" y="721"/>
                  </a:cubicBezTo>
                  <a:cubicBezTo>
                    <a:pt x="416" y="600"/>
                    <a:pt x="468" y="502"/>
                    <a:pt x="571" y="438"/>
                  </a:cubicBezTo>
                  <a:cubicBezTo>
                    <a:pt x="675" y="375"/>
                    <a:pt x="831" y="346"/>
                    <a:pt x="1039" y="346"/>
                  </a:cubicBezTo>
                  <a:cubicBezTo>
                    <a:pt x="1171" y="346"/>
                    <a:pt x="1304" y="358"/>
                    <a:pt x="1425" y="392"/>
                  </a:cubicBezTo>
                  <a:cubicBezTo>
                    <a:pt x="1552" y="421"/>
                    <a:pt x="1673" y="467"/>
                    <a:pt x="1794" y="525"/>
                  </a:cubicBezTo>
                  <a:lnTo>
                    <a:pt x="1794" y="133"/>
                  </a:lnTo>
                  <a:cubicBezTo>
                    <a:pt x="1679" y="87"/>
                    <a:pt x="1552" y="52"/>
                    <a:pt x="1419" y="35"/>
                  </a:cubicBezTo>
                  <a:cubicBezTo>
                    <a:pt x="1281" y="12"/>
                    <a:pt x="1137" y="0"/>
                    <a:pt x="987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6972700" y="1581950"/>
              <a:ext cx="58575" cy="66200"/>
            </a:xfrm>
            <a:custGeom>
              <a:avLst/>
              <a:gdLst/>
              <a:ahLst/>
              <a:cxnLst/>
              <a:rect l="l" t="t" r="r" b="b"/>
              <a:pathLst>
                <a:path w="2343" h="2648" extrusionOk="0">
                  <a:moveTo>
                    <a:pt x="1247" y="352"/>
                  </a:moveTo>
                  <a:cubicBezTo>
                    <a:pt x="1449" y="352"/>
                    <a:pt x="1610" y="415"/>
                    <a:pt x="1737" y="554"/>
                  </a:cubicBezTo>
                  <a:cubicBezTo>
                    <a:pt x="1858" y="687"/>
                    <a:pt x="1922" y="871"/>
                    <a:pt x="1927" y="1096"/>
                  </a:cubicBezTo>
                  <a:lnTo>
                    <a:pt x="451" y="1096"/>
                  </a:lnTo>
                  <a:cubicBezTo>
                    <a:pt x="468" y="860"/>
                    <a:pt x="549" y="675"/>
                    <a:pt x="687" y="548"/>
                  </a:cubicBezTo>
                  <a:cubicBezTo>
                    <a:pt x="826" y="415"/>
                    <a:pt x="1016" y="352"/>
                    <a:pt x="1247" y="352"/>
                  </a:cubicBezTo>
                  <a:close/>
                  <a:moveTo>
                    <a:pt x="1241" y="0"/>
                  </a:moveTo>
                  <a:cubicBezTo>
                    <a:pt x="860" y="0"/>
                    <a:pt x="560" y="121"/>
                    <a:pt x="335" y="363"/>
                  </a:cubicBezTo>
                  <a:cubicBezTo>
                    <a:pt x="116" y="606"/>
                    <a:pt x="1" y="935"/>
                    <a:pt x="1" y="1344"/>
                  </a:cubicBezTo>
                  <a:cubicBezTo>
                    <a:pt x="1" y="1748"/>
                    <a:pt x="122" y="2059"/>
                    <a:pt x="353" y="2296"/>
                  </a:cubicBezTo>
                  <a:cubicBezTo>
                    <a:pt x="589" y="2532"/>
                    <a:pt x="912" y="2648"/>
                    <a:pt x="1310" y="2648"/>
                  </a:cubicBezTo>
                  <a:cubicBezTo>
                    <a:pt x="1472" y="2648"/>
                    <a:pt x="1633" y="2630"/>
                    <a:pt x="1789" y="2596"/>
                  </a:cubicBezTo>
                  <a:cubicBezTo>
                    <a:pt x="1945" y="2567"/>
                    <a:pt x="2095" y="2515"/>
                    <a:pt x="2245" y="2452"/>
                  </a:cubicBezTo>
                  <a:lnTo>
                    <a:pt x="2245" y="2059"/>
                  </a:lnTo>
                  <a:cubicBezTo>
                    <a:pt x="2100" y="2140"/>
                    <a:pt x="1950" y="2198"/>
                    <a:pt x="1800" y="2238"/>
                  </a:cubicBezTo>
                  <a:cubicBezTo>
                    <a:pt x="1650" y="2279"/>
                    <a:pt x="1495" y="2296"/>
                    <a:pt x="1339" y="2296"/>
                  </a:cubicBezTo>
                  <a:cubicBezTo>
                    <a:pt x="1062" y="2296"/>
                    <a:pt x="849" y="2221"/>
                    <a:pt x="693" y="2071"/>
                  </a:cubicBezTo>
                  <a:cubicBezTo>
                    <a:pt x="537" y="1921"/>
                    <a:pt x="456" y="1707"/>
                    <a:pt x="433" y="1419"/>
                  </a:cubicBezTo>
                  <a:lnTo>
                    <a:pt x="2343" y="1419"/>
                  </a:lnTo>
                  <a:lnTo>
                    <a:pt x="2343" y="1217"/>
                  </a:lnTo>
                  <a:cubicBezTo>
                    <a:pt x="2343" y="842"/>
                    <a:pt x="2245" y="542"/>
                    <a:pt x="2043" y="329"/>
                  </a:cubicBezTo>
                  <a:cubicBezTo>
                    <a:pt x="1847" y="110"/>
                    <a:pt x="1581" y="0"/>
                    <a:pt x="1241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080425" y="1581950"/>
              <a:ext cx="57850" cy="66200"/>
            </a:xfrm>
            <a:custGeom>
              <a:avLst/>
              <a:gdLst/>
              <a:ahLst/>
              <a:cxnLst/>
              <a:rect l="l" t="t" r="r" b="b"/>
              <a:pathLst>
                <a:path w="2314" h="2648" extrusionOk="0">
                  <a:moveTo>
                    <a:pt x="1160" y="352"/>
                  </a:moveTo>
                  <a:cubicBezTo>
                    <a:pt x="1379" y="352"/>
                    <a:pt x="1552" y="438"/>
                    <a:pt x="1685" y="612"/>
                  </a:cubicBezTo>
                  <a:cubicBezTo>
                    <a:pt x="1812" y="790"/>
                    <a:pt x="1875" y="1027"/>
                    <a:pt x="1875" y="1321"/>
                  </a:cubicBezTo>
                  <a:cubicBezTo>
                    <a:pt x="1875" y="1621"/>
                    <a:pt x="1812" y="1863"/>
                    <a:pt x="1685" y="2036"/>
                  </a:cubicBezTo>
                  <a:cubicBezTo>
                    <a:pt x="1552" y="2209"/>
                    <a:pt x="1379" y="2296"/>
                    <a:pt x="1160" y="2296"/>
                  </a:cubicBezTo>
                  <a:cubicBezTo>
                    <a:pt x="935" y="2296"/>
                    <a:pt x="756" y="2209"/>
                    <a:pt x="629" y="2036"/>
                  </a:cubicBezTo>
                  <a:cubicBezTo>
                    <a:pt x="502" y="1863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29" y="612"/>
                  </a:cubicBezTo>
                  <a:cubicBezTo>
                    <a:pt x="762" y="438"/>
                    <a:pt x="935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7" y="0"/>
                    <a:pt x="514" y="115"/>
                    <a:pt x="306" y="352"/>
                  </a:cubicBezTo>
                  <a:cubicBezTo>
                    <a:pt x="104" y="583"/>
                    <a:pt x="1" y="906"/>
                    <a:pt x="1" y="1321"/>
                  </a:cubicBezTo>
                  <a:cubicBezTo>
                    <a:pt x="1" y="1736"/>
                    <a:pt x="104" y="2059"/>
                    <a:pt x="306" y="2296"/>
                  </a:cubicBezTo>
                  <a:cubicBezTo>
                    <a:pt x="514" y="2532"/>
                    <a:pt x="797" y="2648"/>
                    <a:pt x="1160" y="2648"/>
                  </a:cubicBezTo>
                  <a:cubicBezTo>
                    <a:pt x="1518" y="2648"/>
                    <a:pt x="1800" y="2532"/>
                    <a:pt x="2008" y="2296"/>
                  </a:cubicBezTo>
                  <a:cubicBezTo>
                    <a:pt x="2215" y="2059"/>
                    <a:pt x="2314" y="1736"/>
                    <a:pt x="2314" y="1321"/>
                  </a:cubicBezTo>
                  <a:cubicBezTo>
                    <a:pt x="2314" y="906"/>
                    <a:pt x="2215" y="583"/>
                    <a:pt x="2008" y="352"/>
                  </a:cubicBezTo>
                  <a:cubicBezTo>
                    <a:pt x="1800" y="115"/>
                    <a:pt x="1518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7147325" y="1558875"/>
              <a:ext cx="40125" cy="87700"/>
            </a:xfrm>
            <a:custGeom>
              <a:avLst/>
              <a:gdLst/>
              <a:ahLst/>
              <a:cxnLst/>
              <a:rect l="l" t="t" r="r" b="b"/>
              <a:pathLst>
                <a:path w="1605" h="3508" extrusionOk="0">
                  <a:moveTo>
                    <a:pt x="1212" y="0"/>
                  </a:moveTo>
                  <a:cubicBezTo>
                    <a:pt x="930" y="0"/>
                    <a:pt x="722" y="64"/>
                    <a:pt x="589" y="196"/>
                  </a:cubicBezTo>
                  <a:cubicBezTo>
                    <a:pt x="462" y="323"/>
                    <a:pt x="393" y="525"/>
                    <a:pt x="393" y="808"/>
                  </a:cubicBezTo>
                  <a:lnTo>
                    <a:pt x="393" y="981"/>
                  </a:lnTo>
                  <a:lnTo>
                    <a:pt x="1" y="981"/>
                  </a:lnTo>
                  <a:lnTo>
                    <a:pt x="1" y="1304"/>
                  </a:lnTo>
                  <a:lnTo>
                    <a:pt x="393" y="1304"/>
                  </a:lnTo>
                  <a:lnTo>
                    <a:pt x="393" y="3507"/>
                  </a:lnTo>
                  <a:lnTo>
                    <a:pt x="814" y="3507"/>
                  </a:lnTo>
                  <a:lnTo>
                    <a:pt x="814" y="1304"/>
                  </a:lnTo>
                  <a:lnTo>
                    <a:pt x="1495" y="1304"/>
                  </a:lnTo>
                  <a:lnTo>
                    <a:pt x="1495" y="981"/>
                  </a:lnTo>
                  <a:lnTo>
                    <a:pt x="814" y="981"/>
                  </a:lnTo>
                  <a:lnTo>
                    <a:pt x="814" y="762"/>
                  </a:lnTo>
                  <a:cubicBezTo>
                    <a:pt x="814" y="600"/>
                    <a:pt x="843" y="496"/>
                    <a:pt x="895" y="433"/>
                  </a:cubicBezTo>
                  <a:cubicBezTo>
                    <a:pt x="958" y="375"/>
                    <a:pt x="1062" y="346"/>
                    <a:pt x="1206" y="346"/>
                  </a:cubicBezTo>
                  <a:lnTo>
                    <a:pt x="1604" y="34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6597050" y="1697300"/>
              <a:ext cx="92175" cy="64625"/>
            </a:xfrm>
            <a:custGeom>
              <a:avLst/>
              <a:gdLst/>
              <a:ahLst/>
              <a:cxnLst/>
              <a:rect l="l" t="t" r="r" b="b"/>
              <a:pathLst>
                <a:path w="3687" h="2585" extrusionOk="0">
                  <a:moveTo>
                    <a:pt x="1229" y="1"/>
                  </a:moveTo>
                  <a:cubicBezTo>
                    <a:pt x="1051" y="1"/>
                    <a:pt x="895" y="35"/>
                    <a:pt x="762" y="110"/>
                  </a:cubicBezTo>
                  <a:cubicBezTo>
                    <a:pt x="630" y="185"/>
                    <a:pt x="514" y="295"/>
                    <a:pt x="422" y="451"/>
                  </a:cubicBezTo>
                  <a:lnTo>
                    <a:pt x="422" y="58"/>
                  </a:lnTo>
                  <a:lnTo>
                    <a:pt x="1" y="58"/>
                  </a:lnTo>
                  <a:lnTo>
                    <a:pt x="1" y="2585"/>
                  </a:lnTo>
                  <a:lnTo>
                    <a:pt x="422" y="2585"/>
                  </a:lnTo>
                  <a:lnTo>
                    <a:pt x="422" y="1154"/>
                  </a:lnTo>
                  <a:cubicBezTo>
                    <a:pt x="422" y="912"/>
                    <a:pt x="480" y="716"/>
                    <a:pt x="606" y="577"/>
                  </a:cubicBezTo>
                  <a:cubicBezTo>
                    <a:pt x="733" y="433"/>
                    <a:pt x="901" y="358"/>
                    <a:pt x="1114" y="358"/>
                  </a:cubicBezTo>
                  <a:cubicBezTo>
                    <a:pt x="1293" y="358"/>
                    <a:pt x="1420" y="416"/>
                    <a:pt x="1506" y="537"/>
                  </a:cubicBezTo>
                  <a:cubicBezTo>
                    <a:pt x="1593" y="652"/>
                    <a:pt x="1639" y="831"/>
                    <a:pt x="1639" y="1073"/>
                  </a:cubicBezTo>
                  <a:lnTo>
                    <a:pt x="1639" y="2585"/>
                  </a:lnTo>
                  <a:lnTo>
                    <a:pt x="2054" y="2585"/>
                  </a:lnTo>
                  <a:lnTo>
                    <a:pt x="2054" y="1154"/>
                  </a:lnTo>
                  <a:cubicBezTo>
                    <a:pt x="2054" y="912"/>
                    <a:pt x="2118" y="716"/>
                    <a:pt x="2239" y="572"/>
                  </a:cubicBezTo>
                  <a:cubicBezTo>
                    <a:pt x="2366" y="433"/>
                    <a:pt x="2533" y="358"/>
                    <a:pt x="2752" y="358"/>
                  </a:cubicBezTo>
                  <a:cubicBezTo>
                    <a:pt x="2925" y="358"/>
                    <a:pt x="3058" y="416"/>
                    <a:pt x="3139" y="537"/>
                  </a:cubicBezTo>
                  <a:cubicBezTo>
                    <a:pt x="3225" y="652"/>
                    <a:pt x="3271" y="831"/>
                    <a:pt x="3271" y="1073"/>
                  </a:cubicBezTo>
                  <a:lnTo>
                    <a:pt x="3271" y="2585"/>
                  </a:lnTo>
                  <a:lnTo>
                    <a:pt x="3687" y="2585"/>
                  </a:lnTo>
                  <a:lnTo>
                    <a:pt x="3687" y="1062"/>
                  </a:lnTo>
                  <a:cubicBezTo>
                    <a:pt x="3687" y="722"/>
                    <a:pt x="3617" y="456"/>
                    <a:pt x="3473" y="277"/>
                  </a:cubicBezTo>
                  <a:cubicBezTo>
                    <a:pt x="3329" y="93"/>
                    <a:pt x="3127" y="1"/>
                    <a:pt x="2862" y="1"/>
                  </a:cubicBezTo>
                  <a:cubicBezTo>
                    <a:pt x="2671" y="1"/>
                    <a:pt x="2498" y="41"/>
                    <a:pt x="2354" y="133"/>
                  </a:cubicBezTo>
                  <a:cubicBezTo>
                    <a:pt x="2210" y="220"/>
                    <a:pt x="2089" y="358"/>
                    <a:pt x="1985" y="543"/>
                  </a:cubicBezTo>
                  <a:cubicBezTo>
                    <a:pt x="1922" y="364"/>
                    <a:pt x="1824" y="231"/>
                    <a:pt x="1697" y="139"/>
                  </a:cubicBezTo>
                  <a:cubicBezTo>
                    <a:pt x="1570" y="47"/>
                    <a:pt x="1414" y="1"/>
                    <a:pt x="122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6705350" y="1697300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1" y="352"/>
                  </a:moveTo>
                  <a:cubicBezTo>
                    <a:pt x="1448" y="352"/>
                    <a:pt x="1610" y="416"/>
                    <a:pt x="1737" y="554"/>
                  </a:cubicBezTo>
                  <a:cubicBezTo>
                    <a:pt x="1858" y="687"/>
                    <a:pt x="1921" y="872"/>
                    <a:pt x="1927" y="1097"/>
                  </a:cubicBezTo>
                  <a:lnTo>
                    <a:pt x="445" y="1097"/>
                  </a:lnTo>
                  <a:cubicBezTo>
                    <a:pt x="468" y="860"/>
                    <a:pt x="549" y="675"/>
                    <a:pt x="687" y="549"/>
                  </a:cubicBezTo>
                  <a:cubicBezTo>
                    <a:pt x="825" y="416"/>
                    <a:pt x="1010" y="352"/>
                    <a:pt x="1241" y="352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0" y="606"/>
                    <a:pt x="1" y="935"/>
                    <a:pt x="1" y="1345"/>
                  </a:cubicBezTo>
                  <a:cubicBezTo>
                    <a:pt x="1" y="1748"/>
                    <a:pt x="116" y="2060"/>
                    <a:pt x="353" y="2296"/>
                  </a:cubicBezTo>
                  <a:cubicBezTo>
                    <a:pt x="589" y="2533"/>
                    <a:pt x="906" y="2648"/>
                    <a:pt x="1310" y="2648"/>
                  </a:cubicBezTo>
                  <a:cubicBezTo>
                    <a:pt x="1472" y="2648"/>
                    <a:pt x="1627" y="2631"/>
                    <a:pt x="1783" y="2596"/>
                  </a:cubicBezTo>
                  <a:cubicBezTo>
                    <a:pt x="1945" y="2567"/>
                    <a:pt x="2094" y="2516"/>
                    <a:pt x="2244" y="2452"/>
                  </a:cubicBezTo>
                  <a:lnTo>
                    <a:pt x="2244" y="2060"/>
                  </a:lnTo>
                  <a:cubicBezTo>
                    <a:pt x="2094" y="2141"/>
                    <a:pt x="1945" y="2198"/>
                    <a:pt x="1795" y="2239"/>
                  </a:cubicBezTo>
                  <a:cubicBezTo>
                    <a:pt x="1650" y="2279"/>
                    <a:pt x="1495" y="2296"/>
                    <a:pt x="1333" y="2296"/>
                  </a:cubicBezTo>
                  <a:cubicBezTo>
                    <a:pt x="1062" y="2296"/>
                    <a:pt x="843" y="2221"/>
                    <a:pt x="693" y="2071"/>
                  </a:cubicBezTo>
                  <a:cubicBezTo>
                    <a:pt x="537" y="1921"/>
                    <a:pt x="451" y="1708"/>
                    <a:pt x="433" y="1420"/>
                  </a:cubicBezTo>
                  <a:lnTo>
                    <a:pt x="2343" y="1420"/>
                  </a:lnTo>
                  <a:lnTo>
                    <a:pt x="2343" y="1218"/>
                  </a:lnTo>
                  <a:cubicBezTo>
                    <a:pt x="2343" y="843"/>
                    <a:pt x="2239" y="543"/>
                    <a:pt x="2043" y="329"/>
                  </a:cubicBezTo>
                  <a:cubicBezTo>
                    <a:pt x="1846" y="110"/>
                    <a:pt x="1575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6780475" y="1697300"/>
              <a:ext cx="36950" cy="64625"/>
            </a:xfrm>
            <a:custGeom>
              <a:avLst/>
              <a:gdLst/>
              <a:ahLst/>
              <a:cxnLst/>
              <a:rect l="l" t="t" r="r" b="b"/>
              <a:pathLst>
                <a:path w="1478" h="2585" extrusionOk="0">
                  <a:moveTo>
                    <a:pt x="1264" y="1"/>
                  </a:moveTo>
                  <a:cubicBezTo>
                    <a:pt x="1068" y="1"/>
                    <a:pt x="895" y="35"/>
                    <a:pt x="756" y="110"/>
                  </a:cubicBezTo>
                  <a:cubicBezTo>
                    <a:pt x="618" y="185"/>
                    <a:pt x="503" y="301"/>
                    <a:pt x="416" y="451"/>
                  </a:cubicBezTo>
                  <a:lnTo>
                    <a:pt x="416" y="58"/>
                  </a:lnTo>
                  <a:lnTo>
                    <a:pt x="1" y="58"/>
                  </a:lnTo>
                  <a:lnTo>
                    <a:pt x="1" y="2585"/>
                  </a:lnTo>
                  <a:lnTo>
                    <a:pt x="416" y="2585"/>
                  </a:lnTo>
                  <a:lnTo>
                    <a:pt x="416" y="1252"/>
                  </a:lnTo>
                  <a:cubicBezTo>
                    <a:pt x="416" y="970"/>
                    <a:pt x="480" y="750"/>
                    <a:pt x="606" y="600"/>
                  </a:cubicBezTo>
                  <a:cubicBezTo>
                    <a:pt x="728" y="445"/>
                    <a:pt x="912" y="370"/>
                    <a:pt x="1143" y="370"/>
                  </a:cubicBezTo>
                  <a:cubicBezTo>
                    <a:pt x="1212" y="370"/>
                    <a:pt x="1270" y="376"/>
                    <a:pt x="1328" y="387"/>
                  </a:cubicBezTo>
                  <a:cubicBezTo>
                    <a:pt x="1379" y="399"/>
                    <a:pt x="1431" y="422"/>
                    <a:pt x="1477" y="445"/>
                  </a:cubicBezTo>
                  <a:lnTo>
                    <a:pt x="1477" y="24"/>
                  </a:lnTo>
                  <a:cubicBezTo>
                    <a:pt x="1431" y="12"/>
                    <a:pt x="1397" y="6"/>
                    <a:pt x="1362" y="6"/>
                  </a:cubicBezTo>
                  <a:cubicBezTo>
                    <a:pt x="1328" y="1"/>
                    <a:pt x="1293" y="1"/>
                    <a:pt x="126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6821300" y="1697300"/>
              <a:ext cx="57850" cy="66225"/>
            </a:xfrm>
            <a:custGeom>
              <a:avLst/>
              <a:gdLst/>
              <a:ahLst/>
              <a:cxnLst/>
              <a:rect l="l" t="t" r="r" b="b"/>
              <a:pathLst>
                <a:path w="2314" h="2649" extrusionOk="0">
                  <a:moveTo>
                    <a:pt x="1154" y="352"/>
                  </a:moveTo>
                  <a:cubicBezTo>
                    <a:pt x="1379" y="352"/>
                    <a:pt x="1552" y="439"/>
                    <a:pt x="1679" y="612"/>
                  </a:cubicBezTo>
                  <a:cubicBezTo>
                    <a:pt x="1811" y="791"/>
                    <a:pt x="1875" y="1027"/>
                    <a:pt x="1875" y="1322"/>
                  </a:cubicBezTo>
                  <a:cubicBezTo>
                    <a:pt x="1875" y="1621"/>
                    <a:pt x="1811" y="1864"/>
                    <a:pt x="1679" y="2037"/>
                  </a:cubicBezTo>
                  <a:cubicBezTo>
                    <a:pt x="1552" y="2210"/>
                    <a:pt x="1379" y="2296"/>
                    <a:pt x="1154" y="2296"/>
                  </a:cubicBezTo>
                  <a:cubicBezTo>
                    <a:pt x="935" y="2296"/>
                    <a:pt x="756" y="2210"/>
                    <a:pt x="629" y="2037"/>
                  </a:cubicBezTo>
                  <a:cubicBezTo>
                    <a:pt x="496" y="1864"/>
                    <a:pt x="433" y="1627"/>
                    <a:pt x="433" y="1322"/>
                  </a:cubicBezTo>
                  <a:cubicBezTo>
                    <a:pt x="433" y="1022"/>
                    <a:pt x="502" y="785"/>
                    <a:pt x="629" y="612"/>
                  </a:cubicBezTo>
                  <a:cubicBezTo>
                    <a:pt x="756" y="439"/>
                    <a:pt x="935" y="352"/>
                    <a:pt x="1154" y="352"/>
                  </a:cubicBezTo>
                  <a:close/>
                  <a:moveTo>
                    <a:pt x="1154" y="1"/>
                  </a:moveTo>
                  <a:cubicBezTo>
                    <a:pt x="796" y="1"/>
                    <a:pt x="508" y="116"/>
                    <a:pt x="306" y="352"/>
                  </a:cubicBezTo>
                  <a:cubicBezTo>
                    <a:pt x="98" y="583"/>
                    <a:pt x="0" y="906"/>
                    <a:pt x="0" y="1322"/>
                  </a:cubicBezTo>
                  <a:cubicBezTo>
                    <a:pt x="0" y="1737"/>
                    <a:pt x="98" y="2060"/>
                    <a:pt x="306" y="2296"/>
                  </a:cubicBezTo>
                  <a:cubicBezTo>
                    <a:pt x="508" y="2533"/>
                    <a:pt x="796" y="2648"/>
                    <a:pt x="1154" y="2648"/>
                  </a:cubicBezTo>
                  <a:cubicBezTo>
                    <a:pt x="1517" y="2648"/>
                    <a:pt x="1800" y="2533"/>
                    <a:pt x="2008" y="2296"/>
                  </a:cubicBezTo>
                  <a:cubicBezTo>
                    <a:pt x="2209" y="2060"/>
                    <a:pt x="2313" y="1737"/>
                    <a:pt x="2313" y="1322"/>
                  </a:cubicBezTo>
                  <a:cubicBezTo>
                    <a:pt x="2313" y="906"/>
                    <a:pt x="2209" y="583"/>
                    <a:pt x="2008" y="352"/>
                  </a:cubicBezTo>
                  <a:cubicBezTo>
                    <a:pt x="1800" y="116"/>
                    <a:pt x="1517" y="1"/>
                    <a:pt x="115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6890375" y="1698750"/>
              <a:ext cx="50625" cy="63175"/>
            </a:xfrm>
            <a:custGeom>
              <a:avLst/>
              <a:gdLst/>
              <a:ahLst/>
              <a:cxnLst/>
              <a:rect l="l" t="t" r="r" b="b"/>
              <a:pathLst>
                <a:path w="2025" h="2527" extrusionOk="0">
                  <a:moveTo>
                    <a:pt x="58" y="0"/>
                  </a:moveTo>
                  <a:lnTo>
                    <a:pt x="58" y="335"/>
                  </a:lnTo>
                  <a:lnTo>
                    <a:pt x="1563" y="335"/>
                  </a:lnTo>
                  <a:lnTo>
                    <a:pt x="0" y="2146"/>
                  </a:lnTo>
                  <a:lnTo>
                    <a:pt x="0" y="2527"/>
                  </a:lnTo>
                  <a:lnTo>
                    <a:pt x="2025" y="2527"/>
                  </a:lnTo>
                  <a:lnTo>
                    <a:pt x="2025" y="2192"/>
                  </a:lnTo>
                  <a:lnTo>
                    <a:pt x="467" y="2192"/>
                  </a:lnTo>
                  <a:lnTo>
                    <a:pt x="2025" y="381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6952375" y="1697300"/>
              <a:ext cx="58000" cy="66225"/>
            </a:xfrm>
            <a:custGeom>
              <a:avLst/>
              <a:gdLst/>
              <a:ahLst/>
              <a:cxnLst/>
              <a:rect l="l" t="t" r="r" b="b"/>
              <a:pathLst>
                <a:path w="2320" h="2649" extrusionOk="0">
                  <a:moveTo>
                    <a:pt x="1160" y="352"/>
                  </a:moveTo>
                  <a:cubicBezTo>
                    <a:pt x="1379" y="352"/>
                    <a:pt x="1552" y="439"/>
                    <a:pt x="1685" y="612"/>
                  </a:cubicBezTo>
                  <a:cubicBezTo>
                    <a:pt x="1812" y="791"/>
                    <a:pt x="1875" y="1027"/>
                    <a:pt x="1875" y="1322"/>
                  </a:cubicBezTo>
                  <a:cubicBezTo>
                    <a:pt x="1875" y="1621"/>
                    <a:pt x="1812" y="1864"/>
                    <a:pt x="1685" y="2037"/>
                  </a:cubicBezTo>
                  <a:cubicBezTo>
                    <a:pt x="1552" y="2210"/>
                    <a:pt x="1379" y="2296"/>
                    <a:pt x="1160" y="2296"/>
                  </a:cubicBezTo>
                  <a:cubicBezTo>
                    <a:pt x="935" y="2296"/>
                    <a:pt x="756" y="2210"/>
                    <a:pt x="629" y="2037"/>
                  </a:cubicBezTo>
                  <a:cubicBezTo>
                    <a:pt x="502" y="1864"/>
                    <a:pt x="439" y="1627"/>
                    <a:pt x="439" y="1322"/>
                  </a:cubicBezTo>
                  <a:cubicBezTo>
                    <a:pt x="439" y="1022"/>
                    <a:pt x="502" y="785"/>
                    <a:pt x="629" y="612"/>
                  </a:cubicBezTo>
                  <a:cubicBezTo>
                    <a:pt x="762" y="439"/>
                    <a:pt x="935" y="352"/>
                    <a:pt x="1160" y="352"/>
                  </a:cubicBezTo>
                  <a:close/>
                  <a:moveTo>
                    <a:pt x="1160" y="1"/>
                  </a:moveTo>
                  <a:cubicBezTo>
                    <a:pt x="796" y="1"/>
                    <a:pt x="514" y="116"/>
                    <a:pt x="306" y="352"/>
                  </a:cubicBezTo>
                  <a:cubicBezTo>
                    <a:pt x="104" y="583"/>
                    <a:pt x="0" y="906"/>
                    <a:pt x="0" y="1322"/>
                  </a:cubicBezTo>
                  <a:cubicBezTo>
                    <a:pt x="0" y="1737"/>
                    <a:pt x="104" y="2060"/>
                    <a:pt x="306" y="2296"/>
                  </a:cubicBezTo>
                  <a:cubicBezTo>
                    <a:pt x="514" y="2533"/>
                    <a:pt x="796" y="2648"/>
                    <a:pt x="1160" y="2648"/>
                  </a:cubicBezTo>
                  <a:cubicBezTo>
                    <a:pt x="1517" y="2648"/>
                    <a:pt x="1800" y="2533"/>
                    <a:pt x="2008" y="2296"/>
                  </a:cubicBezTo>
                  <a:cubicBezTo>
                    <a:pt x="2215" y="2060"/>
                    <a:pt x="2319" y="1737"/>
                    <a:pt x="2319" y="1322"/>
                  </a:cubicBezTo>
                  <a:cubicBezTo>
                    <a:pt x="2319" y="906"/>
                    <a:pt x="2215" y="583"/>
                    <a:pt x="2008" y="352"/>
                  </a:cubicBezTo>
                  <a:cubicBezTo>
                    <a:pt x="1800" y="116"/>
                    <a:pt x="1517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027500" y="167422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1" y="1"/>
                  </a:moveTo>
                  <a:lnTo>
                    <a:pt x="1" y="526"/>
                  </a:lnTo>
                  <a:lnTo>
                    <a:pt x="416" y="526"/>
                  </a:lnTo>
                  <a:lnTo>
                    <a:pt x="416" y="1"/>
                  </a:lnTo>
                  <a:close/>
                  <a:moveTo>
                    <a:pt x="1" y="981"/>
                  </a:moveTo>
                  <a:lnTo>
                    <a:pt x="1" y="3508"/>
                  </a:lnTo>
                  <a:lnTo>
                    <a:pt x="416" y="3508"/>
                  </a:lnTo>
                  <a:lnTo>
                    <a:pt x="416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051725" y="1680875"/>
              <a:ext cx="39400" cy="81050"/>
            </a:xfrm>
            <a:custGeom>
              <a:avLst/>
              <a:gdLst/>
              <a:ahLst/>
              <a:cxnLst/>
              <a:rect l="l" t="t" r="r" b="b"/>
              <a:pathLst>
                <a:path w="1576" h="3242" extrusionOk="0">
                  <a:moveTo>
                    <a:pt x="306" y="0"/>
                  </a:moveTo>
                  <a:lnTo>
                    <a:pt x="306" y="715"/>
                  </a:lnTo>
                  <a:lnTo>
                    <a:pt x="1" y="715"/>
                  </a:lnTo>
                  <a:lnTo>
                    <a:pt x="1" y="1038"/>
                  </a:lnTo>
                  <a:lnTo>
                    <a:pt x="306" y="1038"/>
                  </a:lnTo>
                  <a:lnTo>
                    <a:pt x="306" y="2411"/>
                  </a:lnTo>
                  <a:cubicBezTo>
                    <a:pt x="306" y="2723"/>
                    <a:pt x="364" y="2942"/>
                    <a:pt x="485" y="3063"/>
                  </a:cubicBezTo>
                  <a:cubicBezTo>
                    <a:pt x="612" y="3178"/>
                    <a:pt x="831" y="3242"/>
                    <a:pt x="1149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9" y="2896"/>
                  </a:lnTo>
                  <a:cubicBezTo>
                    <a:pt x="975" y="2896"/>
                    <a:pt x="860" y="2861"/>
                    <a:pt x="808" y="2803"/>
                  </a:cubicBezTo>
                  <a:cubicBezTo>
                    <a:pt x="751" y="2746"/>
                    <a:pt x="722" y="2613"/>
                    <a:pt x="722" y="2411"/>
                  </a:cubicBezTo>
                  <a:lnTo>
                    <a:pt x="722" y="1038"/>
                  </a:lnTo>
                  <a:lnTo>
                    <a:pt x="1575" y="1038"/>
                  </a:lnTo>
                  <a:lnTo>
                    <a:pt x="1575" y="715"/>
                  </a:lnTo>
                  <a:lnTo>
                    <a:pt x="722" y="71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7100175" y="1697300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7" y="352"/>
                  </a:moveTo>
                  <a:cubicBezTo>
                    <a:pt x="1449" y="352"/>
                    <a:pt x="1610" y="416"/>
                    <a:pt x="1737" y="554"/>
                  </a:cubicBezTo>
                  <a:cubicBezTo>
                    <a:pt x="1858" y="687"/>
                    <a:pt x="1922" y="872"/>
                    <a:pt x="1927" y="1097"/>
                  </a:cubicBezTo>
                  <a:lnTo>
                    <a:pt x="451" y="1097"/>
                  </a:lnTo>
                  <a:cubicBezTo>
                    <a:pt x="468" y="860"/>
                    <a:pt x="549" y="675"/>
                    <a:pt x="687" y="549"/>
                  </a:cubicBezTo>
                  <a:cubicBezTo>
                    <a:pt x="826" y="416"/>
                    <a:pt x="1016" y="352"/>
                    <a:pt x="1247" y="352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6" y="606"/>
                    <a:pt x="1" y="935"/>
                    <a:pt x="1" y="1345"/>
                  </a:cubicBezTo>
                  <a:cubicBezTo>
                    <a:pt x="1" y="1748"/>
                    <a:pt x="122" y="2060"/>
                    <a:pt x="353" y="2296"/>
                  </a:cubicBezTo>
                  <a:cubicBezTo>
                    <a:pt x="589" y="2533"/>
                    <a:pt x="912" y="2648"/>
                    <a:pt x="1310" y="2648"/>
                  </a:cubicBezTo>
                  <a:cubicBezTo>
                    <a:pt x="1472" y="2648"/>
                    <a:pt x="1633" y="2631"/>
                    <a:pt x="1789" y="2596"/>
                  </a:cubicBezTo>
                  <a:cubicBezTo>
                    <a:pt x="1945" y="2567"/>
                    <a:pt x="2095" y="2516"/>
                    <a:pt x="2245" y="2452"/>
                  </a:cubicBezTo>
                  <a:lnTo>
                    <a:pt x="2245" y="2060"/>
                  </a:lnTo>
                  <a:cubicBezTo>
                    <a:pt x="2100" y="2141"/>
                    <a:pt x="1950" y="2198"/>
                    <a:pt x="1800" y="2239"/>
                  </a:cubicBezTo>
                  <a:cubicBezTo>
                    <a:pt x="1650" y="2279"/>
                    <a:pt x="1495" y="2296"/>
                    <a:pt x="1339" y="2296"/>
                  </a:cubicBezTo>
                  <a:cubicBezTo>
                    <a:pt x="1062" y="2296"/>
                    <a:pt x="849" y="2221"/>
                    <a:pt x="693" y="2071"/>
                  </a:cubicBezTo>
                  <a:cubicBezTo>
                    <a:pt x="537" y="1921"/>
                    <a:pt x="456" y="1708"/>
                    <a:pt x="433" y="1420"/>
                  </a:cubicBezTo>
                  <a:lnTo>
                    <a:pt x="2343" y="1420"/>
                  </a:lnTo>
                  <a:lnTo>
                    <a:pt x="2343" y="1218"/>
                  </a:lnTo>
                  <a:cubicBezTo>
                    <a:pt x="2343" y="843"/>
                    <a:pt x="2245" y="543"/>
                    <a:pt x="2043" y="329"/>
                  </a:cubicBezTo>
                  <a:cubicBezTo>
                    <a:pt x="1847" y="110"/>
                    <a:pt x="1581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71125" y="1697300"/>
              <a:ext cx="48200" cy="66225"/>
            </a:xfrm>
            <a:custGeom>
              <a:avLst/>
              <a:gdLst/>
              <a:ahLst/>
              <a:cxnLst/>
              <a:rect l="l" t="t" r="r" b="b"/>
              <a:pathLst>
                <a:path w="1928" h="2649" extrusionOk="0">
                  <a:moveTo>
                    <a:pt x="987" y="1"/>
                  </a:moveTo>
                  <a:cubicBezTo>
                    <a:pt x="676" y="1"/>
                    <a:pt x="439" y="64"/>
                    <a:pt x="272" y="191"/>
                  </a:cubicBezTo>
                  <a:cubicBezTo>
                    <a:pt x="104" y="324"/>
                    <a:pt x="18" y="502"/>
                    <a:pt x="18" y="745"/>
                  </a:cubicBezTo>
                  <a:cubicBezTo>
                    <a:pt x="18" y="935"/>
                    <a:pt x="76" y="1091"/>
                    <a:pt x="191" y="1206"/>
                  </a:cubicBezTo>
                  <a:cubicBezTo>
                    <a:pt x="301" y="1316"/>
                    <a:pt x="491" y="1396"/>
                    <a:pt x="745" y="1454"/>
                  </a:cubicBezTo>
                  <a:lnTo>
                    <a:pt x="889" y="1483"/>
                  </a:lnTo>
                  <a:cubicBezTo>
                    <a:pt x="1149" y="1541"/>
                    <a:pt x="1310" y="1598"/>
                    <a:pt x="1385" y="1662"/>
                  </a:cubicBezTo>
                  <a:cubicBezTo>
                    <a:pt x="1466" y="1720"/>
                    <a:pt x="1500" y="1806"/>
                    <a:pt x="1500" y="1916"/>
                  </a:cubicBezTo>
                  <a:cubicBezTo>
                    <a:pt x="1500" y="2043"/>
                    <a:pt x="1448" y="2135"/>
                    <a:pt x="1345" y="2204"/>
                  </a:cubicBezTo>
                  <a:cubicBezTo>
                    <a:pt x="1241" y="2267"/>
                    <a:pt x="1091" y="2302"/>
                    <a:pt x="895" y="2302"/>
                  </a:cubicBezTo>
                  <a:cubicBezTo>
                    <a:pt x="751" y="2302"/>
                    <a:pt x="601" y="2285"/>
                    <a:pt x="451" y="2244"/>
                  </a:cubicBezTo>
                  <a:cubicBezTo>
                    <a:pt x="306" y="2204"/>
                    <a:pt x="151" y="2141"/>
                    <a:pt x="1" y="2060"/>
                  </a:cubicBezTo>
                  <a:lnTo>
                    <a:pt x="1" y="2492"/>
                  </a:lnTo>
                  <a:cubicBezTo>
                    <a:pt x="162" y="2544"/>
                    <a:pt x="318" y="2585"/>
                    <a:pt x="462" y="2608"/>
                  </a:cubicBezTo>
                  <a:cubicBezTo>
                    <a:pt x="606" y="2637"/>
                    <a:pt x="751" y="2648"/>
                    <a:pt x="883" y="2648"/>
                  </a:cubicBezTo>
                  <a:cubicBezTo>
                    <a:pt x="1212" y="2648"/>
                    <a:pt x="1466" y="2579"/>
                    <a:pt x="1650" y="2446"/>
                  </a:cubicBezTo>
                  <a:cubicBezTo>
                    <a:pt x="1835" y="2308"/>
                    <a:pt x="1927" y="2123"/>
                    <a:pt x="1927" y="1887"/>
                  </a:cubicBezTo>
                  <a:cubicBezTo>
                    <a:pt x="1927" y="1679"/>
                    <a:pt x="1864" y="1523"/>
                    <a:pt x="1743" y="1408"/>
                  </a:cubicBezTo>
                  <a:cubicBezTo>
                    <a:pt x="1616" y="1293"/>
                    <a:pt x="1408" y="1200"/>
                    <a:pt x="1114" y="1137"/>
                  </a:cubicBezTo>
                  <a:lnTo>
                    <a:pt x="975" y="1108"/>
                  </a:lnTo>
                  <a:cubicBezTo>
                    <a:pt x="751" y="1056"/>
                    <a:pt x="601" y="1004"/>
                    <a:pt x="531" y="952"/>
                  </a:cubicBezTo>
                  <a:cubicBezTo>
                    <a:pt x="456" y="895"/>
                    <a:pt x="416" y="820"/>
                    <a:pt x="416" y="722"/>
                  </a:cubicBezTo>
                  <a:cubicBezTo>
                    <a:pt x="416" y="600"/>
                    <a:pt x="468" y="502"/>
                    <a:pt x="572" y="439"/>
                  </a:cubicBezTo>
                  <a:cubicBezTo>
                    <a:pt x="676" y="376"/>
                    <a:pt x="831" y="347"/>
                    <a:pt x="1033" y="347"/>
                  </a:cubicBezTo>
                  <a:cubicBezTo>
                    <a:pt x="1172" y="347"/>
                    <a:pt x="1304" y="358"/>
                    <a:pt x="1425" y="393"/>
                  </a:cubicBezTo>
                  <a:cubicBezTo>
                    <a:pt x="1552" y="422"/>
                    <a:pt x="1673" y="468"/>
                    <a:pt x="1795" y="526"/>
                  </a:cubicBezTo>
                  <a:lnTo>
                    <a:pt x="1795" y="133"/>
                  </a:lnTo>
                  <a:cubicBezTo>
                    <a:pt x="1679" y="87"/>
                    <a:pt x="1552" y="53"/>
                    <a:pt x="1420" y="35"/>
                  </a:cubicBezTo>
                  <a:cubicBezTo>
                    <a:pt x="1281" y="12"/>
                    <a:pt x="1137" y="1"/>
                    <a:pt x="987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4429975" y="804675"/>
              <a:ext cx="39825" cy="75875"/>
            </a:xfrm>
            <a:custGeom>
              <a:avLst/>
              <a:gdLst/>
              <a:ahLst/>
              <a:cxnLst/>
              <a:rect l="l" t="t" r="r" b="b"/>
              <a:pathLst>
                <a:path w="1593" h="3035" fill="none" extrusionOk="0">
                  <a:moveTo>
                    <a:pt x="295" y="1"/>
                  </a:moveTo>
                  <a:lnTo>
                    <a:pt x="1593" y="1662"/>
                  </a:lnTo>
                  <a:lnTo>
                    <a:pt x="1" y="3035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5193100" y="1005550"/>
              <a:ext cx="47900" cy="70700"/>
            </a:xfrm>
            <a:custGeom>
              <a:avLst/>
              <a:gdLst/>
              <a:ahLst/>
              <a:cxnLst/>
              <a:rect l="l" t="t" r="r" b="b"/>
              <a:pathLst>
                <a:path w="1916" h="2828" fill="none" extrusionOk="0">
                  <a:moveTo>
                    <a:pt x="1148" y="1"/>
                  </a:moveTo>
                  <a:lnTo>
                    <a:pt x="1915" y="1962"/>
                  </a:lnTo>
                  <a:lnTo>
                    <a:pt x="0" y="2827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5908775" y="1397925"/>
              <a:ext cx="50500" cy="65800"/>
            </a:xfrm>
            <a:custGeom>
              <a:avLst/>
              <a:gdLst/>
              <a:ahLst/>
              <a:cxnLst/>
              <a:rect l="l" t="t" r="r" b="b"/>
              <a:pathLst>
                <a:path w="2020" h="2632" fill="none" extrusionOk="0">
                  <a:moveTo>
                    <a:pt x="1546" y="1"/>
                  </a:moveTo>
                  <a:lnTo>
                    <a:pt x="2019" y="2049"/>
                  </a:lnTo>
                  <a:lnTo>
                    <a:pt x="1" y="2631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3183625" y="806700"/>
              <a:ext cx="300400" cy="34200"/>
            </a:xfrm>
            <a:custGeom>
              <a:avLst/>
              <a:gdLst/>
              <a:ahLst/>
              <a:cxnLst/>
              <a:rect l="l" t="t" r="r" b="b"/>
              <a:pathLst>
                <a:path w="12016" h="1368" fill="none" extrusionOk="0">
                  <a:moveTo>
                    <a:pt x="1" y="1368"/>
                  </a:moveTo>
                  <a:cubicBezTo>
                    <a:pt x="3958" y="774"/>
                    <a:pt x="7966" y="312"/>
                    <a:pt x="12016" y="1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3394175" y="729400"/>
              <a:ext cx="91300" cy="159100"/>
            </a:xfrm>
            <a:custGeom>
              <a:avLst/>
              <a:gdLst/>
              <a:ahLst/>
              <a:cxnLst/>
              <a:rect l="l" t="t" r="r" b="b"/>
              <a:pathLst>
                <a:path w="3652" h="6364" fill="none" extrusionOk="0">
                  <a:moveTo>
                    <a:pt x="0" y="1"/>
                  </a:moveTo>
                  <a:lnTo>
                    <a:pt x="3651" y="2920"/>
                  </a:lnTo>
                  <a:lnTo>
                    <a:pt x="871" y="6363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3259775" y="918900"/>
              <a:ext cx="143200" cy="143075"/>
            </a:xfrm>
            <a:custGeom>
              <a:avLst/>
              <a:gdLst/>
              <a:ahLst/>
              <a:cxnLst/>
              <a:rect l="l" t="t" r="r" b="b"/>
              <a:pathLst>
                <a:path w="5728" h="5723" fill="none" extrusionOk="0">
                  <a:moveTo>
                    <a:pt x="5728" y="2861"/>
                  </a:moveTo>
                  <a:cubicBezTo>
                    <a:pt x="5728" y="4442"/>
                    <a:pt x="4442" y="5722"/>
                    <a:pt x="2861" y="5722"/>
                  </a:cubicBezTo>
                  <a:cubicBezTo>
                    <a:pt x="1281" y="5722"/>
                    <a:pt x="0" y="4442"/>
                    <a:pt x="0" y="2861"/>
                  </a:cubicBezTo>
                  <a:cubicBezTo>
                    <a:pt x="0" y="1281"/>
                    <a:pt x="1281" y="0"/>
                    <a:pt x="2861" y="0"/>
                  </a:cubicBezTo>
                  <a:cubicBezTo>
                    <a:pt x="4442" y="0"/>
                    <a:pt x="5728" y="1281"/>
                    <a:pt x="5728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31300" y="939225"/>
              <a:ext cx="34775" cy="53675"/>
            </a:xfrm>
            <a:custGeom>
              <a:avLst/>
              <a:gdLst/>
              <a:ahLst/>
              <a:cxnLst/>
              <a:rect l="l" t="t" r="r" b="b"/>
              <a:pathLst>
                <a:path w="1391" h="2147" fill="none" extrusionOk="0">
                  <a:moveTo>
                    <a:pt x="0" y="1"/>
                  </a:moveTo>
                  <a:lnTo>
                    <a:pt x="0" y="2146"/>
                  </a:lnTo>
                  <a:lnTo>
                    <a:pt x="1390" y="1454"/>
                  </a:lnTo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156375" y="1091225"/>
              <a:ext cx="55400" cy="87250"/>
            </a:xfrm>
            <a:custGeom>
              <a:avLst/>
              <a:gdLst/>
              <a:ahLst/>
              <a:cxnLst/>
              <a:rect l="l" t="t" r="r" b="b"/>
              <a:pathLst>
                <a:path w="2216" h="3490" extrusionOk="0">
                  <a:moveTo>
                    <a:pt x="1016" y="0"/>
                  </a:moveTo>
                  <a:cubicBezTo>
                    <a:pt x="883" y="0"/>
                    <a:pt x="739" y="12"/>
                    <a:pt x="589" y="35"/>
                  </a:cubicBezTo>
                  <a:cubicBezTo>
                    <a:pt x="439" y="64"/>
                    <a:pt x="277" y="98"/>
                    <a:pt x="104" y="144"/>
                  </a:cubicBezTo>
                  <a:lnTo>
                    <a:pt x="104" y="548"/>
                  </a:lnTo>
                  <a:cubicBezTo>
                    <a:pt x="272" y="496"/>
                    <a:pt x="433" y="450"/>
                    <a:pt x="572" y="427"/>
                  </a:cubicBezTo>
                  <a:cubicBezTo>
                    <a:pt x="716" y="398"/>
                    <a:pt x="848" y="387"/>
                    <a:pt x="975" y="387"/>
                  </a:cubicBezTo>
                  <a:cubicBezTo>
                    <a:pt x="1200" y="387"/>
                    <a:pt x="1379" y="433"/>
                    <a:pt x="1500" y="525"/>
                  </a:cubicBezTo>
                  <a:cubicBezTo>
                    <a:pt x="1621" y="617"/>
                    <a:pt x="1685" y="750"/>
                    <a:pt x="1685" y="923"/>
                  </a:cubicBezTo>
                  <a:cubicBezTo>
                    <a:pt x="1685" y="1090"/>
                    <a:pt x="1627" y="1217"/>
                    <a:pt x="1506" y="1310"/>
                  </a:cubicBezTo>
                  <a:cubicBezTo>
                    <a:pt x="1385" y="1396"/>
                    <a:pt x="1218" y="1442"/>
                    <a:pt x="993" y="1442"/>
                  </a:cubicBezTo>
                  <a:lnTo>
                    <a:pt x="583" y="1442"/>
                  </a:lnTo>
                  <a:lnTo>
                    <a:pt x="583" y="1817"/>
                  </a:lnTo>
                  <a:lnTo>
                    <a:pt x="975" y="1817"/>
                  </a:lnTo>
                  <a:cubicBezTo>
                    <a:pt x="1223" y="1817"/>
                    <a:pt x="1414" y="1869"/>
                    <a:pt x="1552" y="1984"/>
                  </a:cubicBezTo>
                  <a:cubicBezTo>
                    <a:pt x="1691" y="2094"/>
                    <a:pt x="1766" y="2250"/>
                    <a:pt x="1766" y="2446"/>
                  </a:cubicBezTo>
                  <a:cubicBezTo>
                    <a:pt x="1766" y="2665"/>
                    <a:pt x="1685" y="2827"/>
                    <a:pt x="1535" y="2942"/>
                  </a:cubicBezTo>
                  <a:cubicBezTo>
                    <a:pt x="1391" y="3052"/>
                    <a:pt x="1171" y="3109"/>
                    <a:pt x="889" y="3109"/>
                  </a:cubicBezTo>
                  <a:cubicBezTo>
                    <a:pt x="722" y="3109"/>
                    <a:pt x="566" y="3092"/>
                    <a:pt x="416" y="3052"/>
                  </a:cubicBezTo>
                  <a:cubicBezTo>
                    <a:pt x="266" y="3017"/>
                    <a:pt x="127" y="2959"/>
                    <a:pt x="1" y="2884"/>
                  </a:cubicBezTo>
                  <a:lnTo>
                    <a:pt x="1" y="3323"/>
                  </a:lnTo>
                  <a:cubicBezTo>
                    <a:pt x="162" y="3380"/>
                    <a:pt x="312" y="3421"/>
                    <a:pt x="462" y="3450"/>
                  </a:cubicBezTo>
                  <a:cubicBezTo>
                    <a:pt x="612" y="3478"/>
                    <a:pt x="756" y="3490"/>
                    <a:pt x="900" y="3490"/>
                  </a:cubicBezTo>
                  <a:cubicBezTo>
                    <a:pt x="1321" y="3490"/>
                    <a:pt x="1644" y="3398"/>
                    <a:pt x="1875" y="3219"/>
                  </a:cubicBezTo>
                  <a:cubicBezTo>
                    <a:pt x="2100" y="3034"/>
                    <a:pt x="2215" y="2780"/>
                    <a:pt x="2215" y="2446"/>
                  </a:cubicBezTo>
                  <a:cubicBezTo>
                    <a:pt x="2215" y="2232"/>
                    <a:pt x="2152" y="2048"/>
                    <a:pt x="2031" y="1904"/>
                  </a:cubicBezTo>
                  <a:cubicBezTo>
                    <a:pt x="1910" y="1754"/>
                    <a:pt x="1737" y="1661"/>
                    <a:pt x="1523" y="1609"/>
                  </a:cubicBezTo>
                  <a:cubicBezTo>
                    <a:pt x="1719" y="1563"/>
                    <a:pt x="1869" y="1471"/>
                    <a:pt x="1979" y="1344"/>
                  </a:cubicBezTo>
                  <a:cubicBezTo>
                    <a:pt x="2083" y="1217"/>
                    <a:pt x="2135" y="1062"/>
                    <a:pt x="2135" y="871"/>
                  </a:cubicBezTo>
                  <a:cubicBezTo>
                    <a:pt x="2135" y="606"/>
                    <a:pt x="2037" y="392"/>
                    <a:pt x="1835" y="237"/>
                  </a:cubicBezTo>
                  <a:cubicBezTo>
                    <a:pt x="1633" y="81"/>
                    <a:pt x="1362" y="0"/>
                    <a:pt x="1016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28625" y="1091225"/>
              <a:ext cx="58125" cy="87250"/>
            </a:xfrm>
            <a:custGeom>
              <a:avLst/>
              <a:gdLst/>
              <a:ahLst/>
              <a:cxnLst/>
              <a:rect l="l" t="t" r="r" b="b"/>
              <a:pathLst>
                <a:path w="2325" h="3490" extrusionOk="0">
                  <a:moveTo>
                    <a:pt x="1160" y="364"/>
                  </a:moveTo>
                  <a:cubicBezTo>
                    <a:pt x="1396" y="364"/>
                    <a:pt x="1575" y="479"/>
                    <a:pt x="1690" y="710"/>
                  </a:cubicBezTo>
                  <a:cubicBezTo>
                    <a:pt x="1812" y="940"/>
                    <a:pt x="1869" y="1286"/>
                    <a:pt x="1869" y="1748"/>
                  </a:cubicBezTo>
                  <a:cubicBezTo>
                    <a:pt x="1869" y="2209"/>
                    <a:pt x="1812" y="2555"/>
                    <a:pt x="1690" y="2786"/>
                  </a:cubicBezTo>
                  <a:cubicBezTo>
                    <a:pt x="1575" y="3017"/>
                    <a:pt x="1396" y="3132"/>
                    <a:pt x="1160" y="3132"/>
                  </a:cubicBezTo>
                  <a:cubicBezTo>
                    <a:pt x="929" y="3132"/>
                    <a:pt x="750" y="3017"/>
                    <a:pt x="635" y="2786"/>
                  </a:cubicBezTo>
                  <a:cubicBezTo>
                    <a:pt x="514" y="2555"/>
                    <a:pt x="456" y="2209"/>
                    <a:pt x="456" y="1748"/>
                  </a:cubicBezTo>
                  <a:cubicBezTo>
                    <a:pt x="456" y="1286"/>
                    <a:pt x="514" y="940"/>
                    <a:pt x="635" y="710"/>
                  </a:cubicBezTo>
                  <a:cubicBezTo>
                    <a:pt x="750" y="479"/>
                    <a:pt x="929" y="364"/>
                    <a:pt x="1160" y="364"/>
                  </a:cubicBezTo>
                  <a:close/>
                  <a:moveTo>
                    <a:pt x="1160" y="0"/>
                  </a:moveTo>
                  <a:cubicBezTo>
                    <a:pt x="785" y="0"/>
                    <a:pt x="496" y="150"/>
                    <a:pt x="295" y="450"/>
                  </a:cubicBezTo>
                  <a:cubicBezTo>
                    <a:pt x="98" y="744"/>
                    <a:pt x="0" y="1177"/>
                    <a:pt x="0" y="1748"/>
                  </a:cubicBezTo>
                  <a:cubicBezTo>
                    <a:pt x="0" y="2313"/>
                    <a:pt x="98" y="2746"/>
                    <a:pt x="295" y="3046"/>
                  </a:cubicBezTo>
                  <a:cubicBezTo>
                    <a:pt x="496" y="3340"/>
                    <a:pt x="785" y="3490"/>
                    <a:pt x="1160" y="3490"/>
                  </a:cubicBezTo>
                  <a:cubicBezTo>
                    <a:pt x="1540" y="3490"/>
                    <a:pt x="1829" y="3340"/>
                    <a:pt x="2025" y="3046"/>
                  </a:cubicBezTo>
                  <a:cubicBezTo>
                    <a:pt x="2227" y="2746"/>
                    <a:pt x="2325" y="2313"/>
                    <a:pt x="2325" y="1748"/>
                  </a:cubicBezTo>
                  <a:cubicBezTo>
                    <a:pt x="2325" y="1177"/>
                    <a:pt x="2227" y="744"/>
                    <a:pt x="2025" y="450"/>
                  </a:cubicBezTo>
                  <a:cubicBezTo>
                    <a:pt x="1829" y="150"/>
                    <a:pt x="1540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1525" y="1112275"/>
              <a:ext cx="92175" cy="64625"/>
            </a:xfrm>
            <a:custGeom>
              <a:avLst/>
              <a:gdLst/>
              <a:ahLst/>
              <a:cxnLst/>
              <a:rect l="l" t="t" r="r" b="b"/>
              <a:pathLst>
                <a:path w="3687" h="2585" extrusionOk="0">
                  <a:moveTo>
                    <a:pt x="1229" y="0"/>
                  </a:moveTo>
                  <a:cubicBezTo>
                    <a:pt x="1045" y="0"/>
                    <a:pt x="889" y="35"/>
                    <a:pt x="756" y="110"/>
                  </a:cubicBezTo>
                  <a:cubicBezTo>
                    <a:pt x="624" y="185"/>
                    <a:pt x="514" y="300"/>
                    <a:pt x="416" y="450"/>
                  </a:cubicBezTo>
                  <a:lnTo>
                    <a:pt x="416" y="58"/>
                  </a:lnTo>
                  <a:lnTo>
                    <a:pt x="1" y="58"/>
                  </a:lnTo>
                  <a:lnTo>
                    <a:pt x="1" y="2584"/>
                  </a:lnTo>
                  <a:lnTo>
                    <a:pt x="416" y="2584"/>
                  </a:lnTo>
                  <a:lnTo>
                    <a:pt x="416" y="1160"/>
                  </a:lnTo>
                  <a:cubicBezTo>
                    <a:pt x="416" y="912"/>
                    <a:pt x="480" y="721"/>
                    <a:pt x="606" y="577"/>
                  </a:cubicBezTo>
                  <a:cubicBezTo>
                    <a:pt x="728" y="433"/>
                    <a:pt x="895" y="358"/>
                    <a:pt x="1108" y="358"/>
                  </a:cubicBezTo>
                  <a:cubicBezTo>
                    <a:pt x="1287" y="358"/>
                    <a:pt x="1420" y="421"/>
                    <a:pt x="1506" y="537"/>
                  </a:cubicBezTo>
                  <a:cubicBezTo>
                    <a:pt x="1593" y="652"/>
                    <a:pt x="1633" y="831"/>
                    <a:pt x="1633" y="1073"/>
                  </a:cubicBezTo>
                  <a:lnTo>
                    <a:pt x="1633" y="2584"/>
                  </a:lnTo>
                  <a:lnTo>
                    <a:pt x="2048" y="2584"/>
                  </a:lnTo>
                  <a:lnTo>
                    <a:pt x="2048" y="1160"/>
                  </a:lnTo>
                  <a:cubicBezTo>
                    <a:pt x="2048" y="912"/>
                    <a:pt x="2112" y="716"/>
                    <a:pt x="2239" y="571"/>
                  </a:cubicBezTo>
                  <a:cubicBezTo>
                    <a:pt x="2366" y="433"/>
                    <a:pt x="2533" y="358"/>
                    <a:pt x="2746" y="358"/>
                  </a:cubicBezTo>
                  <a:cubicBezTo>
                    <a:pt x="2925" y="358"/>
                    <a:pt x="3052" y="421"/>
                    <a:pt x="3139" y="537"/>
                  </a:cubicBezTo>
                  <a:cubicBezTo>
                    <a:pt x="3225" y="652"/>
                    <a:pt x="3266" y="831"/>
                    <a:pt x="3266" y="1073"/>
                  </a:cubicBezTo>
                  <a:lnTo>
                    <a:pt x="3266" y="2584"/>
                  </a:lnTo>
                  <a:lnTo>
                    <a:pt x="3687" y="2584"/>
                  </a:lnTo>
                  <a:lnTo>
                    <a:pt x="3687" y="1062"/>
                  </a:lnTo>
                  <a:cubicBezTo>
                    <a:pt x="3687" y="721"/>
                    <a:pt x="3612" y="462"/>
                    <a:pt x="3473" y="277"/>
                  </a:cubicBezTo>
                  <a:cubicBezTo>
                    <a:pt x="3329" y="93"/>
                    <a:pt x="3127" y="0"/>
                    <a:pt x="2862" y="0"/>
                  </a:cubicBezTo>
                  <a:cubicBezTo>
                    <a:pt x="2666" y="0"/>
                    <a:pt x="2498" y="46"/>
                    <a:pt x="2354" y="133"/>
                  </a:cubicBezTo>
                  <a:cubicBezTo>
                    <a:pt x="2210" y="220"/>
                    <a:pt x="2083" y="358"/>
                    <a:pt x="1979" y="543"/>
                  </a:cubicBezTo>
                  <a:cubicBezTo>
                    <a:pt x="1922" y="369"/>
                    <a:pt x="1824" y="231"/>
                    <a:pt x="1697" y="139"/>
                  </a:cubicBezTo>
                  <a:cubicBezTo>
                    <a:pt x="1570" y="46"/>
                    <a:pt x="1414" y="0"/>
                    <a:pt x="122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454300" y="1089200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0"/>
                  </a:moveTo>
                  <a:lnTo>
                    <a:pt x="0" y="525"/>
                  </a:lnTo>
                  <a:lnTo>
                    <a:pt x="416" y="525"/>
                  </a:lnTo>
                  <a:lnTo>
                    <a:pt x="416" y="0"/>
                  </a:lnTo>
                  <a:close/>
                  <a:moveTo>
                    <a:pt x="0" y="981"/>
                  </a:moveTo>
                  <a:lnTo>
                    <a:pt x="0" y="3507"/>
                  </a:lnTo>
                  <a:lnTo>
                    <a:pt x="416" y="3507"/>
                  </a:lnTo>
                  <a:lnTo>
                    <a:pt x="416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486025" y="1112275"/>
              <a:ext cx="52800" cy="64625"/>
            </a:xfrm>
            <a:custGeom>
              <a:avLst/>
              <a:gdLst/>
              <a:ahLst/>
              <a:cxnLst/>
              <a:rect l="l" t="t" r="r" b="b"/>
              <a:pathLst>
                <a:path w="2112" h="2585" extrusionOk="0">
                  <a:moveTo>
                    <a:pt x="1229" y="0"/>
                  </a:moveTo>
                  <a:cubicBezTo>
                    <a:pt x="1056" y="0"/>
                    <a:pt x="900" y="35"/>
                    <a:pt x="762" y="110"/>
                  </a:cubicBezTo>
                  <a:cubicBezTo>
                    <a:pt x="629" y="185"/>
                    <a:pt x="514" y="300"/>
                    <a:pt x="416" y="450"/>
                  </a:cubicBezTo>
                  <a:lnTo>
                    <a:pt x="416" y="58"/>
                  </a:lnTo>
                  <a:lnTo>
                    <a:pt x="0" y="58"/>
                  </a:lnTo>
                  <a:lnTo>
                    <a:pt x="0" y="2584"/>
                  </a:lnTo>
                  <a:lnTo>
                    <a:pt x="416" y="2584"/>
                  </a:lnTo>
                  <a:lnTo>
                    <a:pt x="416" y="1160"/>
                  </a:lnTo>
                  <a:cubicBezTo>
                    <a:pt x="416" y="912"/>
                    <a:pt x="479" y="716"/>
                    <a:pt x="606" y="571"/>
                  </a:cubicBezTo>
                  <a:cubicBezTo>
                    <a:pt x="739" y="433"/>
                    <a:pt x="912" y="358"/>
                    <a:pt x="1137" y="358"/>
                  </a:cubicBezTo>
                  <a:cubicBezTo>
                    <a:pt x="1327" y="358"/>
                    <a:pt x="1466" y="421"/>
                    <a:pt x="1558" y="537"/>
                  </a:cubicBezTo>
                  <a:cubicBezTo>
                    <a:pt x="1650" y="658"/>
                    <a:pt x="1696" y="837"/>
                    <a:pt x="1696" y="1073"/>
                  </a:cubicBezTo>
                  <a:lnTo>
                    <a:pt x="1696" y="2584"/>
                  </a:lnTo>
                  <a:lnTo>
                    <a:pt x="2112" y="2584"/>
                  </a:lnTo>
                  <a:lnTo>
                    <a:pt x="2112" y="1062"/>
                  </a:lnTo>
                  <a:cubicBezTo>
                    <a:pt x="2112" y="710"/>
                    <a:pt x="2037" y="450"/>
                    <a:pt x="1887" y="271"/>
                  </a:cubicBezTo>
                  <a:cubicBezTo>
                    <a:pt x="1742" y="87"/>
                    <a:pt x="1523" y="0"/>
                    <a:pt x="122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6260775" y="900300"/>
              <a:ext cx="143075" cy="143075"/>
            </a:xfrm>
            <a:custGeom>
              <a:avLst/>
              <a:gdLst/>
              <a:ahLst/>
              <a:cxnLst/>
              <a:rect l="l" t="t" r="r" b="b"/>
              <a:pathLst>
                <a:path w="5723" h="5723" fill="none" extrusionOk="0">
                  <a:moveTo>
                    <a:pt x="5723" y="2861"/>
                  </a:moveTo>
                  <a:cubicBezTo>
                    <a:pt x="5723" y="4442"/>
                    <a:pt x="4442" y="5722"/>
                    <a:pt x="2862" y="5722"/>
                  </a:cubicBezTo>
                  <a:cubicBezTo>
                    <a:pt x="1281" y="5722"/>
                    <a:pt x="1" y="4442"/>
                    <a:pt x="1" y="2861"/>
                  </a:cubicBezTo>
                  <a:cubicBezTo>
                    <a:pt x="1" y="1281"/>
                    <a:pt x="1281" y="0"/>
                    <a:pt x="2862" y="0"/>
                  </a:cubicBezTo>
                  <a:cubicBezTo>
                    <a:pt x="4442" y="0"/>
                    <a:pt x="5723" y="1281"/>
                    <a:pt x="5723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6332300" y="920625"/>
              <a:ext cx="34775" cy="53675"/>
            </a:xfrm>
            <a:custGeom>
              <a:avLst/>
              <a:gdLst/>
              <a:ahLst/>
              <a:cxnLst/>
              <a:rect l="l" t="t" r="r" b="b"/>
              <a:pathLst>
                <a:path w="1391" h="2147" fill="none" extrusionOk="0">
                  <a:moveTo>
                    <a:pt x="1" y="1"/>
                  </a:moveTo>
                  <a:lnTo>
                    <a:pt x="1" y="2146"/>
                  </a:lnTo>
                  <a:lnTo>
                    <a:pt x="1391" y="1454"/>
                  </a:lnTo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6484300" y="930725"/>
              <a:ext cx="54525" cy="85825"/>
            </a:xfrm>
            <a:custGeom>
              <a:avLst/>
              <a:gdLst/>
              <a:ahLst/>
              <a:cxnLst/>
              <a:rect l="l" t="t" r="r" b="b"/>
              <a:pathLst>
                <a:path w="2181" h="3433" extrusionOk="0">
                  <a:moveTo>
                    <a:pt x="144" y="0"/>
                  </a:moveTo>
                  <a:lnTo>
                    <a:pt x="144" y="1690"/>
                  </a:lnTo>
                  <a:cubicBezTo>
                    <a:pt x="271" y="1633"/>
                    <a:pt x="392" y="1592"/>
                    <a:pt x="513" y="1563"/>
                  </a:cubicBezTo>
                  <a:cubicBezTo>
                    <a:pt x="635" y="1540"/>
                    <a:pt x="756" y="1523"/>
                    <a:pt x="877" y="1523"/>
                  </a:cubicBezTo>
                  <a:cubicBezTo>
                    <a:pt x="1136" y="1523"/>
                    <a:pt x="1344" y="1592"/>
                    <a:pt x="1494" y="1731"/>
                  </a:cubicBezTo>
                  <a:cubicBezTo>
                    <a:pt x="1650" y="1869"/>
                    <a:pt x="1725" y="2054"/>
                    <a:pt x="1725" y="2284"/>
                  </a:cubicBezTo>
                  <a:cubicBezTo>
                    <a:pt x="1725" y="2521"/>
                    <a:pt x="1650" y="2706"/>
                    <a:pt x="1494" y="2844"/>
                  </a:cubicBezTo>
                  <a:cubicBezTo>
                    <a:pt x="1344" y="2982"/>
                    <a:pt x="1136" y="3046"/>
                    <a:pt x="877" y="3046"/>
                  </a:cubicBezTo>
                  <a:cubicBezTo>
                    <a:pt x="715" y="3046"/>
                    <a:pt x="565" y="3029"/>
                    <a:pt x="421" y="2994"/>
                  </a:cubicBezTo>
                  <a:cubicBezTo>
                    <a:pt x="277" y="2959"/>
                    <a:pt x="139" y="2902"/>
                    <a:pt x="0" y="2827"/>
                  </a:cubicBezTo>
                  <a:lnTo>
                    <a:pt x="0" y="3288"/>
                  </a:lnTo>
                  <a:cubicBezTo>
                    <a:pt x="156" y="3334"/>
                    <a:pt x="312" y="3369"/>
                    <a:pt x="456" y="3398"/>
                  </a:cubicBezTo>
                  <a:cubicBezTo>
                    <a:pt x="600" y="3421"/>
                    <a:pt x="744" y="3432"/>
                    <a:pt x="888" y="3432"/>
                  </a:cubicBezTo>
                  <a:cubicBezTo>
                    <a:pt x="1298" y="3432"/>
                    <a:pt x="1615" y="3328"/>
                    <a:pt x="1840" y="3132"/>
                  </a:cubicBezTo>
                  <a:cubicBezTo>
                    <a:pt x="2065" y="2930"/>
                    <a:pt x="2180" y="2648"/>
                    <a:pt x="2180" y="2284"/>
                  </a:cubicBezTo>
                  <a:cubicBezTo>
                    <a:pt x="2180" y="1933"/>
                    <a:pt x="2071" y="1656"/>
                    <a:pt x="1852" y="1448"/>
                  </a:cubicBezTo>
                  <a:cubicBezTo>
                    <a:pt x="1632" y="1246"/>
                    <a:pt x="1333" y="1142"/>
                    <a:pt x="958" y="1142"/>
                  </a:cubicBezTo>
                  <a:cubicBezTo>
                    <a:pt x="888" y="1142"/>
                    <a:pt x="825" y="1148"/>
                    <a:pt x="762" y="1160"/>
                  </a:cubicBezTo>
                  <a:cubicBezTo>
                    <a:pt x="692" y="1171"/>
                    <a:pt x="629" y="1189"/>
                    <a:pt x="560" y="1212"/>
                  </a:cubicBezTo>
                  <a:lnTo>
                    <a:pt x="560" y="387"/>
                  </a:lnTo>
                  <a:lnTo>
                    <a:pt x="1932" y="387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6554525" y="978600"/>
              <a:ext cx="30300" cy="9250"/>
            </a:xfrm>
            <a:custGeom>
              <a:avLst/>
              <a:gdLst/>
              <a:ahLst/>
              <a:cxnLst/>
              <a:rect l="l" t="t" r="r" b="b"/>
              <a:pathLst>
                <a:path w="1212" h="370" extrusionOk="0">
                  <a:moveTo>
                    <a:pt x="0" y="0"/>
                  </a:moveTo>
                  <a:lnTo>
                    <a:pt x="0" y="369"/>
                  </a:lnTo>
                  <a:lnTo>
                    <a:pt x="1212" y="369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6598500" y="929275"/>
              <a:ext cx="58125" cy="87275"/>
            </a:xfrm>
            <a:custGeom>
              <a:avLst/>
              <a:gdLst/>
              <a:ahLst/>
              <a:cxnLst/>
              <a:rect l="l" t="t" r="r" b="b"/>
              <a:pathLst>
                <a:path w="2325" h="3491" extrusionOk="0">
                  <a:moveTo>
                    <a:pt x="1200" y="1558"/>
                  </a:moveTo>
                  <a:cubicBezTo>
                    <a:pt x="1408" y="1558"/>
                    <a:pt x="1569" y="1633"/>
                    <a:pt x="1685" y="1771"/>
                  </a:cubicBezTo>
                  <a:cubicBezTo>
                    <a:pt x="1806" y="1910"/>
                    <a:pt x="1869" y="2100"/>
                    <a:pt x="1869" y="2342"/>
                  </a:cubicBezTo>
                  <a:cubicBezTo>
                    <a:pt x="1869" y="2585"/>
                    <a:pt x="1806" y="2775"/>
                    <a:pt x="1685" y="2919"/>
                  </a:cubicBezTo>
                  <a:cubicBezTo>
                    <a:pt x="1569" y="3058"/>
                    <a:pt x="1408" y="3127"/>
                    <a:pt x="1200" y="3127"/>
                  </a:cubicBezTo>
                  <a:cubicBezTo>
                    <a:pt x="998" y="3127"/>
                    <a:pt x="837" y="3058"/>
                    <a:pt x="716" y="2919"/>
                  </a:cubicBezTo>
                  <a:cubicBezTo>
                    <a:pt x="595" y="2775"/>
                    <a:pt x="537" y="2585"/>
                    <a:pt x="537" y="2342"/>
                  </a:cubicBezTo>
                  <a:cubicBezTo>
                    <a:pt x="537" y="2100"/>
                    <a:pt x="595" y="1910"/>
                    <a:pt x="716" y="1771"/>
                  </a:cubicBezTo>
                  <a:cubicBezTo>
                    <a:pt x="837" y="1633"/>
                    <a:pt x="998" y="1558"/>
                    <a:pt x="1200" y="1558"/>
                  </a:cubicBezTo>
                  <a:close/>
                  <a:moveTo>
                    <a:pt x="1396" y="1"/>
                  </a:moveTo>
                  <a:cubicBezTo>
                    <a:pt x="970" y="1"/>
                    <a:pt x="629" y="156"/>
                    <a:pt x="381" y="474"/>
                  </a:cubicBezTo>
                  <a:cubicBezTo>
                    <a:pt x="127" y="791"/>
                    <a:pt x="0" y="1212"/>
                    <a:pt x="0" y="1743"/>
                  </a:cubicBezTo>
                  <a:cubicBezTo>
                    <a:pt x="0" y="2314"/>
                    <a:pt x="104" y="2746"/>
                    <a:pt x="312" y="3040"/>
                  </a:cubicBezTo>
                  <a:cubicBezTo>
                    <a:pt x="514" y="3340"/>
                    <a:pt x="814" y="3490"/>
                    <a:pt x="1200" y="3490"/>
                  </a:cubicBezTo>
                  <a:cubicBezTo>
                    <a:pt x="1541" y="3490"/>
                    <a:pt x="1812" y="3386"/>
                    <a:pt x="2019" y="3173"/>
                  </a:cubicBezTo>
                  <a:cubicBezTo>
                    <a:pt x="2221" y="2965"/>
                    <a:pt x="2325" y="2689"/>
                    <a:pt x="2325" y="2342"/>
                  </a:cubicBezTo>
                  <a:cubicBezTo>
                    <a:pt x="2325" y="1991"/>
                    <a:pt x="2227" y="1714"/>
                    <a:pt x="2031" y="1506"/>
                  </a:cubicBezTo>
                  <a:cubicBezTo>
                    <a:pt x="1835" y="1304"/>
                    <a:pt x="1569" y="1200"/>
                    <a:pt x="1229" y="1200"/>
                  </a:cubicBezTo>
                  <a:cubicBezTo>
                    <a:pt x="1068" y="1200"/>
                    <a:pt x="923" y="1235"/>
                    <a:pt x="785" y="1304"/>
                  </a:cubicBezTo>
                  <a:cubicBezTo>
                    <a:pt x="652" y="1373"/>
                    <a:pt x="543" y="1477"/>
                    <a:pt x="456" y="1604"/>
                  </a:cubicBezTo>
                  <a:cubicBezTo>
                    <a:pt x="473" y="1195"/>
                    <a:pt x="566" y="889"/>
                    <a:pt x="721" y="687"/>
                  </a:cubicBezTo>
                  <a:cubicBezTo>
                    <a:pt x="883" y="485"/>
                    <a:pt x="1114" y="381"/>
                    <a:pt x="1414" y="381"/>
                  </a:cubicBezTo>
                  <a:cubicBezTo>
                    <a:pt x="1529" y="381"/>
                    <a:pt x="1644" y="399"/>
                    <a:pt x="1760" y="427"/>
                  </a:cubicBezTo>
                  <a:cubicBezTo>
                    <a:pt x="1875" y="451"/>
                    <a:pt x="1990" y="497"/>
                    <a:pt x="2106" y="549"/>
                  </a:cubicBezTo>
                  <a:lnTo>
                    <a:pt x="2106" y="133"/>
                  </a:lnTo>
                  <a:cubicBezTo>
                    <a:pt x="1979" y="87"/>
                    <a:pt x="1858" y="53"/>
                    <a:pt x="1742" y="35"/>
                  </a:cubicBezTo>
                  <a:cubicBezTo>
                    <a:pt x="1627" y="12"/>
                    <a:pt x="1512" y="1"/>
                    <a:pt x="1396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6706950" y="927250"/>
              <a:ext cx="56400" cy="89300"/>
            </a:xfrm>
            <a:custGeom>
              <a:avLst/>
              <a:gdLst/>
              <a:ahLst/>
              <a:cxnLst/>
              <a:rect l="l" t="t" r="r" b="b"/>
              <a:pathLst>
                <a:path w="2256" h="3572" extrusionOk="0">
                  <a:moveTo>
                    <a:pt x="1131" y="1270"/>
                  </a:moveTo>
                  <a:cubicBezTo>
                    <a:pt x="1350" y="1270"/>
                    <a:pt x="1523" y="1356"/>
                    <a:pt x="1650" y="1529"/>
                  </a:cubicBezTo>
                  <a:cubicBezTo>
                    <a:pt x="1777" y="1702"/>
                    <a:pt x="1840" y="1939"/>
                    <a:pt x="1840" y="2245"/>
                  </a:cubicBezTo>
                  <a:cubicBezTo>
                    <a:pt x="1840" y="2550"/>
                    <a:pt x="1777" y="2787"/>
                    <a:pt x="1650" y="2966"/>
                  </a:cubicBezTo>
                  <a:cubicBezTo>
                    <a:pt x="1523" y="3139"/>
                    <a:pt x="1350" y="3225"/>
                    <a:pt x="1131" y="3225"/>
                  </a:cubicBezTo>
                  <a:cubicBezTo>
                    <a:pt x="911" y="3225"/>
                    <a:pt x="738" y="3139"/>
                    <a:pt x="612" y="2966"/>
                  </a:cubicBezTo>
                  <a:cubicBezTo>
                    <a:pt x="490" y="2787"/>
                    <a:pt x="427" y="2550"/>
                    <a:pt x="427" y="2245"/>
                  </a:cubicBezTo>
                  <a:cubicBezTo>
                    <a:pt x="427" y="1939"/>
                    <a:pt x="490" y="1702"/>
                    <a:pt x="612" y="1529"/>
                  </a:cubicBezTo>
                  <a:cubicBezTo>
                    <a:pt x="738" y="1356"/>
                    <a:pt x="911" y="1270"/>
                    <a:pt x="1131" y="1270"/>
                  </a:cubicBezTo>
                  <a:close/>
                  <a:moveTo>
                    <a:pt x="1840" y="1"/>
                  </a:moveTo>
                  <a:lnTo>
                    <a:pt x="1840" y="1362"/>
                  </a:lnTo>
                  <a:cubicBezTo>
                    <a:pt x="1754" y="1212"/>
                    <a:pt x="1644" y="1103"/>
                    <a:pt x="1506" y="1033"/>
                  </a:cubicBezTo>
                  <a:cubicBezTo>
                    <a:pt x="1373" y="958"/>
                    <a:pt x="1217" y="918"/>
                    <a:pt x="1033" y="918"/>
                  </a:cubicBezTo>
                  <a:cubicBezTo>
                    <a:pt x="727" y="918"/>
                    <a:pt x="479" y="1039"/>
                    <a:pt x="283" y="1287"/>
                  </a:cubicBezTo>
                  <a:cubicBezTo>
                    <a:pt x="92" y="1529"/>
                    <a:pt x="0" y="1847"/>
                    <a:pt x="0" y="2245"/>
                  </a:cubicBezTo>
                  <a:cubicBezTo>
                    <a:pt x="0" y="2643"/>
                    <a:pt x="92" y="2960"/>
                    <a:pt x="283" y="3202"/>
                  </a:cubicBezTo>
                  <a:cubicBezTo>
                    <a:pt x="479" y="3450"/>
                    <a:pt x="727" y="3571"/>
                    <a:pt x="1033" y="3571"/>
                  </a:cubicBezTo>
                  <a:cubicBezTo>
                    <a:pt x="1217" y="3571"/>
                    <a:pt x="1373" y="3537"/>
                    <a:pt x="1506" y="3462"/>
                  </a:cubicBezTo>
                  <a:cubicBezTo>
                    <a:pt x="1644" y="3387"/>
                    <a:pt x="1754" y="3277"/>
                    <a:pt x="1840" y="3127"/>
                  </a:cubicBezTo>
                  <a:lnTo>
                    <a:pt x="1840" y="3502"/>
                  </a:lnTo>
                  <a:lnTo>
                    <a:pt x="2255" y="3502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6"/>
            <p:cNvSpPr/>
            <p:nvPr/>
          </p:nvSpPr>
          <p:spPr>
            <a:xfrm>
              <a:off x="6780625" y="950175"/>
              <a:ext cx="53375" cy="66375"/>
            </a:xfrm>
            <a:custGeom>
              <a:avLst/>
              <a:gdLst/>
              <a:ahLst/>
              <a:cxnLst/>
              <a:rect l="l" t="t" r="r" b="b"/>
              <a:pathLst>
                <a:path w="2135" h="2655" extrusionOk="0">
                  <a:moveTo>
                    <a:pt x="1720" y="1322"/>
                  </a:moveTo>
                  <a:lnTo>
                    <a:pt x="1720" y="1414"/>
                  </a:lnTo>
                  <a:cubicBezTo>
                    <a:pt x="1720" y="1679"/>
                    <a:pt x="1650" y="1899"/>
                    <a:pt x="1512" y="2060"/>
                  </a:cubicBezTo>
                  <a:cubicBezTo>
                    <a:pt x="1373" y="2227"/>
                    <a:pt x="1189" y="2308"/>
                    <a:pt x="958" y="2308"/>
                  </a:cubicBezTo>
                  <a:cubicBezTo>
                    <a:pt x="791" y="2308"/>
                    <a:pt x="658" y="2262"/>
                    <a:pt x="560" y="2176"/>
                  </a:cubicBezTo>
                  <a:cubicBezTo>
                    <a:pt x="468" y="2089"/>
                    <a:pt x="416" y="1974"/>
                    <a:pt x="416" y="1824"/>
                  </a:cubicBezTo>
                  <a:cubicBezTo>
                    <a:pt x="416" y="1639"/>
                    <a:pt x="479" y="1512"/>
                    <a:pt x="612" y="1431"/>
                  </a:cubicBezTo>
                  <a:cubicBezTo>
                    <a:pt x="739" y="1356"/>
                    <a:pt x="970" y="1322"/>
                    <a:pt x="1310" y="1322"/>
                  </a:cubicBezTo>
                  <a:close/>
                  <a:moveTo>
                    <a:pt x="1045" y="1"/>
                  </a:moveTo>
                  <a:cubicBezTo>
                    <a:pt x="912" y="1"/>
                    <a:pt x="774" y="18"/>
                    <a:pt x="629" y="47"/>
                  </a:cubicBezTo>
                  <a:cubicBezTo>
                    <a:pt x="485" y="76"/>
                    <a:pt x="341" y="122"/>
                    <a:pt x="185" y="180"/>
                  </a:cubicBezTo>
                  <a:lnTo>
                    <a:pt x="185" y="560"/>
                  </a:lnTo>
                  <a:cubicBezTo>
                    <a:pt x="312" y="491"/>
                    <a:pt x="445" y="439"/>
                    <a:pt x="583" y="405"/>
                  </a:cubicBezTo>
                  <a:cubicBezTo>
                    <a:pt x="716" y="370"/>
                    <a:pt x="860" y="353"/>
                    <a:pt x="1004" y="353"/>
                  </a:cubicBezTo>
                  <a:cubicBezTo>
                    <a:pt x="1229" y="353"/>
                    <a:pt x="1408" y="405"/>
                    <a:pt x="1529" y="514"/>
                  </a:cubicBezTo>
                  <a:cubicBezTo>
                    <a:pt x="1656" y="618"/>
                    <a:pt x="1720" y="762"/>
                    <a:pt x="1720" y="953"/>
                  </a:cubicBezTo>
                  <a:lnTo>
                    <a:pt x="1720" y="993"/>
                  </a:lnTo>
                  <a:lnTo>
                    <a:pt x="1137" y="993"/>
                  </a:lnTo>
                  <a:cubicBezTo>
                    <a:pt x="762" y="993"/>
                    <a:pt x="479" y="1068"/>
                    <a:pt x="289" y="1212"/>
                  </a:cubicBezTo>
                  <a:cubicBezTo>
                    <a:pt x="99" y="1356"/>
                    <a:pt x="1" y="1570"/>
                    <a:pt x="1" y="1853"/>
                  </a:cubicBezTo>
                  <a:cubicBezTo>
                    <a:pt x="1" y="2095"/>
                    <a:pt x="81" y="2291"/>
                    <a:pt x="231" y="2435"/>
                  </a:cubicBezTo>
                  <a:cubicBezTo>
                    <a:pt x="381" y="2579"/>
                    <a:pt x="589" y="2654"/>
                    <a:pt x="849" y="2654"/>
                  </a:cubicBezTo>
                  <a:cubicBezTo>
                    <a:pt x="1050" y="2654"/>
                    <a:pt x="1223" y="2620"/>
                    <a:pt x="1368" y="2545"/>
                  </a:cubicBezTo>
                  <a:cubicBezTo>
                    <a:pt x="1506" y="2470"/>
                    <a:pt x="1627" y="2360"/>
                    <a:pt x="1720" y="2204"/>
                  </a:cubicBezTo>
                  <a:lnTo>
                    <a:pt x="1720" y="2585"/>
                  </a:lnTo>
                  <a:lnTo>
                    <a:pt x="2135" y="2585"/>
                  </a:lnTo>
                  <a:lnTo>
                    <a:pt x="2135" y="1149"/>
                  </a:lnTo>
                  <a:cubicBezTo>
                    <a:pt x="2135" y="762"/>
                    <a:pt x="2043" y="474"/>
                    <a:pt x="1864" y="289"/>
                  </a:cubicBezTo>
                  <a:cubicBezTo>
                    <a:pt x="1685" y="99"/>
                    <a:pt x="1408" y="1"/>
                    <a:pt x="104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6847825" y="951775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1" y="0"/>
                  </a:moveTo>
                  <a:lnTo>
                    <a:pt x="1022" y="2481"/>
                  </a:lnTo>
                  <a:lnTo>
                    <a:pt x="947" y="2671"/>
                  </a:lnTo>
                  <a:cubicBezTo>
                    <a:pt x="872" y="2873"/>
                    <a:pt x="802" y="3000"/>
                    <a:pt x="739" y="3058"/>
                  </a:cubicBezTo>
                  <a:cubicBezTo>
                    <a:pt x="675" y="3109"/>
                    <a:pt x="589" y="3138"/>
                    <a:pt x="474" y="3138"/>
                  </a:cubicBezTo>
                  <a:lnTo>
                    <a:pt x="231" y="3138"/>
                  </a:lnTo>
                  <a:lnTo>
                    <a:pt x="231" y="3484"/>
                  </a:lnTo>
                  <a:lnTo>
                    <a:pt x="560" y="3484"/>
                  </a:lnTo>
                  <a:cubicBezTo>
                    <a:pt x="750" y="3484"/>
                    <a:pt x="895" y="3438"/>
                    <a:pt x="1010" y="3346"/>
                  </a:cubicBezTo>
                  <a:cubicBezTo>
                    <a:pt x="1120" y="3254"/>
                    <a:pt x="1235" y="3058"/>
                    <a:pt x="1350" y="2758"/>
                  </a:cubicBezTo>
                  <a:lnTo>
                    <a:pt x="2458" y="0"/>
                  </a:lnTo>
                  <a:lnTo>
                    <a:pt x="2019" y="0"/>
                  </a:lnTo>
                  <a:lnTo>
                    <a:pt x="1229" y="197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6918925" y="950175"/>
              <a:ext cx="48325" cy="66375"/>
            </a:xfrm>
            <a:custGeom>
              <a:avLst/>
              <a:gdLst/>
              <a:ahLst/>
              <a:cxnLst/>
              <a:rect l="l" t="t" r="r" b="b"/>
              <a:pathLst>
                <a:path w="1933" h="2655" extrusionOk="0">
                  <a:moveTo>
                    <a:pt x="987" y="1"/>
                  </a:moveTo>
                  <a:cubicBezTo>
                    <a:pt x="681" y="1"/>
                    <a:pt x="439" y="70"/>
                    <a:pt x="271" y="197"/>
                  </a:cubicBezTo>
                  <a:cubicBezTo>
                    <a:pt x="104" y="324"/>
                    <a:pt x="18" y="509"/>
                    <a:pt x="18" y="745"/>
                  </a:cubicBezTo>
                  <a:cubicBezTo>
                    <a:pt x="18" y="941"/>
                    <a:pt x="75" y="1097"/>
                    <a:pt x="191" y="1207"/>
                  </a:cubicBezTo>
                  <a:cubicBezTo>
                    <a:pt x="306" y="1322"/>
                    <a:pt x="491" y="1403"/>
                    <a:pt x="750" y="1455"/>
                  </a:cubicBezTo>
                  <a:lnTo>
                    <a:pt x="894" y="1489"/>
                  </a:lnTo>
                  <a:cubicBezTo>
                    <a:pt x="1148" y="1547"/>
                    <a:pt x="1315" y="1605"/>
                    <a:pt x="1390" y="1662"/>
                  </a:cubicBezTo>
                  <a:cubicBezTo>
                    <a:pt x="1465" y="1726"/>
                    <a:pt x="1506" y="1812"/>
                    <a:pt x="1506" y="1922"/>
                  </a:cubicBezTo>
                  <a:cubicBezTo>
                    <a:pt x="1506" y="2043"/>
                    <a:pt x="1454" y="2141"/>
                    <a:pt x="1350" y="2204"/>
                  </a:cubicBezTo>
                  <a:cubicBezTo>
                    <a:pt x="1240" y="2274"/>
                    <a:pt x="1090" y="2308"/>
                    <a:pt x="894" y="2308"/>
                  </a:cubicBezTo>
                  <a:cubicBezTo>
                    <a:pt x="750" y="2308"/>
                    <a:pt x="606" y="2285"/>
                    <a:pt x="456" y="2245"/>
                  </a:cubicBezTo>
                  <a:cubicBezTo>
                    <a:pt x="306" y="2204"/>
                    <a:pt x="156" y="2147"/>
                    <a:pt x="0" y="2066"/>
                  </a:cubicBezTo>
                  <a:lnTo>
                    <a:pt x="0" y="2493"/>
                  </a:lnTo>
                  <a:cubicBezTo>
                    <a:pt x="162" y="2550"/>
                    <a:pt x="317" y="2585"/>
                    <a:pt x="462" y="2614"/>
                  </a:cubicBezTo>
                  <a:cubicBezTo>
                    <a:pt x="612" y="2637"/>
                    <a:pt x="750" y="2654"/>
                    <a:pt x="889" y="2654"/>
                  </a:cubicBezTo>
                  <a:cubicBezTo>
                    <a:pt x="1212" y="2654"/>
                    <a:pt x="1465" y="2585"/>
                    <a:pt x="1650" y="2447"/>
                  </a:cubicBezTo>
                  <a:cubicBezTo>
                    <a:pt x="1840" y="2314"/>
                    <a:pt x="1933" y="2124"/>
                    <a:pt x="1933" y="1893"/>
                  </a:cubicBezTo>
                  <a:cubicBezTo>
                    <a:pt x="1933" y="1685"/>
                    <a:pt x="1869" y="1524"/>
                    <a:pt x="1742" y="1414"/>
                  </a:cubicBezTo>
                  <a:cubicBezTo>
                    <a:pt x="1621" y="1293"/>
                    <a:pt x="1413" y="1207"/>
                    <a:pt x="1119" y="1143"/>
                  </a:cubicBezTo>
                  <a:lnTo>
                    <a:pt x="975" y="1114"/>
                  </a:lnTo>
                  <a:cubicBezTo>
                    <a:pt x="756" y="1062"/>
                    <a:pt x="606" y="1010"/>
                    <a:pt x="531" y="958"/>
                  </a:cubicBezTo>
                  <a:cubicBezTo>
                    <a:pt x="456" y="901"/>
                    <a:pt x="421" y="826"/>
                    <a:pt x="421" y="728"/>
                  </a:cubicBezTo>
                  <a:cubicBezTo>
                    <a:pt x="421" y="601"/>
                    <a:pt x="473" y="509"/>
                    <a:pt x="577" y="445"/>
                  </a:cubicBezTo>
                  <a:cubicBezTo>
                    <a:pt x="681" y="382"/>
                    <a:pt x="831" y="353"/>
                    <a:pt x="1038" y="353"/>
                  </a:cubicBezTo>
                  <a:cubicBezTo>
                    <a:pt x="1171" y="353"/>
                    <a:pt x="1304" y="364"/>
                    <a:pt x="1431" y="393"/>
                  </a:cubicBezTo>
                  <a:cubicBezTo>
                    <a:pt x="1558" y="428"/>
                    <a:pt x="1679" y="468"/>
                    <a:pt x="1794" y="532"/>
                  </a:cubicBezTo>
                  <a:lnTo>
                    <a:pt x="1794" y="139"/>
                  </a:lnTo>
                  <a:cubicBezTo>
                    <a:pt x="1679" y="93"/>
                    <a:pt x="1558" y="59"/>
                    <a:pt x="1419" y="36"/>
                  </a:cubicBezTo>
                  <a:cubicBezTo>
                    <a:pt x="1287" y="13"/>
                    <a:pt x="1142" y="1"/>
                    <a:pt x="987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3243475" y="632800"/>
              <a:ext cx="75150" cy="105300"/>
            </a:xfrm>
            <a:custGeom>
              <a:avLst/>
              <a:gdLst/>
              <a:ahLst/>
              <a:cxnLst/>
              <a:rect l="l" t="t" r="r" b="b"/>
              <a:pathLst>
                <a:path w="3006" h="4212" extrusionOk="0">
                  <a:moveTo>
                    <a:pt x="1408" y="0"/>
                  </a:moveTo>
                  <a:cubicBezTo>
                    <a:pt x="1183" y="0"/>
                    <a:pt x="958" y="23"/>
                    <a:pt x="721" y="64"/>
                  </a:cubicBezTo>
                  <a:cubicBezTo>
                    <a:pt x="485" y="104"/>
                    <a:pt x="248" y="162"/>
                    <a:pt x="12" y="243"/>
                  </a:cubicBezTo>
                  <a:lnTo>
                    <a:pt x="12" y="1154"/>
                  </a:lnTo>
                  <a:cubicBezTo>
                    <a:pt x="237" y="1010"/>
                    <a:pt x="445" y="906"/>
                    <a:pt x="641" y="837"/>
                  </a:cubicBezTo>
                  <a:cubicBezTo>
                    <a:pt x="843" y="762"/>
                    <a:pt x="1021" y="727"/>
                    <a:pt x="1189" y="727"/>
                  </a:cubicBezTo>
                  <a:cubicBezTo>
                    <a:pt x="1408" y="727"/>
                    <a:pt x="1575" y="785"/>
                    <a:pt x="1708" y="906"/>
                  </a:cubicBezTo>
                  <a:cubicBezTo>
                    <a:pt x="1840" y="1021"/>
                    <a:pt x="1904" y="1177"/>
                    <a:pt x="1904" y="1373"/>
                  </a:cubicBezTo>
                  <a:cubicBezTo>
                    <a:pt x="1904" y="1500"/>
                    <a:pt x="1869" y="1621"/>
                    <a:pt x="1806" y="1737"/>
                  </a:cubicBezTo>
                  <a:cubicBezTo>
                    <a:pt x="1742" y="1852"/>
                    <a:pt x="1644" y="1973"/>
                    <a:pt x="1506" y="2094"/>
                  </a:cubicBezTo>
                  <a:lnTo>
                    <a:pt x="0" y="3427"/>
                  </a:lnTo>
                  <a:lnTo>
                    <a:pt x="0" y="4211"/>
                  </a:lnTo>
                  <a:lnTo>
                    <a:pt x="3006" y="4211"/>
                  </a:lnTo>
                  <a:lnTo>
                    <a:pt x="3006" y="3427"/>
                  </a:lnTo>
                  <a:lnTo>
                    <a:pt x="1183" y="3427"/>
                  </a:lnTo>
                  <a:lnTo>
                    <a:pt x="2065" y="2648"/>
                  </a:lnTo>
                  <a:cubicBezTo>
                    <a:pt x="2440" y="2325"/>
                    <a:pt x="2683" y="2065"/>
                    <a:pt x="2804" y="1869"/>
                  </a:cubicBezTo>
                  <a:cubicBezTo>
                    <a:pt x="2919" y="1673"/>
                    <a:pt x="2977" y="1465"/>
                    <a:pt x="2977" y="1235"/>
                  </a:cubicBezTo>
                  <a:cubicBezTo>
                    <a:pt x="2977" y="848"/>
                    <a:pt x="2838" y="543"/>
                    <a:pt x="2562" y="329"/>
                  </a:cubicBezTo>
                  <a:cubicBezTo>
                    <a:pt x="2290" y="110"/>
                    <a:pt x="1904" y="0"/>
                    <a:pt x="140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3200800" y="615500"/>
              <a:ext cx="143200" cy="143200"/>
            </a:xfrm>
            <a:custGeom>
              <a:avLst/>
              <a:gdLst/>
              <a:ahLst/>
              <a:cxnLst/>
              <a:rect l="l" t="t" r="r" b="b"/>
              <a:pathLst>
                <a:path w="5728" h="5728" fill="none" extrusionOk="0">
                  <a:moveTo>
                    <a:pt x="5728" y="2861"/>
                  </a:moveTo>
                  <a:cubicBezTo>
                    <a:pt x="5728" y="4447"/>
                    <a:pt x="4447" y="5728"/>
                    <a:pt x="2867" y="5728"/>
                  </a:cubicBezTo>
                  <a:cubicBezTo>
                    <a:pt x="1286" y="5728"/>
                    <a:pt x="0" y="4447"/>
                    <a:pt x="0" y="2861"/>
                  </a:cubicBezTo>
                  <a:cubicBezTo>
                    <a:pt x="0" y="1281"/>
                    <a:pt x="1286" y="0"/>
                    <a:pt x="2867" y="0"/>
                  </a:cubicBezTo>
                  <a:cubicBezTo>
                    <a:pt x="4447" y="0"/>
                    <a:pt x="5728" y="1281"/>
                    <a:pt x="5728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4238175" y="816650"/>
              <a:ext cx="214600" cy="27850"/>
            </a:xfrm>
            <a:custGeom>
              <a:avLst/>
              <a:gdLst/>
              <a:ahLst/>
              <a:cxnLst/>
              <a:rect l="l" t="t" r="r" b="b"/>
              <a:pathLst>
                <a:path w="8584" h="1114" fill="none" extrusionOk="0">
                  <a:moveTo>
                    <a:pt x="1" y="1"/>
                  </a:moveTo>
                  <a:cubicBezTo>
                    <a:pt x="2885" y="295"/>
                    <a:pt x="5752" y="670"/>
                    <a:pt x="8584" y="1114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5026825" y="979450"/>
              <a:ext cx="213025" cy="75300"/>
            </a:xfrm>
            <a:custGeom>
              <a:avLst/>
              <a:gdLst/>
              <a:ahLst/>
              <a:cxnLst/>
              <a:rect l="l" t="t" r="r" b="b"/>
              <a:pathLst>
                <a:path w="8521" h="3012" fill="none" extrusionOk="0">
                  <a:moveTo>
                    <a:pt x="1" y="1"/>
                  </a:moveTo>
                  <a:cubicBezTo>
                    <a:pt x="2896" y="924"/>
                    <a:pt x="5740" y="1927"/>
                    <a:pt x="8520" y="3012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5774675" y="1321650"/>
              <a:ext cx="184600" cy="126650"/>
            </a:xfrm>
            <a:custGeom>
              <a:avLst/>
              <a:gdLst/>
              <a:ahLst/>
              <a:cxnLst/>
              <a:rect l="l" t="t" r="r" b="b"/>
              <a:pathLst>
                <a:path w="7384" h="5066" fill="none" extrusionOk="0">
                  <a:moveTo>
                    <a:pt x="0" y="1"/>
                  </a:moveTo>
                  <a:cubicBezTo>
                    <a:pt x="1563" y="987"/>
                    <a:pt x="3092" y="1996"/>
                    <a:pt x="4586" y="3040"/>
                  </a:cubicBezTo>
                  <a:cubicBezTo>
                    <a:pt x="5538" y="3704"/>
                    <a:pt x="6466" y="4379"/>
                    <a:pt x="7383" y="5065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6"/>
            <p:cNvSpPr/>
            <p:nvPr/>
          </p:nvSpPr>
          <p:spPr>
            <a:xfrm>
              <a:off x="5491875" y="2321700"/>
              <a:ext cx="571375" cy="305150"/>
            </a:xfrm>
            <a:custGeom>
              <a:avLst/>
              <a:gdLst/>
              <a:ahLst/>
              <a:cxnLst/>
              <a:rect l="l" t="t" r="r" b="b"/>
              <a:pathLst>
                <a:path w="22855" h="12206" extrusionOk="0">
                  <a:moveTo>
                    <a:pt x="11433" y="1"/>
                  </a:moveTo>
                  <a:cubicBezTo>
                    <a:pt x="5931" y="1"/>
                    <a:pt x="1241" y="1933"/>
                    <a:pt x="341" y="4569"/>
                  </a:cubicBezTo>
                  <a:cubicBezTo>
                    <a:pt x="145" y="5128"/>
                    <a:pt x="7" y="5544"/>
                    <a:pt x="1" y="6069"/>
                  </a:cubicBezTo>
                  <a:cubicBezTo>
                    <a:pt x="7" y="6594"/>
                    <a:pt x="99" y="7153"/>
                    <a:pt x="335" y="7655"/>
                  </a:cubicBezTo>
                  <a:cubicBezTo>
                    <a:pt x="1258" y="10285"/>
                    <a:pt x="5942" y="12206"/>
                    <a:pt x="11433" y="12206"/>
                  </a:cubicBezTo>
                  <a:cubicBezTo>
                    <a:pt x="16896" y="12200"/>
                    <a:pt x="21568" y="10297"/>
                    <a:pt x="22508" y="7684"/>
                  </a:cubicBezTo>
                  <a:cubicBezTo>
                    <a:pt x="22704" y="7176"/>
                    <a:pt x="22854" y="6645"/>
                    <a:pt x="22854" y="6115"/>
                  </a:cubicBezTo>
                  <a:cubicBezTo>
                    <a:pt x="22854" y="5596"/>
                    <a:pt x="22716" y="5117"/>
                    <a:pt x="22537" y="4580"/>
                  </a:cubicBezTo>
                  <a:cubicBezTo>
                    <a:pt x="21649" y="1939"/>
                    <a:pt x="16948" y="1"/>
                    <a:pt x="11433" y="1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5576400" y="2448600"/>
              <a:ext cx="397150" cy="76525"/>
            </a:xfrm>
            <a:custGeom>
              <a:avLst/>
              <a:gdLst/>
              <a:ahLst/>
              <a:cxnLst/>
              <a:rect l="l" t="t" r="r" b="b"/>
              <a:pathLst>
                <a:path w="15886" h="3061" extrusionOk="0">
                  <a:moveTo>
                    <a:pt x="381" y="1"/>
                  </a:moveTo>
                  <a:cubicBezTo>
                    <a:pt x="0" y="906"/>
                    <a:pt x="531" y="1858"/>
                    <a:pt x="3098" y="2521"/>
                  </a:cubicBezTo>
                  <a:cubicBezTo>
                    <a:pt x="4485" y="2879"/>
                    <a:pt x="6205" y="3060"/>
                    <a:pt x="7930" y="3060"/>
                  </a:cubicBezTo>
                  <a:cubicBezTo>
                    <a:pt x="9403" y="3060"/>
                    <a:pt x="10881" y="2928"/>
                    <a:pt x="12159" y="2660"/>
                  </a:cubicBezTo>
                  <a:cubicBezTo>
                    <a:pt x="14939" y="2077"/>
                    <a:pt x="15885" y="1120"/>
                    <a:pt x="15759" y="93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F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5576400" y="2448600"/>
              <a:ext cx="397150" cy="81075"/>
            </a:xfrm>
            <a:custGeom>
              <a:avLst/>
              <a:gdLst/>
              <a:ahLst/>
              <a:cxnLst/>
              <a:rect l="l" t="t" r="r" b="b"/>
              <a:pathLst>
                <a:path w="15886" h="3243" fill="none" extrusionOk="0">
                  <a:moveTo>
                    <a:pt x="15759" y="93"/>
                  </a:moveTo>
                  <a:cubicBezTo>
                    <a:pt x="15885" y="1120"/>
                    <a:pt x="14939" y="2077"/>
                    <a:pt x="12159" y="2660"/>
                  </a:cubicBezTo>
                  <a:cubicBezTo>
                    <a:pt x="9385" y="3242"/>
                    <a:pt x="5670" y="3185"/>
                    <a:pt x="3098" y="2521"/>
                  </a:cubicBezTo>
                  <a:cubicBezTo>
                    <a:pt x="531" y="1858"/>
                    <a:pt x="0" y="906"/>
                    <a:pt x="381" y="1"/>
                  </a:cubicBezTo>
                </a:path>
              </a:pathLst>
            </a:custGeom>
            <a:noFill/>
            <a:ln w="96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5389800" y="2393800"/>
              <a:ext cx="38225" cy="38375"/>
            </a:xfrm>
            <a:custGeom>
              <a:avLst/>
              <a:gdLst/>
              <a:ahLst/>
              <a:cxnLst/>
              <a:rect l="l" t="t" r="r" b="b"/>
              <a:pathLst>
                <a:path w="1529" h="1535" extrusionOk="0">
                  <a:moveTo>
                    <a:pt x="986" y="1270"/>
                  </a:moveTo>
                  <a:cubicBezTo>
                    <a:pt x="1252" y="1097"/>
                    <a:pt x="1529" y="502"/>
                    <a:pt x="1379" y="254"/>
                  </a:cubicBezTo>
                  <a:cubicBezTo>
                    <a:pt x="1223" y="1"/>
                    <a:pt x="975" y="35"/>
                    <a:pt x="704" y="185"/>
                  </a:cubicBezTo>
                  <a:cubicBezTo>
                    <a:pt x="433" y="335"/>
                    <a:pt x="0" y="958"/>
                    <a:pt x="173" y="1247"/>
                  </a:cubicBezTo>
                  <a:cubicBezTo>
                    <a:pt x="340" y="1535"/>
                    <a:pt x="727" y="1448"/>
                    <a:pt x="986" y="127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5408675" y="2408925"/>
              <a:ext cx="4925" cy="4825"/>
            </a:xfrm>
            <a:custGeom>
              <a:avLst/>
              <a:gdLst/>
              <a:ahLst/>
              <a:cxnLst/>
              <a:rect l="l" t="t" r="r" b="b"/>
              <a:pathLst>
                <a:path w="197" h="193" extrusionOk="0">
                  <a:moveTo>
                    <a:pt x="97" y="1"/>
                  </a:moveTo>
                  <a:cubicBezTo>
                    <a:pt x="94" y="1"/>
                    <a:pt x="91" y="1"/>
                    <a:pt x="87" y="1"/>
                  </a:cubicBezTo>
                  <a:cubicBezTo>
                    <a:pt x="35" y="7"/>
                    <a:pt x="1" y="53"/>
                    <a:pt x="1" y="105"/>
                  </a:cubicBezTo>
                  <a:cubicBezTo>
                    <a:pt x="6" y="154"/>
                    <a:pt x="47" y="192"/>
                    <a:pt x="95" y="192"/>
                  </a:cubicBezTo>
                  <a:cubicBezTo>
                    <a:pt x="98" y="192"/>
                    <a:pt x="101" y="192"/>
                    <a:pt x="105" y="192"/>
                  </a:cubicBezTo>
                  <a:cubicBezTo>
                    <a:pt x="156" y="186"/>
                    <a:pt x="197" y="140"/>
                    <a:pt x="191" y="88"/>
                  </a:cubicBezTo>
                  <a:cubicBezTo>
                    <a:pt x="186" y="39"/>
                    <a:pt x="145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5418775" y="2454375"/>
              <a:ext cx="35500" cy="39375"/>
            </a:xfrm>
            <a:custGeom>
              <a:avLst/>
              <a:gdLst/>
              <a:ahLst/>
              <a:cxnLst/>
              <a:rect l="l" t="t" r="r" b="b"/>
              <a:pathLst>
                <a:path w="1420" h="1575" extrusionOk="0">
                  <a:moveTo>
                    <a:pt x="185" y="946"/>
                  </a:moveTo>
                  <a:cubicBezTo>
                    <a:pt x="329" y="1229"/>
                    <a:pt x="883" y="1575"/>
                    <a:pt x="1148" y="1454"/>
                  </a:cubicBezTo>
                  <a:cubicBezTo>
                    <a:pt x="1419" y="1327"/>
                    <a:pt x="1414" y="1079"/>
                    <a:pt x="1298" y="790"/>
                  </a:cubicBezTo>
                  <a:cubicBezTo>
                    <a:pt x="1183" y="502"/>
                    <a:pt x="612" y="0"/>
                    <a:pt x="306" y="139"/>
                  </a:cubicBezTo>
                  <a:cubicBezTo>
                    <a:pt x="1" y="271"/>
                    <a:pt x="41" y="664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5435500" y="2473975"/>
              <a:ext cx="4925" cy="4650"/>
            </a:xfrm>
            <a:custGeom>
              <a:avLst/>
              <a:gdLst/>
              <a:ahLst/>
              <a:cxnLst/>
              <a:rect l="l" t="t" r="r" b="b"/>
              <a:pathLst>
                <a:path w="197" h="186" extrusionOk="0">
                  <a:moveTo>
                    <a:pt x="99" y="1"/>
                  </a:moveTo>
                  <a:cubicBezTo>
                    <a:pt x="47" y="1"/>
                    <a:pt x="6" y="41"/>
                    <a:pt x="6" y="93"/>
                  </a:cubicBezTo>
                  <a:cubicBezTo>
                    <a:pt x="1" y="145"/>
                    <a:pt x="47" y="185"/>
                    <a:pt x="99" y="185"/>
                  </a:cubicBezTo>
                  <a:cubicBezTo>
                    <a:pt x="102" y="186"/>
                    <a:pt x="105" y="186"/>
                    <a:pt x="108" y="186"/>
                  </a:cubicBezTo>
                  <a:cubicBezTo>
                    <a:pt x="156" y="186"/>
                    <a:pt x="191" y="147"/>
                    <a:pt x="191" y="99"/>
                  </a:cubicBezTo>
                  <a:cubicBezTo>
                    <a:pt x="197" y="41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5439825" y="2388025"/>
              <a:ext cx="33925" cy="42725"/>
            </a:xfrm>
            <a:custGeom>
              <a:avLst/>
              <a:gdLst/>
              <a:ahLst/>
              <a:cxnLst/>
              <a:rect l="l" t="t" r="r" b="b"/>
              <a:pathLst>
                <a:path w="1357" h="1709" extrusionOk="0">
                  <a:moveTo>
                    <a:pt x="318" y="422"/>
                  </a:moveTo>
                  <a:cubicBezTo>
                    <a:pt x="110" y="664"/>
                    <a:pt x="1" y="1304"/>
                    <a:pt x="214" y="1506"/>
                  </a:cubicBezTo>
                  <a:cubicBezTo>
                    <a:pt x="427" y="1708"/>
                    <a:pt x="652" y="1616"/>
                    <a:pt x="877" y="1397"/>
                  </a:cubicBezTo>
                  <a:cubicBezTo>
                    <a:pt x="1102" y="1183"/>
                    <a:pt x="1356" y="462"/>
                    <a:pt x="1114" y="232"/>
                  </a:cubicBezTo>
                  <a:cubicBezTo>
                    <a:pt x="877" y="1"/>
                    <a:pt x="531" y="185"/>
                    <a:pt x="318" y="42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5452225" y="2409100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4" y="0"/>
                  </a:moveTo>
                  <a:cubicBezTo>
                    <a:pt x="93" y="0"/>
                    <a:pt x="81" y="2"/>
                    <a:pt x="70" y="6"/>
                  </a:cubicBezTo>
                  <a:cubicBezTo>
                    <a:pt x="24" y="23"/>
                    <a:pt x="1" y="81"/>
                    <a:pt x="18" y="127"/>
                  </a:cubicBezTo>
                  <a:cubicBezTo>
                    <a:pt x="31" y="167"/>
                    <a:pt x="66" y="190"/>
                    <a:pt x="105" y="190"/>
                  </a:cubicBezTo>
                  <a:cubicBezTo>
                    <a:pt x="116" y="190"/>
                    <a:pt x="128" y="188"/>
                    <a:pt x="139" y="185"/>
                  </a:cubicBezTo>
                  <a:cubicBezTo>
                    <a:pt x="185" y="167"/>
                    <a:pt x="214" y="110"/>
                    <a:pt x="191" y="63"/>
                  </a:cubicBezTo>
                  <a:cubicBezTo>
                    <a:pt x="178" y="23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5476900" y="2298350"/>
              <a:ext cx="39525" cy="29425"/>
            </a:xfrm>
            <a:custGeom>
              <a:avLst/>
              <a:gdLst/>
              <a:ahLst/>
              <a:cxnLst/>
              <a:rect l="l" t="t" r="r" b="b"/>
              <a:pathLst>
                <a:path w="1581" h="1177" extrusionOk="0">
                  <a:moveTo>
                    <a:pt x="819" y="52"/>
                  </a:moveTo>
                  <a:cubicBezTo>
                    <a:pt x="502" y="98"/>
                    <a:pt x="0" y="513"/>
                    <a:pt x="35" y="808"/>
                  </a:cubicBezTo>
                  <a:cubicBezTo>
                    <a:pt x="69" y="1102"/>
                    <a:pt x="306" y="1177"/>
                    <a:pt x="611" y="1154"/>
                  </a:cubicBezTo>
                  <a:cubicBezTo>
                    <a:pt x="923" y="1136"/>
                    <a:pt x="1581" y="750"/>
                    <a:pt x="1546" y="415"/>
                  </a:cubicBezTo>
                  <a:cubicBezTo>
                    <a:pt x="1511" y="87"/>
                    <a:pt x="1131" y="0"/>
                    <a:pt x="819" y="5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5491750" y="231160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5" y="1"/>
                  </a:moveTo>
                  <a:cubicBezTo>
                    <a:pt x="65" y="1"/>
                    <a:pt x="31" y="24"/>
                    <a:pt x="17" y="64"/>
                  </a:cubicBezTo>
                  <a:cubicBezTo>
                    <a:pt x="0" y="110"/>
                    <a:pt x="23" y="168"/>
                    <a:pt x="75" y="185"/>
                  </a:cubicBezTo>
                  <a:cubicBezTo>
                    <a:pt x="84" y="189"/>
                    <a:pt x="94" y="190"/>
                    <a:pt x="104" y="190"/>
                  </a:cubicBezTo>
                  <a:cubicBezTo>
                    <a:pt x="143" y="190"/>
                    <a:pt x="182" y="165"/>
                    <a:pt x="196" y="128"/>
                  </a:cubicBezTo>
                  <a:cubicBezTo>
                    <a:pt x="214" y="76"/>
                    <a:pt x="185" y="24"/>
                    <a:pt x="139" y="7"/>
                  </a:cubicBezTo>
                  <a:cubicBezTo>
                    <a:pt x="127" y="3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6516025" y="2927775"/>
              <a:ext cx="571350" cy="305175"/>
            </a:xfrm>
            <a:custGeom>
              <a:avLst/>
              <a:gdLst/>
              <a:ahLst/>
              <a:cxnLst/>
              <a:rect l="l" t="t" r="r" b="b"/>
              <a:pathLst>
                <a:path w="22854" h="12207" extrusionOk="0">
                  <a:moveTo>
                    <a:pt x="11427" y="1"/>
                  </a:moveTo>
                  <a:cubicBezTo>
                    <a:pt x="5924" y="1"/>
                    <a:pt x="1234" y="1939"/>
                    <a:pt x="335" y="4569"/>
                  </a:cubicBezTo>
                  <a:cubicBezTo>
                    <a:pt x="139" y="5129"/>
                    <a:pt x="0" y="5550"/>
                    <a:pt x="0" y="6069"/>
                  </a:cubicBezTo>
                  <a:cubicBezTo>
                    <a:pt x="0" y="6594"/>
                    <a:pt x="92" y="7159"/>
                    <a:pt x="335" y="7661"/>
                  </a:cubicBezTo>
                  <a:cubicBezTo>
                    <a:pt x="1252" y="10286"/>
                    <a:pt x="5941" y="12206"/>
                    <a:pt x="11427" y="12206"/>
                  </a:cubicBezTo>
                  <a:cubicBezTo>
                    <a:pt x="16889" y="12206"/>
                    <a:pt x="21561" y="10297"/>
                    <a:pt x="22502" y="7690"/>
                  </a:cubicBezTo>
                  <a:cubicBezTo>
                    <a:pt x="22698" y="7177"/>
                    <a:pt x="22848" y="6646"/>
                    <a:pt x="22853" y="6115"/>
                  </a:cubicBezTo>
                  <a:cubicBezTo>
                    <a:pt x="22848" y="5596"/>
                    <a:pt x="22709" y="5123"/>
                    <a:pt x="22530" y="4581"/>
                  </a:cubicBezTo>
                  <a:cubicBezTo>
                    <a:pt x="21642" y="1939"/>
                    <a:pt x="16941" y="1"/>
                    <a:pt x="11427" y="1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6675350" y="2975375"/>
              <a:ext cx="173800" cy="142650"/>
            </a:xfrm>
            <a:custGeom>
              <a:avLst/>
              <a:gdLst/>
              <a:ahLst/>
              <a:cxnLst/>
              <a:rect l="l" t="t" r="r" b="b"/>
              <a:pathLst>
                <a:path w="6952" h="5706" extrusionOk="0">
                  <a:moveTo>
                    <a:pt x="5296" y="1454"/>
                  </a:moveTo>
                  <a:cubicBezTo>
                    <a:pt x="4339" y="560"/>
                    <a:pt x="1720" y="0"/>
                    <a:pt x="860" y="854"/>
                  </a:cubicBezTo>
                  <a:cubicBezTo>
                    <a:pt x="1" y="1702"/>
                    <a:pt x="353" y="2654"/>
                    <a:pt x="1201" y="3606"/>
                  </a:cubicBezTo>
                  <a:cubicBezTo>
                    <a:pt x="2054" y="4563"/>
                    <a:pt x="4973" y="5705"/>
                    <a:pt x="5959" y="4748"/>
                  </a:cubicBezTo>
                  <a:cubicBezTo>
                    <a:pt x="6951" y="3796"/>
                    <a:pt x="6248" y="2348"/>
                    <a:pt x="5296" y="1454"/>
                  </a:cubicBezTo>
                  <a:close/>
                </a:path>
              </a:pathLst>
            </a:custGeom>
            <a:solidFill>
              <a:srgbClr val="7DB0D8"/>
            </a:solidFill>
            <a:ln w="421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6684450" y="2990150"/>
              <a:ext cx="31450" cy="28300"/>
            </a:xfrm>
            <a:custGeom>
              <a:avLst/>
              <a:gdLst/>
              <a:ahLst/>
              <a:cxnLst/>
              <a:rect l="l" t="t" r="r" b="b"/>
              <a:pathLst>
                <a:path w="1258" h="1132" extrusionOk="0">
                  <a:moveTo>
                    <a:pt x="629" y="0"/>
                  </a:moveTo>
                  <a:cubicBezTo>
                    <a:pt x="496" y="0"/>
                    <a:pt x="362" y="47"/>
                    <a:pt x="254" y="142"/>
                  </a:cubicBezTo>
                  <a:cubicBezTo>
                    <a:pt x="23" y="350"/>
                    <a:pt x="0" y="707"/>
                    <a:pt x="208" y="938"/>
                  </a:cubicBezTo>
                  <a:cubicBezTo>
                    <a:pt x="317" y="1066"/>
                    <a:pt x="473" y="1132"/>
                    <a:pt x="629" y="1132"/>
                  </a:cubicBezTo>
                  <a:cubicBezTo>
                    <a:pt x="762" y="1132"/>
                    <a:pt x="896" y="1085"/>
                    <a:pt x="1004" y="990"/>
                  </a:cubicBezTo>
                  <a:cubicBezTo>
                    <a:pt x="1235" y="782"/>
                    <a:pt x="1258" y="425"/>
                    <a:pt x="1050" y="194"/>
                  </a:cubicBezTo>
                  <a:cubicBezTo>
                    <a:pt x="941" y="66"/>
                    <a:pt x="785" y="0"/>
                    <a:pt x="629" y="0"/>
                  </a:cubicBezTo>
                  <a:close/>
                </a:path>
              </a:pathLst>
            </a:custGeom>
            <a:solidFill>
              <a:srgbClr val="000000"/>
            </a:solidFill>
            <a:ln w="4630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4576475" y="2894325"/>
              <a:ext cx="512525" cy="432200"/>
            </a:xfrm>
            <a:custGeom>
              <a:avLst/>
              <a:gdLst/>
              <a:ahLst/>
              <a:cxnLst/>
              <a:rect l="l" t="t" r="r" b="b"/>
              <a:pathLst>
                <a:path w="20501" h="17288" fill="none" extrusionOk="0">
                  <a:moveTo>
                    <a:pt x="1" y="14658"/>
                  </a:moveTo>
                  <a:cubicBezTo>
                    <a:pt x="918" y="17288"/>
                    <a:pt x="3589" y="14738"/>
                    <a:pt x="9074" y="14738"/>
                  </a:cubicBezTo>
                  <a:cubicBezTo>
                    <a:pt x="14537" y="14738"/>
                    <a:pt x="19209" y="12835"/>
                    <a:pt x="20149" y="10222"/>
                  </a:cubicBezTo>
                  <a:cubicBezTo>
                    <a:pt x="20345" y="9709"/>
                    <a:pt x="20495" y="9178"/>
                    <a:pt x="20501" y="8647"/>
                  </a:cubicBezTo>
                  <a:cubicBezTo>
                    <a:pt x="20495" y="8128"/>
                    <a:pt x="20357" y="7655"/>
                    <a:pt x="20178" y="7113"/>
                  </a:cubicBezTo>
                  <a:cubicBezTo>
                    <a:pt x="19290" y="4471"/>
                    <a:pt x="14589" y="2533"/>
                    <a:pt x="9074" y="2533"/>
                  </a:cubicBezTo>
                  <a:cubicBezTo>
                    <a:pt x="3571" y="2539"/>
                    <a:pt x="1131" y="1"/>
                    <a:pt x="237" y="2637"/>
                  </a:cubicBezTo>
                </a:path>
              </a:pathLst>
            </a:custGeom>
            <a:noFill/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4643100" y="3097075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91" y="947"/>
                  </a:moveTo>
                  <a:cubicBezTo>
                    <a:pt x="335" y="1229"/>
                    <a:pt x="889" y="1575"/>
                    <a:pt x="1154" y="1454"/>
                  </a:cubicBezTo>
                  <a:cubicBezTo>
                    <a:pt x="1420" y="1327"/>
                    <a:pt x="1420" y="1079"/>
                    <a:pt x="1304" y="791"/>
                  </a:cubicBezTo>
                  <a:cubicBezTo>
                    <a:pt x="1189" y="503"/>
                    <a:pt x="612" y="1"/>
                    <a:pt x="307" y="139"/>
                  </a:cubicBezTo>
                  <a:cubicBezTo>
                    <a:pt x="1" y="278"/>
                    <a:pt x="47" y="664"/>
                    <a:pt x="191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4659975" y="3116700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7" y="0"/>
                    <a:pt x="1" y="41"/>
                    <a:pt x="1" y="92"/>
                  </a:cubicBezTo>
                  <a:cubicBezTo>
                    <a:pt x="1" y="144"/>
                    <a:pt x="41" y="185"/>
                    <a:pt x="93" y="191"/>
                  </a:cubicBezTo>
                  <a:cubicBezTo>
                    <a:pt x="145" y="191"/>
                    <a:pt x="191" y="150"/>
                    <a:pt x="191" y="98"/>
                  </a:cubicBezTo>
                  <a:cubicBezTo>
                    <a:pt x="191" y="46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4466750" y="2951575"/>
              <a:ext cx="39400" cy="35350"/>
            </a:xfrm>
            <a:custGeom>
              <a:avLst/>
              <a:gdLst/>
              <a:ahLst/>
              <a:cxnLst/>
              <a:rect l="l" t="t" r="r" b="b"/>
              <a:pathLst>
                <a:path w="1576" h="1414" extrusionOk="0">
                  <a:moveTo>
                    <a:pt x="941" y="1229"/>
                  </a:moveTo>
                  <a:cubicBezTo>
                    <a:pt x="1223" y="1091"/>
                    <a:pt x="1575" y="537"/>
                    <a:pt x="1454" y="272"/>
                  </a:cubicBezTo>
                  <a:cubicBezTo>
                    <a:pt x="1333" y="1"/>
                    <a:pt x="1085" y="1"/>
                    <a:pt x="796" y="116"/>
                  </a:cubicBezTo>
                  <a:cubicBezTo>
                    <a:pt x="508" y="231"/>
                    <a:pt x="0" y="802"/>
                    <a:pt x="133" y="1108"/>
                  </a:cubicBezTo>
                  <a:cubicBezTo>
                    <a:pt x="266" y="1414"/>
                    <a:pt x="658" y="1374"/>
                    <a:pt x="941" y="122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6"/>
            <p:cNvSpPr/>
            <p:nvPr/>
          </p:nvSpPr>
          <p:spPr>
            <a:xfrm>
              <a:off x="4486225" y="2965425"/>
              <a:ext cx="4925" cy="4775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98" y="0"/>
                  </a:moveTo>
                  <a:cubicBezTo>
                    <a:pt x="46" y="0"/>
                    <a:pt x="6" y="41"/>
                    <a:pt x="6" y="93"/>
                  </a:cubicBezTo>
                  <a:cubicBezTo>
                    <a:pt x="0" y="145"/>
                    <a:pt x="40" y="191"/>
                    <a:pt x="92" y="191"/>
                  </a:cubicBezTo>
                  <a:cubicBezTo>
                    <a:pt x="144" y="191"/>
                    <a:pt x="190" y="150"/>
                    <a:pt x="190" y="98"/>
                  </a:cubicBezTo>
                  <a:cubicBezTo>
                    <a:pt x="196" y="47"/>
                    <a:pt x="156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6"/>
            <p:cNvSpPr/>
            <p:nvPr/>
          </p:nvSpPr>
          <p:spPr>
            <a:xfrm>
              <a:off x="4503800" y="3100975"/>
              <a:ext cx="36075" cy="41400"/>
            </a:xfrm>
            <a:custGeom>
              <a:avLst/>
              <a:gdLst/>
              <a:ahLst/>
              <a:cxnLst/>
              <a:rect l="l" t="t" r="r" b="b"/>
              <a:pathLst>
                <a:path w="1443" h="1656" extrusionOk="0">
                  <a:moveTo>
                    <a:pt x="416" y="370"/>
                  </a:moveTo>
                  <a:cubicBezTo>
                    <a:pt x="180" y="583"/>
                    <a:pt x="1" y="1212"/>
                    <a:pt x="197" y="1437"/>
                  </a:cubicBezTo>
                  <a:cubicBezTo>
                    <a:pt x="387" y="1656"/>
                    <a:pt x="624" y="1587"/>
                    <a:pt x="872" y="1396"/>
                  </a:cubicBezTo>
                  <a:cubicBezTo>
                    <a:pt x="1114" y="1206"/>
                    <a:pt x="1443" y="514"/>
                    <a:pt x="1224" y="260"/>
                  </a:cubicBezTo>
                  <a:cubicBezTo>
                    <a:pt x="1010" y="0"/>
                    <a:pt x="647" y="150"/>
                    <a:pt x="416" y="37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4517225" y="3121250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4" y="0"/>
                  </a:moveTo>
                  <a:cubicBezTo>
                    <a:pt x="96" y="0"/>
                    <a:pt x="89" y="1"/>
                    <a:pt x="81" y="3"/>
                  </a:cubicBezTo>
                  <a:cubicBezTo>
                    <a:pt x="29" y="20"/>
                    <a:pt x="0" y="72"/>
                    <a:pt x="12" y="118"/>
                  </a:cubicBezTo>
                  <a:cubicBezTo>
                    <a:pt x="22" y="162"/>
                    <a:pt x="61" y="190"/>
                    <a:pt x="104" y="190"/>
                  </a:cubicBezTo>
                  <a:cubicBezTo>
                    <a:pt x="112" y="190"/>
                    <a:pt x="119" y="189"/>
                    <a:pt x="127" y="187"/>
                  </a:cubicBezTo>
                  <a:cubicBezTo>
                    <a:pt x="179" y="176"/>
                    <a:pt x="208" y="124"/>
                    <a:pt x="196" y="72"/>
                  </a:cubicBezTo>
                  <a:cubicBezTo>
                    <a:pt x="187" y="28"/>
                    <a:pt x="147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6"/>
            <p:cNvSpPr/>
            <p:nvPr/>
          </p:nvSpPr>
          <p:spPr>
            <a:xfrm>
              <a:off x="4462275" y="3170200"/>
              <a:ext cx="39825" cy="32025"/>
            </a:xfrm>
            <a:custGeom>
              <a:avLst/>
              <a:gdLst/>
              <a:ahLst/>
              <a:cxnLst/>
              <a:rect l="l" t="t" r="r" b="b"/>
              <a:pathLst>
                <a:path w="1593" h="1281" extrusionOk="0">
                  <a:moveTo>
                    <a:pt x="854" y="1188"/>
                  </a:moveTo>
                  <a:cubicBezTo>
                    <a:pt x="1160" y="1096"/>
                    <a:pt x="1593" y="606"/>
                    <a:pt x="1518" y="323"/>
                  </a:cubicBezTo>
                  <a:cubicBezTo>
                    <a:pt x="1443" y="41"/>
                    <a:pt x="1200" y="0"/>
                    <a:pt x="895" y="64"/>
                  </a:cubicBezTo>
                  <a:cubicBezTo>
                    <a:pt x="595" y="127"/>
                    <a:pt x="1" y="606"/>
                    <a:pt x="81" y="929"/>
                  </a:cubicBezTo>
                  <a:cubicBezTo>
                    <a:pt x="162" y="1252"/>
                    <a:pt x="554" y="1281"/>
                    <a:pt x="854" y="118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6"/>
            <p:cNvSpPr/>
            <p:nvPr/>
          </p:nvSpPr>
          <p:spPr>
            <a:xfrm>
              <a:off x="4481900" y="3182825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1" y="1"/>
                  </a:moveTo>
                  <a:cubicBezTo>
                    <a:pt x="58" y="1"/>
                    <a:pt x="22" y="33"/>
                    <a:pt x="12" y="78"/>
                  </a:cubicBezTo>
                  <a:cubicBezTo>
                    <a:pt x="0" y="130"/>
                    <a:pt x="35" y="182"/>
                    <a:pt x="87" y="187"/>
                  </a:cubicBezTo>
                  <a:cubicBezTo>
                    <a:pt x="93" y="189"/>
                    <a:pt x="100" y="190"/>
                    <a:pt x="107" y="190"/>
                  </a:cubicBezTo>
                  <a:cubicBezTo>
                    <a:pt x="150" y="190"/>
                    <a:pt x="186" y="158"/>
                    <a:pt x="196" y="118"/>
                  </a:cubicBezTo>
                  <a:cubicBezTo>
                    <a:pt x="208" y="66"/>
                    <a:pt x="173" y="14"/>
                    <a:pt x="121" y="3"/>
                  </a:cubicBezTo>
                  <a:cubicBezTo>
                    <a:pt x="114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6"/>
            <p:cNvSpPr/>
            <p:nvPr/>
          </p:nvSpPr>
          <p:spPr>
            <a:xfrm>
              <a:off x="4626825" y="3214025"/>
              <a:ext cx="44150" cy="29300"/>
            </a:xfrm>
            <a:custGeom>
              <a:avLst/>
              <a:gdLst/>
              <a:ahLst/>
              <a:cxnLst/>
              <a:rect l="l" t="t" r="r" b="b"/>
              <a:pathLst>
                <a:path w="1766" h="1172" extrusionOk="0">
                  <a:moveTo>
                    <a:pt x="1229" y="151"/>
                  </a:moveTo>
                  <a:cubicBezTo>
                    <a:pt x="946" y="1"/>
                    <a:pt x="294" y="35"/>
                    <a:pt x="144" y="289"/>
                  </a:cubicBezTo>
                  <a:cubicBezTo>
                    <a:pt x="0" y="537"/>
                    <a:pt x="138" y="739"/>
                    <a:pt x="398" y="912"/>
                  </a:cubicBezTo>
                  <a:cubicBezTo>
                    <a:pt x="658" y="1085"/>
                    <a:pt x="1413" y="1172"/>
                    <a:pt x="1586" y="889"/>
                  </a:cubicBezTo>
                  <a:cubicBezTo>
                    <a:pt x="1765" y="601"/>
                    <a:pt x="1505" y="306"/>
                    <a:pt x="1229" y="15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6"/>
            <p:cNvSpPr/>
            <p:nvPr/>
          </p:nvSpPr>
          <p:spPr>
            <a:xfrm>
              <a:off x="4643825" y="3225175"/>
              <a:ext cx="5375" cy="4700"/>
            </a:xfrm>
            <a:custGeom>
              <a:avLst/>
              <a:gdLst/>
              <a:ahLst/>
              <a:cxnLst/>
              <a:rect l="l" t="t" r="r" b="b"/>
              <a:pathLst>
                <a:path w="215" h="188" extrusionOk="0">
                  <a:moveTo>
                    <a:pt x="107" y="0"/>
                  </a:moveTo>
                  <a:cubicBezTo>
                    <a:pt x="90" y="0"/>
                    <a:pt x="73" y="6"/>
                    <a:pt x="58" y="16"/>
                  </a:cubicBezTo>
                  <a:cubicBezTo>
                    <a:pt x="12" y="45"/>
                    <a:pt x="1" y="103"/>
                    <a:pt x="29" y="149"/>
                  </a:cubicBezTo>
                  <a:cubicBezTo>
                    <a:pt x="47" y="174"/>
                    <a:pt x="77" y="188"/>
                    <a:pt x="106" y="188"/>
                  </a:cubicBezTo>
                  <a:cubicBezTo>
                    <a:pt x="123" y="188"/>
                    <a:pt x="141" y="183"/>
                    <a:pt x="156" y="172"/>
                  </a:cubicBezTo>
                  <a:cubicBezTo>
                    <a:pt x="203" y="143"/>
                    <a:pt x="214" y="85"/>
                    <a:pt x="185" y="45"/>
                  </a:cubicBezTo>
                  <a:cubicBezTo>
                    <a:pt x="167" y="16"/>
                    <a:pt x="137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6"/>
            <p:cNvSpPr/>
            <p:nvPr/>
          </p:nvSpPr>
          <p:spPr>
            <a:xfrm>
              <a:off x="4718225" y="3139900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6" y="947"/>
                  </a:moveTo>
                  <a:cubicBezTo>
                    <a:pt x="330" y="1229"/>
                    <a:pt x="884" y="1576"/>
                    <a:pt x="1155" y="1454"/>
                  </a:cubicBezTo>
                  <a:cubicBezTo>
                    <a:pt x="1420" y="1328"/>
                    <a:pt x="1420" y="1080"/>
                    <a:pt x="1299" y="791"/>
                  </a:cubicBezTo>
                  <a:cubicBezTo>
                    <a:pt x="1183" y="503"/>
                    <a:pt x="612" y="1"/>
                    <a:pt x="307" y="139"/>
                  </a:cubicBezTo>
                  <a:cubicBezTo>
                    <a:pt x="1" y="278"/>
                    <a:pt x="41" y="664"/>
                    <a:pt x="186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6"/>
            <p:cNvSpPr/>
            <p:nvPr/>
          </p:nvSpPr>
          <p:spPr>
            <a:xfrm>
              <a:off x="4735100" y="31595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7" y="0"/>
                    <a:pt x="1" y="41"/>
                    <a:pt x="1" y="93"/>
                  </a:cubicBezTo>
                  <a:cubicBezTo>
                    <a:pt x="1" y="145"/>
                    <a:pt x="41" y="185"/>
                    <a:pt x="93" y="191"/>
                  </a:cubicBezTo>
                  <a:cubicBezTo>
                    <a:pt x="145" y="191"/>
                    <a:pt x="185" y="150"/>
                    <a:pt x="191" y="98"/>
                  </a:cubicBezTo>
                  <a:cubicBezTo>
                    <a:pt x="191" y="46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4683475" y="3220075"/>
              <a:ext cx="39400" cy="35650"/>
            </a:xfrm>
            <a:custGeom>
              <a:avLst/>
              <a:gdLst/>
              <a:ahLst/>
              <a:cxnLst/>
              <a:rect l="l" t="t" r="r" b="b"/>
              <a:pathLst>
                <a:path w="1576" h="1426" extrusionOk="0">
                  <a:moveTo>
                    <a:pt x="953" y="1235"/>
                  </a:moveTo>
                  <a:cubicBezTo>
                    <a:pt x="1235" y="1085"/>
                    <a:pt x="1576" y="532"/>
                    <a:pt x="1449" y="266"/>
                  </a:cubicBezTo>
                  <a:cubicBezTo>
                    <a:pt x="1328" y="1"/>
                    <a:pt x="1080" y="1"/>
                    <a:pt x="791" y="122"/>
                  </a:cubicBezTo>
                  <a:cubicBezTo>
                    <a:pt x="503" y="237"/>
                    <a:pt x="1" y="814"/>
                    <a:pt x="139" y="1120"/>
                  </a:cubicBezTo>
                  <a:cubicBezTo>
                    <a:pt x="278" y="1426"/>
                    <a:pt x="670" y="1380"/>
                    <a:pt x="953" y="123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6"/>
            <p:cNvSpPr/>
            <p:nvPr/>
          </p:nvSpPr>
          <p:spPr>
            <a:xfrm>
              <a:off x="4703100" y="32339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98" y="1"/>
                  </a:moveTo>
                  <a:cubicBezTo>
                    <a:pt x="41" y="1"/>
                    <a:pt x="0" y="41"/>
                    <a:pt x="0" y="99"/>
                  </a:cubicBezTo>
                  <a:cubicBezTo>
                    <a:pt x="0" y="151"/>
                    <a:pt x="41" y="191"/>
                    <a:pt x="93" y="191"/>
                  </a:cubicBezTo>
                  <a:cubicBezTo>
                    <a:pt x="145" y="191"/>
                    <a:pt x="185" y="151"/>
                    <a:pt x="191" y="99"/>
                  </a:cubicBezTo>
                  <a:cubicBezTo>
                    <a:pt x="191" y="47"/>
                    <a:pt x="150" y="6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6"/>
            <p:cNvSpPr/>
            <p:nvPr/>
          </p:nvSpPr>
          <p:spPr>
            <a:xfrm>
              <a:off x="4571875" y="3214325"/>
              <a:ext cx="38675" cy="37375"/>
            </a:xfrm>
            <a:custGeom>
              <a:avLst/>
              <a:gdLst/>
              <a:ahLst/>
              <a:cxnLst/>
              <a:rect l="l" t="t" r="r" b="b"/>
              <a:pathLst>
                <a:path w="1547" h="1495" extrusionOk="0">
                  <a:moveTo>
                    <a:pt x="975" y="1258"/>
                  </a:moveTo>
                  <a:cubicBezTo>
                    <a:pt x="1246" y="1090"/>
                    <a:pt x="1546" y="514"/>
                    <a:pt x="1402" y="254"/>
                  </a:cubicBezTo>
                  <a:cubicBezTo>
                    <a:pt x="1258" y="0"/>
                    <a:pt x="1016" y="23"/>
                    <a:pt x="733" y="162"/>
                  </a:cubicBezTo>
                  <a:cubicBezTo>
                    <a:pt x="456" y="300"/>
                    <a:pt x="0" y="912"/>
                    <a:pt x="162" y="1206"/>
                  </a:cubicBezTo>
                  <a:cubicBezTo>
                    <a:pt x="323" y="1494"/>
                    <a:pt x="704" y="1425"/>
                    <a:pt x="975" y="125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6"/>
            <p:cNvSpPr/>
            <p:nvPr/>
          </p:nvSpPr>
          <p:spPr>
            <a:xfrm>
              <a:off x="4591050" y="32290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3" y="1"/>
                  </a:moveTo>
                  <a:cubicBezTo>
                    <a:pt x="41" y="6"/>
                    <a:pt x="1" y="47"/>
                    <a:pt x="1" y="99"/>
                  </a:cubicBezTo>
                  <a:cubicBezTo>
                    <a:pt x="6" y="151"/>
                    <a:pt x="47" y="191"/>
                    <a:pt x="99" y="191"/>
                  </a:cubicBezTo>
                  <a:cubicBezTo>
                    <a:pt x="150" y="185"/>
                    <a:pt x="191" y="145"/>
                    <a:pt x="191" y="93"/>
                  </a:cubicBezTo>
                  <a:cubicBezTo>
                    <a:pt x="185" y="41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6"/>
            <p:cNvSpPr/>
            <p:nvPr/>
          </p:nvSpPr>
          <p:spPr>
            <a:xfrm>
              <a:off x="4531050" y="3195150"/>
              <a:ext cx="33925" cy="42700"/>
            </a:xfrm>
            <a:custGeom>
              <a:avLst/>
              <a:gdLst/>
              <a:ahLst/>
              <a:cxnLst/>
              <a:rect l="l" t="t" r="r" b="b"/>
              <a:pathLst>
                <a:path w="1357" h="1708" extrusionOk="0">
                  <a:moveTo>
                    <a:pt x="318" y="421"/>
                  </a:moveTo>
                  <a:cubicBezTo>
                    <a:pt x="111" y="663"/>
                    <a:pt x="1" y="1304"/>
                    <a:pt x="214" y="1506"/>
                  </a:cubicBezTo>
                  <a:cubicBezTo>
                    <a:pt x="428" y="1707"/>
                    <a:pt x="653" y="1615"/>
                    <a:pt x="878" y="1402"/>
                  </a:cubicBezTo>
                  <a:cubicBezTo>
                    <a:pt x="1103" y="1183"/>
                    <a:pt x="1356" y="467"/>
                    <a:pt x="1114" y="231"/>
                  </a:cubicBezTo>
                  <a:cubicBezTo>
                    <a:pt x="878" y="0"/>
                    <a:pt x="532" y="185"/>
                    <a:pt x="318" y="42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6"/>
            <p:cNvSpPr/>
            <p:nvPr/>
          </p:nvSpPr>
          <p:spPr>
            <a:xfrm>
              <a:off x="4543475" y="321620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3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3" y="23"/>
                    <a:pt x="0" y="81"/>
                    <a:pt x="17" y="127"/>
                  </a:cubicBezTo>
                  <a:cubicBezTo>
                    <a:pt x="31" y="168"/>
                    <a:pt x="65" y="190"/>
                    <a:pt x="104" y="190"/>
                  </a:cubicBezTo>
                  <a:cubicBezTo>
                    <a:pt x="115" y="190"/>
                    <a:pt x="127" y="189"/>
                    <a:pt x="138" y="185"/>
                  </a:cubicBezTo>
                  <a:cubicBezTo>
                    <a:pt x="185" y="167"/>
                    <a:pt x="213" y="110"/>
                    <a:pt x="190" y="64"/>
                  </a:cubicBezTo>
                  <a:cubicBezTo>
                    <a:pt x="177" y="23"/>
                    <a:pt x="142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6"/>
            <p:cNvSpPr/>
            <p:nvPr/>
          </p:nvSpPr>
          <p:spPr>
            <a:xfrm>
              <a:off x="4600850" y="3010425"/>
              <a:ext cx="38825" cy="27550"/>
            </a:xfrm>
            <a:custGeom>
              <a:avLst/>
              <a:gdLst/>
              <a:ahLst/>
              <a:cxnLst/>
              <a:rect l="l" t="t" r="r" b="b"/>
              <a:pathLst>
                <a:path w="1553" h="1102" extrusionOk="0">
                  <a:moveTo>
                    <a:pt x="687" y="1090"/>
                  </a:moveTo>
                  <a:cubicBezTo>
                    <a:pt x="1010" y="1079"/>
                    <a:pt x="1552" y="721"/>
                    <a:pt x="1552" y="427"/>
                  </a:cubicBezTo>
                  <a:cubicBezTo>
                    <a:pt x="1552" y="133"/>
                    <a:pt x="1327" y="29"/>
                    <a:pt x="1016" y="17"/>
                  </a:cubicBezTo>
                  <a:cubicBezTo>
                    <a:pt x="704" y="0"/>
                    <a:pt x="7" y="312"/>
                    <a:pt x="7" y="646"/>
                  </a:cubicBezTo>
                  <a:cubicBezTo>
                    <a:pt x="1" y="981"/>
                    <a:pt x="370" y="1102"/>
                    <a:pt x="687" y="109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6"/>
            <p:cNvSpPr/>
            <p:nvPr/>
          </p:nvSpPr>
          <p:spPr>
            <a:xfrm>
              <a:off x="4619900" y="3021400"/>
              <a:ext cx="5500" cy="4725"/>
            </a:xfrm>
            <a:custGeom>
              <a:avLst/>
              <a:gdLst/>
              <a:ahLst/>
              <a:cxnLst/>
              <a:rect l="l" t="t" r="r" b="b"/>
              <a:pathLst>
                <a:path w="220" h="189" extrusionOk="0">
                  <a:moveTo>
                    <a:pt x="107" y="1"/>
                  </a:moveTo>
                  <a:cubicBezTo>
                    <a:pt x="73" y="1"/>
                    <a:pt x="39" y="19"/>
                    <a:pt x="23" y="51"/>
                  </a:cubicBezTo>
                  <a:cubicBezTo>
                    <a:pt x="0" y="98"/>
                    <a:pt x="23" y="155"/>
                    <a:pt x="69" y="178"/>
                  </a:cubicBezTo>
                  <a:cubicBezTo>
                    <a:pt x="83" y="185"/>
                    <a:pt x="98" y="188"/>
                    <a:pt x="113" y="188"/>
                  </a:cubicBezTo>
                  <a:cubicBezTo>
                    <a:pt x="147" y="188"/>
                    <a:pt x="180" y="170"/>
                    <a:pt x="196" y="138"/>
                  </a:cubicBezTo>
                  <a:cubicBezTo>
                    <a:pt x="219" y="92"/>
                    <a:pt x="196" y="34"/>
                    <a:pt x="150" y="11"/>
                  </a:cubicBezTo>
                  <a:cubicBezTo>
                    <a:pt x="136" y="4"/>
                    <a:pt x="122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6"/>
            <p:cNvSpPr/>
            <p:nvPr/>
          </p:nvSpPr>
          <p:spPr>
            <a:xfrm>
              <a:off x="4873400" y="3181875"/>
              <a:ext cx="35500" cy="39250"/>
            </a:xfrm>
            <a:custGeom>
              <a:avLst/>
              <a:gdLst/>
              <a:ahLst/>
              <a:cxnLst/>
              <a:rect l="l" t="t" r="r" b="b"/>
              <a:pathLst>
                <a:path w="1420" h="1570" extrusionOk="0">
                  <a:moveTo>
                    <a:pt x="191" y="946"/>
                  </a:moveTo>
                  <a:cubicBezTo>
                    <a:pt x="335" y="1229"/>
                    <a:pt x="889" y="1569"/>
                    <a:pt x="1154" y="1448"/>
                  </a:cubicBezTo>
                  <a:cubicBezTo>
                    <a:pt x="1419" y="1327"/>
                    <a:pt x="1419" y="1079"/>
                    <a:pt x="1304" y="791"/>
                  </a:cubicBezTo>
                  <a:cubicBezTo>
                    <a:pt x="1189" y="502"/>
                    <a:pt x="612" y="0"/>
                    <a:pt x="306" y="133"/>
                  </a:cubicBezTo>
                  <a:cubicBezTo>
                    <a:pt x="0" y="271"/>
                    <a:pt x="47" y="658"/>
                    <a:pt x="191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6"/>
            <p:cNvSpPr/>
            <p:nvPr/>
          </p:nvSpPr>
          <p:spPr>
            <a:xfrm>
              <a:off x="4890275" y="3201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7" y="0"/>
                    <a:pt x="0" y="40"/>
                    <a:pt x="0" y="92"/>
                  </a:cubicBezTo>
                  <a:cubicBezTo>
                    <a:pt x="0" y="144"/>
                    <a:pt x="41" y="190"/>
                    <a:pt x="93" y="190"/>
                  </a:cubicBezTo>
                  <a:cubicBezTo>
                    <a:pt x="145" y="190"/>
                    <a:pt x="191" y="150"/>
                    <a:pt x="191" y="98"/>
                  </a:cubicBezTo>
                  <a:cubicBezTo>
                    <a:pt x="191" y="46"/>
                    <a:pt x="150" y="6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6"/>
            <p:cNvSpPr/>
            <p:nvPr/>
          </p:nvSpPr>
          <p:spPr>
            <a:xfrm>
              <a:off x="4771875" y="3196875"/>
              <a:ext cx="35350" cy="39375"/>
            </a:xfrm>
            <a:custGeom>
              <a:avLst/>
              <a:gdLst/>
              <a:ahLst/>
              <a:cxnLst/>
              <a:rect l="l" t="t" r="r" b="b"/>
              <a:pathLst>
                <a:path w="1414" h="1575" extrusionOk="0">
                  <a:moveTo>
                    <a:pt x="185" y="946"/>
                  </a:moveTo>
                  <a:cubicBezTo>
                    <a:pt x="330" y="1229"/>
                    <a:pt x="883" y="1575"/>
                    <a:pt x="1149" y="1454"/>
                  </a:cubicBezTo>
                  <a:cubicBezTo>
                    <a:pt x="1414" y="1327"/>
                    <a:pt x="1414" y="1085"/>
                    <a:pt x="1299" y="796"/>
                  </a:cubicBezTo>
                  <a:cubicBezTo>
                    <a:pt x="1183" y="508"/>
                    <a:pt x="612" y="0"/>
                    <a:pt x="306" y="139"/>
                  </a:cubicBezTo>
                  <a:cubicBezTo>
                    <a:pt x="1" y="277"/>
                    <a:pt x="41" y="664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6"/>
            <p:cNvSpPr/>
            <p:nvPr/>
          </p:nvSpPr>
          <p:spPr>
            <a:xfrm>
              <a:off x="4788600" y="3216475"/>
              <a:ext cx="4800" cy="480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9" y="1"/>
                  </a:moveTo>
                  <a:cubicBezTo>
                    <a:pt x="47" y="1"/>
                    <a:pt x="7" y="41"/>
                    <a:pt x="1" y="93"/>
                  </a:cubicBezTo>
                  <a:cubicBezTo>
                    <a:pt x="1" y="145"/>
                    <a:pt x="41" y="191"/>
                    <a:pt x="93" y="191"/>
                  </a:cubicBezTo>
                  <a:cubicBezTo>
                    <a:pt x="145" y="191"/>
                    <a:pt x="191" y="151"/>
                    <a:pt x="191" y="99"/>
                  </a:cubicBezTo>
                  <a:cubicBezTo>
                    <a:pt x="191" y="47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6"/>
            <p:cNvSpPr/>
            <p:nvPr/>
          </p:nvSpPr>
          <p:spPr>
            <a:xfrm>
              <a:off x="4715500" y="2983300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5" y="947"/>
                  </a:moveTo>
                  <a:cubicBezTo>
                    <a:pt x="329" y="1229"/>
                    <a:pt x="883" y="1575"/>
                    <a:pt x="1154" y="1454"/>
                  </a:cubicBezTo>
                  <a:cubicBezTo>
                    <a:pt x="1419" y="1333"/>
                    <a:pt x="1419" y="1085"/>
                    <a:pt x="1298" y="797"/>
                  </a:cubicBezTo>
                  <a:cubicBezTo>
                    <a:pt x="1183" y="508"/>
                    <a:pt x="612" y="1"/>
                    <a:pt x="306" y="139"/>
                  </a:cubicBezTo>
                  <a:cubicBezTo>
                    <a:pt x="0" y="278"/>
                    <a:pt x="41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6"/>
            <p:cNvSpPr/>
            <p:nvPr/>
          </p:nvSpPr>
          <p:spPr>
            <a:xfrm>
              <a:off x="4732375" y="30029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6" y="0"/>
                    <a:pt x="0" y="41"/>
                    <a:pt x="0" y="92"/>
                  </a:cubicBezTo>
                  <a:cubicBezTo>
                    <a:pt x="0" y="144"/>
                    <a:pt x="41" y="190"/>
                    <a:pt x="93" y="190"/>
                  </a:cubicBezTo>
                  <a:cubicBezTo>
                    <a:pt x="144" y="190"/>
                    <a:pt x="185" y="150"/>
                    <a:pt x="191" y="98"/>
                  </a:cubicBezTo>
                  <a:cubicBezTo>
                    <a:pt x="191" y="46"/>
                    <a:pt x="150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4542025" y="3026700"/>
              <a:ext cx="41975" cy="35075"/>
            </a:xfrm>
            <a:custGeom>
              <a:avLst/>
              <a:gdLst/>
              <a:ahLst/>
              <a:cxnLst/>
              <a:rect l="l" t="t" r="r" b="b"/>
              <a:pathLst>
                <a:path w="1679" h="1403" extrusionOk="0">
                  <a:moveTo>
                    <a:pt x="1287" y="370"/>
                  </a:moveTo>
                  <a:cubicBezTo>
                    <a:pt x="1062" y="145"/>
                    <a:pt x="427" y="1"/>
                    <a:pt x="214" y="203"/>
                  </a:cubicBezTo>
                  <a:cubicBezTo>
                    <a:pt x="0" y="405"/>
                    <a:pt x="81" y="635"/>
                    <a:pt x="283" y="872"/>
                  </a:cubicBezTo>
                  <a:cubicBezTo>
                    <a:pt x="485" y="1108"/>
                    <a:pt x="1189" y="1403"/>
                    <a:pt x="1437" y="1172"/>
                  </a:cubicBezTo>
                  <a:cubicBezTo>
                    <a:pt x="1679" y="947"/>
                    <a:pt x="1517" y="589"/>
                    <a:pt x="1287" y="37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6"/>
            <p:cNvSpPr/>
            <p:nvPr/>
          </p:nvSpPr>
          <p:spPr>
            <a:xfrm>
              <a:off x="4558325" y="303985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9" y="1"/>
                  </a:moveTo>
                  <a:cubicBezTo>
                    <a:pt x="100" y="1"/>
                    <a:pt x="90" y="2"/>
                    <a:pt x="81" y="6"/>
                  </a:cubicBezTo>
                  <a:cubicBezTo>
                    <a:pt x="29" y="23"/>
                    <a:pt x="0" y="75"/>
                    <a:pt x="17" y="121"/>
                  </a:cubicBezTo>
                  <a:cubicBezTo>
                    <a:pt x="31" y="163"/>
                    <a:pt x="68" y="189"/>
                    <a:pt x="105" y="189"/>
                  </a:cubicBezTo>
                  <a:cubicBezTo>
                    <a:pt x="114" y="189"/>
                    <a:pt x="124" y="188"/>
                    <a:pt x="133" y="184"/>
                  </a:cubicBezTo>
                  <a:cubicBezTo>
                    <a:pt x="185" y="173"/>
                    <a:pt x="214" y="115"/>
                    <a:pt x="196" y="69"/>
                  </a:cubicBezTo>
                  <a:cubicBezTo>
                    <a:pt x="187" y="27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6"/>
            <p:cNvSpPr/>
            <p:nvPr/>
          </p:nvSpPr>
          <p:spPr>
            <a:xfrm>
              <a:off x="4432575" y="3106025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2" y="104"/>
                  </a:moveTo>
                  <a:cubicBezTo>
                    <a:pt x="842" y="0"/>
                    <a:pt x="202" y="145"/>
                    <a:pt x="104" y="421"/>
                  </a:cubicBezTo>
                  <a:cubicBezTo>
                    <a:pt x="0" y="698"/>
                    <a:pt x="173" y="871"/>
                    <a:pt x="456" y="992"/>
                  </a:cubicBezTo>
                  <a:cubicBezTo>
                    <a:pt x="744" y="1119"/>
                    <a:pt x="1506" y="1073"/>
                    <a:pt x="1627" y="762"/>
                  </a:cubicBezTo>
                  <a:cubicBezTo>
                    <a:pt x="1748" y="450"/>
                    <a:pt x="1442" y="202"/>
                    <a:pt x="1142" y="1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6"/>
            <p:cNvSpPr/>
            <p:nvPr/>
          </p:nvSpPr>
          <p:spPr>
            <a:xfrm>
              <a:off x="4449300" y="311765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7" y="0"/>
                  </a:moveTo>
                  <a:cubicBezTo>
                    <a:pt x="84" y="0"/>
                    <a:pt x="60" y="9"/>
                    <a:pt x="41" y="26"/>
                  </a:cubicBezTo>
                  <a:cubicBezTo>
                    <a:pt x="6" y="60"/>
                    <a:pt x="0" y="124"/>
                    <a:pt x="41" y="158"/>
                  </a:cubicBezTo>
                  <a:cubicBezTo>
                    <a:pt x="59" y="179"/>
                    <a:pt x="83" y="189"/>
                    <a:pt x="108" y="189"/>
                  </a:cubicBezTo>
                  <a:cubicBezTo>
                    <a:pt x="131" y="189"/>
                    <a:pt x="154" y="181"/>
                    <a:pt x="173" y="164"/>
                  </a:cubicBezTo>
                  <a:cubicBezTo>
                    <a:pt x="208" y="129"/>
                    <a:pt x="214" y="66"/>
                    <a:pt x="179" y="31"/>
                  </a:cubicBezTo>
                  <a:cubicBezTo>
                    <a:pt x="158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4526725" y="3156050"/>
              <a:ext cx="38975" cy="28000"/>
            </a:xfrm>
            <a:custGeom>
              <a:avLst/>
              <a:gdLst/>
              <a:ahLst/>
              <a:cxnLst/>
              <a:rect l="l" t="t" r="r" b="b"/>
              <a:pathLst>
                <a:path w="1559" h="1120" extrusionOk="0">
                  <a:moveTo>
                    <a:pt x="710" y="1091"/>
                  </a:moveTo>
                  <a:cubicBezTo>
                    <a:pt x="1028" y="1068"/>
                    <a:pt x="1558" y="682"/>
                    <a:pt x="1547" y="387"/>
                  </a:cubicBezTo>
                  <a:cubicBezTo>
                    <a:pt x="1529" y="93"/>
                    <a:pt x="1305" y="7"/>
                    <a:pt x="993" y="1"/>
                  </a:cubicBezTo>
                  <a:cubicBezTo>
                    <a:pt x="682" y="1"/>
                    <a:pt x="1" y="341"/>
                    <a:pt x="7" y="676"/>
                  </a:cubicBezTo>
                  <a:cubicBezTo>
                    <a:pt x="18" y="1010"/>
                    <a:pt x="399" y="1120"/>
                    <a:pt x="710" y="109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6"/>
            <p:cNvSpPr/>
            <p:nvPr/>
          </p:nvSpPr>
          <p:spPr>
            <a:xfrm>
              <a:off x="4545775" y="316685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9" y="1"/>
                  </a:moveTo>
                  <a:cubicBezTo>
                    <a:pt x="72" y="1"/>
                    <a:pt x="36" y="20"/>
                    <a:pt x="23" y="59"/>
                  </a:cubicBezTo>
                  <a:cubicBezTo>
                    <a:pt x="0" y="105"/>
                    <a:pt x="23" y="163"/>
                    <a:pt x="70" y="180"/>
                  </a:cubicBezTo>
                  <a:cubicBezTo>
                    <a:pt x="82" y="186"/>
                    <a:pt x="95" y="189"/>
                    <a:pt x="108" y="189"/>
                  </a:cubicBezTo>
                  <a:cubicBezTo>
                    <a:pt x="144" y="189"/>
                    <a:pt x="180" y="168"/>
                    <a:pt x="196" y="134"/>
                  </a:cubicBezTo>
                  <a:cubicBezTo>
                    <a:pt x="214" y="88"/>
                    <a:pt x="191" y="30"/>
                    <a:pt x="145" y="7"/>
                  </a:cubicBezTo>
                  <a:cubicBezTo>
                    <a:pt x="133" y="3"/>
                    <a:pt x="121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6"/>
            <p:cNvSpPr/>
            <p:nvPr/>
          </p:nvSpPr>
          <p:spPr>
            <a:xfrm>
              <a:off x="4646725" y="3040850"/>
              <a:ext cx="28000" cy="38950"/>
            </a:xfrm>
            <a:custGeom>
              <a:avLst/>
              <a:gdLst/>
              <a:ahLst/>
              <a:cxnLst/>
              <a:rect l="l" t="t" r="r" b="b"/>
              <a:pathLst>
                <a:path w="1120" h="1558" extrusionOk="0">
                  <a:moveTo>
                    <a:pt x="1096" y="842"/>
                  </a:moveTo>
                  <a:cubicBezTo>
                    <a:pt x="1067" y="525"/>
                    <a:pt x="686" y="0"/>
                    <a:pt x="392" y="12"/>
                  </a:cubicBezTo>
                  <a:cubicBezTo>
                    <a:pt x="98" y="23"/>
                    <a:pt x="6" y="254"/>
                    <a:pt x="6" y="565"/>
                  </a:cubicBezTo>
                  <a:cubicBezTo>
                    <a:pt x="0" y="877"/>
                    <a:pt x="340" y="1558"/>
                    <a:pt x="675" y="1546"/>
                  </a:cubicBezTo>
                  <a:cubicBezTo>
                    <a:pt x="1009" y="1534"/>
                    <a:pt x="1119" y="1160"/>
                    <a:pt x="1096" y="84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4657250" y="3055625"/>
              <a:ext cx="5350" cy="4800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6" y="0"/>
                  </a:moveTo>
                  <a:cubicBezTo>
                    <a:pt x="70" y="0"/>
                    <a:pt x="36" y="21"/>
                    <a:pt x="23" y="55"/>
                  </a:cubicBezTo>
                  <a:cubicBezTo>
                    <a:pt x="0" y="107"/>
                    <a:pt x="23" y="159"/>
                    <a:pt x="69" y="182"/>
                  </a:cubicBezTo>
                  <a:cubicBezTo>
                    <a:pt x="82" y="188"/>
                    <a:pt x="95" y="191"/>
                    <a:pt x="108" y="191"/>
                  </a:cubicBezTo>
                  <a:cubicBezTo>
                    <a:pt x="144" y="191"/>
                    <a:pt x="179" y="170"/>
                    <a:pt x="196" y="136"/>
                  </a:cubicBezTo>
                  <a:cubicBezTo>
                    <a:pt x="213" y="84"/>
                    <a:pt x="196" y="32"/>
                    <a:pt x="144" y="9"/>
                  </a:cubicBezTo>
                  <a:cubicBezTo>
                    <a:pt x="132" y="3"/>
                    <a:pt x="119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4802750" y="3054825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5" y="947"/>
                  </a:moveTo>
                  <a:cubicBezTo>
                    <a:pt x="329" y="1229"/>
                    <a:pt x="883" y="1575"/>
                    <a:pt x="1148" y="1448"/>
                  </a:cubicBezTo>
                  <a:cubicBezTo>
                    <a:pt x="1419" y="1327"/>
                    <a:pt x="1413" y="1079"/>
                    <a:pt x="1298" y="791"/>
                  </a:cubicBezTo>
                  <a:cubicBezTo>
                    <a:pt x="1183" y="503"/>
                    <a:pt x="612" y="1"/>
                    <a:pt x="306" y="133"/>
                  </a:cubicBezTo>
                  <a:cubicBezTo>
                    <a:pt x="0" y="272"/>
                    <a:pt x="40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4819475" y="3074300"/>
              <a:ext cx="4925" cy="4775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98" y="0"/>
                  </a:moveTo>
                  <a:cubicBezTo>
                    <a:pt x="46" y="0"/>
                    <a:pt x="6" y="41"/>
                    <a:pt x="6" y="93"/>
                  </a:cubicBezTo>
                  <a:cubicBezTo>
                    <a:pt x="0" y="145"/>
                    <a:pt x="46" y="191"/>
                    <a:pt x="98" y="191"/>
                  </a:cubicBezTo>
                  <a:cubicBezTo>
                    <a:pt x="150" y="191"/>
                    <a:pt x="191" y="150"/>
                    <a:pt x="191" y="98"/>
                  </a:cubicBezTo>
                  <a:cubicBezTo>
                    <a:pt x="196" y="47"/>
                    <a:pt x="150" y="6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4907150" y="3092600"/>
              <a:ext cx="35350" cy="39250"/>
            </a:xfrm>
            <a:custGeom>
              <a:avLst/>
              <a:gdLst/>
              <a:ahLst/>
              <a:cxnLst/>
              <a:rect l="l" t="t" r="r" b="b"/>
              <a:pathLst>
                <a:path w="1414" h="1570" extrusionOk="0">
                  <a:moveTo>
                    <a:pt x="185" y="947"/>
                  </a:moveTo>
                  <a:cubicBezTo>
                    <a:pt x="329" y="1230"/>
                    <a:pt x="883" y="1570"/>
                    <a:pt x="1148" y="1449"/>
                  </a:cubicBezTo>
                  <a:cubicBezTo>
                    <a:pt x="1413" y="1328"/>
                    <a:pt x="1413" y="1080"/>
                    <a:pt x="1298" y="791"/>
                  </a:cubicBezTo>
                  <a:cubicBezTo>
                    <a:pt x="1183" y="503"/>
                    <a:pt x="612" y="1"/>
                    <a:pt x="306" y="134"/>
                  </a:cubicBezTo>
                  <a:cubicBezTo>
                    <a:pt x="0" y="272"/>
                    <a:pt x="41" y="658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4923875" y="31120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1"/>
                  </a:moveTo>
                  <a:cubicBezTo>
                    <a:pt x="46" y="1"/>
                    <a:pt x="6" y="41"/>
                    <a:pt x="0" y="93"/>
                  </a:cubicBezTo>
                  <a:cubicBezTo>
                    <a:pt x="0" y="145"/>
                    <a:pt x="41" y="191"/>
                    <a:pt x="93" y="191"/>
                  </a:cubicBezTo>
                  <a:cubicBezTo>
                    <a:pt x="145" y="191"/>
                    <a:pt x="191" y="151"/>
                    <a:pt x="191" y="99"/>
                  </a:cubicBezTo>
                  <a:cubicBezTo>
                    <a:pt x="191" y="47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4642975" y="3158375"/>
              <a:ext cx="39675" cy="30000"/>
            </a:xfrm>
            <a:custGeom>
              <a:avLst/>
              <a:gdLst/>
              <a:ahLst/>
              <a:cxnLst/>
              <a:rect l="l" t="t" r="r" b="b"/>
              <a:pathLst>
                <a:path w="1587" h="1200" extrusionOk="0">
                  <a:moveTo>
                    <a:pt x="790" y="1142"/>
                  </a:moveTo>
                  <a:cubicBezTo>
                    <a:pt x="1102" y="1085"/>
                    <a:pt x="1586" y="646"/>
                    <a:pt x="1546" y="358"/>
                  </a:cubicBezTo>
                  <a:cubicBezTo>
                    <a:pt x="1500" y="64"/>
                    <a:pt x="1263" y="0"/>
                    <a:pt x="958" y="29"/>
                  </a:cubicBezTo>
                  <a:cubicBezTo>
                    <a:pt x="646" y="58"/>
                    <a:pt x="0" y="467"/>
                    <a:pt x="46" y="796"/>
                  </a:cubicBezTo>
                  <a:cubicBezTo>
                    <a:pt x="92" y="1131"/>
                    <a:pt x="479" y="1200"/>
                    <a:pt x="790" y="114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4662425" y="3170075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9" y="0"/>
                  </a:moveTo>
                  <a:cubicBezTo>
                    <a:pt x="68" y="0"/>
                    <a:pt x="32" y="27"/>
                    <a:pt x="18" y="69"/>
                  </a:cubicBezTo>
                  <a:cubicBezTo>
                    <a:pt x="1" y="115"/>
                    <a:pt x="30" y="167"/>
                    <a:pt x="81" y="184"/>
                  </a:cubicBezTo>
                  <a:cubicBezTo>
                    <a:pt x="91" y="187"/>
                    <a:pt x="100" y="189"/>
                    <a:pt x="110" y="189"/>
                  </a:cubicBezTo>
                  <a:cubicBezTo>
                    <a:pt x="149" y="189"/>
                    <a:pt x="188" y="163"/>
                    <a:pt x="197" y="126"/>
                  </a:cubicBezTo>
                  <a:cubicBezTo>
                    <a:pt x="214" y="74"/>
                    <a:pt x="185" y="22"/>
                    <a:pt x="139" y="5"/>
                  </a:cubicBezTo>
                  <a:cubicBezTo>
                    <a:pt x="129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4599125" y="3107175"/>
              <a:ext cx="38825" cy="37225"/>
            </a:xfrm>
            <a:custGeom>
              <a:avLst/>
              <a:gdLst/>
              <a:ahLst/>
              <a:cxnLst/>
              <a:rect l="l" t="t" r="r" b="b"/>
              <a:pathLst>
                <a:path w="1553" h="1489" extrusionOk="0">
                  <a:moveTo>
                    <a:pt x="577" y="237"/>
                  </a:moveTo>
                  <a:cubicBezTo>
                    <a:pt x="306" y="399"/>
                    <a:pt x="1" y="975"/>
                    <a:pt x="145" y="1235"/>
                  </a:cubicBezTo>
                  <a:cubicBezTo>
                    <a:pt x="289" y="1489"/>
                    <a:pt x="537" y="1471"/>
                    <a:pt x="814" y="1333"/>
                  </a:cubicBezTo>
                  <a:cubicBezTo>
                    <a:pt x="1091" y="1195"/>
                    <a:pt x="1552" y="589"/>
                    <a:pt x="1391" y="295"/>
                  </a:cubicBezTo>
                  <a:cubicBezTo>
                    <a:pt x="1235" y="1"/>
                    <a:pt x="848" y="70"/>
                    <a:pt x="577" y="23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4613975" y="312505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93" y="1"/>
                  </a:moveTo>
                  <a:cubicBezTo>
                    <a:pt x="41" y="1"/>
                    <a:pt x="1" y="47"/>
                    <a:pt x="1" y="99"/>
                  </a:cubicBezTo>
                  <a:cubicBezTo>
                    <a:pt x="6" y="151"/>
                    <a:pt x="47" y="191"/>
                    <a:pt x="99" y="191"/>
                  </a:cubicBezTo>
                  <a:cubicBezTo>
                    <a:pt x="151" y="185"/>
                    <a:pt x="191" y="145"/>
                    <a:pt x="191" y="93"/>
                  </a:cubicBezTo>
                  <a:cubicBezTo>
                    <a:pt x="185" y="35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4565825" y="3072700"/>
              <a:ext cx="35500" cy="39250"/>
            </a:xfrm>
            <a:custGeom>
              <a:avLst/>
              <a:gdLst/>
              <a:ahLst/>
              <a:cxnLst/>
              <a:rect l="l" t="t" r="r" b="b"/>
              <a:pathLst>
                <a:path w="1420" h="1570" extrusionOk="0">
                  <a:moveTo>
                    <a:pt x="185" y="941"/>
                  </a:moveTo>
                  <a:cubicBezTo>
                    <a:pt x="329" y="1230"/>
                    <a:pt x="883" y="1570"/>
                    <a:pt x="1148" y="1449"/>
                  </a:cubicBezTo>
                  <a:cubicBezTo>
                    <a:pt x="1419" y="1328"/>
                    <a:pt x="1413" y="1080"/>
                    <a:pt x="1298" y="791"/>
                  </a:cubicBezTo>
                  <a:cubicBezTo>
                    <a:pt x="1183" y="503"/>
                    <a:pt x="612" y="1"/>
                    <a:pt x="306" y="134"/>
                  </a:cubicBezTo>
                  <a:cubicBezTo>
                    <a:pt x="0" y="272"/>
                    <a:pt x="40" y="658"/>
                    <a:pt x="185" y="94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4582675" y="309217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1"/>
                  </a:moveTo>
                  <a:cubicBezTo>
                    <a:pt x="41" y="1"/>
                    <a:pt x="1" y="41"/>
                    <a:pt x="1" y="93"/>
                  </a:cubicBezTo>
                  <a:cubicBezTo>
                    <a:pt x="1" y="145"/>
                    <a:pt x="41" y="191"/>
                    <a:pt x="93" y="191"/>
                  </a:cubicBezTo>
                  <a:cubicBezTo>
                    <a:pt x="145" y="191"/>
                    <a:pt x="186" y="151"/>
                    <a:pt x="186" y="99"/>
                  </a:cubicBezTo>
                  <a:cubicBezTo>
                    <a:pt x="191" y="47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4685225" y="3037825"/>
              <a:ext cx="35925" cy="41250"/>
            </a:xfrm>
            <a:custGeom>
              <a:avLst/>
              <a:gdLst/>
              <a:ahLst/>
              <a:cxnLst/>
              <a:rect l="l" t="t" r="r" b="b"/>
              <a:pathLst>
                <a:path w="1437" h="1650" extrusionOk="0">
                  <a:moveTo>
                    <a:pt x="410" y="363"/>
                  </a:moveTo>
                  <a:cubicBezTo>
                    <a:pt x="179" y="577"/>
                    <a:pt x="0" y="1206"/>
                    <a:pt x="196" y="1431"/>
                  </a:cubicBezTo>
                  <a:cubicBezTo>
                    <a:pt x="387" y="1650"/>
                    <a:pt x="623" y="1581"/>
                    <a:pt x="871" y="1390"/>
                  </a:cubicBezTo>
                  <a:cubicBezTo>
                    <a:pt x="1113" y="1200"/>
                    <a:pt x="1436" y="508"/>
                    <a:pt x="1223" y="254"/>
                  </a:cubicBezTo>
                  <a:cubicBezTo>
                    <a:pt x="1004" y="0"/>
                    <a:pt x="646" y="144"/>
                    <a:pt x="410" y="36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4698625" y="3058025"/>
              <a:ext cx="5225" cy="4725"/>
            </a:xfrm>
            <a:custGeom>
              <a:avLst/>
              <a:gdLst/>
              <a:ahLst/>
              <a:cxnLst/>
              <a:rect l="l" t="t" r="r" b="b"/>
              <a:pathLst>
                <a:path w="209" h="189" extrusionOk="0">
                  <a:moveTo>
                    <a:pt x="106" y="1"/>
                  </a:moveTo>
                  <a:cubicBezTo>
                    <a:pt x="98" y="1"/>
                    <a:pt x="90" y="2"/>
                    <a:pt x="81" y="5"/>
                  </a:cubicBezTo>
                  <a:cubicBezTo>
                    <a:pt x="29" y="17"/>
                    <a:pt x="1" y="69"/>
                    <a:pt x="12" y="121"/>
                  </a:cubicBezTo>
                  <a:cubicBezTo>
                    <a:pt x="22" y="159"/>
                    <a:pt x="58" y="189"/>
                    <a:pt x="100" y="189"/>
                  </a:cubicBezTo>
                  <a:cubicBezTo>
                    <a:pt x="109" y="189"/>
                    <a:pt x="118" y="187"/>
                    <a:pt x="127" y="184"/>
                  </a:cubicBezTo>
                  <a:cubicBezTo>
                    <a:pt x="179" y="173"/>
                    <a:pt x="208" y="121"/>
                    <a:pt x="197" y="69"/>
                  </a:cubicBezTo>
                  <a:cubicBezTo>
                    <a:pt x="182" y="31"/>
                    <a:pt x="145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4874125" y="3122175"/>
              <a:ext cx="35925" cy="41400"/>
            </a:xfrm>
            <a:custGeom>
              <a:avLst/>
              <a:gdLst/>
              <a:ahLst/>
              <a:cxnLst/>
              <a:rect l="l" t="t" r="r" b="b"/>
              <a:pathLst>
                <a:path w="1437" h="1656" extrusionOk="0">
                  <a:moveTo>
                    <a:pt x="410" y="370"/>
                  </a:moveTo>
                  <a:cubicBezTo>
                    <a:pt x="179" y="583"/>
                    <a:pt x="0" y="1212"/>
                    <a:pt x="191" y="1431"/>
                  </a:cubicBezTo>
                  <a:cubicBezTo>
                    <a:pt x="381" y="1656"/>
                    <a:pt x="623" y="1587"/>
                    <a:pt x="866" y="1396"/>
                  </a:cubicBezTo>
                  <a:cubicBezTo>
                    <a:pt x="1114" y="1206"/>
                    <a:pt x="1437" y="514"/>
                    <a:pt x="1217" y="260"/>
                  </a:cubicBezTo>
                  <a:cubicBezTo>
                    <a:pt x="1004" y="0"/>
                    <a:pt x="641" y="150"/>
                    <a:pt x="410" y="37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4887375" y="3142450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5" y="0"/>
                  </a:moveTo>
                  <a:cubicBezTo>
                    <a:pt x="97" y="0"/>
                    <a:pt x="89" y="1"/>
                    <a:pt x="82" y="3"/>
                  </a:cubicBezTo>
                  <a:cubicBezTo>
                    <a:pt x="30" y="20"/>
                    <a:pt x="1" y="72"/>
                    <a:pt x="13" y="118"/>
                  </a:cubicBezTo>
                  <a:cubicBezTo>
                    <a:pt x="27" y="162"/>
                    <a:pt x="67" y="190"/>
                    <a:pt x="107" y="190"/>
                  </a:cubicBezTo>
                  <a:cubicBezTo>
                    <a:pt x="114" y="190"/>
                    <a:pt x="121" y="189"/>
                    <a:pt x="128" y="187"/>
                  </a:cubicBezTo>
                  <a:cubicBezTo>
                    <a:pt x="180" y="176"/>
                    <a:pt x="209" y="124"/>
                    <a:pt x="197" y="72"/>
                  </a:cubicBezTo>
                  <a:cubicBezTo>
                    <a:pt x="187" y="28"/>
                    <a:pt x="148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4681175" y="3175100"/>
              <a:ext cx="35925" cy="41400"/>
            </a:xfrm>
            <a:custGeom>
              <a:avLst/>
              <a:gdLst/>
              <a:ahLst/>
              <a:cxnLst/>
              <a:rect l="l" t="t" r="r" b="b"/>
              <a:pathLst>
                <a:path w="1437" h="1656" extrusionOk="0">
                  <a:moveTo>
                    <a:pt x="410" y="364"/>
                  </a:moveTo>
                  <a:cubicBezTo>
                    <a:pt x="179" y="583"/>
                    <a:pt x="1" y="1212"/>
                    <a:pt x="191" y="1431"/>
                  </a:cubicBezTo>
                  <a:cubicBezTo>
                    <a:pt x="381" y="1656"/>
                    <a:pt x="618" y="1587"/>
                    <a:pt x="866" y="1390"/>
                  </a:cubicBezTo>
                  <a:cubicBezTo>
                    <a:pt x="1108" y="1200"/>
                    <a:pt x="1437" y="514"/>
                    <a:pt x="1218" y="254"/>
                  </a:cubicBezTo>
                  <a:cubicBezTo>
                    <a:pt x="1004" y="0"/>
                    <a:pt x="641" y="150"/>
                    <a:pt x="410" y="36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4694450" y="3195375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4" y="0"/>
                  </a:moveTo>
                  <a:cubicBezTo>
                    <a:pt x="96" y="0"/>
                    <a:pt x="89" y="1"/>
                    <a:pt x="81" y="3"/>
                  </a:cubicBezTo>
                  <a:cubicBezTo>
                    <a:pt x="29" y="14"/>
                    <a:pt x="0" y="66"/>
                    <a:pt x="12" y="118"/>
                  </a:cubicBezTo>
                  <a:cubicBezTo>
                    <a:pt x="27" y="162"/>
                    <a:pt x="66" y="190"/>
                    <a:pt x="106" y="190"/>
                  </a:cubicBezTo>
                  <a:cubicBezTo>
                    <a:pt x="113" y="190"/>
                    <a:pt x="120" y="189"/>
                    <a:pt x="127" y="187"/>
                  </a:cubicBezTo>
                  <a:cubicBezTo>
                    <a:pt x="179" y="170"/>
                    <a:pt x="208" y="118"/>
                    <a:pt x="196" y="72"/>
                  </a:cubicBezTo>
                  <a:cubicBezTo>
                    <a:pt x="187" y="28"/>
                    <a:pt x="147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4954725" y="3062750"/>
              <a:ext cx="35925" cy="41425"/>
            </a:xfrm>
            <a:custGeom>
              <a:avLst/>
              <a:gdLst/>
              <a:ahLst/>
              <a:cxnLst/>
              <a:rect l="l" t="t" r="r" b="b"/>
              <a:pathLst>
                <a:path w="1437" h="1657" extrusionOk="0">
                  <a:moveTo>
                    <a:pt x="410" y="364"/>
                  </a:moveTo>
                  <a:cubicBezTo>
                    <a:pt x="180" y="584"/>
                    <a:pt x="1" y="1206"/>
                    <a:pt x="197" y="1431"/>
                  </a:cubicBezTo>
                  <a:cubicBezTo>
                    <a:pt x="387" y="1656"/>
                    <a:pt x="624" y="1581"/>
                    <a:pt x="872" y="1391"/>
                  </a:cubicBezTo>
                  <a:cubicBezTo>
                    <a:pt x="1114" y="1201"/>
                    <a:pt x="1437" y="514"/>
                    <a:pt x="1224" y="255"/>
                  </a:cubicBezTo>
                  <a:cubicBezTo>
                    <a:pt x="1010" y="1"/>
                    <a:pt x="647" y="145"/>
                    <a:pt x="410" y="36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4968150" y="3083025"/>
              <a:ext cx="5200" cy="4775"/>
            </a:xfrm>
            <a:custGeom>
              <a:avLst/>
              <a:gdLst/>
              <a:ahLst/>
              <a:cxnLst/>
              <a:rect l="l" t="t" r="r" b="b"/>
              <a:pathLst>
                <a:path w="208" h="191" extrusionOk="0">
                  <a:moveTo>
                    <a:pt x="102" y="1"/>
                  </a:moveTo>
                  <a:cubicBezTo>
                    <a:pt x="95" y="1"/>
                    <a:pt x="88" y="2"/>
                    <a:pt x="81" y="3"/>
                  </a:cubicBezTo>
                  <a:cubicBezTo>
                    <a:pt x="29" y="15"/>
                    <a:pt x="0" y="67"/>
                    <a:pt x="12" y="119"/>
                  </a:cubicBezTo>
                  <a:cubicBezTo>
                    <a:pt x="22" y="163"/>
                    <a:pt x="61" y="190"/>
                    <a:pt x="104" y="190"/>
                  </a:cubicBezTo>
                  <a:cubicBezTo>
                    <a:pt x="112" y="190"/>
                    <a:pt x="119" y="190"/>
                    <a:pt x="127" y="188"/>
                  </a:cubicBezTo>
                  <a:cubicBezTo>
                    <a:pt x="179" y="171"/>
                    <a:pt x="208" y="119"/>
                    <a:pt x="196" y="72"/>
                  </a:cubicBezTo>
                  <a:cubicBezTo>
                    <a:pt x="182" y="28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4859550" y="3036375"/>
              <a:ext cx="44150" cy="28425"/>
            </a:xfrm>
            <a:custGeom>
              <a:avLst/>
              <a:gdLst/>
              <a:ahLst/>
              <a:cxnLst/>
              <a:rect l="l" t="t" r="r" b="b"/>
              <a:pathLst>
                <a:path w="1766" h="1137" extrusionOk="0">
                  <a:moveTo>
                    <a:pt x="566" y="1004"/>
                  </a:moveTo>
                  <a:cubicBezTo>
                    <a:pt x="854" y="1137"/>
                    <a:pt x="1506" y="1062"/>
                    <a:pt x="1633" y="796"/>
                  </a:cubicBezTo>
                  <a:cubicBezTo>
                    <a:pt x="1766" y="531"/>
                    <a:pt x="1610" y="341"/>
                    <a:pt x="1339" y="191"/>
                  </a:cubicBezTo>
                  <a:cubicBezTo>
                    <a:pt x="1068" y="35"/>
                    <a:pt x="306" y="0"/>
                    <a:pt x="156" y="300"/>
                  </a:cubicBezTo>
                  <a:cubicBezTo>
                    <a:pt x="1" y="594"/>
                    <a:pt x="278" y="877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4881325" y="3048700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8" y="0"/>
                  </a:moveTo>
                  <a:cubicBezTo>
                    <a:pt x="88" y="0"/>
                    <a:pt x="69" y="7"/>
                    <a:pt x="53" y="21"/>
                  </a:cubicBezTo>
                  <a:cubicBezTo>
                    <a:pt x="6" y="50"/>
                    <a:pt x="1" y="113"/>
                    <a:pt x="30" y="153"/>
                  </a:cubicBezTo>
                  <a:cubicBezTo>
                    <a:pt x="50" y="177"/>
                    <a:pt x="78" y="189"/>
                    <a:pt x="106" y="189"/>
                  </a:cubicBezTo>
                  <a:cubicBezTo>
                    <a:pt x="126" y="189"/>
                    <a:pt x="145" y="183"/>
                    <a:pt x="162" y="171"/>
                  </a:cubicBezTo>
                  <a:cubicBezTo>
                    <a:pt x="208" y="136"/>
                    <a:pt x="214" y="78"/>
                    <a:pt x="185" y="38"/>
                  </a:cubicBezTo>
                  <a:cubicBezTo>
                    <a:pt x="165" y="14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4747650" y="3025400"/>
              <a:ext cx="44150" cy="28450"/>
            </a:xfrm>
            <a:custGeom>
              <a:avLst/>
              <a:gdLst/>
              <a:ahLst/>
              <a:cxnLst/>
              <a:rect l="l" t="t" r="r" b="b"/>
              <a:pathLst>
                <a:path w="1766" h="1138" extrusionOk="0">
                  <a:moveTo>
                    <a:pt x="566" y="1005"/>
                  </a:moveTo>
                  <a:cubicBezTo>
                    <a:pt x="854" y="1137"/>
                    <a:pt x="1506" y="1057"/>
                    <a:pt x="1633" y="797"/>
                  </a:cubicBezTo>
                  <a:cubicBezTo>
                    <a:pt x="1766" y="532"/>
                    <a:pt x="1610" y="341"/>
                    <a:pt x="1339" y="191"/>
                  </a:cubicBezTo>
                  <a:cubicBezTo>
                    <a:pt x="1068" y="36"/>
                    <a:pt x="306" y="1"/>
                    <a:pt x="156" y="301"/>
                  </a:cubicBezTo>
                  <a:cubicBezTo>
                    <a:pt x="1" y="595"/>
                    <a:pt x="278" y="872"/>
                    <a:pt x="566" y="100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4769425" y="3037725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6" y="1"/>
                  </a:moveTo>
                  <a:cubicBezTo>
                    <a:pt x="86" y="1"/>
                    <a:pt x="66" y="7"/>
                    <a:pt x="47" y="21"/>
                  </a:cubicBezTo>
                  <a:cubicBezTo>
                    <a:pt x="6" y="50"/>
                    <a:pt x="1" y="108"/>
                    <a:pt x="30" y="154"/>
                  </a:cubicBezTo>
                  <a:cubicBezTo>
                    <a:pt x="50" y="178"/>
                    <a:pt x="78" y="189"/>
                    <a:pt x="106" y="189"/>
                  </a:cubicBezTo>
                  <a:cubicBezTo>
                    <a:pt x="126" y="189"/>
                    <a:pt x="145" y="183"/>
                    <a:pt x="162" y="171"/>
                  </a:cubicBezTo>
                  <a:cubicBezTo>
                    <a:pt x="203" y="137"/>
                    <a:pt x="214" y="79"/>
                    <a:pt x="179" y="39"/>
                  </a:cubicBezTo>
                  <a:cubicBezTo>
                    <a:pt x="162" y="15"/>
                    <a:pt x="135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4775775" y="3146975"/>
              <a:ext cx="44150" cy="28425"/>
            </a:xfrm>
            <a:custGeom>
              <a:avLst/>
              <a:gdLst/>
              <a:ahLst/>
              <a:cxnLst/>
              <a:rect l="l" t="t" r="r" b="b"/>
              <a:pathLst>
                <a:path w="1766" h="1137" extrusionOk="0">
                  <a:moveTo>
                    <a:pt x="566" y="1004"/>
                  </a:moveTo>
                  <a:cubicBezTo>
                    <a:pt x="854" y="1137"/>
                    <a:pt x="1506" y="1056"/>
                    <a:pt x="1633" y="797"/>
                  </a:cubicBezTo>
                  <a:cubicBezTo>
                    <a:pt x="1766" y="531"/>
                    <a:pt x="1610" y="341"/>
                    <a:pt x="1339" y="185"/>
                  </a:cubicBezTo>
                  <a:cubicBezTo>
                    <a:pt x="1068" y="35"/>
                    <a:pt x="306" y="1"/>
                    <a:pt x="156" y="300"/>
                  </a:cubicBezTo>
                  <a:cubicBezTo>
                    <a:pt x="0" y="595"/>
                    <a:pt x="277" y="871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4797550" y="315925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11" y="1"/>
                  </a:moveTo>
                  <a:cubicBezTo>
                    <a:pt x="90" y="1"/>
                    <a:pt x="70" y="8"/>
                    <a:pt x="52" y="23"/>
                  </a:cubicBezTo>
                  <a:cubicBezTo>
                    <a:pt x="6" y="52"/>
                    <a:pt x="0" y="109"/>
                    <a:pt x="35" y="156"/>
                  </a:cubicBezTo>
                  <a:cubicBezTo>
                    <a:pt x="52" y="179"/>
                    <a:pt x="79" y="191"/>
                    <a:pt x="106" y="191"/>
                  </a:cubicBezTo>
                  <a:cubicBezTo>
                    <a:pt x="125" y="191"/>
                    <a:pt x="145" y="185"/>
                    <a:pt x="162" y="173"/>
                  </a:cubicBezTo>
                  <a:cubicBezTo>
                    <a:pt x="208" y="138"/>
                    <a:pt x="214" y="81"/>
                    <a:pt x="185" y="40"/>
                  </a:cubicBezTo>
                  <a:cubicBezTo>
                    <a:pt x="165" y="14"/>
                    <a:pt x="138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5016600" y="3130100"/>
              <a:ext cx="41975" cy="35225"/>
            </a:xfrm>
            <a:custGeom>
              <a:avLst/>
              <a:gdLst/>
              <a:ahLst/>
              <a:cxnLst/>
              <a:rect l="l" t="t" r="r" b="b"/>
              <a:pathLst>
                <a:path w="1679" h="1409" extrusionOk="0">
                  <a:moveTo>
                    <a:pt x="1287" y="376"/>
                  </a:moveTo>
                  <a:cubicBezTo>
                    <a:pt x="1062" y="151"/>
                    <a:pt x="427" y="1"/>
                    <a:pt x="214" y="203"/>
                  </a:cubicBezTo>
                  <a:cubicBezTo>
                    <a:pt x="0" y="410"/>
                    <a:pt x="81" y="641"/>
                    <a:pt x="283" y="877"/>
                  </a:cubicBezTo>
                  <a:cubicBezTo>
                    <a:pt x="485" y="1114"/>
                    <a:pt x="1188" y="1408"/>
                    <a:pt x="1436" y="1177"/>
                  </a:cubicBezTo>
                  <a:cubicBezTo>
                    <a:pt x="1679" y="952"/>
                    <a:pt x="1517" y="595"/>
                    <a:pt x="1287" y="37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5032900" y="3143400"/>
              <a:ext cx="5350" cy="4725"/>
            </a:xfrm>
            <a:custGeom>
              <a:avLst/>
              <a:gdLst/>
              <a:ahLst/>
              <a:cxnLst/>
              <a:rect l="l" t="t" r="r" b="b"/>
              <a:pathLst>
                <a:path w="214" h="189" extrusionOk="0">
                  <a:moveTo>
                    <a:pt x="109" y="0"/>
                  </a:moveTo>
                  <a:cubicBezTo>
                    <a:pt x="99" y="0"/>
                    <a:pt x="90" y="2"/>
                    <a:pt x="81" y="5"/>
                  </a:cubicBezTo>
                  <a:cubicBezTo>
                    <a:pt x="29" y="17"/>
                    <a:pt x="0" y="74"/>
                    <a:pt x="17" y="120"/>
                  </a:cubicBezTo>
                  <a:cubicBezTo>
                    <a:pt x="31" y="162"/>
                    <a:pt x="67" y="189"/>
                    <a:pt x="105" y="189"/>
                  </a:cubicBezTo>
                  <a:cubicBezTo>
                    <a:pt x="114" y="189"/>
                    <a:pt x="124" y="187"/>
                    <a:pt x="133" y="184"/>
                  </a:cubicBezTo>
                  <a:cubicBezTo>
                    <a:pt x="185" y="167"/>
                    <a:pt x="213" y="115"/>
                    <a:pt x="196" y="69"/>
                  </a:cubicBezTo>
                  <a:cubicBezTo>
                    <a:pt x="187" y="27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4915650" y="3142075"/>
              <a:ext cx="42000" cy="35200"/>
            </a:xfrm>
            <a:custGeom>
              <a:avLst/>
              <a:gdLst/>
              <a:ahLst/>
              <a:cxnLst/>
              <a:rect l="l" t="t" r="r" b="b"/>
              <a:pathLst>
                <a:path w="1680" h="1408" extrusionOk="0">
                  <a:moveTo>
                    <a:pt x="1293" y="375"/>
                  </a:moveTo>
                  <a:cubicBezTo>
                    <a:pt x="1062" y="150"/>
                    <a:pt x="427" y="0"/>
                    <a:pt x="214" y="202"/>
                  </a:cubicBezTo>
                  <a:cubicBezTo>
                    <a:pt x="1" y="410"/>
                    <a:pt x="81" y="641"/>
                    <a:pt x="283" y="877"/>
                  </a:cubicBezTo>
                  <a:cubicBezTo>
                    <a:pt x="485" y="1114"/>
                    <a:pt x="1189" y="1408"/>
                    <a:pt x="1437" y="1177"/>
                  </a:cubicBezTo>
                  <a:cubicBezTo>
                    <a:pt x="1679" y="952"/>
                    <a:pt x="1518" y="595"/>
                    <a:pt x="1293" y="37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4931950" y="315535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12" y="1"/>
                  </a:moveTo>
                  <a:cubicBezTo>
                    <a:pt x="102" y="1"/>
                    <a:pt x="91" y="2"/>
                    <a:pt x="81" y="6"/>
                  </a:cubicBezTo>
                  <a:cubicBezTo>
                    <a:pt x="29" y="17"/>
                    <a:pt x="0" y="75"/>
                    <a:pt x="18" y="121"/>
                  </a:cubicBezTo>
                  <a:cubicBezTo>
                    <a:pt x="32" y="163"/>
                    <a:pt x="68" y="190"/>
                    <a:pt x="108" y="190"/>
                  </a:cubicBezTo>
                  <a:cubicBezTo>
                    <a:pt x="118" y="190"/>
                    <a:pt x="129" y="188"/>
                    <a:pt x="139" y="185"/>
                  </a:cubicBezTo>
                  <a:cubicBezTo>
                    <a:pt x="185" y="167"/>
                    <a:pt x="214" y="115"/>
                    <a:pt x="196" y="69"/>
                  </a:cubicBezTo>
                  <a:cubicBezTo>
                    <a:pt x="187" y="28"/>
                    <a:pt x="152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4683200" y="3106600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2" y="104"/>
                  </a:moveTo>
                  <a:cubicBezTo>
                    <a:pt x="842" y="0"/>
                    <a:pt x="208" y="145"/>
                    <a:pt x="104" y="422"/>
                  </a:cubicBezTo>
                  <a:cubicBezTo>
                    <a:pt x="0" y="698"/>
                    <a:pt x="173" y="871"/>
                    <a:pt x="462" y="993"/>
                  </a:cubicBezTo>
                  <a:cubicBezTo>
                    <a:pt x="744" y="1119"/>
                    <a:pt x="1506" y="1073"/>
                    <a:pt x="1627" y="762"/>
                  </a:cubicBezTo>
                  <a:cubicBezTo>
                    <a:pt x="1748" y="450"/>
                    <a:pt x="1448" y="202"/>
                    <a:pt x="1142" y="1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4700075" y="3118225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4" y="0"/>
                  </a:moveTo>
                  <a:cubicBezTo>
                    <a:pt x="81" y="0"/>
                    <a:pt x="57" y="9"/>
                    <a:pt x="41" y="26"/>
                  </a:cubicBezTo>
                  <a:cubicBezTo>
                    <a:pt x="0" y="60"/>
                    <a:pt x="0" y="124"/>
                    <a:pt x="35" y="158"/>
                  </a:cubicBezTo>
                  <a:cubicBezTo>
                    <a:pt x="53" y="179"/>
                    <a:pt x="79" y="189"/>
                    <a:pt x="104" y="189"/>
                  </a:cubicBezTo>
                  <a:cubicBezTo>
                    <a:pt x="128" y="189"/>
                    <a:pt x="151" y="181"/>
                    <a:pt x="167" y="164"/>
                  </a:cubicBezTo>
                  <a:cubicBezTo>
                    <a:pt x="208" y="130"/>
                    <a:pt x="208" y="66"/>
                    <a:pt x="173" y="31"/>
                  </a:cubicBezTo>
                  <a:cubicBezTo>
                    <a:pt x="155" y="11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4817725" y="3109350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9" y="104"/>
                  </a:moveTo>
                  <a:cubicBezTo>
                    <a:pt x="843" y="0"/>
                    <a:pt x="209" y="144"/>
                    <a:pt x="105" y="421"/>
                  </a:cubicBezTo>
                  <a:cubicBezTo>
                    <a:pt x="1" y="698"/>
                    <a:pt x="180" y="871"/>
                    <a:pt x="462" y="998"/>
                  </a:cubicBezTo>
                  <a:cubicBezTo>
                    <a:pt x="751" y="1119"/>
                    <a:pt x="1512" y="1073"/>
                    <a:pt x="1628" y="761"/>
                  </a:cubicBezTo>
                  <a:cubicBezTo>
                    <a:pt x="1749" y="450"/>
                    <a:pt x="1449" y="202"/>
                    <a:pt x="1149" y="1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4834600" y="312097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7" y="0"/>
                  </a:moveTo>
                  <a:cubicBezTo>
                    <a:pt x="84" y="0"/>
                    <a:pt x="61" y="9"/>
                    <a:pt x="41" y="25"/>
                  </a:cubicBezTo>
                  <a:cubicBezTo>
                    <a:pt x="1" y="60"/>
                    <a:pt x="1" y="123"/>
                    <a:pt x="35" y="158"/>
                  </a:cubicBezTo>
                  <a:cubicBezTo>
                    <a:pt x="56" y="179"/>
                    <a:pt x="82" y="189"/>
                    <a:pt x="107" y="189"/>
                  </a:cubicBezTo>
                  <a:cubicBezTo>
                    <a:pt x="130" y="189"/>
                    <a:pt x="151" y="180"/>
                    <a:pt x="168" y="164"/>
                  </a:cubicBezTo>
                  <a:cubicBezTo>
                    <a:pt x="209" y="129"/>
                    <a:pt x="209" y="66"/>
                    <a:pt x="174" y="31"/>
                  </a:cubicBezTo>
                  <a:cubicBezTo>
                    <a:pt x="156" y="10"/>
                    <a:pt x="132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4824800" y="3164425"/>
              <a:ext cx="43725" cy="27850"/>
            </a:xfrm>
            <a:custGeom>
              <a:avLst/>
              <a:gdLst/>
              <a:ahLst/>
              <a:cxnLst/>
              <a:rect l="l" t="t" r="r" b="b"/>
              <a:pathLst>
                <a:path w="1749" h="1114" extrusionOk="0">
                  <a:moveTo>
                    <a:pt x="1143" y="99"/>
                  </a:moveTo>
                  <a:cubicBezTo>
                    <a:pt x="843" y="0"/>
                    <a:pt x="208" y="145"/>
                    <a:pt x="104" y="422"/>
                  </a:cubicBezTo>
                  <a:cubicBezTo>
                    <a:pt x="1" y="693"/>
                    <a:pt x="174" y="871"/>
                    <a:pt x="462" y="993"/>
                  </a:cubicBezTo>
                  <a:cubicBezTo>
                    <a:pt x="745" y="1114"/>
                    <a:pt x="1506" y="1073"/>
                    <a:pt x="1627" y="762"/>
                  </a:cubicBezTo>
                  <a:cubicBezTo>
                    <a:pt x="1748" y="445"/>
                    <a:pt x="1448" y="202"/>
                    <a:pt x="1143" y="9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4841675" y="3176025"/>
              <a:ext cx="5225" cy="4725"/>
            </a:xfrm>
            <a:custGeom>
              <a:avLst/>
              <a:gdLst/>
              <a:ahLst/>
              <a:cxnLst/>
              <a:rect l="l" t="t" r="r" b="b"/>
              <a:pathLst>
                <a:path w="209" h="189" extrusionOk="0">
                  <a:moveTo>
                    <a:pt x="107" y="1"/>
                  </a:moveTo>
                  <a:cubicBezTo>
                    <a:pt x="83" y="1"/>
                    <a:pt x="58" y="9"/>
                    <a:pt x="41" y="27"/>
                  </a:cubicBezTo>
                  <a:cubicBezTo>
                    <a:pt x="0" y="61"/>
                    <a:pt x="0" y="119"/>
                    <a:pt x="35" y="159"/>
                  </a:cubicBezTo>
                  <a:cubicBezTo>
                    <a:pt x="54" y="178"/>
                    <a:pt x="79" y="188"/>
                    <a:pt x="105" y="188"/>
                  </a:cubicBezTo>
                  <a:cubicBezTo>
                    <a:pt x="127" y="188"/>
                    <a:pt x="149" y="181"/>
                    <a:pt x="168" y="165"/>
                  </a:cubicBezTo>
                  <a:cubicBezTo>
                    <a:pt x="208" y="125"/>
                    <a:pt x="208" y="67"/>
                    <a:pt x="174" y="27"/>
                  </a:cubicBezTo>
                  <a:cubicBezTo>
                    <a:pt x="156" y="9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4810250" y="3000025"/>
              <a:ext cx="35475" cy="39400"/>
            </a:xfrm>
            <a:custGeom>
              <a:avLst/>
              <a:gdLst/>
              <a:ahLst/>
              <a:cxnLst/>
              <a:rect l="l" t="t" r="r" b="b"/>
              <a:pathLst>
                <a:path w="1419" h="1576" extrusionOk="0">
                  <a:moveTo>
                    <a:pt x="185" y="947"/>
                  </a:moveTo>
                  <a:cubicBezTo>
                    <a:pt x="329" y="1229"/>
                    <a:pt x="883" y="1575"/>
                    <a:pt x="1148" y="1449"/>
                  </a:cubicBezTo>
                  <a:cubicBezTo>
                    <a:pt x="1419" y="1327"/>
                    <a:pt x="1413" y="1079"/>
                    <a:pt x="1298" y="791"/>
                  </a:cubicBezTo>
                  <a:cubicBezTo>
                    <a:pt x="1183" y="503"/>
                    <a:pt x="611" y="1"/>
                    <a:pt x="306" y="133"/>
                  </a:cubicBezTo>
                  <a:cubicBezTo>
                    <a:pt x="0" y="272"/>
                    <a:pt x="40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4826975" y="30195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8" y="0"/>
                  </a:moveTo>
                  <a:cubicBezTo>
                    <a:pt x="46" y="0"/>
                    <a:pt x="6" y="41"/>
                    <a:pt x="6" y="93"/>
                  </a:cubicBezTo>
                  <a:cubicBezTo>
                    <a:pt x="0" y="145"/>
                    <a:pt x="41" y="191"/>
                    <a:pt x="92" y="191"/>
                  </a:cubicBezTo>
                  <a:cubicBezTo>
                    <a:pt x="144" y="191"/>
                    <a:pt x="190" y="150"/>
                    <a:pt x="190" y="99"/>
                  </a:cubicBezTo>
                  <a:cubicBezTo>
                    <a:pt x="190" y="47"/>
                    <a:pt x="150" y="6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4851050" y="3076750"/>
              <a:ext cx="35350" cy="39400"/>
            </a:xfrm>
            <a:custGeom>
              <a:avLst/>
              <a:gdLst/>
              <a:ahLst/>
              <a:cxnLst/>
              <a:rect l="l" t="t" r="r" b="b"/>
              <a:pathLst>
                <a:path w="1414" h="1576" extrusionOk="0">
                  <a:moveTo>
                    <a:pt x="185" y="946"/>
                  </a:moveTo>
                  <a:cubicBezTo>
                    <a:pt x="329" y="1229"/>
                    <a:pt x="883" y="1575"/>
                    <a:pt x="1148" y="1448"/>
                  </a:cubicBezTo>
                  <a:cubicBezTo>
                    <a:pt x="1414" y="1327"/>
                    <a:pt x="1414" y="1079"/>
                    <a:pt x="1298" y="791"/>
                  </a:cubicBezTo>
                  <a:cubicBezTo>
                    <a:pt x="1183" y="502"/>
                    <a:pt x="612" y="0"/>
                    <a:pt x="306" y="139"/>
                  </a:cubicBezTo>
                  <a:cubicBezTo>
                    <a:pt x="0" y="272"/>
                    <a:pt x="41" y="664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4867775" y="30962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9" y="0"/>
                  </a:moveTo>
                  <a:cubicBezTo>
                    <a:pt x="47" y="0"/>
                    <a:pt x="6" y="41"/>
                    <a:pt x="1" y="92"/>
                  </a:cubicBezTo>
                  <a:cubicBezTo>
                    <a:pt x="1" y="144"/>
                    <a:pt x="41" y="190"/>
                    <a:pt x="93" y="190"/>
                  </a:cubicBezTo>
                  <a:cubicBezTo>
                    <a:pt x="145" y="190"/>
                    <a:pt x="191" y="150"/>
                    <a:pt x="191" y="98"/>
                  </a:cubicBezTo>
                  <a:cubicBezTo>
                    <a:pt x="191" y="46"/>
                    <a:pt x="150" y="6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4721975" y="3055125"/>
              <a:ext cx="39250" cy="27425"/>
            </a:xfrm>
            <a:custGeom>
              <a:avLst/>
              <a:gdLst/>
              <a:ahLst/>
              <a:cxnLst/>
              <a:rect l="l" t="t" r="r" b="b"/>
              <a:pathLst>
                <a:path w="1570" h="1097" extrusionOk="0">
                  <a:moveTo>
                    <a:pt x="687" y="1090"/>
                  </a:moveTo>
                  <a:cubicBezTo>
                    <a:pt x="1005" y="1085"/>
                    <a:pt x="1558" y="733"/>
                    <a:pt x="1564" y="444"/>
                  </a:cubicBezTo>
                  <a:cubicBezTo>
                    <a:pt x="1570" y="150"/>
                    <a:pt x="1345" y="41"/>
                    <a:pt x="1033" y="18"/>
                  </a:cubicBezTo>
                  <a:cubicBezTo>
                    <a:pt x="722" y="0"/>
                    <a:pt x="24" y="294"/>
                    <a:pt x="12" y="629"/>
                  </a:cubicBezTo>
                  <a:cubicBezTo>
                    <a:pt x="1" y="963"/>
                    <a:pt x="370" y="1096"/>
                    <a:pt x="687" y="109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4741300" y="3066100"/>
              <a:ext cx="5375" cy="4800"/>
            </a:xfrm>
            <a:custGeom>
              <a:avLst/>
              <a:gdLst/>
              <a:ahLst/>
              <a:cxnLst/>
              <a:rect l="l" t="t" r="r" b="b"/>
              <a:pathLst>
                <a:path w="215" h="192" extrusionOk="0">
                  <a:moveTo>
                    <a:pt x="108" y="1"/>
                  </a:moveTo>
                  <a:cubicBezTo>
                    <a:pt x="73" y="1"/>
                    <a:pt x="40" y="19"/>
                    <a:pt x="24" y="52"/>
                  </a:cubicBezTo>
                  <a:cubicBezTo>
                    <a:pt x="1" y="98"/>
                    <a:pt x="18" y="155"/>
                    <a:pt x="64" y="178"/>
                  </a:cubicBezTo>
                  <a:cubicBezTo>
                    <a:pt x="78" y="187"/>
                    <a:pt x="93" y="191"/>
                    <a:pt x="108" y="191"/>
                  </a:cubicBezTo>
                  <a:cubicBezTo>
                    <a:pt x="142" y="191"/>
                    <a:pt x="175" y="170"/>
                    <a:pt x="191" y="138"/>
                  </a:cubicBezTo>
                  <a:cubicBezTo>
                    <a:pt x="214" y="92"/>
                    <a:pt x="197" y="34"/>
                    <a:pt x="151" y="11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4413825" y="3037675"/>
              <a:ext cx="44150" cy="28425"/>
            </a:xfrm>
            <a:custGeom>
              <a:avLst/>
              <a:gdLst/>
              <a:ahLst/>
              <a:cxnLst/>
              <a:rect l="l" t="t" r="r" b="b"/>
              <a:pathLst>
                <a:path w="1766" h="1137" extrusionOk="0">
                  <a:moveTo>
                    <a:pt x="566" y="1004"/>
                  </a:moveTo>
                  <a:cubicBezTo>
                    <a:pt x="854" y="1137"/>
                    <a:pt x="1500" y="1062"/>
                    <a:pt x="1633" y="796"/>
                  </a:cubicBezTo>
                  <a:cubicBezTo>
                    <a:pt x="1766" y="537"/>
                    <a:pt x="1610" y="341"/>
                    <a:pt x="1339" y="191"/>
                  </a:cubicBezTo>
                  <a:cubicBezTo>
                    <a:pt x="1068" y="35"/>
                    <a:pt x="306" y="0"/>
                    <a:pt x="150" y="300"/>
                  </a:cubicBezTo>
                  <a:cubicBezTo>
                    <a:pt x="0" y="600"/>
                    <a:pt x="272" y="877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4435600" y="305005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5" y="1"/>
                  </a:moveTo>
                  <a:cubicBezTo>
                    <a:pt x="84" y="1"/>
                    <a:pt x="63" y="7"/>
                    <a:pt x="47" y="19"/>
                  </a:cubicBezTo>
                  <a:cubicBezTo>
                    <a:pt x="6" y="53"/>
                    <a:pt x="0" y="111"/>
                    <a:pt x="29" y="151"/>
                  </a:cubicBezTo>
                  <a:cubicBezTo>
                    <a:pt x="46" y="175"/>
                    <a:pt x="76" y="189"/>
                    <a:pt x="105" y="189"/>
                  </a:cubicBezTo>
                  <a:cubicBezTo>
                    <a:pt x="125" y="189"/>
                    <a:pt x="146" y="183"/>
                    <a:pt x="162" y="169"/>
                  </a:cubicBezTo>
                  <a:cubicBezTo>
                    <a:pt x="202" y="140"/>
                    <a:pt x="214" y="76"/>
                    <a:pt x="179" y="36"/>
                  </a:cubicBezTo>
                  <a:cubicBezTo>
                    <a:pt x="162" y="12"/>
                    <a:pt x="134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4520675" y="2878625"/>
              <a:ext cx="44150" cy="28425"/>
            </a:xfrm>
            <a:custGeom>
              <a:avLst/>
              <a:gdLst/>
              <a:ahLst/>
              <a:cxnLst/>
              <a:rect l="l" t="t" r="r" b="b"/>
              <a:pathLst>
                <a:path w="1766" h="1137" extrusionOk="0">
                  <a:moveTo>
                    <a:pt x="566" y="1009"/>
                  </a:moveTo>
                  <a:cubicBezTo>
                    <a:pt x="854" y="1136"/>
                    <a:pt x="1506" y="1061"/>
                    <a:pt x="1639" y="796"/>
                  </a:cubicBezTo>
                  <a:cubicBezTo>
                    <a:pt x="1766" y="536"/>
                    <a:pt x="1610" y="340"/>
                    <a:pt x="1339" y="190"/>
                  </a:cubicBezTo>
                  <a:cubicBezTo>
                    <a:pt x="1068" y="35"/>
                    <a:pt x="306" y="0"/>
                    <a:pt x="156" y="300"/>
                  </a:cubicBezTo>
                  <a:cubicBezTo>
                    <a:pt x="1" y="600"/>
                    <a:pt x="278" y="877"/>
                    <a:pt x="566" y="100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4542450" y="2891000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9" y="0"/>
                  </a:moveTo>
                  <a:cubicBezTo>
                    <a:pt x="89" y="0"/>
                    <a:pt x="69" y="6"/>
                    <a:pt x="53" y="18"/>
                  </a:cubicBezTo>
                  <a:cubicBezTo>
                    <a:pt x="6" y="53"/>
                    <a:pt x="1" y="111"/>
                    <a:pt x="35" y="151"/>
                  </a:cubicBezTo>
                  <a:cubicBezTo>
                    <a:pt x="52" y="175"/>
                    <a:pt x="80" y="189"/>
                    <a:pt x="108" y="189"/>
                  </a:cubicBezTo>
                  <a:cubicBezTo>
                    <a:pt x="127" y="189"/>
                    <a:pt x="146" y="182"/>
                    <a:pt x="162" y="168"/>
                  </a:cubicBezTo>
                  <a:cubicBezTo>
                    <a:pt x="208" y="140"/>
                    <a:pt x="214" y="76"/>
                    <a:pt x="185" y="36"/>
                  </a:cubicBezTo>
                  <a:cubicBezTo>
                    <a:pt x="165" y="12"/>
                    <a:pt x="137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4446275" y="3298975"/>
              <a:ext cx="38675" cy="37375"/>
            </a:xfrm>
            <a:custGeom>
              <a:avLst/>
              <a:gdLst/>
              <a:ahLst/>
              <a:cxnLst/>
              <a:rect l="l" t="t" r="r" b="b"/>
              <a:pathLst>
                <a:path w="1547" h="1495" extrusionOk="0">
                  <a:moveTo>
                    <a:pt x="571" y="237"/>
                  </a:moveTo>
                  <a:cubicBezTo>
                    <a:pt x="300" y="398"/>
                    <a:pt x="0" y="981"/>
                    <a:pt x="139" y="1234"/>
                  </a:cubicBezTo>
                  <a:cubicBezTo>
                    <a:pt x="283" y="1494"/>
                    <a:pt x="531" y="1471"/>
                    <a:pt x="808" y="1333"/>
                  </a:cubicBezTo>
                  <a:cubicBezTo>
                    <a:pt x="1090" y="1200"/>
                    <a:pt x="1546" y="588"/>
                    <a:pt x="1390" y="294"/>
                  </a:cubicBezTo>
                  <a:cubicBezTo>
                    <a:pt x="1229" y="0"/>
                    <a:pt x="842" y="69"/>
                    <a:pt x="571" y="23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4460975" y="3316850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3" y="0"/>
                  </a:moveTo>
                  <a:cubicBezTo>
                    <a:pt x="41" y="6"/>
                    <a:pt x="1" y="46"/>
                    <a:pt x="1" y="98"/>
                  </a:cubicBezTo>
                  <a:cubicBezTo>
                    <a:pt x="6" y="150"/>
                    <a:pt x="47" y="191"/>
                    <a:pt x="99" y="191"/>
                  </a:cubicBezTo>
                  <a:cubicBezTo>
                    <a:pt x="156" y="191"/>
                    <a:pt x="191" y="145"/>
                    <a:pt x="191" y="93"/>
                  </a:cubicBezTo>
                  <a:cubicBezTo>
                    <a:pt x="191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491875" y="3455725"/>
              <a:ext cx="571375" cy="305150"/>
            </a:xfrm>
            <a:custGeom>
              <a:avLst/>
              <a:gdLst/>
              <a:ahLst/>
              <a:cxnLst/>
              <a:rect l="l" t="t" r="r" b="b"/>
              <a:pathLst>
                <a:path w="22855" h="12206" extrusionOk="0">
                  <a:moveTo>
                    <a:pt x="11433" y="0"/>
                  </a:moveTo>
                  <a:cubicBezTo>
                    <a:pt x="5931" y="0"/>
                    <a:pt x="1241" y="1932"/>
                    <a:pt x="341" y="4568"/>
                  </a:cubicBezTo>
                  <a:cubicBezTo>
                    <a:pt x="145" y="5128"/>
                    <a:pt x="7" y="5549"/>
                    <a:pt x="1" y="6068"/>
                  </a:cubicBezTo>
                  <a:cubicBezTo>
                    <a:pt x="7" y="6593"/>
                    <a:pt x="99" y="7153"/>
                    <a:pt x="335" y="7660"/>
                  </a:cubicBezTo>
                  <a:cubicBezTo>
                    <a:pt x="1258" y="10285"/>
                    <a:pt x="5942" y="12205"/>
                    <a:pt x="11433" y="12205"/>
                  </a:cubicBezTo>
                  <a:cubicBezTo>
                    <a:pt x="16896" y="12205"/>
                    <a:pt x="21568" y="10296"/>
                    <a:pt x="22508" y="7683"/>
                  </a:cubicBezTo>
                  <a:cubicBezTo>
                    <a:pt x="22704" y="7176"/>
                    <a:pt x="22854" y="6645"/>
                    <a:pt x="22854" y="6114"/>
                  </a:cubicBezTo>
                  <a:cubicBezTo>
                    <a:pt x="22854" y="5595"/>
                    <a:pt x="22716" y="5116"/>
                    <a:pt x="22537" y="4580"/>
                  </a:cubicBezTo>
                  <a:cubicBezTo>
                    <a:pt x="21649" y="1938"/>
                    <a:pt x="16948" y="0"/>
                    <a:pt x="11433" y="0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5716700" y="3576700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91" y="946"/>
                  </a:moveTo>
                  <a:cubicBezTo>
                    <a:pt x="335" y="1229"/>
                    <a:pt x="889" y="1575"/>
                    <a:pt x="1154" y="1448"/>
                  </a:cubicBezTo>
                  <a:cubicBezTo>
                    <a:pt x="1419" y="1327"/>
                    <a:pt x="1419" y="1079"/>
                    <a:pt x="1304" y="791"/>
                  </a:cubicBezTo>
                  <a:cubicBezTo>
                    <a:pt x="1189" y="502"/>
                    <a:pt x="612" y="1"/>
                    <a:pt x="306" y="139"/>
                  </a:cubicBezTo>
                  <a:cubicBezTo>
                    <a:pt x="0" y="272"/>
                    <a:pt x="47" y="664"/>
                    <a:pt x="191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5733575" y="3596300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0" y="0"/>
                  </a:moveTo>
                  <a:cubicBezTo>
                    <a:pt x="41" y="0"/>
                    <a:pt x="0" y="44"/>
                    <a:pt x="0" y="93"/>
                  </a:cubicBezTo>
                  <a:cubicBezTo>
                    <a:pt x="0" y="145"/>
                    <a:pt x="41" y="186"/>
                    <a:pt x="93" y="186"/>
                  </a:cubicBezTo>
                  <a:cubicBezTo>
                    <a:pt x="96" y="186"/>
                    <a:pt x="98" y="186"/>
                    <a:pt x="101" y="186"/>
                  </a:cubicBezTo>
                  <a:cubicBezTo>
                    <a:pt x="150" y="186"/>
                    <a:pt x="191" y="142"/>
                    <a:pt x="191" y="93"/>
                  </a:cubicBezTo>
                  <a:cubicBezTo>
                    <a:pt x="191" y="41"/>
                    <a:pt x="150" y="1"/>
                    <a:pt x="98" y="1"/>
                  </a:cubicBezTo>
                  <a:cubicBezTo>
                    <a:pt x="95" y="1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656850" y="3644900"/>
              <a:ext cx="39400" cy="35225"/>
            </a:xfrm>
            <a:custGeom>
              <a:avLst/>
              <a:gdLst/>
              <a:ahLst/>
              <a:cxnLst/>
              <a:rect l="l" t="t" r="r" b="b"/>
              <a:pathLst>
                <a:path w="1576" h="1409" extrusionOk="0">
                  <a:moveTo>
                    <a:pt x="941" y="1229"/>
                  </a:moveTo>
                  <a:cubicBezTo>
                    <a:pt x="1224" y="1085"/>
                    <a:pt x="1575" y="537"/>
                    <a:pt x="1454" y="266"/>
                  </a:cubicBezTo>
                  <a:cubicBezTo>
                    <a:pt x="1333" y="1"/>
                    <a:pt x="1085" y="1"/>
                    <a:pt x="797" y="116"/>
                  </a:cubicBezTo>
                  <a:cubicBezTo>
                    <a:pt x="508" y="226"/>
                    <a:pt x="1" y="797"/>
                    <a:pt x="133" y="1103"/>
                  </a:cubicBezTo>
                  <a:cubicBezTo>
                    <a:pt x="272" y="1408"/>
                    <a:pt x="658" y="1374"/>
                    <a:pt x="941" y="122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676325" y="3658600"/>
              <a:ext cx="4925" cy="4800"/>
            </a:xfrm>
            <a:custGeom>
              <a:avLst/>
              <a:gdLst/>
              <a:ahLst/>
              <a:cxnLst/>
              <a:rect l="l" t="t" r="r" b="b"/>
              <a:pathLst>
                <a:path w="197" h="192" extrusionOk="0">
                  <a:moveTo>
                    <a:pt x="98" y="1"/>
                  </a:moveTo>
                  <a:cubicBezTo>
                    <a:pt x="47" y="1"/>
                    <a:pt x="6" y="41"/>
                    <a:pt x="6" y="93"/>
                  </a:cubicBezTo>
                  <a:cubicBezTo>
                    <a:pt x="0" y="145"/>
                    <a:pt x="41" y="191"/>
                    <a:pt x="93" y="191"/>
                  </a:cubicBezTo>
                  <a:cubicBezTo>
                    <a:pt x="145" y="191"/>
                    <a:pt x="191" y="151"/>
                    <a:pt x="191" y="99"/>
                  </a:cubicBezTo>
                  <a:cubicBezTo>
                    <a:pt x="196" y="47"/>
                    <a:pt x="156" y="7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577400" y="3580600"/>
              <a:ext cx="35925" cy="41400"/>
            </a:xfrm>
            <a:custGeom>
              <a:avLst/>
              <a:gdLst/>
              <a:ahLst/>
              <a:cxnLst/>
              <a:rect l="l" t="t" r="r" b="b"/>
              <a:pathLst>
                <a:path w="1437" h="1656" extrusionOk="0">
                  <a:moveTo>
                    <a:pt x="416" y="364"/>
                  </a:moveTo>
                  <a:cubicBezTo>
                    <a:pt x="179" y="583"/>
                    <a:pt x="0" y="1212"/>
                    <a:pt x="197" y="1431"/>
                  </a:cubicBezTo>
                  <a:cubicBezTo>
                    <a:pt x="387" y="1656"/>
                    <a:pt x="623" y="1586"/>
                    <a:pt x="871" y="1396"/>
                  </a:cubicBezTo>
                  <a:cubicBezTo>
                    <a:pt x="1114" y="1200"/>
                    <a:pt x="1437" y="514"/>
                    <a:pt x="1223" y="260"/>
                  </a:cubicBezTo>
                  <a:cubicBezTo>
                    <a:pt x="1010" y="0"/>
                    <a:pt x="646" y="150"/>
                    <a:pt x="416" y="36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590800" y="360087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4" y="0"/>
                  </a:moveTo>
                  <a:cubicBezTo>
                    <a:pt x="97" y="0"/>
                    <a:pt x="89" y="1"/>
                    <a:pt x="82" y="3"/>
                  </a:cubicBezTo>
                  <a:cubicBezTo>
                    <a:pt x="30" y="20"/>
                    <a:pt x="1" y="66"/>
                    <a:pt x="12" y="118"/>
                  </a:cubicBezTo>
                  <a:cubicBezTo>
                    <a:pt x="22" y="162"/>
                    <a:pt x="61" y="190"/>
                    <a:pt x="105" y="190"/>
                  </a:cubicBezTo>
                  <a:cubicBezTo>
                    <a:pt x="112" y="190"/>
                    <a:pt x="120" y="189"/>
                    <a:pt x="128" y="187"/>
                  </a:cubicBezTo>
                  <a:cubicBezTo>
                    <a:pt x="180" y="176"/>
                    <a:pt x="209" y="124"/>
                    <a:pt x="197" y="72"/>
                  </a:cubicBezTo>
                  <a:cubicBezTo>
                    <a:pt x="182" y="28"/>
                    <a:pt x="147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535725" y="3649675"/>
              <a:ext cx="39975" cy="32175"/>
            </a:xfrm>
            <a:custGeom>
              <a:avLst/>
              <a:gdLst/>
              <a:ahLst/>
              <a:cxnLst/>
              <a:rect l="l" t="t" r="r" b="b"/>
              <a:pathLst>
                <a:path w="1599" h="1287" extrusionOk="0">
                  <a:moveTo>
                    <a:pt x="860" y="1194"/>
                  </a:moveTo>
                  <a:cubicBezTo>
                    <a:pt x="1166" y="1096"/>
                    <a:pt x="1598" y="612"/>
                    <a:pt x="1523" y="329"/>
                  </a:cubicBezTo>
                  <a:cubicBezTo>
                    <a:pt x="1448" y="46"/>
                    <a:pt x="1206" y="0"/>
                    <a:pt x="900" y="69"/>
                  </a:cubicBezTo>
                  <a:cubicBezTo>
                    <a:pt x="595" y="133"/>
                    <a:pt x="0" y="612"/>
                    <a:pt x="87" y="935"/>
                  </a:cubicBezTo>
                  <a:cubicBezTo>
                    <a:pt x="168" y="1258"/>
                    <a:pt x="560" y="1286"/>
                    <a:pt x="860" y="119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555475" y="3662450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2" y="0"/>
                  </a:moveTo>
                  <a:cubicBezTo>
                    <a:pt x="58" y="0"/>
                    <a:pt x="22" y="32"/>
                    <a:pt x="12" y="78"/>
                  </a:cubicBezTo>
                  <a:cubicBezTo>
                    <a:pt x="1" y="129"/>
                    <a:pt x="35" y="176"/>
                    <a:pt x="87" y="187"/>
                  </a:cubicBezTo>
                  <a:cubicBezTo>
                    <a:pt x="94" y="189"/>
                    <a:pt x="101" y="189"/>
                    <a:pt x="107" y="189"/>
                  </a:cubicBezTo>
                  <a:cubicBezTo>
                    <a:pt x="151" y="189"/>
                    <a:pt x="187" y="157"/>
                    <a:pt x="197" y="112"/>
                  </a:cubicBezTo>
                  <a:cubicBezTo>
                    <a:pt x="208" y="60"/>
                    <a:pt x="174" y="14"/>
                    <a:pt x="122" y="3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00250" y="3693650"/>
              <a:ext cx="44150" cy="29300"/>
            </a:xfrm>
            <a:custGeom>
              <a:avLst/>
              <a:gdLst/>
              <a:ahLst/>
              <a:cxnLst/>
              <a:rect l="l" t="t" r="r" b="b"/>
              <a:pathLst>
                <a:path w="1766" h="1172" extrusionOk="0">
                  <a:moveTo>
                    <a:pt x="1235" y="150"/>
                  </a:moveTo>
                  <a:cubicBezTo>
                    <a:pt x="953" y="0"/>
                    <a:pt x="301" y="29"/>
                    <a:pt x="151" y="283"/>
                  </a:cubicBezTo>
                  <a:cubicBezTo>
                    <a:pt x="1" y="537"/>
                    <a:pt x="145" y="739"/>
                    <a:pt x="405" y="912"/>
                  </a:cubicBezTo>
                  <a:cubicBezTo>
                    <a:pt x="664" y="1085"/>
                    <a:pt x="1420" y="1171"/>
                    <a:pt x="1593" y="883"/>
                  </a:cubicBezTo>
                  <a:cubicBezTo>
                    <a:pt x="1766" y="600"/>
                    <a:pt x="1512" y="300"/>
                    <a:pt x="1235" y="15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717425" y="3704775"/>
              <a:ext cx="5350" cy="4725"/>
            </a:xfrm>
            <a:custGeom>
              <a:avLst/>
              <a:gdLst/>
              <a:ahLst/>
              <a:cxnLst/>
              <a:rect l="l" t="t" r="r" b="b"/>
              <a:pathLst>
                <a:path w="214" h="189" extrusionOk="0">
                  <a:moveTo>
                    <a:pt x="107" y="1"/>
                  </a:moveTo>
                  <a:cubicBezTo>
                    <a:pt x="89" y="1"/>
                    <a:pt x="70" y="6"/>
                    <a:pt x="52" y="17"/>
                  </a:cubicBezTo>
                  <a:cubicBezTo>
                    <a:pt x="12" y="46"/>
                    <a:pt x="0" y="103"/>
                    <a:pt x="29" y="144"/>
                  </a:cubicBezTo>
                  <a:cubicBezTo>
                    <a:pt x="47" y="173"/>
                    <a:pt x="77" y="188"/>
                    <a:pt x="107" y="188"/>
                  </a:cubicBezTo>
                  <a:cubicBezTo>
                    <a:pt x="124" y="188"/>
                    <a:pt x="141" y="183"/>
                    <a:pt x="156" y="173"/>
                  </a:cubicBezTo>
                  <a:cubicBezTo>
                    <a:pt x="202" y="144"/>
                    <a:pt x="214" y="86"/>
                    <a:pt x="185" y="40"/>
                  </a:cubicBezTo>
                  <a:cubicBezTo>
                    <a:pt x="167" y="15"/>
                    <a:pt x="138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791825" y="3619525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5" y="947"/>
                  </a:moveTo>
                  <a:cubicBezTo>
                    <a:pt x="329" y="1229"/>
                    <a:pt x="883" y="1575"/>
                    <a:pt x="1154" y="1448"/>
                  </a:cubicBezTo>
                  <a:cubicBezTo>
                    <a:pt x="1420" y="1327"/>
                    <a:pt x="1420" y="1079"/>
                    <a:pt x="1298" y="791"/>
                  </a:cubicBezTo>
                  <a:cubicBezTo>
                    <a:pt x="1183" y="502"/>
                    <a:pt x="612" y="1"/>
                    <a:pt x="306" y="139"/>
                  </a:cubicBezTo>
                  <a:cubicBezTo>
                    <a:pt x="1" y="272"/>
                    <a:pt x="41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808700" y="363912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0" y="1"/>
                  </a:moveTo>
                  <a:cubicBezTo>
                    <a:pt x="42" y="1"/>
                    <a:pt x="0" y="44"/>
                    <a:pt x="0" y="93"/>
                  </a:cubicBezTo>
                  <a:cubicBezTo>
                    <a:pt x="0" y="145"/>
                    <a:pt x="41" y="186"/>
                    <a:pt x="93" y="186"/>
                  </a:cubicBezTo>
                  <a:cubicBezTo>
                    <a:pt x="96" y="186"/>
                    <a:pt x="99" y="186"/>
                    <a:pt x="102" y="186"/>
                  </a:cubicBezTo>
                  <a:cubicBezTo>
                    <a:pt x="149" y="186"/>
                    <a:pt x="185" y="142"/>
                    <a:pt x="191" y="93"/>
                  </a:cubicBezTo>
                  <a:cubicBezTo>
                    <a:pt x="191" y="41"/>
                    <a:pt x="150" y="1"/>
                    <a:pt x="99" y="1"/>
                  </a:cubicBezTo>
                  <a:cubicBezTo>
                    <a:pt x="96" y="1"/>
                    <a:pt x="93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5757075" y="3699550"/>
              <a:ext cx="39400" cy="35650"/>
            </a:xfrm>
            <a:custGeom>
              <a:avLst/>
              <a:gdLst/>
              <a:ahLst/>
              <a:cxnLst/>
              <a:rect l="l" t="t" r="r" b="b"/>
              <a:pathLst>
                <a:path w="1576" h="1426" extrusionOk="0">
                  <a:moveTo>
                    <a:pt x="952" y="1235"/>
                  </a:moveTo>
                  <a:cubicBezTo>
                    <a:pt x="1235" y="1091"/>
                    <a:pt x="1575" y="537"/>
                    <a:pt x="1448" y="272"/>
                  </a:cubicBezTo>
                  <a:cubicBezTo>
                    <a:pt x="1321" y="1"/>
                    <a:pt x="1079" y="7"/>
                    <a:pt x="791" y="128"/>
                  </a:cubicBezTo>
                  <a:cubicBezTo>
                    <a:pt x="502" y="243"/>
                    <a:pt x="1" y="820"/>
                    <a:pt x="139" y="1126"/>
                  </a:cubicBezTo>
                  <a:cubicBezTo>
                    <a:pt x="277" y="1426"/>
                    <a:pt x="670" y="1385"/>
                    <a:pt x="952" y="123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776675" y="3713550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3" y="0"/>
                  </a:moveTo>
                  <a:cubicBezTo>
                    <a:pt x="41" y="0"/>
                    <a:pt x="1" y="41"/>
                    <a:pt x="1" y="93"/>
                  </a:cubicBezTo>
                  <a:cubicBezTo>
                    <a:pt x="1" y="145"/>
                    <a:pt x="41" y="191"/>
                    <a:pt x="93" y="191"/>
                  </a:cubicBezTo>
                  <a:cubicBezTo>
                    <a:pt x="145" y="191"/>
                    <a:pt x="186" y="150"/>
                    <a:pt x="186" y="99"/>
                  </a:cubicBezTo>
                  <a:cubicBezTo>
                    <a:pt x="191" y="47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5645450" y="3693925"/>
              <a:ext cx="38675" cy="37375"/>
            </a:xfrm>
            <a:custGeom>
              <a:avLst/>
              <a:gdLst/>
              <a:ahLst/>
              <a:cxnLst/>
              <a:rect l="l" t="t" r="r" b="b"/>
              <a:pathLst>
                <a:path w="1547" h="1495" extrusionOk="0">
                  <a:moveTo>
                    <a:pt x="976" y="1258"/>
                  </a:moveTo>
                  <a:cubicBezTo>
                    <a:pt x="1247" y="1091"/>
                    <a:pt x="1547" y="514"/>
                    <a:pt x="1403" y="255"/>
                  </a:cubicBezTo>
                  <a:cubicBezTo>
                    <a:pt x="1258" y="1"/>
                    <a:pt x="1016" y="18"/>
                    <a:pt x="734" y="162"/>
                  </a:cubicBezTo>
                  <a:cubicBezTo>
                    <a:pt x="457" y="301"/>
                    <a:pt x="1" y="907"/>
                    <a:pt x="162" y="1201"/>
                  </a:cubicBezTo>
                  <a:cubicBezTo>
                    <a:pt x="324" y="1495"/>
                    <a:pt x="705" y="1426"/>
                    <a:pt x="976" y="125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5664650" y="37086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97" y="1"/>
                  </a:moveTo>
                  <a:cubicBezTo>
                    <a:pt x="93" y="1"/>
                    <a:pt x="90" y="1"/>
                    <a:pt x="87" y="1"/>
                  </a:cubicBezTo>
                  <a:cubicBezTo>
                    <a:pt x="35" y="1"/>
                    <a:pt x="0" y="47"/>
                    <a:pt x="0" y="99"/>
                  </a:cubicBezTo>
                  <a:cubicBezTo>
                    <a:pt x="0" y="151"/>
                    <a:pt x="46" y="192"/>
                    <a:pt x="98" y="192"/>
                  </a:cubicBezTo>
                  <a:cubicBezTo>
                    <a:pt x="150" y="186"/>
                    <a:pt x="190" y="140"/>
                    <a:pt x="190" y="88"/>
                  </a:cubicBezTo>
                  <a:cubicBezTo>
                    <a:pt x="185" y="39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5604500" y="3674750"/>
              <a:ext cx="34075" cy="42725"/>
            </a:xfrm>
            <a:custGeom>
              <a:avLst/>
              <a:gdLst/>
              <a:ahLst/>
              <a:cxnLst/>
              <a:rect l="l" t="t" r="r" b="b"/>
              <a:pathLst>
                <a:path w="1363" h="1709" extrusionOk="0">
                  <a:moveTo>
                    <a:pt x="324" y="422"/>
                  </a:moveTo>
                  <a:cubicBezTo>
                    <a:pt x="116" y="664"/>
                    <a:pt x="1" y="1304"/>
                    <a:pt x="220" y="1506"/>
                  </a:cubicBezTo>
                  <a:cubicBezTo>
                    <a:pt x="433" y="1708"/>
                    <a:pt x="658" y="1616"/>
                    <a:pt x="883" y="1397"/>
                  </a:cubicBezTo>
                  <a:cubicBezTo>
                    <a:pt x="1108" y="1183"/>
                    <a:pt x="1362" y="462"/>
                    <a:pt x="1120" y="232"/>
                  </a:cubicBezTo>
                  <a:cubicBezTo>
                    <a:pt x="878" y="1"/>
                    <a:pt x="537" y="185"/>
                    <a:pt x="324" y="42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5617050" y="3695825"/>
              <a:ext cx="5375" cy="4775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4" y="0"/>
                  </a:moveTo>
                  <a:cubicBezTo>
                    <a:pt x="93" y="0"/>
                    <a:pt x="81" y="2"/>
                    <a:pt x="70" y="6"/>
                  </a:cubicBezTo>
                  <a:cubicBezTo>
                    <a:pt x="24" y="23"/>
                    <a:pt x="1" y="81"/>
                    <a:pt x="18" y="127"/>
                  </a:cubicBezTo>
                  <a:cubicBezTo>
                    <a:pt x="31" y="167"/>
                    <a:pt x="66" y="190"/>
                    <a:pt x="105" y="190"/>
                  </a:cubicBezTo>
                  <a:cubicBezTo>
                    <a:pt x="116" y="190"/>
                    <a:pt x="128" y="188"/>
                    <a:pt x="139" y="185"/>
                  </a:cubicBezTo>
                  <a:cubicBezTo>
                    <a:pt x="185" y="167"/>
                    <a:pt x="214" y="110"/>
                    <a:pt x="191" y="63"/>
                  </a:cubicBezTo>
                  <a:cubicBezTo>
                    <a:pt x="178" y="23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5674450" y="3490025"/>
              <a:ext cx="38800" cy="27575"/>
            </a:xfrm>
            <a:custGeom>
              <a:avLst/>
              <a:gdLst/>
              <a:ahLst/>
              <a:cxnLst/>
              <a:rect l="l" t="t" r="r" b="b"/>
              <a:pathLst>
                <a:path w="1552" h="1103" extrusionOk="0">
                  <a:moveTo>
                    <a:pt x="687" y="1091"/>
                  </a:moveTo>
                  <a:cubicBezTo>
                    <a:pt x="1004" y="1080"/>
                    <a:pt x="1552" y="722"/>
                    <a:pt x="1552" y="428"/>
                  </a:cubicBezTo>
                  <a:cubicBezTo>
                    <a:pt x="1552" y="134"/>
                    <a:pt x="1327" y="30"/>
                    <a:pt x="1016" y="12"/>
                  </a:cubicBezTo>
                  <a:cubicBezTo>
                    <a:pt x="704" y="1"/>
                    <a:pt x="6" y="307"/>
                    <a:pt x="6" y="641"/>
                  </a:cubicBezTo>
                  <a:cubicBezTo>
                    <a:pt x="0" y="976"/>
                    <a:pt x="370" y="1103"/>
                    <a:pt x="687" y="109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5693475" y="3501025"/>
              <a:ext cx="5375" cy="4725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8" y="1"/>
                  </a:moveTo>
                  <a:cubicBezTo>
                    <a:pt x="73" y="1"/>
                    <a:pt x="40" y="19"/>
                    <a:pt x="24" y="51"/>
                  </a:cubicBezTo>
                  <a:cubicBezTo>
                    <a:pt x="1" y="97"/>
                    <a:pt x="18" y="155"/>
                    <a:pt x="70" y="178"/>
                  </a:cubicBezTo>
                  <a:cubicBezTo>
                    <a:pt x="84" y="185"/>
                    <a:pt x="98" y="188"/>
                    <a:pt x="112" y="188"/>
                  </a:cubicBezTo>
                  <a:cubicBezTo>
                    <a:pt x="145" y="188"/>
                    <a:pt x="175" y="170"/>
                    <a:pt x="191" y="138"/>
                  </a:cubicBezTo>
                  <a:cubicBezTo>
                    <a:pt x="214" y="86"/>
                    <a:pt x="197" y="34"/>
                    <a:pt x="151" y="11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5947000" y="3661350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5" y="946"/>
                  </a:moveTo>
                  <a:cubicBezTo>
                    <a:pt x="329" y="1229"/>
                    <a:pt x="883" y="1575"/>
                    <a:pt x="1154" y="1454"/>
                  </a:cubicBezTo>
                  <a:cubicBezTo>
                    <a:pt x="1419" y="1327"/>
                    <a:pt x="1419" y="1085"/>
                    <a:pt x="1304" y="796"/>
                  </a:cubicBezTo>
                  <a:cubicBezTo>
                    <a:pt x="1183" y="508"/>
                    <a:pt x="612" y="0"/>
                    <a:pt x="306" y="139"/>
                  </a:cubicBezTo>
                  <a:cubicBezTo>
                    <a:pt x="0" y="277"/>
                    <a:pt x="40" y="664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5963850" y="3680950"/>
              <a:ext cx="4800" cy="480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9" y="1"/>
                  </a:moveTo>
                  <a:cubicBezTo>
                    <a:pt x="47" y="1"/>
                    <a:pt x="1" y="41"/>
                    <a:pt x="1" y="93"/>
                  </a:cubicBezTo>
                  <a:cubicBezTo>
                    <a:pt x="1" y="145"/>
                    <a:pt x="41" y="191"/>
                    <a:pt x="93" y="191"/>
                  </a:cubicBezTo>
                  <a:cubicBezTo>
                    <a:pt x="145" y="191"/>
                    <a:pt x="186" y="151"/>
                    <a:pt x="191" y="99"/>
                  </a:cubicBezTo>
                  <a:cubicBezTo>
                    <a:pt x="191" y="47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5845325" y="3676500"/>
              <a:ext cx="35500" cy="39375"/>
            </a:xfrm>
            <a:custGeom>
              <a:avLst/>
              <a:gdLst/>
              <a:ahLst/>
              <a:cxnLst/>
              <a:rect l="l" t="t" r="r" b="b"/>
              <a:pathLst>
                <a:path w="1420" h="1575" extrusionOk="0">
                  <a:moveTo>
                    <a:pt x="191" y="946"/>
                  </a:moveTo>
                  <a:cubicBezTo>
                    <a:pt x="335" y="1229"/>
                    <a:pt x="889" y="1575"/>
                    <a:pt x="1154" y="1454"/>
                  </a:cubicBezTo>
                  <a:cubicBezTo>
                    <a:pt x="1420" y="1327"/>
                    <a:pt x="1420" y="1079"/>
                    <a:pt x="1304" y="790"/>
                  </a:cubicBezTo>
                  <a:cubicBezTo>
                    <a:pt x="1189" y="502"/>
                    <a:pt x="612" y="0"/>
                    <a:pt x="306" y="138"/>
                  </a:cubicBezTo>
                  <a:cubicBezTo>
                    <a:pt x="1" y="277"/>
                    <a:pt x="47" y="663"/>
                    <a:pt x="191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5862200" y="36961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9" y="1"/>
                  </a:moveTo>
                  <a:cubicBezTo>
                    <a:pt x="47" y="1"/>
                    <a:pt x="0" y="41"/>
                    <a:pt x="0" y="93"/>
                  </a:cubicBezTo>
                  <a:cubicBezTo>
                    <a:pt x="0" y="145"/>
                    <a:pt x="41" y="185"/>
                    <a:pt x="93" y="191"/>
                  </a:cubicBezTo>
                  <a:cubicBezTo>
                    <a:pt x="145" y="191"/>
                    <a:pt x="191" y="150"/>
                    <a:pt x="191" y="99"/>
                  </a:cubicBezTo>
                  <a:cubicBezTo>
                    <a:pt x="191" y="47"/>
                    <a:pt x="150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5789100" y="3462925"/>
              <a:ext cx="35475" cy="39400"/>
            </a:xfrm>
            <a:custGeom>
              <a:avLst/>
              <a:gdLst/>
              <a:ahLst/>
              <a:cxnLst/>
              <a:rect l="l" t="t" r="r" b="b"/>
              <a:pathLst>
                <a:path w="1419" h="1576" extrusionOk="0">
                  <a:moveTo>
                    <a:pt x="185" y="946"/>
                  </a:moveTo>
                  <a:cubicBezTo>
                    <a:pt x="329" y="1229"/>
                    <a:pt x="883" y="1575"/>
                    <a:pt x="1148" y="1454"/>
                  </a:cubicBezTo>
                  <a:cubicBezTo>
                    <a:pt x="1419" y="1327"/>
                    <a:pt x="1413" y="1079"/>
                    <a:pt x="1298" y="791"/>
                  </a:cubicBezTo>
                  <a:cubicBezTo>
                    <a:pt x="1182" y="502"/>
                    <a:pt x="611" y="0"/>
                    <a:pt x="306" y="139"/>
                  </a:cubicBezTo>
                  <a:cubicBezTo>
                    <a:pt x="0" y="277"/>
                    <a:pt x="40" y="664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5805950" y="3482525"/>
              <a:ext cx="4800" cy="480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9" y="1"/>
                  </a:moveTo>
                  <a:cubicBezTo>
                    <a:pt x="41" y="1"/>
                    <a:pt x="1" y="41"/>
                    <a:pt x="1" y="93"/>
                  </a:cubicBezTo>
                  <a:cubicBezTo>
                    <a:pt x="1" y="145"/>
                    <a:pt x="41" y="186"/>
                    <a:pt x="93" y="191"/>
                  </a:cubicBezTo>
                  <a:cubicBezTo>
                    <a:pt x="145" y="191"/>
                    <a:pt x="185" y="151"/>
                    <a:pt x="185" y="99"/>
                  </a:cubicBezTo>
                  <a:cubicBezTo>
                    <a:pt x="191" y="47"/>
                    <a:pt x="15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5615600" y="3506175"/>
              <a:ext cx="42000" cy="35225"/>
            </a:xfrm>
            <a:custGeom>
              <a:avLst/>
              <a:gdLst/>
              <a:ahLst/>
              <a:cxnLst/>
              <a:rect l="l" t="t" r="r" b="b"/>
              <a:pathLst>
                <a:path w="1680" h="1409" extrusionOk="0">
                  <a:moveTo>
                    <a:pt x="1287" y="376"/>
                  </a:moveTo>
                  <a:cubicBezTo>
                    <a:pt x="1062" y="151"/>
                    <a:pt x="428" y="1"/>
                    <a:pt x="214" y="209"/>
                  </a:cubicBezTo>
                  <a:cubicBezTo>
                    <a:pt x="1" y="410"/>
                    <a:pt x="82" y="641"/>
                    <a:pt x="284" y="878"/>
                  </a:cubicBezTo>
                  <a:cubicBezTo>
                    <a:pt x="486" y="1114"/>
                    <a:pt x="1189" y="1408"/>
                    <a:pt x="1437" y="1178"/>
                  </a:cubicBezTo>
                  <a:cubicBezTo>
                    <a:pt x="1680" y="953"/>
                    <a:pt x="1518" y="595"/>
                    <a:pt x="1287" y="37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5631900" y="3519475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9" y="0"/>
                  </a:moveTo>
                  <a:cubicBezTo>
                    <a:pt x="100" y="0"/>
                    <a:pt x="91" y="2"/>
                    <a:pt x="82" y="5"/>
                  </a:cubicBezTo>
                  <a:cubicBezTo>
                    <a:pt x="30" y="17"/>
                    <a:pt x="1" y="75"/>
                    <a:pt x="18" y="121"/>
                  </a:cubicBezTo>
                  <a:cubicBezTo>
                    <a:pt x="32" y="162"/>
                    <a:pt x="68" y="189"/>
                    <a:pt x="106" y="189"/>
                  </a:cubicBezTo>
                  <a:cubicBezTo>
                    <a:pt x="115" y="189"/>
                    <a:pt x="124" y="188"/>
                    <a:pt x="133" y="184"/>
                  </a:cubicBezTo>
                  <a:cubicBezTo>
                    <a:pt x="185" y="167"/>
                    <a:pt x="214" y="115"/>
                    <a:pt x="197" y="69"/>
                  </a:cubicBezTo>
                  <a:cubicBezTo>
                    <a:pt x="183" y="27"/>
                    <a:pt x="147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5544525" y="3541950"/>
              <a:ext cx="44150" cy="28275"/>
            </a:xfrm>
            <a:custGeom>
              <a:avLst/>
              <a:gdLst/>
              <a:ahLst/>
              <a:cxnLst/>
              <a:rect l="l" t="t" r="r" b="b"/>
              <a:pathLst>
                <a:path w="1766" h="1131" extrusionOk="0">
                  <a:moveTo>
                    <a:pt x="566" y="1004"/>
                  </a:moveTo>
                  <a:cubicBezTo>
                    <a:pt x="854" y="1131"/>
                    <a:pt x="1506" y="1056"/>
                    <a:pt x="1638" y="791"/>
                  </a:cubicBezTo>
                  <a:cubicBezTo>
                    <a:pt x="1765" y="531"/>
                    <a:pt x="1610" y="341"/>
                    <a:pt x="1339" y="185"/>
                  </a:cubicBezTo>
                  <a:cubicBezTo>
                    <a:pt x="1067" y="35"/>
                    <a:pt x="306" y="0"/>
                    <a:pt x="156" y="295"/>
                  </a:cubicBezTo>
                  <a:cubicBezTo>
                    <a:pt x="0" y="595"/>
                    <a:pt x="277" y="871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5566300" y="355417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9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6" y="54"/>
                    <a:pt x="0" y="111"/>
                    <a:pt x="35" y="152"/>
                  </a:cubicBezTo>
                  <a:cubicBezTo>
                    <a:pt x="52" y="176"/>
                    <a:pt x="79" y="189"/>
                    <a:pt x="107" y="189"/>
                  </a:cubicBezTo>
                  <a:cubicBezTo>
                    <a:pt x="126" y="189"/>
                    <a:pt x="145" y="183"/>
                    <a:pt x="162" y="169"/>
                  </a:cubicBezTo>
                  <a:cubicBezTo>
                    <a:pt x="208" y="140"/>
                    <a:pt x="214" y="82"/>
                    <a:pt x="185" y="36"/>
                  </a:cubicBezTo>
                  <a:cubicBezTo>
                    <a:pt x="165" y="13"/>
                    <a:pt x="13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5506150" y="3585650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3" y="98"/>
                  </a:moveTo>
                  <a:cubicBezTo>
                    <a:pt x="843" y="0"/>
                    <a:pt x="203" y="144"/>
                    <a:pt x="99" y="421"/>
                  </a:cubicBezTo>
                  <a:cubicBezTo>
                    <a:pt x="1" y="698"/>
                    <a:pt x="174" y="871"/>
                    <a:pt x="457" y="992"/>
                  </a:cubicBezTo>
                  <a:cubicBezTo>
                    <a:pt x="745" y="1119"/>
                    <a:pt x="1506" y="1073"/>
                    <a:pt x="1628" y="762"/>
                  </a:cubicBezTo>
                  <a:cubicBezTo>
                    <a:pt x="1749" y="450"/>
                    <a:pt x="1443" y="202"/>
                    <a:pt x="1143" y="9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5522900" y="359727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6" y="0"/>
                  </a:moveTo>
                  <a:cubicBezTo>
                    <a:pt x="83" y="0"/>
                    <a:pt x="60" y="9"/>
                    <a:pt x="40" y="25"/>
                  </a:cubicBezTo>
                  <a:cubicBezTo>
                    <a:pt x="6" y="60"/>
                    <a:pt x="0" y="118"/>
                    <a:pt x="40" y="158"/>
                  </a:cubicBezTo>
                  <a:cubicBezTo>
                    <a:pt x="58" y="179"/>
                    <a:pt x="83" y="189"/>
                    <a:pt x="107" y="189"/>
                  </a:cubicBezTo>
                  <a:cubicBezTo>
                    <a:pt x="130" y="189"/>
                    <a:pt x="154" y="180"/>
                    <a:pt x="173" y="164"/>
                  </a:cubicBezTo>
                  <a:cubicBezTo>
                    <a:pt x="208" y="129"/>
                    <a:pt x="214" y="66"/>
                    <a:pt x="173" y="31"/>
                  </a:cubicBezTo>
                  <a:cubicBezTo>
                    <a:pt x="155" y="10"/>
                    <a:pt x="131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5600175" y="3635675"/>
              <a:ext cx="39100" cy="28000"/>
            </a:xfrm>
            <a:custGeom>
              <a:avLst/>
              <a:gdLst/>
              <a:ahLst/>
              <a:cxnLst/>
              <a:rect l="l" t="t" r="r" b="b"/>
              <a:pathLst>
                <a:path w="1564" h="1120" extrusionOk="0">
                  <a:moveTo>
                    <a:pt x="716" y="1091"/>
                  </a:moveTo>
                  <a:cubicBezTo>
                    <a:pt x="1033" y="1062"/>
                    <a:pt x="1564" y="681"/>
                    <a:pt x="1552" y="387"/>
                  </a:cubicBezTo>
                  <a:cubicBezTo>
                    <a:pt x="1535" y="93"/>
                    <a:pt x="1304" y="1"/>
                    <a:pt x="999" y="1"/>
                  </a:cubicBezTo>
                  <a:cubicBezTo>
                    <a:pt x="687" y="1"/>
                    <a:pt x="1" y="341"/>
                    <a:pt x="12" y="676"/>
                  </a:cubicBezTo>
                  <a:cubicBezTo>
                    <a:pt x="24" y="1010"/>
                    <a:pt x="399" y="1120"/>
                    <a:pt x="716" y="109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5619350" y="3646425"/>
              <a:ext cx="5375" cy="4800"/>
            </a:xfrm>
            <a:custGeom>
              <a:avLst/>
              <a:gdLst/>
              <a:ahLst/>
              <a:cxnLst/>
              <a:rect l="l" t="t" r="r" b="b"/>
              <a:pathLst>
                <a:path w="215" h="192" extrusionOk="0">
                  <a:moveTo>
                    <a:pt x="107" y="0"/>
                  </a:moveTo>
                  <a:cubicBezTo>
                    <a:pt x="71" y="0"/>
                    <a:pt x="35" y="23"/>
                    <a:pt x="18" y="61"/>
                  </a:cubicBezTo>
                  <a:cubicBezTo>
                    <a:pt x="1" y="107"/>
                    <a:pt x="24" y="159"/>
                    <a:pt x="70" y="182"/>
                  </a:cubicBezTo>
                  <a:cubicBezTo>
                    <a:pt x="83" y="188"/>
                    <a:pt x="96" y="191"/>
                    <a:pt x="109" y="191"/>
                  </a:cubicBezTo>
                  <a:cubicBezTo>
                    <a:pt x="144" y="191"/>
                    <a:pt x="179" y="170"/>
                    <a:pt x="191" y="136"/>
                  </a:cubicBezTo>
                  <a:cubicBezTo>
                    <a:pt x="214" y="84"/>
                    <a:pt x="191" y="32"/>
                    <a:pt x="145" y="9"/>
                  </a:cubicBezTo>
                  <a:cubicBezTo>
                    <a:pt x="133" y="3"/>
                    <a:pt x="12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5720300" y="3520325"/>
              <a:ext cx="28000" cy="39100"/>
            </a:xfrm>
            <a:custGeom>
              <a:avLst/>
              <a:gdLst/>
              <a:ahLst/>
              <a:cxnLst/>
              <a:rect l="l" t="t" r="r" b="b"/>
              <a:pathLst>
                <a:path w="1120" h="1564" extrusionOk="0">
                  <a:moveTo>
                    <a:pt x="1097" y="848"/>
                  </a:moveTo>
                  <a:cubicBezTo>
                    <a:pt x="1068" y="531"/>
                    <a:pt x="687" y="0"/>
                    <a:pt x="393" y="17"/>
                  </a:cubicBezTo>
                  <a:cubicBezTo>
                    <a:pt x="99" y="29"/>
                    <a:pt x="6" y="260"/>
                    <a:pt x="6" y="571"/>
                  </a:cubicBezTo>
                  <a:cubicBezTo>
                    <a:pt x="1" y="877"/>
                    <a:pt x="341" y="1563"/>
                    <a:pt x="676" y="1552"/>
                  </a:cubicBezTo>
                  <a:cubicBezTo>
                    <a:pt x="1010" y="1540"/>
                    <a:pt x="1120" y="1165"/>
                    <a:pt x="1097" y="84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5730825" y="3535225"/>
              <a:ext cx="5375" cy="4750"/>
            </a:xfrm>
            <a:custGeom>
              <a:avLst/>
              <a:gdLst/>
              <a:ahLst/>
              <a:cxnLst/>
              <a:rect l="l" t="t" r="r" b="b"/>
              <a:pathLst>
                <a:path w="215" h="190" extrusionOk="0">
                  <a:moveTo>
                    <a:pt x="106" y="1"/>
                  </a:moveTo>
                  <a:cubicBezTo>
                    <a:pt x="71" y="1"/>
                    <a:pt x="36" y="22"/>
                    <a:pt x="24" y="56"/>
                  </a:cubicBezTo>
                  <a:cubicBezTo>
                    <a:pt x="1" y="102"/>
                    <a:pt x="24" y="160"/>
                    <a:pt x="70" y="183"/>
                  </a:cubicBezTo>
                  <a:cubicBezTo>
                    <a:pt x="81" y="187"/>
                    <a:pt x="94" y="189"/>
                    <a:pt x="106" y="189"/>
                  </a:cubicBezTo>
                  <a:cubicBezTo>
                    <a:pt x="143" y="189"/>
                    <a:pt x="180" y="170"/>
                    <a:pt x="197" y="131"/>
                  </a:cubicBezTo>
                  <a:cubicBezTo>
                    <a:pt x="214" y="85"/>
                    <a:pt x="197" y="27"/>
                    <a:pt x="145" y="10"/>
                  </a:cubicBezTo>
                  <a:cubicBezTo>
                    <a:pt x="133" y="4"/>
                    <a:pt x="119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5876325" y="3534450"/>
              <a:ext cx="35500" cy="39250"/>
            </a:xfrm>
            <a:custGeom>
              <a:avLst/>
              <a:gdLst/>
              <a:ahLst/>
              <a:cxnLst/>
              <a:rect l="l" t="t" r="r" b="b"/>
              <a:pathLst>
                <a:path w="1420" h="1570" extrusionOk="0">
                  <a:moveTo>
                    <a:pt x="185" y="941"/>
                  </a:moveTo>
                  <a:cubicBezTo>
                    <a:pt x="330" y="1229"/>
                    <a:pt x="883" y="1569"/>
                    <a:pt x="1149" y="1448"/>
                  </a:cubicBezTo>
                  <a:cubicBezTo>
                    <a:pt x="1420" y="1327"/>
                    <a:pt x="1414" y="1079"/>
                    <a:pt x="1299" y="791"/>
                  </a:cubicBezTo>
                  <a:cubicBezTo>
                    <a:pt x="1183" y="502"/>
                    <a:pt x="612" y="0"/>
                    <a:pt x="306" y="133"/>
                  </a:cubicBezTo>
                  <a:cubicBezTo>
                    <a:pt x="1" y="272"/>
                    <a:pt x="41" y="658"/>
                    <a:pt x="185" y="94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5893050" y="35539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7" y="0"/>
                    <a:pt x="7" y="41"/>
                    <a:pt x="7" y="92"/>
                  </a:cubicBezTo>
                  <a:cubicBezTo>
                    <a:pt x="1" y="144"/>
                    <a:pt x="41" y="190"/>
                    <a:pt x="93" y="190"/>
                  </a:cubicBezTo>
                  <a:cubicBezTo>
                    <a:pt x="151" y="190"/>
                    <a:pt x="191" y="150"/>
                    <a:pt x="191" y="98"/>
                  </a:cubicBezTo>
                  <a:cubicBezTo>
                    <a:pt x="191" y="46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5980725" y="3572075"/>
              <a:ext cx="35375" cy="39400"/>
            </a:xfrm>
            <a:custGeom>
              <a:avLst/>
              <a:gdLst/>
              <a:ahLst/>
              <a:cxnLst/>
              <a:rect l="l" t="t" r="r" b="b"/>
              <a:pathLst>
                <a:path w="1415" h="1576" extrusionOk="0">
                  <a:moveTo>
                    <a:pt x="185" y="947"/>
                  </a:moveTo>
                  <a:cubicBezTo>
                    <a:pt x="330" y="1230"/>
                    <a:pt x="883" y="1576"/>
                    <a:pt x="1149" y="1454"/>
                  </a:cubicBezTo>
                  <a:cubicBezTo>
                    <a:pt x="1414" y="1328"/>
                    <a:pt x="1414" y="1085"/>
                    <a:pt x="1299" y="797"/>
                  </a:cubicBezTo>
                  <a:cubicBezTo>
                    <a:pt x="1183" y="509"/>
                    <a:pt x="612" y="1"/>
                    <a:pt x="307" y="139"/>
                  </a:cubicBezTo>
                  <a:cubicBezTo>
                    <a:pt x="1" y="278"/>
                    <a:pt x="41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5997450" y="3591700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7" y="0"/>
                    <a:pt x="7" y="41"/>
                    <a:pt x="1" y="93"/>
                  </a:cubicBezTo>
                  <a:cubicBezTo>
                    <a:pt x="1" y="145"/>
                    <a:pt x="41" y="191"/>
                    <a:pt x="93" y="191"/>
                  </a:cubicBezTo>
                  <a:cubicBezTo>
                    <a:pt x="145" y="191"/>
                    <a:pt x="191" y="150"/>
                    <a:pt x="191" y="98"/>
                  </a:cubicBezTo>
                  <a:cubicBezTo>
                    <a:pt x="191" y="47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5716550" y="3637850"/>
              <a:ext cx="39675" cy="30150"/>
            </a:xfrm>
            <a:custGeom>
              <a:avLst/>
              <a:gdLst/>
              <a:ahLst/>
              <a:cxnLst/>
              <a:rect l="l" t="t" r="r" b="b"/>
              <a:pathLst>
                <a:path w="1587" h="1206" extrusionOk="0">
                  <a:moveTo>
                    <a:pt x="791" y="1142"/>
                  </a:moveTo>
                  <a:cubicBezTo>
                    <a:pt x="1102" y="1085"/>
                    <a:pt x="1587" y="652"/>
                    <a:pt x="1547" y="364"/>
                  </a:cubicBezTo>
                  <a:cubicBezTo>
                    <a:pt x="1500" y="69"/>
                    <a:pt x="1264" y="0"/>
                    <a:pt x="952" y="35"/>
                  </a:cubicBezTo>
                  <a:cubicBezTo>
                    <a:pt x="647" y="64"/>
                    <a:pt x="1" y="473"/>
                    <a:pt x="47" y="802"/>
                  </a:cubicBezTo>
                  <a:cubicBezTo>
                    <a:pt x="93" y="1137"/>
                    <a:pt x="479" y="1206"/>
                    <a:pt x="791" y="1142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5736025" y="364967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8" y="1"/>
                  </a:moveTo>
                  <a:cubicBezTo>
                    <a:pt x="68" y="1"/>
                    <a:pt x="32" y="27"/>
                    <a:pt x="18" y="64"/>
                  </a:cubicBezTo>
                  <a:cubicBezTo>
                    <a:pt x="0" y="116"/>
                    <a:pt x="29" y="167"/>
                    <a:pt x="81" y="185"/>
                  </a:cubicBezTo>
                  <a:cubicBezTo>
                    <a:pt x="90" y="188"/>
                    <a:pt x="100" y="190"/>
                    <a:pt x="109" y="190"/>
                  </a:cubicBezTo>
                  <a:cubicBezTo>
                    <a:pt x="148" y="190"/>
                    <a:pt x="187" y="163"/>
                    <a:pt x="196" y="121"/>
                  </a:cubicBezTo>
                  <a:cubicBezTo>
                    <a:pt x="214" y="75"/>
                    <a:pt x="185" y="23"/>
                    <a:pt x="139" y="6"/>
                  </a:cubicBezTo>
                  <a:cubicBezTo>
                    <a:pt x="128" y="2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6"/>
            <p:cNvSpPr/>
            <p:nvPr/>
          </p:nvSpPr>
          <p:spPr>
            <a:xfrm>
              <a:off x="5672725" y="3586800"/>
              <a:ext cx="38800" cy="37225"/>
            </a:xfrm>
            <a:custGeom>
              <a:avLst/>
              <a:gdLst/>
              <a:ahLst/>
              <a:cxnLst/>
              <a:rect l="l" t="t" r="r" b="b"/>
              <a:pathLst>
                <a:path w="1552" h="1489" extrusionOk="0">
                  <a:moveTo>
                    <a:pt x="577" y="231"/>
                  </a:moveTo>
                  <a:cubicBezTo>
                    <a:pt x="306" y="398"/>
                    <a:pt x="0" y="975"/>
                    <a:pt x="144" y="1235"/>
                  </a:cubicBezTo>
                  <a:cubicBezTo>
                    <a:pt x="289" y="1488"/>
                    <a:pt x="537" y="1471"/>
                    <a:pt x="813" y="1333"/>
                  </a:cubicBezTo>
                  <a:cubicBezTo>
                    <a:pt x="1090" y="1194"/>
                    <a:pt x="1552" y="589"/>
                    <a:pt x="1390" y="294"/>
                  </a:cubicBezTo>
                  <a:cubicBezTo>
                    <a:pt x="1235" y="0"/>
                    <a:pt x="848" y="69"/>
                    <a:pt x="577" y="231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6"/>
            <p:cNvSpPr/>
            <p:nvPr/>
          </p:nvSpPr>
          <p:spPr>
            <a:xfrm>
              <a:off x="5687575" y="3604650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102" y="1"/>
                  </a:moveTo>
                  <a:cubicBezTo>
                    <a:pt x="99" y="1"/>
                    <a:pt x="96" y="1"/>
                    <a:pt x="93" y="2"/>
                  </a:cubicBezTo>
                  <a:cubicBezTo>
                    <a:pt x="35" y="2"/>
                    <a:pt x="0" y="48"/>
                    <a:pt x="0" y="100"/>
                  </a:cubicBezTo>
                  <a:cubicBezTo>
                    <a:pt x="0" y="148"/>
                    <a:pt x="41" y="187"/>
                    <a:pt x="88" y="187"/>
                  </a:cubicBezTo>
                  <a:cubicBezTo>
                    <a:pt x="92" y="187"/>
                    <a:pt x="95" y="186"/>
                    <a:pt x="98" y="186"/>
                  </a:cubicBezTo>
                  <a:cubicBezTo>
                    <a:pt x="150" y="186"/>
                    <a:pt x="191" y="140"/>
                    <a:pt x="191" y="88"/>
                  </a:cubicBezTo>
                  <a:cubicBezTo>
                    <a:pt x="185" y="39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6"/>
            <p:cNvSpPr/>
            <p:nvPr/>
          </p:nvSpPr>
          <p:spPr>
            <a:xfrm>
              <a:off x="5639400" y="3552175"/>
              <a:ext cx="35500" cy="39400"/>
            </a:xfrm>
            <a:custGeom>
              <a:avLst/>
              <a:gdLst/>
              <a:ahLst/>
              <a:cxnLst/>
              <a:rect l="l" t="t" r="r" b="b"/>
              <a:pathLst>
                <a:path w="1420" h="1576" extrusionOk="0">
                  <a:moveTo>
                    <a:pt x="185" y="947"/>
                  </a:moveTo>
                  <a:cubicBezTo>
                    <a:pt x="330" y="1230"/>
                    <a:pt x="883" y="1576"/>
                    <a:pt x="1149" y="1454"/>
                  </a:cubicBezTo>
                  <a:cubicBezTo>
                    <a:pt x="1420" y="1328"/>
                    <a:pt x="1414" y="1085"/>
                    <a:pt x="1299" y="797"/>
                  </a:cubicBezTo>
                  <a:cubicBezTo>
                    <a:pt x="1183" y="503"/>
                    <a:pt x="612" y="1"/>
                    <a:pt x="306" y="139"/>
                  </a:cubicBezTo>
                  <a:cubicBezTo>
                    <a:pt x="1" y="278"/>
                    <a:pt x="41" y="664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6"/>
            <p:cNvSpPr/>
            <p:nvPr/>
          </p:nvSpPr>
          <p:spPr>
            <a:xfrm>
              <a:off x="5656125" y="3571800"/>
              <a:ext cx="4925" cy="4775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99" y="0"/>
                  </a:moveTo>
                  <a:cubicBezTo>
                    <a:pt x="47" y="0"/>
                    <a:pt x="7" y="41"/>
                    <a:pt x="7" y="93"/>
                  </a:cubicBezTo>
                  <a:cubicBezTo>
                    <a:pt x="1" y="145"/>
                    <a:pt x="47" y="185"/>
                    <a:pt x="99" y="191"/>
                  </a:cubicBezTo>
                  <a:cubicBezTo>
                    <a:pt x="151" y="191"/>
                    <a:pt x="191" y="150"/>
                    <a:pt x="191" y="98"/>
                  </a:cubicBezTo>
                  <a:cubicBezTo>
                    <a:pt x="197" y="47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6"/>
            <p:cNvSpPr/>
            <p:nvPr/>
          </p:nvSpPr>
          <p:spPr>
            <a:xfrm>
              <a:off x="5758800" y="3517300"/>
              <a:ext cx="35925" cy="41400"/>
            </a:xfrm>
            <a:custGeom>
              <a:avLst/>
              <a:gdLst/>
              <a:ahLst/>
              <a:cxnLst/>
              <a:rect l="l" t="t" r="r" b="b"/>
              <a:pathLst>
                <a:path w="1437" h="1656" extrusionOk="0">
                  <a:moveTo>
                    <a:pt x="410" y="369"/>
                  </a:moveTo>
                  <a:cubicBezTo>
                    <a:pt x="180" y="583"/>
                    <a:pt x="1" y="1211"/>
                    <a:pt x="191" y="1436"/>
                  </a:cubicBezTo>
                  <a:cubicBezTo>
                    <a:pt x="387" y="1655"/>
                    <a:pt x="624" y="1586"/>
                    <a:pt x="866" y="1396"/>
                  </a:cubicBezTo>
                  <a:cubicBezTo>
                    <a:pt x="1114" y="1206"/>
                    <a:pt x="1437" y="513"/>
                    <a:pt x="1224" y="260"/>
                  </a:cubicBezTo>
                  <a:cubicBezTo>
                    <a:pt x="1004" y="0"/>
                    <a:pt x="647" y="150"/>
                    <a:pt x="410" y="36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6"/>
            <p:cNvSpPr/>
            <p:nvPr/>
          </p:nvSpPr>
          <p:spPr>
            <a:xfrm>
              <a:off x="5772225" y="3537550"/>
              <a:ext cx="5200" cy="4775"/>
            </a:xfrm>
            <a:custGeom>
              <a:avLst/>
              <a:gdLst/>
              <a:ahLst/>
              <a:cxnLst/>
              <a:rect l="l" t="t" r="r" b="b"/>
              <a:pathLst>
                <a:path w="208" h="191" extrusionOk="0">
                  <a:moveTo>
                    <a:pt x="102" y="1"/>
                  </a:moveTo>
                  <a:cubicBezTo>
                    <a:pt x="95" y="1"/>
                    <a:pt x="88" y="2"/>
                    <a:pt x="81" y="3"/>
                  </a:cubicBezTo>
                  <a:cubicBezTo>
                    <a:pt x="29" y="21"/>
                    <a:pt x="0" y="73"/>
                    <a:pt x="12" y="119"/>
                  </a:cubicBezTo>
                  <a:cubicBezTo>
                    <a:pt x="22" y="163"/>
                    <a:pt x="61" y="190"/>
                    <a:pt x="104" y="190"/>
                  </a:cubicBezTo>
                  <a:cubicBezTo>
                    <a:pt x="112" y="190"/>
                    <a:pt x="119" y="190"/>
                    <a:pt x="127" y="188"/>
                  </a:cubicBezTo>
                  <a:cubicBezTo>
                    <a:pt x="179" y="176"/>
                    <a:pt x="208" y="124"/>
                    <a:pt x="196" y="73"/>
                  </a:cubicBezTo>
                  <a:cubicBezTo>
                    <a:pt x="182" y="28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6"/>
            <p:cNvSpPr/>
            <p:nvPr/>
          </p:nvSpPr>
          <p:spPr>
            <a:xfrm>
              <a:off x="5947700" y="3601800"/>
              <a:ext cx="35950" cy="41400"/>
            </a:xfrm>
            <a:custGeom>
              <a:avLst/>
              <a:gdLst/>
              <a:ahLst/>
              <a:cxnLst/>
              <a:rect l="l" t="t" r="r" b="b"/>
              <a:pathLst>
                <a:path w="1438" h="1656" extrusionOk="0">
                  <a:moveTo>
                    <a:pt x="410" y="364"/>
                  </a:moveTo>
                  <a:cubicBezTo>
                    <a:pt x="180" y="583"/>
                    <a:pt x="1" y="1211"/>
                    <a:pt x="191" y="1431"/>
                  </a:cubicBezTo>
                  <a:cubicBezTo>
                    <a:pt x="382" y="1656"/>
                    <a:pt x="618" y="1586"/>
                    <a:pt x="866" y="1396"/>
                  </a:cubicBezTo>
                  <a:cubicBezTo>
                    <a:pt x="1108" y="1200"/>
                    <a:pt x="1437" y="514"/>
                    <a:pt x="1218" y="260"/>
                  </a:cubicBezTo>
                  <a:cubicBezTo>
                    <a:pt x="1005" y="0"/>
                    <a:pt x="641" y="150"/>
                    <a:pt x="410" y="36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6"/>
            <p:cNvSpPr/>
            <p:nvPr/>
          </p:nvSpPr>
          <p:spPr>
            <a:xfrm>
              <a:off x="5960975" y="3622050"/>
              <a:ext cx="5225" cy="4775"/>
            </a:xfrm>
            <a:custGeom>
              <a:avLst/>
              <a:gdLst/>
              <a:ahLst/>
              <a:cxnLst/>
              <a:rect l="l" t="t" r="r" b="b"/>
              <a:pathLst>
                <a:path w="209" h="191" extrusionOk="0">
                  <a:moveTo>
                    <a:pt x="104" y="1"/>
                  </a:moveTo>
                  <a:cubicBezTo>
                    <a:pt x="97" y="1"/>
                    <a:pt x="89" y="2"/>
                    <a:pt x="81" y="3"/>
                  </a:cubicBezTo>
                  <a:cubicBezTo>
                    <a:pt x="29" y="15"/>
                    <a:pt x="1" y="67"/>
                    <a:pt x="12" y="119"/>
                  </a:cubicBezTo>
                  <a:cubicBezTo>
                    <a:pt x="27" y="163"/>
                    <a:pt x="67" y="191"/>
                    <a:pt x="107" y="191"/>
                  </a:cubicBezTo>
                  <a:cubicBezTo>
                    <a:pt x="114" y="191"/>
                    <a:pt x="121" y="190"/>
                    <a:pt x="128" y="188"/>
                  </a:cubicBezTo>
                  <a:cubicBezTo>
                    <a:pt x="179" y="177"/>
                    <a:pt x="208" y="125"/>
                    <a:pt x="197" y="73"/>
                  </a:cubicBezTo>
                  <a:cubicBezTo>
                    <a:pt x="187" y="28"/>
                    <a:pt x="148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6"/>
            <p:cNvSpPr/>
            <p:nvPr/>
          </p:nvSpPr>
          <p:spPr>
            <a:xfrm>
              <a:off x="5754775" y="3654725"/>
              <a:ext cx="35925" cy="41250"/>
            </a:xfrm>
            <a:custGeom>
              <a:avLst/>
              <a:gdLst/>
              <a:ahLst/>
              <a:cxnLst/>
              <a:rect l="l" t="t" r="r" b="b"/>
              <a:pathLst>
                <a:path w="1437" h="1650" extrusionOk="0">
                  <a:moveTo>
                    <a:pt x="410" y="363"/>
                  </a:moveTo>
                  <a:cubicBezTo>
                    <a:pt x="173" y="583"/>
                    <a:pt x="0" y="1206"/>
                    <a:pt x="191" y="1431"/>
                  </a:cubicBezTo>
                  <a:cubicBezTo>
                    <a:pt x="381" y="1650"/>
                    <a:pt x="617" y="1581"/>
                    <a:pt x="865" y="1390"/>
                  </a:cubicBezTo>
                  <a:cubicBezTo>
                    <a:pt x="1108" y="1200"/>
                    <a:pt x="1436" y="513"/>
                    <a:pt x="1217" y="254"/>
                  </a:cubicBezTo>
                  <a:cubicBezTo>
                    <a:pt x="1004" y="0"/>
                    <a:pt x="640" y="144"/>
                    <a:pt x="410" y="363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6"/>
            <p:cNvSpPr/>
            <p:nvPr/>
          </p:nvSpPr>
          <p:spPr>
            <a:xfrm>
              <a:off x="5768025" y="3674975"/>
              <a:ext cx="5225" cy="4775"/>
            </a:xfrm>
            <a:custGeom>
              <a:avLst/>
              <a:gdLst/>
              <a:ahLst/>
              <a:cxnLst/>
              <a:rect l="l" t="t" r="r" b="b"/>
              <a:pathLst>
                <a:path w="209" h="191" extrusionOk="0">
                  <a:moveTo>
                    <a:pt x="104" y="1"/>
                  </a:moveTo>
                  <a:cubicBezTo>
                    <a:pt x="97" y="1"/>
                    <a:pt x="89" y="2"/>
                    <a:pt x="82" y="3"/>
                  </a:cubicBezTo>
                  <a:cubicBezTo>
                    <a:pt x="30" y="15"/>
                    <a:pt x="1" y="67"/>
                    <a:pt x="12" y="119"/>
                  </a:cubicBezTo>
                  <a:cubicBezTo>
                    <a:pt x="27" y="163"/>
                    <a:pt x="63" y="190"/>
                    <a:pt x="105" y="190"/>
                  </a:cubicBezTo>
                  <a:cubicBezTo>
                    <a:pt x="113" y="190"/>
                    <a:pt x="120" y="190"/>
                    <a:pt x="128" y="188"/>
                  </a:cubicBezTo>
                  <a:cubicBezTo>
                    <a:pt x="180" y="171"/>
                    <a:pt x="209" y="119"/>
                    <a:pt x="197" y="73"/>
                  </a:cubicBezTo>
                  <a:cubicBezTo>
                    <a:pt x="187" y="28"/>
                    <a:pt x="148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6"/>
            <p:cNvSpPr/>
            <p:nvPr/>
          </p:nvSpPr>
          <p:spPr>
            <a:xfrm>
              <a:off x="5898250" y="3693800"/>
              <a:ext cx="35925" cy="41400"/>
            </a:xfrm>
            <a:custGeom>
              <a:avLst/>
              <a:gdLst/>
              <a:ahLst/>
              <a:cxnLst/>
              <a:rect l="l" t="t" r="r" b="b"/>
              <a:pathLst>
                <a:path w="1437" h="1656" extrusionOk="0">
                  <a:moveTo>
                    <a:pt x="410" y="364"/>
                  </a:moveTo>
                  <a:cubicBezTo>
                    <a:pt x="179" y="583"/>
                    <a:pt x="0" y="1212"/>
                    <a:pt x="191" y="1431"/>
                  </a:cubicBezTo>
                  <a:cubicBezTo>
                    <a:pt x="387" y="1656"/>
                    <a:pt x="623" y="1586"/>
                    <a:pt x="866" y="1396"/>
                  </a:cubicBezTo>
                  <a:cubicBezTo>
                    <a:pt x="1114" y="1200"/>
                    <a:pt x="1437" y="514"/>
                    <a:pt x="1218" y="260"/>
                  </a:cubicBezTo>
                  <a:cubicBezTo>
                    <a:pt x="1004" y="0"/>
                    <a:pt x="641" y="150"/>
                    <a:pt x="410" y="36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6"/>
            <p:cNvSpPr/>
            <p:nvPr/>
          </p:nvSpPr>
          <p:spPr>
            <a:xfrm>
              <a:off x="5911525" y="3714050"/>
              <a:ext cx="5200" cy="4775"/>
            </a:xfrm>
            <a:custGeom>
              <a:avLst/>
              <a:gdLst/>
              <a:ahLst/>
              <a:cxnLst/>
              <a:rect l="l" t="t" r="r" b="b"/>
              <a:pathLst>
                <a:path w="208" h="191" extrusionOk="0">
                  <a:moveTo>
                    <a:pt x="104" y="1"/>
                  </a:moveTo>
                  <a:cubicBezTo>
                    <a:pt x="96" y="1"/>
                    <a:pt x="89" y="2"/>
                    <a:pt x="81" y="4"/>
                  </a:cubicBezTo>
                  <a:cubicBezTo>
                    <a:pt x="29" y="21"/>
                    <a:pt x="0" y="67"/>
                    <a:pt x="12" y="119"/>
                  </a:cubicBezTo>
                  <a:cubicBezTo>
                    <a:pt x="26" y="163"/>
                    <a:pt x="66" y="191"/>
                    <a:pt x="106" y="191"/>
                  </a:cubicBezTo>
                  <a:cubicBezTo>
                    <a:pt x="113" y="191"/>
                    <a:pt x="120" y="190"/>
                    <a:pt x="127" y="188"/>
                  </a:cubicBezTo>
                  <a:cubicBezTo>
                    <a:pt x="179" y="177"/>
                    <a:pt x="208" y="125"/>
                    <a:pt x="196" y="73"/>
                  </a:cubicBezTo>
                  <a:cubicBezTo>
                    <a:pt x="186" y="28"/>
                    <a:pt x="147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6"/>
            <p:cNvSpPr/>
            <p:nvPr/>
          </p:nvSpPr>
          <p:spPr>
            <a:xfrm>
              <a:off x="5933150" y="3516000"/>
              <a:ext cx="44150" cy="28425"/>
            </a:xfrm>
            <a:custGeom>
              <a:avLst/>
              <a:gdLst/>
              <a:ahLst/>
              <a:cxnLst/>
              <a:rect l="l" t="t" r="r" b="b"/>
              <a:pathLst>
                <a:path w="1766" h="1137" extrusionOk="0">
                  <a:moveTo>
                    <a:pt x="566" y="1004"/>
                  </a:moveTo>
                  <a:cubicBezTo>
                    <a:pt x="854" y="1136"/>
                    <a:pt x="1506" y="1056"/>
                    <a:pt x="1633" y="796"/>
                  </a:cubicBezTo>
                  <a:cubicBezTo>
                    <a:pt x="1765" y="531"/>
                    <a:pt x="1610" y="340"/>
                    <a:pt x="1339" y="190"/>
                  </a:cubicBezTo>
                  <a:cubicBezTo>
                    <a:pt x="1067" y="35"/>
                    <a:pt x="306" y="0"/>
                    <a:pt x="156" y="300"/>
                  </a:cubicBezTo>
                  <a:cubicBezTo>
                    <a:pt x="0" y="594"/>
                    <a:pt x="277" y="871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6"/>
            <p:cNvSpPr/>
            <p:nvPr/>
          </p:nvSpPr>
          <p:spPr>
            <a:xfrm>
              <a:off x="5954925" y="3528300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6" y="1"/>
                  </a:moveTo>
                  <a:cubicBezTo>
                    <a:pt x="86" y="1"/>
                    <a:pt x="65" y="7"/>
                    <a:pt x="47" y="21"/>
                  </a:cubicBezTo>
                  <a:cubicBezTo>
                    <a:pt x="6" y="50"/>
                    <a:pt x="0" y="108"/>
                    <a:pt x="29" y="154"/>
                  </a:cubicBezTo>
                  <a:cubicBezTo>
                    <a:pt x="49" y="178"/>
                    <a:pt x="77" y="189"/>
                    <a:pt x="105" y="189"/>
                  </a:cubicBezTo>
                  <a:cubicBezTo>
                    <a:pt x="125" y="189"/>
                    <a:pt x="145" y="183"/>
                    <a:pt x="162" y="171"/>
                  </a:cubicBezTo>
                  <a:cubicBezTo>
                    <a:pt x="202" y="137"/>
                    <a:pt x="214" y="79"/>
                    <a:pt x="179" y="39"/>
                  </a:cubicBezTo>
                  <a:cubicBezTo>
                    <a:pt x="162" y="15"/>
                    <a:pt x="135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6"/>
            <p:cNvSpPr/>
            <p:nvPr/>
          </p:nvSpPr>
          <p:spPr>
            <a:xfrm>
              <a:off x="5821250" y="3505025"/>
              <a:ext cx="44150" cy="28450"/>
            </a:xfrm>
            <a:custGeom>
              <a:avLst/>
              <a:gdLst/>
              <a:ahLst/>
              <a:cxnLst/>
              <a:rect l="l" t="t" r="r" b="b"/>
              <a:pathLst>
                <a:path w="1766" h="1138" extrusionOk="0">
                  <a:moveTo>
                    <a:pt x="566" y="1004"/>
                  </a:moveTo>
                  <a:cubicBezTo>
                    <a:pt x="854" y="1137"/>
                    <a:pt x="1500" y="1056"/>
                    <a:pt x="1633" y="797"/>
                  </a:cubicBezTo>
                  <a:cubicBezTo>
                    <a:pt x="1765" y="531"/>
                    <a:pt x="1610" y="341"/>
                    <a:pt x="1339" y="185"/>
                  </a:cubicBezTo>
                  <a:cubicBezTo>
                    <a:pt x="1067" y="35"/>
                    <a:pt x="306" y="1"/>
                    <a:pt x="150" y="295"/>
                  </a:cubicBezTo>
                  <a:cubicBezTo>
                    <a:pt x="0" y="595"/>
                    <a:pt x="277" y="872"/>
                    <a:pt x="566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6"/>
            <p:cNvSpPr/>
            <p:nvPr/>
          </p:nvSpPr>
          <p:spPr>
            <a:xfrm>
              <a:off x="5843025" y="3517300"/>
              <a:ext cx="5350" cy="4775"/>
            </a:xfrm>
            <a:custGeom>
              <a:avLst/>
              <a:gdLst/>
              <a:ahLst/>
              <a:cxnLst/>
              <a:rect l="l" t="t" r="r" b="b"/>
              <a:pathLst>
                <a:path w="214" h="191" extrusionOk="0">
                  <a:moveTo>
                    <a:pt x="107" y="1"/>
                  </a:moveTo>
                  <a:cubicBezTo>
                    <a:pt x="85" y="1"/>
                    <a:pt x="64" y="8"/>
                    <a:pt x="46" y="23"/>
                  </a:cubicBezTo>
                  <a:cubicBezTo>
                    <a:pt x="6" y="52"/>
                    <a:pt x="0" y="110"/>
                    <a:pt x="29" y="150"/>
                  </a:cubicBezTo>
                  <a:cubicBezTo>
                    <a:pt x="50" y="178"/>
                    <a:pt x="79" y="191"/>
                    <a:pt x="107" y="191"/>
                  </a:cubicBezTo>
                  <a:cubicBezTo>
                    <a:pt x="126" y="191"/>
                    <a:pt x="146" y="185"/>
                    <a:pt x="162" y="173"/>
                  </a:cubicBezTo>
                  <a:cubicBezTo>
                    <a:pt x="202" y="138"/>
                    <a:pt x="214" y="81"/>
                    <a:pt x="179" y="40"/>
                  </a:cubicBezTo>
                  <a:cubicBezTo>
                    <a:pt x="163" y="14"/>
                    <a:pt x="135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6"/>
            <p:cNvSpPr/>
            <p:nvPr/>
          </p:nvSpPr>
          <p:spPr>
            <a:xfrm>
              <a:off x="5849375" y="3626600"/>
              <a:ext cx="44150" cy="28275"/>
            </a:xfrm>
            <a:custGeom>
              <a:avLst/>
              <a:gdLst/>
              <a:ahLst/>
              <a:cxnLst/>
              <a:rect l="l" t="t" r="r" b="b"/>
              <a:pathLst>
                <a:path w="1766" h="1131" extrusionOk="0">
                  <a:moveTo>
                    <a:pt x="565" y="1004"/>
                  </a:moveTo>
                  <a:cubicBezTo>
                    <a:pt x="854" y="1131"/>
                    <a:pt x="1506" y="1056"/>
                    <a:pt x="1632" y="791"/>
                  </a:cubicBezTo>
                  <a:cubicBezTo>
                    <a:pt x="1765" y="531"/>
                    <a:pt x="1609" y="341"/>
                    <a:pt x="1338" y="185"/>
                  </a:cubicBezTo>
                  <a:cubicBezTo>
                    <a:pt x="1067" y="35"/>
                    <a:pt x="306" y="0"/>
                    <a:pt x="156" y="294"/>
                  </a:cubicBezTo>
                  <a:cubicBezTo>
                    <a:pt x="0" y="594"/>
                    <a:pt x="277" y="871"/>
                    <a:pt x="565" y="1004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6"/>
            <p:cNvSpPr/>
            <p:nvPr/>
          </p:nvSpPr>
          <p:spPr>
            <a:xfrm>
              <a:off x="5871150" y="3638825"/>
              <a:ext cx="5350" cy="4750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8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6" y="53"/>
                    <a:pt x="0" y="111"/>
                    <a:pt x="29" y="152"/>
                  </a:cubicBezTo>
                  <a:cubicBezTo>
                    <a:pt x="49" y="176"/>
                    <a:pt x="78" y="189"/>
                    <a:pt x="107" y="189"/>
                  </a:cubicBezTo>
                  <a:cubicBezTo>
                    <a:pt x="126" y="189"/>
                    <a:pt x="145" y="183"/>
                    <a:pt x="162" y="169"/>
                  </a:cubicBezTo>
                  <a:cubicBezTo>
                    <a:pt x="208" y="140"/>
                    <a:pt x="214" y="82"/>
                    <a:pt x="179" y="36"/>
                  </a:cubicBezTo>
                  <a:cubicBezTo>
                    <a:pt x="162" y="13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5806525" y="3570925"/>
              <a:ext cx="42150" cy="35075"/>
            </a:xfrm>
            <a:custGeom>
              <a:avLst/>
              <a:gdLst/>
              <a:ahLst/>
              <a:cxnLst/>
              <a:rect l="l" t="t" r="r" b="b"/>
              <a:pathLst>
                <a:path w="1686" h="1403" extrusionOk="0">
                  <a:moveTo>
                    <a:pt x="1293" y="370"/>
                  </a:moveTo>
                  <a:cubicBezTo>
                    <a:pt x="1062" y="151"/>
                    <a:pt x="428" y="1"/>
                    <a:pt x="214" y="203"/>
                  </a:cubicBezTo>
                  <a:cubicBezTo>
                    <a:pt x="1" y="405"/>
                    <a:pt x="82" y="635"/>
                    <a:pt x="284" y="872"/>
                  </a:cubicBezTo>
                  <a:cubicBezTo>
                    <a:pt x="491" y="1108"/>
                    <a:pt x="1195" y="1402"/>
                    <a:pt x="1437" y="1177"/>
                  </a:cubicBezTo>
                  <a:cubicBezTo>
                    <a:pt x="1685" y="947"/>
                    <a:pt x="1518" y="595"/>
                    <a:pt x="1293" y="370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5822975" y="358407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6" y="0"/>
                  </a:moveTo>
                  <a:cubicBezTo>
                    <a:pt x="96" y="0"/>
                    <a:pt x="86" y="2"/>
                    <a:pt x="76" y="5"/>
                  </a:cubicBezTo>
                  <a:cubicBezTo>
                    <a:pt x="29" y="23"/>
                    <a:pt x="1" y="75"/>
                    <a:pt x="12" y="127"/>
                  </a:cubicBezTo>
                  <a:cubicBezTo>
                    <a:pt x="26" y="163"/>
                    <a:pt x="62" y="189"/>
                    <a:pt x="102" y="189"/>
                  </a:cubicBezTo>
                  <a:cubicBezTo>
                    <a:pt x="112" y="189"/>
                    <a:pt x="123" y="188"/>
                    <a:pt x="133" y="184"/>
                  </a:cubicBezTo>
                  <a:cubicBezTo>
                    <a:pt x="185" y="173"/>
                    <a:pt x="208" y="121"/>
                    <a:pt x="197" y="69"/>
                  </a:cubicBezTo>
                  <a:cubicBezTo>
                    <a:pt x="183" y="27"/>
                    <a:pt x="147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5989250" y="3621700"/>
              <a:ext cx="41975" cy="35050"/>
            </a:xfrm>
            <a:custGeom>
              <a:avLst/>
              <a:gdLst/>
              <a:ahLst/>
              <a:cxnLst/>
              <a:rect l="l" t="t" r="r" b="b"/>
              <a:pathLst>
                <a:path w="1679" h="1402" extrusionOk="0">
                  <a:moveTo>
                    <a:pt x="1286" y="375"/>
                  </a:moveTo>
                  <a:cubicBezTo>
                    <a:pt x="1062" y="150"/>
                    <a:pt x="427" y="0"/>
                    <a:pt x="214" y="202"/>
                  </a:cubicBezTo>
                  <a:cubicBezTo>
                    <a:pt x="0" y="404"/>
                    <a:pt x="81" y="640"/>
                    <a:pt x="283" y="877"/>
                  </a:cubicBezTo>
                  <a:cubicBezTo>
                    <a:pt x="485" y="1113"/>
                    <a:pt x="1188" y="1402"/>
                    <a:pt x="1436" y="1177"/>
                  </a:cubicBezTo>
                  <a:cubicBezTo>
                    <a:pt x="1679" y="952"/>
                    <a:pt x="1517" y="594"/>
                    <a:pt x="1286" y="375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6005525" y="3634975"/>
              <a:ext cx="5375" cy="4700"/>
            </a:xfrm>
            <a:custGeom>
              <a:avLst/>
              <a:gdLst/>
              <a:ahLst/>
              <a:cxnLst/>
              <a:rect l="l" t="t" r="r" b="b"/>
              <a:pathLst>
                <a:path w="215" h="188" extrusionOk="0">
                  <a:moveTo>
                    <a:pt x="110" y="1"/>
                  </a:moveTo>
                  <a:cubicBezTo>
                    <a:pt x="101" y="1"/>
                    <a:pt x="91" y="2"/>
                    <a:pt x="82" y="6"/>
                  </a:cubicBezTo>
                  <a:cubicBezTo>
                    <a:pt x="30" y="17"/>
                    <a:pt x="1" y="69"/>
                    <a:pt x="18" y="121"/>
                  </a:cubicBezTo>
                  <a:cubicBezTo>
                    <a:pt x="33" y="164"/>
                    <a:pt x="71" y="187"/>
                    <a:pt x="113" y="187"/>
                  </a:cubicBezTo>
                  <a:cubicBezTo>
                    <a:pt x="122" y="187"/>
                    <a:pt x="131" y="186"/>
                    <a:pt x="139" y="184"/>
                  </a:cubicBezTo>
                  <a:cubicBezTo>
                    <a:pt x="186" y="167"/>
                    <a:pt x="214" y="115"/>
                    <a:pt x="197" y="63"/>
                  </a:cubicBezTo>
                  <a:cubicBezTo>
                    <a:pt x="188" y="26"/>
                    <a:pt x="149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5756775" y="3586225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3" y="98"/>
                  </a:moveTo>
                  <a:cubicBezTo>
                    <a:pt x="843" y="0"/>
                    <a:pt x="209" y="144"/>
                    <a:pt x="105" y="421"/>
                  </a:cubicBezTo>
                  <a:cubicBezTo>
                    <a:pt x="1" y="698"/>
                    <a:pt x="174" y="871"/>
                    <a:pt x="462" y="992"/>
                  </a:cubicBezTo>
                  <a:cubicBezTo>
                    <a:pt x="745" y="1119"/>
                    <a:pt x="1506" y="1073"/>
                    <a:pt x="1628" y="762"/>
                  </a:cubicBezTo>
                  <a:cubicBezTo>
                    <a:pt x="1749" y="450"/>
                    <a:pt x="1443" y="202"/>
                    <a:pt x="1143" y="9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5773650" y="3597850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5" y="0"/>
                  </a:moveTo>
                  <a:cubicBezTo>
                    <a:pt x="81" y="0"/>
                    <a:pt x="58" y="9"/>
                    <a:pt x="41" y="25"/>
                  </a:cubicBezTo>
                  <a:cubicBezTo>
                    <a:pt x="1" y="60"/>
                    <a:pt x="1" y="118"/>
                    <a:pt x="35" y="158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25" y="189"/>
                    <a:pt x="149" y="181"/>
                    <a:pt x="168" y="164"/>
                  </a:cubicBezTo>
                  <a:cubicBezTo>
                    <a:pt x="208" y="129"/>
                    <a:pt x="208" y="66"/>
                    <a:pt x="174" y="31"/>
                  </a:cubicBezTo>
                  <a:cubicBezTo>
                    <a:pt x="156" y="10"/>
                    <a:pt x="130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5891325" y="3588950"/>
              <a:ext cx="43725" cy="28000"/>
            </a:xfrm>
            <a:custGeom>
              <a:avLst/>
              <a:gdLst/>
              <a:ahLst/>
              <a:cxnLst/>
              <a:rect l="l" t="t" r="r" b="b"/>
              <a:pathLst>
                <a:path w="1749" h="1120" extrusionOk="0">
                  <a:moveTo>
                    <a:pt x="1148" y="99"/>
                  </a:moveTo>
                  <a:cubicBezTo>
                    <a:pt x="843" y="1"/>
                    <a:pt x="208" y="145"/>
                    <a:pt x="104" y="422"/>
                  </a:cubicBezTo>
                  <a:cubicBezTo>
                    <a:pt x="1" y="699"/>
                    <a:pt x="179" y="872"/>
                    <a:pt x="462" y="993"/>
                  </a:cubicBezTo>
                  <a:cubicBezTo>
                    <a:pt x="750" y="1120"/>
                    <a:pt x="1506" y="1074"/>
                    <a:pt x="1627" y="762"/>
                  </a:cubicBezTo>
                  <a:cubicBezTo>
                    <a:pt x="1748" y="451"/>
                    <a:pt x="1448" y="203"/>
                    <a:pt x="1148" y="99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5908200" y="3600575"/>
              <a:ext cx="5225" cy="4750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7" y="1"/>
                  </a:moveTo>
                  <a:cubicBezTo>
                    <a:pt x="84" y="1"/>
                    <a:pt x="60" y="9"/>
                    <a:pt x="41" y="26"/>
                  </a:cubicBezTo>
                  <a:cubicBezTo>
                    <a:pt x="0" y="61"/>
                    <a:pt x="0" y="124"/>
                    <a:pt x="35" y="159"/>
                  </a:cubicBezTo>
                  <a:cubicBezTo>
                    <a:pt x="53" y="180"/>
                    <a:pt x="79" y="190"/>
                    <a:pt x="104" y="190"/>
                  </a:cubicBezTo>
                  <a:cubicBezTo>
                    <a:pt x="128" y="190"/>
                    <a:pt x="151" y="181"/>
                    <a:pt x="168" y="165"/>
                  </a:cubicBezTo>
                  <a:cubicBezTo>
                    <a:pt x="208" y="130"/>
                    <a:pt x="208" y="66"/>
                    <a:pt x="174" y="32"/>
                  </a:cubicBezTo>
                  <a:cubicBezTo>
                    <a:pt x="156" y="11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5898400" y="3644050"/>
              <a:ext cx="43700" cy="27850"/>
            </a:xfrm>
            <a:custGeom>
              <a:avLst/>
              <a:gdLst/>
              <a:ahLst/>
              <a:cxnLst/>
              <a:rect l="l" t="t" r="r" b="b"/>
              <a:pathLst>
                <a:path w="1748" h="1114" extrusionOk="0">
                  <a:moveTo>
                    <a:pt x="1142" y="98"/>
                  </a:moveTo>
                  <a:cubicBezTo>
                    <a:pt x="842" y="0"/>
                    <a:pt x="208" y="144"/>
                    <a:pt x="104" y="416"/>
                  </a:cubicBezTo>
                  <a:cubicBezTo>
                    <a:pt x="0" y="692"/>
                    <a:pt x="173" y="865"/>
                    <a:pt x="462" y="992"/>
                  </a:cubicBezTo>
                  <a:cubicBezTo>
                    <a:pt x="744" y="1113"/>
                    <a:pt x="1506" y="1067"/>
                    <a:pt x="1627" y="756"/>
                  </a:cubicBezTo>
                  <a:cubicBezTo>
                    <a:pt x="1748" y="444"/>
                    <a:pt x="1442" y="196"/>
                    <a:pt x="1142" y="98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5915275" y="3655600"/>
              <a:ext cx="5200" cy="4750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102" y="0"/>
                  </a:moveTo>
                  <a:cubicBezTo>
                    <a:pt x="79" y="0"/>
                    <a:pt x="57" y="9"/>
                    <a:pt x="41" y="29"/>
                  </a:cubicBezTo>
                  <a:cubicBezTo>
                    <a:pt x="0" y="63"/>
                    <a:pt x="0" y="121"/>
                    <a:pt x="35" y="161"/>
                  </a:cubicBezTo>
                  <a:cubicBezTo>
                    <a:pt x="53" y="179"/>
                    <a:pt x="77" y="189"/>
                    <a:pt x="102" y="189"/>
                  </a:cubicBezTo>
                  <a:cubicBezTo>
                    <a:pt x="125" y="189"/>
                    <a:pt x="148" y="181"/>
                    <a:pt x="167" y="161"/>
                  </a:cubicBezTo>
                  <a:cubicBezTo>
                    <a:pt x="208" y="127"/>
                    <a:pt x="208" y="69"/>
                    <a:pt x="173" y="29"/>
                  </a:cubicBezTo>
                  <a:cubicBezTo>
                    <a:pt x="152" y="11"/>
                    <a:pt x="127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5883825" y="3479650"/>
              <a:ext cx="35350" cy="39250"/>
            </a:xfrm>
            <a:custGeom>
              <a:avLst/>
              <a:gdLst/>
              <a:ahLst/>
              <a:cxnLst/>
              <a:rect l="l" t="t" r="r" b="b"/>
              <a:pathLst>
                <a:path w="1414" h="1570" extrusionOk="0">
                  <a:moveTo>
                    <a:pt x="185" y="947"/>
                  </a:moveTo>
                  <a:cubicBezTo>
                    <a:pt x="329" y="1229"/>
                    <a:pt x="883" y="1569"/>
                    <a:pt x="1149" y="1448"/>
                  </a:cubicBezTo>
                  <a:cubicBezTo>
                    <a:pt x="1414" y="1327"/>
                    <a:pt x="1414" y="1079"/>
                    <a:pt x="1299" y="791"/>
                  </a:cubicBezTo>
                  <a:cubicBezTo>
                    <a:pt x="1183" y="502"/>
                    <a:pt x="612" y="1"/>
                    <a:pt x="306" y="133"/>
                  </a:cubicBezTo>
                  <a:cubicBezTo>
                    <a:pt x="1" y="272"/>
                    <a:pt x="41" y="658"/>
                    <a:pt x="185" y="947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5900550" y="34991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9" y="0"/>
                  </a:moveTo>
                  <a:cubicBezTo>
                    <a:pt x="47" y="0"/>
                    <a:pt x="7" y="41"/>
                    <a:pt x="1" y="93"/>
                  </a:cubicBezTo>
                  <a:cubicBezTo>
                    <a:pt x="1" y="144"/>
                    <a:pt x="41" y="191"/>
                    <a:pt x="93" y="191"/>
                  </a:cubicBezTo>
                  <a:cubicBezTo>
                    <a:pt x="145" y="191"/>
                    <a:pt x="191" y="150"/>
                    <a:pt x="191" y="98"/>
                  </a:cubicBezTo>
                  <a:cubicBezTo>
                    <a:pt x="191" y="46"/>
                    <a:pt x="15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5924650" y="3556375"/>
              <a:ext cx="35350" cy="39250"/>
            </a:xfrm>
            <a:custGeom>
              <a:avLst/>
              <a:gdLst/>
              <a:ahLst/>
              <a:cxnLst/>
              <a:rect l="l" t="t" r="r" b="b"/>
              <a:pathLst>
                <a:path w="1414" h="1570" extrusionOk="0">
                  <a:moveTo>
                    <a:pt x="185" y="946"/>
                  </a:moveTo>
                  <a:cubicBezTo>
                    <a:pt x="329" y="1229"/>
                    <a:pt x="883" y="1569"/>
                    <a:pt x="1148" y="1448"/>
                  </a:cubicBezTo>
                  <a:cubicBezTo>
                    <a:pt x="1413" y="1327"/>
                    <a:pt x="1413" y="1079"/>
                    <a:pt x="1298" y="790"/>
                  </a:cubicBezTo>
                  <a:cubicBezTo>
                    <a:pt x="1183" y="502"/>
                    <a:pt x="606" y="0"/>
                    <a:pt x="300" y="133"/>
                  </a:cubicBezTo>
                  <a:cubicBezTo>
                    <a:pt x="0" y="271"/>
                    <a:pt x="40" y="658"/>
                    <a:pt x="185" y="94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5941375" y="35758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98" y="1"/>
                  </a:moveTo>
                  <a:cubicBezTo>
                    <a:pt x="46" y="1"/>
                    <a:pt x="0" y="41"/>
                    <a:pt x="0" y="93"/>
                  </a:cubicBezTo>
                  <a:cubicBezTo>
                    <a:pt x="0" y="145"/>
                    <a:pt x="41" y="191"/>
                    <a:pt x="92" y="191"/>
                  </a:cubicBezTo>
                  <a:cubicBezTo>
                    <a:pt x="144" y="191"/>
                    <a:pt x="191" y="151"/>
                    <a:pt x="191" y="99"/>
                  </a:cubicBezTo>
                  <a:cubicBezTo>
                    <a:pt x="191" y="47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5795575" y="3534600"/>
              <a:ext cx="39100" cy="27550"/>
            </a:xfrm>
            <a:custGeom>
              <a:avLst/>
              <a:gdLst/>
              <a:ahLst/>
              <a:cxnLst/>
              <a:rect l="l" t="t" r="r" b="b"/>
              <a:pathLst>
                <a:path w="1564" h="1102" extrusionOk="0">
                  <a:moveTo>
                    <a:pt x="687" y="1096"/>
                  </a:moveTo>
                  <a:cubicBezTo>
                    <a:pt x="1004" y="1090"/>
                    <a:pt x="1558" y="739"/>
                    <a:pt x="1564" y="444"/>
                  </a:cubicBezTo>
                  <a:cubicBezTo>
                    <a:pt x="1564" y="150"/>
                    <a:pt x="1345" y="46"/>
                    <a:pt x="1033" y="23"/>
                  </a:cubicBezTo>
                  <a:cubicBezTo>
                    <a:pt x="722" y="0"/>
                    <a:pt x="18" y="300"/>
                    <a:pt x="12" y="635"/>
                  </a:cubicBezTo>
                  <a:cubicBezTo>
                    <a:pt x="1" y="969"/>
                    <a:pt x="370" y="1102"/>
                    <a:pt x="687" y="1096"/>
                  </a:cubicBezTo>
                  <a:close/>
                </a:path>
              </a:pathLst>
            </a:custGeom>
            <a:solidFill>
              <a:srgbClr val="7DB0D8"/>
            </a:solidFill>
            <a:ln w="52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5814750" y="3545725"/>
              <a:ext cx="5500" cy="4725"/>
            </a:xfrm>
            <a:custGeom>
              <a:avLst/>
              <a:gdLst/>
              <a:ahLst/>
              <a:cxnLst/>
              <a:rect l="l" t="t" r="r" b="b"/>
              <a:pathLst>
                <a:path w="220" h="189" extrusionOk="0">
                  <a:moveTo>
                    <a:pt x="113" y="1"/>
                  </a:moveTo>
                  <a:cubicBezTo>
                    <a:pt x="79" y="1"/>
                    <a:pt x="46" y="19"/>
                    <a:pt x="30" y="51"/>
                  </a:cubicBezTo>
                  <a:cubicBezTo>
                    <a:pt x="1" y="97"/>
                    <a:pt x="24" y="155"/>
                    <a:pt x="70" y="178"/>
                  </a:cubicBezTo>
                  <a:cubicBezTo>
                    <a:pt x="84" y="185"/>
                    <a:pt x="99" y="188"/>
                    <a:pt x="113" y="188"/>
                  </a:cubicBezTo>
                  <a:cubicBezTo>
                    <a:pt x="147" y="188"/>
                    <a:pt x="181" y="170"/>
                    <a:pt x="197" y="138"/>
                  </a:cubicBezTo>
                  <a:cubicBezTo>
                    <a:pt x="220" y="92"/>
                    <a:pt x="203" y="34"/>
                    <a:pt x="156" y="11"/>
                  </a:cubicBezTo>
                  <a:cubicBezTo>
                    <a:pt x="143" y="4"/>
                    <a:pt x="128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 w="7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5544800" y="3808575"/>
              <a:ext cx="59300" cy="87275"/>
            </a:xfrm>
            <a:custGeom>
              <a:avLst/>
              <a:gdLst/>
              <a:ahLst/>
              <a:cxnLst/>
              <a:rect l="l" t="t" r="r" b="b"/>
              <a:pathLst>
                <a:path w="2372" h="3491" extrusionOk="0">
                  <a:moveTo>
                    <a:pt x="1183" y="1"/>
                  </a:moveTo>
                  <a:cubicBezTo>
                    <a:pt x="814" y="1"/>
                    <a:pt x="526" y="87"/>
                    <a:pt x="312" y="254"/>
                  </a:cubicBezTo>
                  <a:cubicBezTo>
                    <a:pt x="105" y="427"/>
                    <a:pt x="1" y="664"/>
                    <a:pt x="1" y="958"/>
                  </a:cubicBezTo>
                  <a:cubicBezTo>
                    <a:pt x="1" y="1218"/>
                    <a:pt x="76" y="1420"/>
                    <a:pt x="226" y="1564"/>
                  </a:cubicBezTo>
                  <a:cubicBezTo>
                    <a:pt x="382" y="1708"/>
                    <a:pt x="624" y="1812"/>
                    <a:pt x="964" y="1881"/>
                  </a:cubicBezTo>
                  <a:lnTo>
                    <a:pt x="1241" y="1933"/>
                  </a:lnTo>
                  <a:cubicBezTo>
                    <a:pt x="1472" y="1979"/>
                    <a:pt x="1639" y="2048"/>
                    <a:pt x="1743" y="2141"/>
                  </a:cubicBezTo>
                  <a:cubicBezTo>
                    <a:pt x="1841" y="2233"/>
                    <a:pt x="1893" y="2366"/>
                    <a:pt x="1893" y="2533"/>
                  </a:cubicBezTo>
                  <a:cubicBezTo>
                    <a:pt x="1893" y="2717"/>
                    <a:pt x="1824" y="2867"/>
                    <a:pt x="1679" y="2965"/>
                  </a:cubicBezTo>
                  <a:cubicBezTo>
                    <a:pt x="1541" y="3069"/>
                    <a:pt x="1339" y="3121"/>
                    <a:pt x="1079" y="3121"/>
                  </a:cubicBezTo>
                  <a:cubicBezTo>
                    <a:pt x="906" y="3121"/>
                    <a:pt x="733" y="3092"/>
                    <a:pt x="555" y="3040"/>
                  </a:cubicBezTo>
                  <a:cubicBezTo>
                    <a:pt x="382" y="2989"/>
                    <a:pt x="197" y="2914"/>
                    <a:pt x="12" y="2810"/>
                  </a:cubicBezTo>
                  <a:lnTo>
                    <a:pt x="12" y="3277"/>
                  </a:lnTo>
                  <a:cubicBezTo>
                    <a:pt x="208" y="3346"/>
                    <a:pt x="393" y="3398"/>
                    <a:pt x="572" y="3438"/>
                  </a:cubicBezTo>
                  <a:cubicBezTo>
                    <a:pt x="751" y="3473"/>
                    <a:pt x="918" y="3490"/>
                    <a:pt x="1079" y="3490"/>
                  </a:cubicBezTo>
                  <a:cubicBezTo>
                    <a:pt x="1501" y="3490"/>
                    <a:pt x="1824" y="3404"/>
                    <a:pt x="2043" y="3237"/>
                  </a:cubicBezTo>
                  <a:cubicBezTo>
                    <a:pt x="2262" y="3069"/>
                    <a:pt x="2372" y="2821"/>
                    <a:pt x="2372" y="2498"/>
                  </a:cubicBezTo>
                  <a:cubicBezTo>
                    <a:pt x="2372" y="2221"/>
                    <a:pt x="2285" y="2002"/>
                    <a:pt x="2124" y="1841"/>
                  </a:cubicBezTo>
                  <a:cubicBezTo>
                    <a:pt x="1962" y="1679"/>
                    <a:pt x="1714" y="1564"/>
                    <a:pt x="1374" y="1500"/>
                  </a:cubicBezTo>
                  <a:lnTo>
                    <a:pt x="1103" y="1443"/>
                  </a:lnTo>
                  <a:cubicBezTo>
                    <a:pt x="849" y="1397"/>
                    <a:pt x="681" y="1339"/>
                    <a:pt x="589" y="1264"/>
                  </a:cubicBezTo>
                  <a:cubicBezTo>
                    <a:pt x="503" y="1183"/>
                    <a:pt x="457" y="1074"/>
                    <a:pt x="457" y="924"/>
                  </a:cubicBezTo>
                  <a:cubicBezTo>
                    <a:pt x="457" y="745"/>
                    <a:pt x="526" y="612"/>
                    <a:pt x="658" y="514"/>
                  </a:cubicBezTo>
                  <a:cubicBezTo>
                    <a:pt x="791" y="416"/>
                    <a:pt x="987" y="370"/>
                    <a:pt x="1235" y="370"/>
                  </a:cubicBezTo>
                  <a:cubicBezTo>
                    <a:pt x="1374" y="370"/>
                    <a:pt x="1524" y="387"/>
                    <a:pt x="1679" y="427"/>
                  </a:cubicBezTo>
                  <a:cubicBezTo>
                    <a:pt x="1829" y="468"/>
                    <a:pt x="1991" y="531"/>
                    <a:pt x="2164" y="612"/>
                  </a:cubicBezTo>
                  <a:lnTo>
                    <a:pt x="2164" y="174"/>
                  </a:lnTo>
                  <a:cubicBezTo>
                    <a:pt x="1997" y="116"/>
                    <a:pt x="1829" y="70"/>
                    <a:pt x="1662" y="41"/>
                  </a:cubicBezTo>
                  <a:cubicBezTo>
                    <a:pt x="1501" y="12"/>
                    <a:pt x="1339" y="1"/>
                    <a:pt x="118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5616775" y="3829625"/>
              <a:ext cx="49900" cy="66225"/>
            </a:xfrm>
            <a:custGeom>
              <a:avLst/>
              <a:gdLst/>
              <a:ahLst/>
              <a:cxnLst/>
              <a:rect l="l" t="t" r="r" b="b"/>
              <a:pathLst>
                <a:path w="1996" h="2649" extrusionOk="0">
                  <a:moveTo>
                    <a:pt x="1269" y="1"/>
                  </a:moveTo>
                  <a:cubicBezTo>
                    <a:pt x="877" y="1"/>
                    <a:pt x="565" y="116"/>
                    <a:pt x="340" y="353"/>
                  </a:cubicBezTo>
                  <a:cubicBezTo>
                    <a:pt x="115" y="589"/>
                    <a:pt x="0" y="912"/>
                    <a:pt x="0" y="1322"/>
                  </a:cubicBezTo>
                  <a:cubicBezTo>
                    <a:pt x="0" y="1731"/>
                    <a:pt x="115" y="2048"/>
                    <a:pt x="335" y="2291"/>
                  </a:cubicBezTo>
                  <a:cubicBezTo>
                    <a:pt x="560" y="2527"/>
                    <a:pt x="865" y="2648"/>
                    <a:pt x="1240" y="2648"/>
                  </a:cubicBezTo>
                  <a:cubicBezTo>
                    <a:pt x="1384" y="2648"/>
                    <a:pt x="1511" y="2637"/>
                    <a:pt x="1638" y="2608"/>
                  </a:cubicBezTo>
                  <a:cubicBezTo>
                    <a:pt x="1759" y="2579"/>
                    <a:pt x="1881" y="2539"/>
                    <a:pt x="1996" y="2487"/>
                  </a:cubicBezTo>
                  <a:lnTo>
                    <a:pt x="1996" y="2100"/>
                  </a:lnTo>
                  <a:cubicBezTo>
                    <a:pt x="1881" y="2170"/>
                    <a:pt x="1765" y="2216"/>
                    <a:pt x="1644" y="2250"/>
                  </a:cubicBezTo>
                  <a:cubicBezTo>
                    <a:pt x="1529" y="2279"/>
                    <a:pt x="1408" y="2296"/>
                    <a:pt x="1286" y="2296"/>
                  </a:cubicBezTo>
                  <a:cubicBezTo>
                    <a:pt x="1021" y="2296"/>
                    <a:pt x="808" y="2210"/>
                    <a:pt x="663" y="2043"/>
                  </a:cubicBezTo>
                  <a:cubicBezTo>
                    <a:pt x="513" y="1870"/>
                    <a:pt x="439" y="1633"/>
                    <a:pt x="439" y="1322"/>
                  </a:cubicBezTo>
                  <a:cubicBezTo>
                    <a:pt x="439" y="1016"/>
                    <a:pt x="513" y="774"/>
                    <a:pt x="663" y="606"/>
                  </a:cubicBezTo>
                  <a:cubicBezTo>
                    <a:pt x="808" y="433"/>
                    <a:pt x="1021" y="347"/>
                    <a:pt x="1286" y="347"/>
                  </a:cubicBezTo>
                  <a:cubicBezTo>
                    <a:pt x="1408" y="347"/>
                    <a:pt x="1529" y="364"/>
                    <a:pt x="1644" y="399"/>
                  </a:cubicBezTo>
                  <a:cubicBezTo>
                    <a:pt x="1765" y="433"/>
                    <a:pt x="1881" y="480"/>
                    <a:pt x="1996" y="543"/>
                  </a:cubicBezTo>
                  <a:lnTo>
                    <a:pt x="1996" y="157"/>
                  </a:lnTo>
                  <a:cubicBezTo>
                    <a:pt x="1886" y="105"/>
                    <a:pt x="1765" y="64"/>
                    <a:pt x="1644" y="41"/>
                  </a:cubicBezTo>
                  <a:cubicBezTo>
                    <a:pt x="1523" y="12"/>
                    <a:pt x="1396" y="1"/>
                    <a:pt x="126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5684400" y="3806550"/>
              <a:ext cx="52800" cy="87700"/>
            </a:xfrm>
            <a:custGeom>
              <a:avLst/>
              <a:gdLst/>
              <a:ahLst/>
              <a:cxnLst/>
              <a:rect l="l" t="t" r="r" b="b"/>
              <a:pathLst>
                <a:path w="2112" h="3508" extrusionOk="0">
                  <a:moveTo>
                    <a:pt x="0" y="1"/>
                  </a:moveTo>
                  <a:lnTo>
                    <a:pt x="0" y="3508"/>
                  </a:lnTo>
                  <a:lnTo>
                    <a:pt x="416" y="3508"/>
                  </a:lnTo>
                  <a:lnTo>
                    <a:pt x="416" y="2077"/>
                  </a:lnTo>
                  <a:cubicBezTo>
                    <a:pt x="416" y="1835"/>
                    <a:pt x="479" y="1639"/>
                    <a:pt x="606" y="1495"/>
                  </a:cubicBezTo>
                  <a:cubicBezTo>
                    <a:pt x="739" y="1351"/>
                    <a:pt x="912" y="1281"/>
                    <a:pt x="1137" y="1281"/>
                  </a:cubicBezTo>
                  <a:cubicBezTo>
                    <a:pt x="1327" y="1281"/>
                    <a:pt x="1465" y="1339"/>
                    <a:pt x="1558" y="1460"/>
                  </a:cubicBezTo>
                  <a:cubicBezTo>
                    <a:pt x="1650" y="1576"/>
                    <a:pt x="1696" y="1754"/>
                    <a:pt x="1696" y="1997"/>
                  </a:cubicBezTo>
                  <a:lnTo>
                    <a:pt x="1696" y="3508"/>
                  </a:lnTo>
                  <a:lnTo>
                    <a:pt x="2112" y="3508"/>
                  </a:lnTo>
                  <a:lnTo>
                    <a:pt x="2112" y="1985"/>
                  </a:lnTo>
                  <a:cubicBezTo>
                    <a:pt x="2112" y="1633"/>
                    <a:pt x="2037" y="1368"/>
                    <a:pt x="1887" y="1189"/>
                  </a:cubicBezTo>
                  <a:cubicBezTo>
                    <a:pt x="1742" y="1010"/>
                    <a:pt x="1523" y="924"/>
                    <a:pt x="1229" y="924"/>
                  </a:cubicBezTo>
                  <a:cubicBezTo>
                    <a:pt x="1056" y="924"/>
                    <a:pt x="900" y="958"/>
                    <a:pt x="762" y="1033"/>
                  </a:cubicBezTo>
                  <a:cubicBezTo>
                    <a:pt x="629" y="1108"/>
                    <a:pt x="514" y="1224"/>
                    <a:pt x="416" y="1374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5757800" y="3806550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1"/>
                  </a:moveTo>
                  <a:lnTo>
                    <a:pt x="0" y="526"/>
                  </a:lnTo>
                  <a:lnTo>
                    <a:pt x="416" y="526"/>
                  </a:lnTo>
                  <a:lnTo>
                    <a:pt x="416" y="1"/>
                  </a:lnTo>
                  <a:close/>
                  <a:moveTo>
                    <a:pt x="0" y="981"/>
                  </a:moveTo>
                  <a:lnTo>
                    <a:pt x="0" y="3508"/>
                  </a:lnTo>
                  <a:lnTo>
                    <a:pt x="416" y="3508"/>
                  </a:lnTo>
                  <a:lnTo>
                    <a:pt x="416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5784050" y="3831075"/>
              <a:ext cx="50625" cy="63175"/>
            </a:xfrm>
            <a:custGeom>
              <a:avLst/>
              <a:gdLst/>
              <a:ahLst/>
              <a:cxnLst/>
              <a:rect l="l" t="t" r="r" b="b"/>
              <a:pathLst>
                <a:path w="2025" h="2527" extrusionOk="0">
                  <a:moveTo>
                    <a:pt x="52" y="0"/>
                  </a:moveTo>
                  <a:lnTo>
                    <a:pt x="52" y="335"/>
                  </a:lnTo>
                  <a:lnTo>
                    <a:pt x="1558" y="335"/>
                  </a:lnTo>
                  <a:lnTo>
                    <a:pt x="0" y="2146"/>
                  </a:lnTo>
                  <a:lnTo>
                    <a:pt x="0" y="2527"/>
                  </a:lnTo>
                  <a:lnTo>
                    <a:pt x="2025" y="2527"/>
                  </a:lnTo>
                  <a:lnTo>
                    <a:pt x="2025" y="2192"/>
                  </a:lnTo>
                  <a:lnTo>
                    <a:pt x="462" y="2192"/>
                  </a:lnTo>
                  <a:lnTo>
                    <a:pt x="2025" y="381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5845900" y="3829625"/>
              <a:ext cx="58000" cy="66225"/>
            </a:xfrm>
            <a:custGeom>
              <a:avLst/>
              <a:gdLst/>
              <a:ahLst/>
              <a:cxnLst/>
              <a:rect l="l" t="t" r="r" b="b"/>
              <a:pathLst>
                <a:path w="2320" h="2649" extrusionOk="0">
                  <a:moveTo>
                    <a:pt x="1160" y="347"/>
                  </a:moveTo>
                  <a:cubicBezTo>
                    <a:pt x="1379" y="347"/>
                    <a:pt x="1558" y="439"/>
                    <a:pt x="1685" y="612"/>
                  </a:cubicBezTo>
                  <a:cubicBezTo>
                    <a:pt x="1812" y="785"/>
                    <a:pt x="1881" y="1022"/>
                    <a:pt x="1881" y="1322"/>
                  </a:cubicBezTo>
                  <a:cubicBezTo>
                    <a:pt x="1881" y="1622"/>
                    <a:pt x="1812" y="1858"/>
                    <a:pt x="1685" y="2037"/>
                  </a:cubicBezTo>
                  <a:cubicBezTo>
                    <a:pt x="1558" y="2210"/>
                    <a:pt x="1379" y="2296"/>
                    <a:pt x="1160" y="2296"/>
                  </a:cubicBezTo>
                  <a:cubicBezTo>
                    <a:pt x="935" y="2296"/>
                    <a:pt x="762" y="2210"/>
                    <a:pt x="629" y="2037"/>
                  </a:cubicBezTo>
                  <a:cubicBezTo>
                    <a:pt x="502" y="1864"/>
                    <a:pt x="439" y="1627"/>
                    <a:pt x="439" y="1322"/>
                  </a:cubicBezTo>
                  <a:cubicBezTo>
                    <a:pt x="439" y="1022"/>
                    <a:pt x="502" y="785"/>
                    <a:pt x="635" y="612"/>
                  </a:cubicBezTo>
                  <a:cubicBezTo>
                    <a:pt x="762" y="439"/>
                    <a:pt x="941" y="347"/>
                    <a:pt x="1160" y="347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16"/>
                    <a:pt x="306" y="347"/>
                  </a:cubicBezTo>
                  <a:cubicBezTo>
                    <a:pt x="104" y="583"/>
                    <a:pt x="1" y="906"/>
                    <a:pt x="1" y="1322"/>
                  </a:cubicBezTo>
                  <a:cubicBezTo>
                    <a:pt x="1" y="1737"/>
                    <a:pt x="104" y="2060"/>
                    <a:pt x="306" y="2296"/>
                  </a:cubicBezTo>
                  <a:cubicBezTo>
                    <a:pt x="514" y="2533"/>
                    <a:pt x="797" y="2648"/>
                    <a:pt x="1160" y="2648"/>
                  </a:cubicBezTo>
                  <a:cubicBezTo>
                    <a:pt x="1523" y="2648"/>
                    <a:pt x="1806" y="2533"/>
                    <a:pt x="2008" y="2296"/>
                  </a:cubicBezTo>
                  <a:cubicBezTo>
                    <a:pt x="2216" y="2060"/>
                    <a:pt x="2319" y="1737"/>
                    <a:pt x="2319" y="1322"/>
                  </a:cubicBezTo>
                  <a:cubicBezTo>
                    <a:pt x="2319" y="906"/>
                    <a:pt x="2216" y="583"/>
                    <a:pt x="2008" y="347"/>
                  </a:cubicBezTo>
                  <a:cubicBezTo>
                    <a:pt x="1806" y="116"/>
                    <a:pt x="1523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5920600" y="3829625"/>
              <a:ext cx="52950" cy="64625"/>
            </a:xfrm>
            <a:custGeom>
              <a:avLst/>
              <a:gdLst/>
              <a:ahLst/>
              <a:cxnLst/>
              <a:rect l="l" t="t" r="r" b="b"/>
              <a:pathLst>
                <a:path w="2118" h="2585" extrusionOk="0">
                  <a:moveTo>
                    <a:pt x="1235" y="1"/>
                  </a:moveTo>
                  <a:cubicBezTo>
                    <a:pt x="1056" y="1"/>
                    <a:pt x="900" y="35"/>
                    <a:pt x="768" y="110"/>
                  </a:cubicBezTo>
                  <a:cubicBezTo>
                    <a:pt x="635" y="185"/>
                    <a:pt x="520" y="301"/>
                    <a:pt x="422" y="451"/>
                  </a:cubicBezTo>
                  <a:lnTo>
                    <a:pt x="422" y="58"/>
                  </a:lnTo>
                  <a:lnTo>
                    <a:pt x="1" y="58"/>
                  </a:lnTo>
                  <a:lnTo>
                    <a:pt x="1" y="2585"/>
                  </a:lnTo>
                  <a:lnTo>
                    <a:pt x="422" y="2585"/>
                  </a:lnTo>
                  <a:lnTo>
                    <a:pt x="422" y="1154"/>
                  </a:lnTo>
                  <a:cubicBezTo>
                    <a:pt x="422" y="912"/>
                    <a:pt x="485" y="716"/>
                    <a:pt x="612" y="572"/>
                  </a:cubicBezTo>
                  <a:cubicBezTo>
                    <a:pt x="739" y="428"/>
                    <a:pt x="918" y="358"/>
                    <a:pt x="1143" y="358"/>
                  </a:cubicBezTo>
                  <a:cubicBezTo>
                    <a:pt x="1327" y="358"/>
                    <a:pt x="1466" y="416"/>
                    <a:pt x="1564" y="537"/>
                  </a:cubicBezTo>
                  <a:cubicBezTo>
                    <a:pt x="1656" y="653"/>
                    <a:pt x="1702" y="831"/>
                    <a:pt x="1702" y="1074"/>
                  </a:cubicBezTo>
                  <a:lnTo>
                    <a:pt x="1702" y="2585"/>
                  </a:lnTo>
                  <a:lnTo>
                    <a:pt x="2117" y="2585"/>
                  </a:lnTo>
                  <a:lnTo>
                    <a:pt x="2117" y="1062"/>
                  </a:lnTo>
                  <a:cubicBezTo>
                    <a:pt x="2117" y="710"/>
                    <a:pt x="2042" y="445"/>
                    <a:pt x="1892" y="266"/>
                  </a:cubicBezTo>
                  <a:cubicBezTo>
                    <a:pt x="1743" y="87"/>
                    <a:pt x="1523" y="1"/>
                    <a:pt x="123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5986350" y="3813200"/>
              <a:ext cx="39400" cy="81050"/>
            </a:xfrm>
            <a:custGeom>
              <a:avLst/>
              <a:gdLst/>
              <a:ahLst/>
              <a:cxnLst/>
              <a:rect l="l" t="t" r="r" b="b"/>
              <a:pathLst>
                <a:path w="1576" h="3242" extrusionOk="0">
                  <a:moveTo>
                    <a:pt x="307" y="0"/>
                  </a:moveTo>
                  <a:lnTo>
                    <a:pt x="307" y="715"/>
                  </a:lnTo>
                  <a:lnTo>
                    <a:pt x="1" y="715"/>
                  </a:lnTo>
                  <a:lnTo>
                    <a:pt x="1" y="1038"/>
                  </a:lnTo>
                  <a:lnTo>
                    <a:pt x="307" y="1038"/>
                  </a:lnTo>
                  <a:lnTo>
                    <a:pt x="307" y="2406"/>
                  </a:lnTo>
                  <a:cubicBezTo>
                    <a:pt x="307" y="2723"/>
                    <a:pt x="364" y="2942"/>
                    <a:pt x="485" y="3063"/>
                  </a:cubicBezTo>
                  <a:cubicBezTo>
                    <a:pt x="612" y="3178"/>
                    <a:pt x="831" y="3242"/>
                    <a:pt x="1149" y="3242"/>
                  </a:cubicBezTo>
                  <a:lnTo>
                    <a:pt x="1576" y="3242"/>
                  </a:lnTo>
                  <a:lnTo>
                    <a:pt x="1576" y="2890"/>
                  </a:lnTo>
                  <a:lnTo>
                    <a:pt x="1149" y="2890"/>
                  </a:lnTo>
                  <a:cubicBezTo>
                    <a:pt x="976" y="2890"/>
                    <a:pt x="860" y="2861"/>
                    <a:pt x="808" y="2804"/>
                  </a:cubicBezTo>
                  <a:cubicBezTo>
                    <a:pt x="751" y="2746"/>
                    <a:pt x="722" y="2613"/>
                    <a:pt x="722" y="2406"/>
                  </a:cubicBezTo>
                  <a:lnTo>
                    <a:pt x="722" y="1038"/>
                  </a:lnTo>
                  <a:lnTo>
                    <a:pt x="1576" y="1038"/>
                  </a:lnTo>
                  <a:lnTo>
                    <a:pt x="1576" y="715"/>
                  </a:lnTo>
                  <a:lnTo>
                    <a:pt x="722" y="71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5521725" y="2670525"/>
              <a:ext cx="54250" cy="84100"/>
            </a:xfrm>
            <a:custGeom>
              <a:avLst/>
              <a:gdLst/>
              <a:ahLst/>
              <a:cxnLst/>
              <a:rect l="l" t="t" r="r" b="b"/>
              <a:pathLst>
                <a:path w="2170" h="3364" extrusionOk="0">
                  <a:moveTo>
                    <a:pt x="1" y="1"/>
                  </a:moveTo>
                  <a:lnTo>
                    <a:pt x="1" y="3363"/>
                  </a:lnTo>
                  <a:lnTo>
                    <a:pt x="2170" y="3363"/>
                  </a:lnTo>
                  <a:lnTo>
                    <a:pt x="2170" y="2983"/>
                  </a:lnTo>
                  <a:lnTo>
                    <a:pt x="457" y="2983"/>
                  </a:lnTo>
                  <a:lnTo>
                    <a:pt x="457" y="1766"/>
                  </a:lnTo>
                  <a:lnTo>
                    <a:pt x="2060" y="1766"/>
                  </a:lnTo>
                  <a:lnTo>
                    <a:pt x="2060" y="1379"/>
                  </a:lnTo>
                  <a:lnTo>
                    <a:pt x="457" y="1379"/>
                  </a:lnTo>
                  <a:lnTo>
                    <a:pt x="457" y="381"/>
                  </a:lnTo>
                  <a:lnTo>
                    <a:pt x="2129" y="381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5593825" y="2690000"/>
              <a:ext cx="36950" cy="64625"/>
            </a:xfrm>
            <a:custGeom>
              <a:avLst/>
              <a:gdLst/>
              <a:ahLst/>
              <a:cxnLst/>
              <a:rect l="l" t="t" r="r" b="b"/>
              <a:pathLst>
                <a:path w="1478" h="2585" extrusionOk="0">
                  <a:moveTo>
                    <a:pt x="1264" y="0"/>
                  </a:moveTo>
                  <a:cubicBezTo>
                    <a:pt x="1068" y="0"/>
                    <a:pt x="895" y="41"/>
                    <a:pt x="757" y="116"/>
                  </a:cubicBezTo>
                  <a:cubicBezTo>
                    <a:pt x="618" y="185"/>
                    <a:pt x="503" y="300"/>
                    <a:pt x="416" y="456"/>
                  </a:cubicBezTo>
                  <a:lnTo>
                    <a:pt x="416" y="64"/>
                  </a:lnTo>
                  <a:lnTo>
                    <a:pt x="1" y="64"/>
                  </a:lnTo>
                  <a:lnTo>
                    <a:pt x="1" y="2584"/>
                  </a:lnTo>
                  <a:lnTo>
                    <a:pt x="416" y="2584"/>
                  </a:lnTo>
                  <a:lnTo>
                    <a:pt x="416" y="1258"/>
                  </a:lnTo>
                  <a:cubicBezTo>
                    <a:pt x="416" y="969"/>
                    <a:pt x="480" y="750"/>
                    <a:pt x="607" y="600"/>
                  </a:cubicBezTo>
                  <a:cubicBezTo>
                    <a:pt x="728" y="450"/>
                    <a:pt x="912" y="369"/>
                    <a:pt x="1143" y="369"/>
                  </a:cubicBezTo>
                  <a:cubicBezTo>
                    <a:pt x="1212" y="369"/>
                    <a:pt x="1270" y="375"/>
                    <a:pt x="1328" y="393"/>
                  </a:cubicBezTo>
                  <a:cubicBezTo>
                    <a:pt x="1380" y="404"/>
                    <a:pt x="1431" y="421"/>
                    <a:pt x="1478" y="450"/>
                  </a:cubicBezTo>
                  <a:lnTo>
                    <a:pt x="1478" y="23"/>
                  </a:lnTo>
                  <a:cubicBezTo>
                    <a:pt x="1431" y="18"/>
                    <a:pt x="1397" y="12"/>
                    <a:pt x="1362" y="6"/>
                  </a:cubicBezTo>
                  <a:cubicBezTo>
                    <a:pt x="1328" y="6"/>
                    <a:pt x="1293" y="0"/>
                    <a:pt x="126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5641575" y="266692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0"/>
                  </a:moveTo>
                  <a:lnTo>
                    <a:pt x="0" y="525"/>
                  </a:lnTo>
                  <a:lnTo>
                    <a:pt x="416" y="525"/>
                  </a:lnTo>
                  <a:lnTo>
                    <a:pt x="416" y="0"/>
                  </a:lnTo>
                  <a:close/>
                  <a:moveTo>
                    <a:pt x="0" y="987"/>
                  </a:moveTo>
                  <a:lnTo>
                    <a:pt x="0" y="3507"/>
                  </a:lnTo>
                  <a:lnTo>
                    <a:pt x="416" y="3507"/>
                  </a:lnTo>
                  <a:lnTo>
                    <a:pt x="416" y="987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5665950" y="2673700"/>
              <a:ext cx="39375" cy="80925"/>
            </a:xfrm>
            <a:custGeom>
              <a:avLst/>
              <a:gdLst/>
              <a:ahLst/>
              <a:cxnLst/>
              <a:rect l="l" t="t" r="r" b="b"/>
              <a:pathLst>
                <a:path w="1575" h="3237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06"/>
                  </a:lnTo>
                  <a:cubicBezTo>
                    <a:pt x="306" y="2723"/>
                    <a:pt x="363" y="2942"/>
                    <a:pt x="485" y="3058"/>
                  </a:cubicBezTo>
                  <a:cubicBezTo>
                    <a:pt x="606" y="3179"/>
                    <a:pt x="831" y="3236"/>
                    <a:pt x="1148" y="3236"/>
                  </a:cubicBezTo>
                  <a:lnTo>
                    <a:pt x="1575" y="3236"/>
                  </a:lnTo>
                  <a:lnTo>
                    <a:pt x="1575" y="2890"/>
                  </a:lnTo>
                  <a:lnTo>
                    <a:pt x="1148" y="2890"/>
                  </a:lnTo>
                  <a:cubicBezTo>
                    <a:pt x="975" y="2890"/>
                    <a:pt x="860" y="2862"/>
                    <a:pt x="802" y="2804"/>
                  </a:cubicBezTo>
                  <a:cubicBezTo>
                    <a:pt x="750" y="2746"/>
                    <a:pt x="721" y="2613"/>
                    <a:pt x="721" y="2406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5718575" y="2690000"/>
              <a:ext cx="36950" cy="64625"/>
            </a:xfrm>
            <a:custGeom>
              <a:avLst/>
              <a:gdLst/>
              <a:ahLst/>
              <a:cxnLst/>
              <a:rect l="l" t="t" r="r" b="b"/>
              <a:pathLst>
                <a:path w="1478" h="2585" extrusionOk="0">
                  <a:moveTo>
                    <a:pt x="1264" y="0"/>
                  </a:moveTo>
                  <a:cubicBezTo>
                    <a:pt x="1068" y="0"/>
                    <a:pt x="894" y="41"/>
                    <a:pt x="756" y="116"/>
                  </a:cubicBezTo>
                  <a:cubicBezTo>
                    <a:pt x="618" y="185"/>
                    <a:pt x="502" y="300"/>
                    <a:pt x="416" y="456"/>
                  </a:cubicBezTo>
                  <a:lnTo>
                    <a:pt x="416" y="64"/>
                  </a:lnTo>
                  <a:lnTo>
                    <a:pt x="0" y="64"/>
                  </a:lnTo>
                  <a:lnTo>
                    <a:pt x="0" y="2584"/>
                  </a:lnTo>
                  <a:lnTo>
                    <a:pt x="416" y="2584"/>
                  </a:lnTo>
                  <a:lnTo>
                    <a:pt x="416" y="1258"/>
                  </a:lnTo>
                  <a:cubicBezTo>
                    <a:pt x="416" y="969"/>
                    <a:pt x="479" y="750"/>
                    <a:pt x="600" y="600"/>
                  </a:cubicBezTo>
                  <a:cubicBezTo>
                    <a:pt x="727" y="450"/>
                    <a:pt x="912" y="369"/>
                    <a:pt x="1143" y="369"/>
                  </a:cubicBezTo>
                  <a:cubicBezTo>
                    <a:pt x="1212" y="369"/>
                    <a:pt x="1269" y="375"/>
                    <a:pt x="1321" y="393"/>
                  </a:cubicBezTo>
                  <a:cubicBezTo>
                    <a:pt x="1379" y="404"/>
                    <a:pt x="1431" y="421"/>
                    <a:pt x="1477" y="450"/>
                  </a:cubicBezTo>
                  <a:lnTo>
                    <a:pt x="1477" y="23"/>
                  </a:lnTo>
                  <a:cubicBezTo>
                    <a:pt x="1431" y="18"/>
                    <a:pt x="1396" y="12"/>
                    <a:pt x="1362" y="6"/>
                  </a:cubicBezTo>
                  <a:cubicBezTo>
                    <a:pt x="1327" y="6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6"/>
            <p:cNvSpPr/>
            <p:nvPr/>
          </p:nvSpPr>
          <p:spPr>
            <a:xfrm>
              <a:off x="5759375" y="2690000"/>
              <a:ext cx="57850" cy="66350"/>
            </a:xfrm>
            <a:custGeom>
              <a:avLst/>
              <a:gdLst/>
              <a:ahLst/>
              <a:cxnLst/>
              <a:rect l="l" t="t" r="r" b="b"/>
              <a:pathLst>
                <a:path w="2314" h="2654" extrusionOk="0">
                  <a:moveTo>
                    <a:pt x="1154" y="352"/>
                  </a:moveTo>
                  <a:cubicBezTo>
                    <a:pt x="1379" y="352"/>
                    <a:pt x="1552" y="439"/>
                    <a:pt x="1679" y="618"/>
                  </a:cubicBezTo>
                  <a:cubicBezTo>
                    <a:pt x="1812" y="791"/>
                    <a:pt x="1875" y="1027"/>
                    <a:pt x="1875" y="1327"/>
                  </a:cubicBezTo>
                  <a:cubicBezTo>
                    <a:pt x="1875" y="1627"/>
                    <a:pt x="1812" y="1863"/>
                    <a:pt x="1679" y="2036"/>
                  </a:cubicBezTo>
                  <a:cubicBezTo>
                    <a:pt x="1552" y="2215"/>
                    <a:pt x="1379" y="2302"/>
                    <a:pt x="1154" y="2302"/>
                  </a:cubicBezTo>
                  <a:cubicBezTo>
                    <a:pt x="929" y="2302"/>
                    <a:pt x="756" y="2215"/>
                    <a:pt x="624" y="2042"/>
                  </a:cubicBezTo>
                  <a:cubicBezTo>
                    <a:pt x="497" y="1869"/>
                    <a:pt x="433" y="1627"/>
                    <a:pt x="433" y="1327"/>
                  </a:cubicBezTo>
                  <a:cubicBezTo>
                    <a:pt x="433" y="1027"/>
                    <a:pt x="497" y="785"/>
                    <a:pt x="630" y="612"/>
                  </a:cubicBezTo>
                  <a:cubicBezTo>
                    <a:pt x="756" y="439"/>
                    <a:pt x="935" y="352"/>
                    <a:pt x="1154" y="352"/>
                  </a:cubicBezTo>
                  <a:close/>
                  <a:moveTo>
                    <a:pt x="1154" y="0"/>
                  </a:moveTo>
                  <a:cubicBezTo>
                    <a:pt x="797" y="0"/>
                    <a:pt x="508" y="121"/>
                    <a:pt x="307" y="352"/>
                  </a:cubicBezTo>
                  <a:cubicBezTo>
                    <a:pt x="99" y="589"/>
                    <a:pt x="1" y="912"/>
                    <a:pt x="1" y="1327"/>
                  </a:cubicBezTo>
                  <a:cubicBezTo>
                    <a:pt x="1" y="1742"/>
                    <a:pt x="99" y="2065"/>
                    <a:pt x="307" y="2302"/>
                  </a:cubicBezTo>
                  <a:cubicBezTo>
                    <a:pt x="508" y="2533"/>
                    <a:pt x="797" y="2654"/>
                    <a:pt x="1154" y="2654"/>
                  </a:cubicBezTo>
                  <a:cubicBezTo>
                    <a:pt x="1518" y="2654"/>
                    <a:pt x="1800" y="2533"/>
                    <a:pt x="2008" y="2302"/>
                  </a:cubicBezTo>
                  <a:cubicBezTo>
                    <a:pt x="2210" y="2065"/>
                    <a:pt x="2314" y="1742"/>
                    <a:pt x="2314" y="1327"/>
                  </a:cubicBezTo>
                  <a:cubicBezTo>
                    <a:pt x="2314" y="912"/>
                    <a:pt x="2210" y="589"/>
                    <a:pt x="2008" y="352"/>
                  </a:cubicBezTo>
                  <a:cubicBezTo>
                    <a:pt x="1800" y="121"/>
                    <a:pt x="1518" y="0"/>
                    <a:pt x="115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5829900" y="2690000"/>
              <a:ext cx="49925" cy="66350"/>
            </a:xfrm>
            <a:custGeom>
              <a:avLst/>
              <a:gdLst/>
              <a:ahLst/>
              <a:cxnLst/>
              <a:rect l="l" t="t" r="r" b="b"/>
              <a:pathLst>
                <a:path w="1997" h="2654" extrusionOk="0">
                  <a:moveTo>
                    <a:pt x="1269" y="0"/>
                  </a:moveTo>
                  <a:cubicBezTo>
                    <a:pt x="877" y="0"/>
                    <a:pt x="566" y="121"/>
                    <a:pt x="341" y="358"/>
                  </a:cubicBezTo>
                  <a:cubicBezTo>
                    <a:pt x="110" y="589"/>
                    <a:pt x="0" y="917"/>
                    <a:pt x="0" y="1327"/>
                  </a:cubicBezTo>
                  <a:cubicBezTo>
                    <a:pt x="0" y="1731"/>
                    <a:pt x="110" y="2054"/>
                    <a:pt x="335" y="2290"/>
                  </a:cubicBezTo>
                  <a:cubicBezTo>
                    <a:pt x="560" y="2533"/>
                    <a:pt x="860" y="2654"/>
                    <a:pt x="1241" y="2654"/>
                  </a:cubicBezTo>
                  <a:cubicBezTo>
                    <a:pt x="1379" y="2654"/>
                    <a:pt x="1512" y="2636"/>
                    <a:pt x="1639" y="2613"/>
                  </a:cubicBezTo>
                  <a:cubicBezTo>
                    <a:pt x="1760" y="2584"/>
                    <a:pt x="1881" y="2544"/>
                    <a:pt x="1996" y="2486"/>
                  </a:cubicBezTo>
                  <a:lnTo>
                    <a:pt x="1996" y="2106"/>
                  </a:lnTo>
                  <a:cubicBezTo>
                    <a:pt x="1881" y="2169"/>
                    <a:pt x="1760" y="2221"/>
                    <a:pt x="1644" y="2250"/>
                  </a:cubicBezTo>
                  <a:cubicBezTo>
                    <a:pt x="1523" y="2285"/>
                    <a:pt x="1408" y="2302"/>
                    <a:pt x="1287" y="2302"/>
                  </a:cubicBezTo>
                  <a:cubicBezTo>
                    <a:pt x="1016" y="2302"/>
                    <a:pt x="808" y="2215"/>
                    <a:pt x="658" y="2048"/>
                  </a:cubicBezTo>
                  <a:cubicBezTo>
                    <a:pt x="514" y="1875"/>
                    <a:pt x="439" y="1633"/>
                    <a:pt x="439" y="1327"/>
                  </a:cubicBezTo>
                  <a:cubicBezTo>
                    <a:pt x="439" y="1021"/>
                    <a:pt x="514" y="779"/>
                    <a:pt x="658" y="612"/>
                  </a:cubicBezTo>
                  <a:cubicBezTo>
                    <a:pt x="808" y="439"/>
                    <a:pt x="1016" y="352"/>
                    <a:pt x="1287" y="352"/>
                  </a:cubicBezTo>
                  <a:cubicBezTo>
                    <a:pt x="1408" y="352"/>
                    <a:pt x="1523" y="369"/>
                    <a:pt x="1644" y="404"/>
                  </a:cubicBezTo>
                  <a:cubicBezTo>
                    <a:pt x="1760" y="433"/>
                    <a:pt x="1881" y="485"/>
                    <a:pt x="1996" y="548"/>
                  </a:cubicBezTo>
                  <a:lnTo>
                    <a:pt x="1996" y="162"/>
                  </a:lnTo>
                  <a:cubicBezTo>
                    <a:pt x="1881" y="104"/>
                    <a:pt x="1765" y="70"/>
                    <a:pt x="1644" y="41"/>
                  </a:cubicBezTo>
                  <a:cubicBezTo>
                    <a:pt x="1523" y="18"/>
                    <a:pt x="1396" y="0"/>
                    <a:pt x="126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6"/>
            <p:cNvSpPr/>
            <p:nvPr/>
          </p:nvSpPr>
          <p:spPr>
            <a:xfrm>
              <a:off x="5890325" y="2691575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0" y="1"/>
                  </a:moveTo>
                  <a:lnTo>
                    <a:pt x="1021" y="2481"/>
                  </a:lnTo>
                  <a:lnTo>
                    <a:pt x="952" y="2671"/>
                  </a:lnTo>
                  <a:cubicBezTo>
                    <a:pt x="871" y="2873"/>
                    <a:pt x="802" y="3000"/>
                    <a:pt x="739" y="3052"/>
                  </a:cubicBezTo>
                  <a:cubicBezTo>
                    <a:pt x="675" y="3110"/>
                    <a:pt x="589" y="3139"/>
                    <a:pt x="473" y="3139"/>
                  </a:cubicBezTo>
                  <a:lnTo>
                    <a:pt x="231" y="3139"/>
                  </a:lnTo>
                  <a:lnTo>
                    <a:pt x="231" y="3485"/>
                  </a:lnTo>
                  <a:lnTo>
                    <a:pt x="560" y="3485"/>
                  </a:lnTo>
                  <a:cubicBezTo>
                    <a:pt x="750" y="3485"/>
                    <a:pt x="894" y="3439"/>
                    <a:pt x="1010" y="3346"/>
                  </a:cubicBezTo>
                  <a:cubicBezTo>
                    <a:pt x="1119" y="3254"/>
                    <a:pt x="1235" y="3058"/>
                    <a:pt x="1350" y="2758"/>
                  </a:cubicBezTo>
                  <a:lnTo>
                    <a:pt x="2457" y="1"/>
                  </a:lnTo>
                  <a:lnTo>
                    <a:pt x="2019" y="1"/>
                  </a:lnTo>
                  <a:lnTo>
                    <a:pt x="1229" y="1973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6"/>
            <p:cNvSpPr/>
            <p:nvPr/>
          </p:nvSpPr>
          <p:spPr>
            <a:xfrm>
              <a:off x="5958375" y="2673700"/>
              <a:ext cx="39400" cy="80925"/>
            </a:xfrm>
            <a:custGeom>
              <a:avLst/>
              <a:gdLst/>
              <a:ahLst/>
              <a:cxnLst/>
              <a:rect l="l" t="t" r="r" b="b"/>
              <a:pathLst>
                <a:path w="1576" h="3237" extrusionOk="0">
                  <a:moveTo>
                    <a:pt x="301" y="1"/>
                  </a:moveTo>
                  <a:lnTo>
                    <a:pt x="301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1" y="1039"/>
                  </a:lnTo>
                  <a:lnTo>
                    <a:pt x="301" y="2406"/>
                  </a:lnTo>
                  <a:cubicBezTo>
                    <a:pt x="301" y="2723"/>
                    <a:pt x="364" y="2942"/>
                    <a:pt x="485" y="3058"/>
                  </a:cubicBezTo>
                  <a:cubicBezTo>
                    <a:pt x="606" y="3179"/>
                    <a:pt x="826" y="3236"/>
                    <a:pt x="1149" y="3236"/>
                  </a:cubicBezTo>
                  <a:lnTo>
                    <a:pt x="1575" y="3236"/>
                  </a:lnTo>
                  <a:lnTo>
                    <a:pt x="1575" y="2890"/>
                  </a:lnTo>
                  <a:lnTo>
                    <a:pt x="1149" y="2890"/>
                  </a:lnTo>
                  <a:cubicBezTo>
                    <a:pt x="976" y="2890"/>
                    <a:pt x="860" y="2862"/>
                    <a:pt x="803" y="2804"/>
                  </a:cubicBezTo>
                  <a:cubicBezTo>
                    <a:pt x="745" y="2746"/>
                    <a:pt x="722" y="2613"/>
                    <a:pt x="722" y="2406"/>
                  </a:cubicBezTo>
                  <a:lnTo>
                    <a:pt x="722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2" y="71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6006825" y="2690000"/>
              <a:ext cx="58425" cy="66350"/>
            </a:xfrm>
            <a:custGeom>
              <a:avLst/>
              <a:gdLst/>
              <a:ahLst/>
              <a:cxnLst/>
              <a:rect l="l" t="t" r="r" b="b"/>
              <a:pathLst>
                <a:path w="2337" h="2654" extrusionOk="0">
                  <a:moveTo>
                    <a:pt x="1241" y="352"/>
                  </a:moveTo>
                  <a:cubicBezTo>
                    <a:pt x="1449" y="352"/>
                    <a:pt x="1610" y="421"/>
                    <a:pt x="1731" y="554"/>
                  </a:cubicBezTo>
                  <a:cubicBezTo>
                    <a:pt x="1858" y="693"/>
                    <a:pt x="1922" y="871"/>
                    <a:pt x="1927" y="1096"/>
                  </a:cubicBezTo>
                  <a:lnTo>
                    <a:pt x="445" y="1102"/>
                  </a:lnTo>
                  <a:cubicBezTo>
                    <a:pt x="468" y="866"/>
                    <a:pt x="549" y="681"/>
                    <a:pt x="687" y="548"/>
                  </a:cubicBezTo>
                  <a:cubicBezTo>
                    <a:pt x="826" y="416"/>
                    <a:pt x="1010" y="352"/>
                    <a:pt x="1241" y="352"/>
                  </a:cubicBezTo>
                  <a:close/>
                  <a:moveTo>
                    <a:pt x="1235" y="0"/>
                  </a:moveTo>
                  <a:cubicBezTo>
                    <a:pt x="860" y="0"/>
                    <a:pt x="560" y="121"/>
                    <a:pt x="335" y="364"/>
                  </a:cubicBezTo>
                  <a:cubicBezTo>
                    <a:pt x="110" y="606"/>
                    <a:pt x="1" y="935"/>
                    <a:pt x="1" y="1350"/>
                  </a:cubicBezTo>
                  <a:cubicBezTo>
                    <a:pt x="1" y="1748"/>
                    <a:pt x="116" y="2065"/>
                    <a:pt x="353" y="2302"/>
                  </a:cubicBezTo>
                  <a:cubicBezTo>
                    <a:pt x="589" y="2533"/>
                    <a:pt x="906" y="2654"/>
                    <a:pt x="1310" y="2654"/>
                  </a:cubicBezTo>
                  <a:cubicBezTo>
                    <a:pt x="1472" y="2654"/>
                    <a:pt x="1627" y="2636"/>
                    <a:pt x="1783" y="2602"/>
                  </a:cubicBezTo>
                  <a:cubicBezTo>
                    <a:pt x="1939" y="2567"/>
                    <a:pt x="2095" y="2521"/>
                    <a:pt x="2245" y="2458"/>
                  </a:cubicBezTo>
                  <a:lnTo>
                    <a:pt x="2245" y="2065"/>
                  </a:lnTo>
                  <a:cubicBezTo>
                    <a:pt x="2095" y="2146"/>
                    <a:pt x="1945" y="2204"/>
                    <a:pt x="1795" y="2238"/>
                  </a:cubicBezTo>
                  <a:cubicBezTo>
                    <a:pt x="1645" y="2279"/>
                    <a:pt x="1495" y="2302"/>
                    <a:pt x="1333" y="2302"/>
                  </a:cubicBezTo>
                  <a:cubicBezTo>
                    <a:pt x="1062" y="2302"/>
                    <a:pt x="843" y="2227"/>
                    <a:pt x="687" y="2077"/>
                  </a:cubicBezTo>
                  <a:cubicBezTo>
                    <a:pt x="537" y="1927"/>
                    <a:pt x="451" y="1708"/>
                    <a:pt x="433" y="1425"/>
                  </a:cubicBezTo>
                  <a:lnTo>
                    <a:pt x="2337" y="1425"/>
                  </a:lnTo>
                  <a:lnTo>
                    <a:pt x="2337" y="1223"/>
                  </a:lnTo>
                  <a:cubicBezTo>
                    <a:pt x="2337" y="842"/>
                    <a:pt x="2239" y="548"/>
                    <a:pt x="2043" y="329"/>
                  </a:cubicBezTo>
                  <a:cubicBezTo>
                    <a:pt x="1847" y="110"/>
                    <a:pt x="1576" y="0"/>
                    <a:pt x="123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6"/>
            <p:cNvSpPr/>
            <p:nvPr/>
          </p:nvSpPr>
          <p:spPr>
            <a:xfrm>
              <a:off x="6481550" y="3267250"/>
              <a:ext cx="71125" cy="84075"/>
            </a:xfrm>
            <a:custGeom>
              <a:avLst/>
              <a:gdLst/>
              <a:ahLst/>
              <a:cxnLst/>
              <a:rect l="l" t="t" r="r" b="b"/>
              <a:pathLst>
                <a:path w="2845" h="3363" extrusionOk="0">
                  <a:moveTo>
                    <a:pt x="1" y="0"/>
                  </a:moveTo>
                  <a:lnTo>
                    <a:pt x="1" y="387"/>
                  </a:lnTo>
                  <a:lnTo>
                    <a:pt x="1195" y="387"/>
                  </a:lnTo>
                  <a:lnTo>
                    <a:pt x="1195" y="3363"/>
                  </a:lnTo>
                  <a:lnTo>
                    <a:pt x="1650" y="3363"/>
                  </a:lnTo>
                  <a:lnTo>
                    <a:pt x="1650" y="387"/>
                  </a:lnTo>
                  <a:lnTo>
                    <a:pt x="2844" y="387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6"/>
            <p:cNvSpPr/>
            <p:nvPr/>
          </p:nvSpPr>
          <p:spPr>
            <a:xfrm>
              <a:off x="6545875" y="3286700"/>
              <a:ext cx="36925" cy="64625"/>
            </a:xfrm>
            <a:custGeom>
              <a:avLst/>
              <a:gdLst/>
              <a:ahLst/>
              <a:cxnLst/>
              <a:rect l="l" t="t" r="r" b="b"/>
              <a:pathLst>
                <a:path w="1477" h="2585" extrusionOk="0">
                  <a:moveTo>
                    <a:pt x="1269" y="1"/>
                  </a:moveTo>
                  <a:cubicBezTo>
                    <a:pt x="1067" y="1"/>
                    <a:pt x="900" y="41"/>
                    <a:pt x="756" y="116"/>
                  </a:cubicBezTo>
                  <a:cubicBezTo>
                    <a:pt x="617" y="191"/>
                    <a:pt x="502" y="301"/>
                    <a:pt x="415" y="456"/>
                  </a:cubicBezTo>
                  <a:lnTo>
                    <a:pt x="415" y="64"/>
                  </a:lnTo>
                  <a:lnTo>
                    <a:pt x="0" y="64"/>
                  </a:lnTo>
                  <a:lnTo>
                    <a:pt x="0" y="2585"/>
                  </a:lnTo>
                  <a:lnTo>
                    <a:pt x="415" y="2585"/>
                  </a:lnTo>
                  <a:lnTo>
                    <a:pt x="415" y="1258"/>
                  </a:lnTo>
                  <a:cubicBezTo>
                    <a:pt x="415" y="976"/>
                    <a:pt x="479" y="756"/>
                    <a:pt x="606" y="601"/>
                  </a:cubicBezTo>
                  <a:cubicBezTo>
                    <a:pt x="733" y="451"/>
                    <a:pt x="911" y="370"/>
                    <a:pt x="1148" y="370"/>
                  </a:cubicBezTo>
                  <a:cubicBezTo>
                    <a:pt x="1211" y="370"/>
                    <a:pt x="1269" y="382"/>
                    <a:pt x="1327" y="393"/>
                  </a:cubicBezTo>
                  <a:cubicBezTo>
                    <a:pt x="1379" y="405"/>
                    <a:pt x="1431" y="422"/>
                    <a:pt x="1477" y="451"/>
                  </a:cubicBezTo>
                  <a:lnTo>
                    <a:pt x="1477" y="24"/>
                  </a:lnTo>
                  <a:cubicBezTo>
                    <a:pt x="1436" y="18"/>
                    <a:pt x="1396" y="12"/>
                    <a:pt x="1361" y="12"/>
                  </a:cubicBezTo>
                  <a:cubicBezTo>
                    <a:pt x="1327" y="7"/>
                    <a:pt x="1298" y="1"/>
                    <a:pt x="126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6586675" y="32867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1160" y="353"/>
                  </a:moveTo>
                  <a:cubicBezTo>
                    <a:pt x="1379" y="353"/>
                    <a:pt x="1552" y="445"/>
                    <a:pt x="1685" y="618"/>
                  </a:cubicBezTo>
                  <a:cubicBezTo>
                    <a:pt x="1812" y="791"/>
                    <a:pt x="1875" y="1028"/>
                    <a:pt x="1875" y="1327"/>
                  </a:cubicBezTo>
                  <a:cubicBezTo>
                    <a:pt x="1875" y="1627"/>
                    <a:pt x="1812" y="1864"/>
                    <a:pt x="1685" y="2043"/>
                  </a:cubicBezTo>
                  <a:cubicBezTo>
                    <a:pt x="1552" y="2216"/>
                    <a:pt x="1379" y="2302"/>
                    <a:pt x="1160" y="2302"/>
                  </a:cubicBezTo>
                  <a:cubicBezTo>
                    <a:pt x="935" y="2302"/>
                    <a:pt x="756" y="2216"/>
                    <a:pt x="629" y="2043"/>
                  </a:cubicBezTo>
                  <a:cubicBezTo>
                    <a:pt x="502" y="1870"/>
                    <a:pt x="439" y="1627"/>
                    <a:pt x="439" y="1327"/>
                  </a:cubicBezTo>
                  <a:cubicBezTo>
                    <a:pt x="439" y="1028"/>
                    <a:pt x="502" y="791"/>
                    <a:pt x="629" y="618"/>
                  </a:cubicBezTo>
                  <a:cubicBezTo>
                    <a:pt x="762" y="439"/>
                    <a:pt x="935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6" y="1"/>
                    <a:pt x="514" y="122"/>
                    <a:pt x="306" y="353"/>
                  </a:cubicBezTo>
                  <a:cubicBezTo>
                    <a:pt x="104" y="589"/>
                    <a:pt x="0" y="912"/>
                    <a:pt x="0" y="1327"/>
                  </a:cubicBezTo>
                  <a:cubicBezTo>
                    <a:pt x="0" y="1743"/>
                    <a:pt x="104" y="2066"/>
                    <a:pt x="306" y="2302"/>
                  </a:cubicBezTo>
                  <a:cubicBezTo>
                    <a:pt x="514" y="2533"/>
                    <a:pt x="796" y="2654"/>
                    <a:pt x="1160" y="2654"/>
                  </a:cubicBezTo>
                  <a:cubicBezTo>
                    <a:pt x="1518" y="2654"/>
                    <a:pt x="1800" y="2533"/>
                    <a:pt x="2008" y="2302"/>
                  </a:cubicBezTo>
                  <a:cubicBezTo>
                    <a:pt x="2215" y="2066"/>
                    <a:pt x="2314" y="1743"/>
                    <a:pt x="2314" y="1327"/>
                  </a:cubicBezTo>
                  <a:cubicBezTo>
                    <a:pt x="2314" y="912"/>
                    <a:pt x="2215" y="589"/>
                    <a:pt x="2008" y="353"/>
                  </a:cubicBezTo>
                  <a:cubicBezTo>
                    <a:pt x="1800" y="122"/>
                    <a:pt x="1518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6661375" y="3286700"/>
              <a:ext cx="56400" cy="88725"/>
            </a:xfrm>
            <a:custGeom>
              <a:avLst/>
              <a:gdLst/>
              <a:ahLst/>
              <a:cxnLst/>
              <a:rect l="l" t="t" r="r" b="b"/>
              <a:pathLst>
                <a:path w="2256" h="3549" extrusionOk="0">
                  <a:moveTo>
                    <a:pt x="1119" y="353"/>
                  </a:moveTo>
                  <a:cubicBezTo>
                    <a:pt x="1339" y="353"/>
                    <a:pt x="1512" y="439"/>
                    <a:pt x="1639" y="612"/>
                  </a:cubicBezTo>
                  <a:cubicBezTo>
                    <a:pt x="1765" y="785"/>
                    <a:pt x="1829" y="1022"/>
                    <a:pt x="1829" y="1327"/>
                  </a:cubicBezTo>
                  <a:cubicBezTo>
                    <a:pt x="1829" y="1633"/>
                    <a:pt x="1765" y="1875"/>
                    <a:pt x="1639" y="2048"/>
                  </a:cubicBezTo>
                  <a:cubicBezTo>
                    <a:pt x="1512" y="2222"/>
                    <a:pt x="1339" y="2308"/>
                    <a:pt x="1119" y="2308"/>
                  </a:cubicBezTo>
                  <a:cubicBezTo>
                    <a:pt x="900" y="2308"/>
                    <a:pt x="727" y="2222"/>
                    <a:pt x="606" y="2048"/>
                  </a:cubicBezTo>
                  <a:cubicBezTo>
                    <a:pt x="479" y="1875"/>
                    <a:pt x="416" y="1633"/>
                    <a:pt x="416" y="1327"/>
                  </a:cubicBezTo>
                  <a:cubicBezTo>
                    <a:pt x="416" y="1022"/>
                    <a:pt x="479" y="785"/>
                    <a:pt x="606" y="612"/>
                  </a:cubicBezTo>
                  <a:cubicBezTo>
                    <a:pt x="727" y="439"/>
                    <a:pt x="900" y="353"/>
                    <a:pt x="1119" y="353"/>
                  </a:cubicBezTo>
                  <a:close/>
                  <a:moveTo>
                    <a:pt x="1223" y="1"/>
                  </a:moveTo>
                  <a:cubicBezTo>
                    <a:pt x="1039" y="1"/>
                    <a:pt x="877" y="41"/>
                    <a:pt x="744" y="116"/>
                  </a:cubicBezTo>
                  <a:cubicBezTo>
                    <a:pt x="612" y="185"/>
                    <a:pt x="502" y="295"/>
                    <a:pt x="416" y="445"/>
                  </a:cubicBezTo>
                  <a:lnTo>
                    <a:pt x="416" y="64"/>
                  </a:lnTo>
                  <a:lnTo>
                    <a:pt x="0" y="64"/>
                  </a:lnTo>
                  <a:lnTo>
                    <a:pt x="0" y="3548"/>
                  </a:lnTo>
                  <a:lnTo>
                    <a:pt x="416" y="3548"/>
                  </a:lnTo>
                  <a:lnTo>
                    <a:pt x="416" y="2210"/>
                  </a:lnTo>
                  <a:cubicBezTo>
                    <a:pt x="502" y="2360"/>
                    <a:pt x="612" y="2470"/>
                    <a:pt x="744" y="2545"/>
                  </a:cubicBezTo>
                  <a:cubicBezTo>
                    <a:pt x="877" y="2620"/>
                    <a:pt x="1039" y="2654"/>
                    <a:pt x="1223" y="2654"/>
                  </a:cubicBezTo>
                  <a:cubicBezTo>
                    <a:pt x="1529" y="2654"/>
                    <a:pt x="1777" y="2533"/>
                    <a:pt x="1967" y="2291"/>
                  </a:cubicBezTo>
                  <a:cubicBezTo>
                    <a:pt x="2163" y="2043"/>
                    <a:pt x="2256" y="1725"/>
                    <a:pt x="2256" y="1327"/>
                  </a:cubicBezTo>
                  <a:cubicBezTo>
                    <a:pt x="2256" y="929"/>
                    <a:pt x="2163" y="612"/>
                    <a:pt x="1967" y="370"/>
                  </a:cubicBezTo>
                  <a:cubicBezTo>
                    <a:pt x="1777" y="128"/>
                    <a:pt x="1529" y="1"/>
                    <a:pt x="122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6734625" y="3263775"/>
              <a:ext cx="52800" cy="87550"/>
            </a:xfrm>
            <a:custGeom>
              <a:avLst/>
              <a:gdLst/>
              <a:ahLst/>
              <a:cxnLst/>
              <a:rect l="l" t="t" r="r" b="b"/>
              <a:pathLst>
                <a:path w="2112" h="3502" extrusionOk="0">
                  <a:moveTo>
                    <a:pt x="1" y="1"/>
                  </a:moveTo>
                  <a:lnTo>
                    <a:pt x="1" y="3502"/>
                  </a:lnTo>
                  <a:lnTo>
                    <a:pt x="416" y="3502"/>
                  </a:lnTo>
                  <a:lnTo>
                    <a:pt x="416" y="2077"/>
                  </a:lnTo>
                  <a:cubicBezTo>
                    <a:pt x="416" y="1835"/>
                    <a:pt x="479" y="1639"/>
                    <a:pt x="612" y="1495"/>
                  </a:cubicBezTo>
                  <a:cubicBezTo>
                    <a:pt x="739" y="1350"/>
                    <a:pt x="918" y="1281"/>
                    <a:pt x="1137" y="1281"/>
                  </a:cubicBezTo>
                  <a:cubicBezTo>
                    <a:pt x="1327" y="1281"/>
                    <a:pt x="1466" y="1339"/>
                    <a:pt x="1558" y="1460"/>
                  </a:cubicBezTo>
                  <a:cubicBezTo>
                    <a:pt x="1650" y="1575"/>
                    <a:pt x="1696" y="1754"/>
                    <a:pt x="1696" y="1996"/>
                  </a:cubicBezTo>
                  <a:lnTo>
                    <a:pt x="1696" y="3502"/>
                  </a:lnTo>
                  <a:lnTo>
                    <a:pt x="2112" y="3502"/>
                  </a:lnTo>
                  <a:lnTo>
                    <a:pt x="2112" y="1979"/>
                  </a:lnTo>
                  <a:cubicBezTo>
                    <a:pt x="2112" y="1633"/>
                    <a:pt x="2037" y="1368"/>
                    <a:pt x="1887" y="1189"/>
                  </a:cubicBezTo>
                  <a:cubicBezTo>
                    <a:pt x="1743" y="1010"/>
                    <a:pt x="1523" y="918"/>
                    <a:pt x="1229" y="918"/>
                  </a:cubicBezTo>
                  <a:cubicBezTo>
                    <a:pt x="1056" y="918"/>
                    <a:pt x="900" y="958"/>
                    <a:pt x="768" y="1033"/>
                  </a:cubicBezTo>
                  <a:cubicBezTo>
                    <a:pt x="629" y="1108"/>
                    <a:pt x="514" y="1224"/>
                    <a:pt x="416" y="1373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6803550" y="3286700"/>
              <a:ext cx="58000" cy="66375"/>
            </a:xfrm>
            <a:custGeom>
              <a:avLst/>
              <a:gdLst/>
              <a:ahLst/>
              <a:cxnLst/>
              <a:rect l="l" t="t" r="r" b="b"/>
              <a:pathLst>
                <a:path w="2320" h="2655" extrusionOk="0">
                  <a:moveTo>
                    <a:pt x="1160" y="353"/>
                  </a:moveTo>
                  <a:cubicBezTo>
                    <a:pt x="1379" y="353"/>
                    <a:pt x="1558" y="445"/>
                    <a:pt x="1685" y="618"/>
                  </a:cubicBezTo>
                  <a:cubicBezTo>
                    <a:pt x="1812" y="791"/>
                    <a:pt x="1881" y="1028"/>
                    <a:pt x="1881" y="1327"/>
                  </a:cubicBezTo>
                  <a:cubicBezTo>
                    <a:pt x="1881" y="1627"/>
                    <a:pt x="1812" y="1864"/>
                    <a:pt x="1685" y="2043"/>
                  </a:cubicBezTo>
                  <a:cubicBezTo>
                    <a:pt x="1558" y="2216"/>
                    <a:pt x="1379" y="2302"/>
                    <a:pt x="1160" y="2302"/>
                  </a:cubicBezTo>
                  <a:cubicBezTo>
                    <a:pt x="935" y="2302"/>
                    <a:pt x="762" y="2216"/>
                    <a:pt x="629" y="2043"/>
                  </a:cubicBezTo>
                  <a:cubicBezTo>
                    <a:pt x="503" y="1870"/>
                    <a:pt x="439" y="1627"/>
                    <a:pt x="439" y="1327"/>
                  </a:cubicBezTo>
                  <a:cubicBezTo>
                    <a:pt x="439" y="1028"/>
                    <a:pt x="503" y="791"/>
                    <a:pt x="635" y="618"/>
                  </a:cubicBezTo>
                  <a:cubicBezTo>
                    <a:pt x="762" y="439"/>
                    <a:pt x="935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22"/>
                    <a:pt x="306" y="353"/>
                  </a:cubicBezTo>
                  <a:cubicBezTo>
                    <a:pt x="105" y="589"/>
                    <a:pt x="1" y="912"/>
                    <a:pt x="1" y="1327"/>
                  </a:cubicBezTo>
                  <a:cubicBezTo>
                    <a:pt x="1" y="1743"/>
                    <a:pt x="105" y="2066"/>
                    <a:pt x="306" y="2302"/>
                  </a:cubicBezTo>
                  <a:cubicBezTo>
                    <a:pt x="514" y="2533"/>
                    <a:pt x="797" y="2654"/>
                    <a:pt x="1160" y="2654"/>
                  </a:cubicBezTo>
                  <a:cubicBezTo>
                    <a:pt x="1518" y="2654"/>
                    <a:pt x="1806" y="2533"/>
                    <a:pt x="2008" y="2302"/>
                  </a:cubicBezTo>
                  <a:cubicBezTo>
                    <a:pt x="2216" y="2066"/>
                    <a:pt x="2320" y="1743"/>
                    <a:pt x="2320" y="1327"/>
                  </a:cubicBezTo>
                  <a:cubicBezTo>
                    <a:pt x="2320" y="912"/>
                    <a:pt x="2216" y="589"/>
                    <a:pt x="2008" y="353"/>
                  </a:cubicBezTo>
                  <a:cubicBezTo>
                    <a:pt x="1806" y="122"/>
                    <a:pt x="1518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6872775" y="3288300"/>
              <a:ext cx="50650" cy="63025"/>
            </a:xfrm>
            <a:custGeom>
              <a:avLst/>
              <a:gdLst/>
              <a:ahLst/>
              <a:cxnLst/>
              <a:rect l="l" t="t" r="r" b="b"/>
              <a:pathLst>
                <a:path w="2026" h="2521" extrusionOk="0">
                  <a:moveTo>
                    <a:pt x="58" y="0"/>
                  </a:moveTo>
                  <a:lnTo>
                    <a:pt x="58" y="329"/>
                  </a:lnTo>
                  <a:lnTo>
                    <a:pt x="1558" y="329"/>
                  </a:lnTo>
                  <a:lnTo>
                    <a:pt x="0" y="2146"/>
                  </a:lnTo>
                  <a:lnTo>
                    <a:pt x="0" y="2521"/>
                  </a:lnTo>
                  <a:lnTo>
                    <a:pt x="2025" y="2521"/>
                  </a:lnTo>
                  <a:lnTo>
                    <a:pt x="2025" y="2192"/>
                  </a:lnTo>
                  <a:lnTo>
                    <a:pt x="468" y="2192"/>
                  </a:lnTo>
                  <a:lnTo>
                    <a:pt x="2025" y="381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6"/>
            <p:cNvSpPr/>
            <p:nvPr/>
          </p:nvSpPr>
          <p:spPr>
            <a:xfrm>
              <a:off x="6934775" y="32867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1154" y="353"/>
                  </a:moveTo>
                  <a:cubicBezTo>
                    <a:pt x="1379" y="353"/>
                    <a:pt x="1552" y="445"/>
                    <a:pt x="1679" y="618"/>
                  </a:cubicBezTo>
                  <a:cubicBezTo>
                    <a:pt x="1812" y="791"/>
                    <a:pt x="1875" y="1028"/>
                    <a:pt x="1875" y="1327"/>
                  </a:cubicBezTo>
                  <a:cubicBezTo>
                    <a:pt x="1875" y="1627"/>
                    <a:pt x="1812" y="1864"/>
                    <a:pt x="1679" y="2043"/>
                  </a:cubicBezTo>
                  <a:cubicBezTo>
                    <a:pt x="1552" y="2216"/>
                    <a:pt x="1379" y="2302"/>
                    <a:pt x="1154" y="2302"/>
                  </a:cubicBezTo>
                  <a:cubicBezTo>
                    <a:pt x="935" y="2302"/>
                    <a:pt x="756" y="2216"/>
                    <a:pt x="629" y="2043"/>
                  </a:cubicBezTo>
                  <a:cubicBezTo>
                    <a:pt x="497" y="1870"/>
                    <a:pt x="433" y="1627"/>
                    <a:pt x="433" y="1327"/>
                  </a:cubicBezTo>
                  <a:cubicBezTo>
                    <a:pt x="433" y="1028"/>
                    <a:pt x="503" y="791"/>
                    <a:pt x="629" y="618"/>
                  </a:cubicBezTo>
                  <a:cubicBezTo>
                    <a:pt x="756" y="439"/>
                    <a:pt x="935" y="353"/>
                    <a:pt x="1154" y="353"/>
                  </a:cubicBezTo>
                  <a:close/>
                  <a:moveTo>
                    <a:pt x="1154" y="1"/>
                  </a:moveTo>
                  <a:cubicBezTo>
                    <a:pt x="797" y="1"/>
                    <a:pt x="508" y="122"/>
                    <a:pt x="306" y="353"/>
                  </a:cubicBezTo>
                  <a:cubicBezTo>
                    <a:pt x="99" y="589"/>
                    <a:pt x="1" y="912"/>
                    <a:pt x="1" y="1327"/>
                  </a:cubicBezTo>
                  <a:cubicBezTo>
                    <a:pt x="1" y="1743"/>
                    <a:pt x="99" y="2066"/>
                    <a:pt x="306" y="2302"/>
                  </a:cubicBezTo>
                  <a:cubicBezTo>
                    <a:pt x="508" y="2533"/>
                    <a:pt x="797" y="2654"/>
                    <a:pt x="1154" y="2654"/>
                  </a:cubicBezTo>
                  <a:cubicBezTo>
                    <a:pt x="1518" y="2654"/>
                    <a:pt x="1800" y="2533"/>
                    <a:pt x="2008" y="2302"/>
                  </a:cubicBezTo>
                  <a:cubicBezTo>
                    <a:pt x="2210" y="2066"/>
                    <a:pt x="2314" y="1743"/>
                    <a:pt x="2314" y="1327"/>
                  </a:cubicBezTo>
                  <a:cubicBezTo>
                    <a:pt x="2314" y="912"/>
                    <a:pt x="2210" y="589"/>
                    <a:pt x="2008" y="353"/>
                  </a:cubicBezTo>
                  <a:cubicBezTo>
                    <a:pt x="1800" y="122"/>
                    <a:pt x="1518" y="1"/>
                    <a:pt x="115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6"/>
            <p:cNvSpPr/>
            <p:nvPr/>
          </p:nvSpPr>
          <p:spPr>
            <a:xfrm>
              <a:off x="7009775" y="3263775"/>
              <a:ext cx="10400" cy="87550"/>
            </a:xfrm>
            <a:custGeom>
              <a:avLst/>
              <a:gdLst/>
              <a:ahLst/>
              <a:cxnLst/>
              <a:rect l="l" t="t" r="r" b="b"/>
              <a:pathLst>
                <a:path w="416" h="3502" extrusionOk="0">
                  <a:moveTo>
                    <a:pt x="0" y="1"/>
                  </a:moveTo>
                  <a:lnTo>
                    <a:pt x="0" y="526"/>
                  </a:lnTo>
                  <a:lnTo>
                    <a:pt x="415" y="526"/>
                  </a:lnTo>
                  <a:lnTo>
                    <a:pt x="415" y="1"/>
                  </a:lnTo>
                  <a:close/>
                  <a:moveTo>
                    <a:pt x="0" y="981"/>
                  </a:moveTo>
                  <a:lnTo>
                    <a:pt x="0" y="3502"/>
                  </a:lnTo>
                  <a:lnTo>
                    <a:pt x="415" y="3502"/>
                  </a:lnTo>
                  <a:lnTo>
                    <a:pt x="415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7034125" y="3270425"/>
              <a:ext cx="39400" cy="80900"/>
            </a:xfrm>
            <a:custGeom>
              <a:avLst/>
              <a:gdLst/>
              <a:ahLst/>
              <a:cxnLst/>
              <a:rect l="l" t="t" r="r" b="b"/>
              <a:pathLst>
                <a:path w="1576" h="3236" extrusionOk="0">
                  <a:moveTo>
                    <a:pt x="301" y="0"/>
                  </a:moveTo>
                  <a:lnTo>
                    <a:pt x="301" y="715"/>
                  </a:lnTo>
                  <a:lnTo>
                    <a:pt x="1" y="715"/>
                  </a:lnTo>
                  <a:lnTo>
                    <a:pt x="1" y="1038"/>
                  </a:lnTo>
                  <a:lnTo>
                    <a:pt x="301" y="1038"/>
                  </a:lnTo>
                  <a:lnTo>
                    <a:pt x="301" y="2405"/>
                  </a:lnTo>
                  <a:cubicBezTo>
                    <a:pt x="301" y="2723"/>
                    <a:pt x="364" y="2942"/>
                    <a:pt x="485" y="3063"/>
                  </a:cubicBezTo>
                  <a:cubicBezTo>
                    <a:pt x="607" y="3178"/>
                    <a:pt x="826" y="3236"/>
                    <a:pt x="1149" y="3236"/>
                  </a:cubicBezTo>
                  <a:lnTo>
                    <a:pt x="1576" y="3236"/>
                  </a:lnTo>
                  <a:lnTo>
                    <a:pt x="1576" y="2890"/>
                  </a:lnTo>
                  <a:lnTo>
                    <a:pt x="1149" y="2890"/>
                  </a:lnTo>
                  <a:cubicBezTo>
                    <a:pt x="976" y="2890"/>
                    <a:pt x="860" y="2861"/>
                    <a:pt x="803" y="2803"/>
                  </a:cubicBezTo>
                  <a:cubicBezTo>
                    <a:pt x="745" y="2746"/>
                    <a:pt x="722" y="2613"/>
                    <a:pt x="722" y="2405"/>
                  </a:cubicBezTo>
                  <a:lnTo>
                    <a:pt x="722" y="1038"/>
                  </a:lnTo>
                  <a:lnTo>
                    <a:pt x="1576" y="1038"/>
                  </a:lnTo>
                  <a:lnTo>
                    <a:pt x="1576" y="715"/>
                  </a:lnTo>
                  <a:lnTo>
                    <a:pt x="722" y="71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7082600" y="3286700"/>
              <a:ext cx="58425" cy="66375"/>
            </a:xfrm>
            <a:custGeom>
              <a:avLst/>
              <a:gdLst/>
              <a:ahLst/>
              <a:cxnLst/>
              <a:rect l="l" t="t" r="r" b="b"/>
              <a:pathLst>
                <a:path w="2337" h="2655" extrusionOk="0">
                  <a:moveTo>
                    <a:pt x="1240" y="353"/>
                  </a:moveTo>
                  <a:cubicBezTo>
                    <a:pt x="1448" y="353"/>
                    <a:pt x="1609" y="422"/>
                    <a:pt x="1730" y="560"/>
                  </a:cubicBezTo>
                  <a:cubicBezTo>
                    <a:pt x="1857" y="693"/>
                    <a:pt x="1921" y="872"/>
                    <a:pt x="1927" y="1103"/>
                  </a:cubicBezTo>
                  <a:lnTo>
                    <a:pt x="444" y="1103"/>
                  </a:lnTo>
                  <a:cubicBezTo>
                    <a:pt x="467" y="866"/>
                    <a:pt x="548" y="681"/>
                    <a:pt x="686" y="549"/>
                  </a:cubicBezTo>
                  <a:cubicBezTo>
                    <a:pt x="825" y="422"/>
                    <a:pt x="1009" y="353"/>
                    <a:pt x="1240" y="353"/>
                  </a:cubicBezTo>
                  <a:close/>
                  <a:moveTo>
                    <a:pt x="1234" y="1"/>
                  </a:moveTo>
                  <a:cubicBezTo>
                    <a:pt x="859" y="1"/>
                    <a:pt x="560" y="128"/>
                    <a:pt x="335" y="370"/>
                  </a:cubicBezTo>
                  <a:cubicBezTo>
                    <a:pt x="110" y="612"/>
                    <a:pt x="0" y="935"/>
                    <a:pt x="0" y="1351"/>
                  </a:cubicBezTo>
                  <a:cubicBezTo>
                    <a:pt x="0" y="1749"/>
                    <a:pt x="115" y="2066"/>
                    <a:pt x="352" y="2302"/>
                  </a:cubicBezTo>
                  <a:cubicBezTo>
                    <a:pt x="588" y="2533"/>
                    <a:pt x="906" y="2654"/>
                    <a:pt x="1309" y="2654"/>
                  </a:cubicBezTo>
                  <a:cubicBezTo>
                    <a:pt x="1471" y="2654"/>
                    <a:pt x="1627" y="2637"/>
                    <a:pt x="1782" y="2602"/>
                  </a:cubicBezTo>
                  <a:cubicBezTo>
                    <a:pt x="1938" y="2568"/>
                    <a:pt x="2094" y="2521"/>
                    <a:pt x="2244" y="2458"/>
                  </a:cubicBezTo>
                  <a:lnTo>
                    <a:pt x="2244" y="2066"/>
                  </a:lnTo>
                  <a:cubicBezTo>
                    <a:pt x="2094" y="2147"/>
                    <a:pt x="1944" y="2204"/>
                    <a:pt x="1794" y="2245"/>
                  </a:cubicBezTo>
                  <a:cubicBezTo>
                    <a:pt x="1650" y="2279"/>
                    <a:pt x="1494" y="2302"/>
                    <a:pt x="1332" y="2302"/>
                  </a:cubicBezTo>
                  <a:cubicBezTo>
                    <a:pt x="1061" y="2302"/>
                    <a:pt x="842" y="2227"/>
                    <a:pt x="692" y="2077"/>
                  </a:cubicBezTo>
                  <a:cubicBezTo>
                    <a:pt x="536" y="1927"/>
                    <a:pt x="450" y="1708"/>
                    <a:pt x="433" y="1426"/>
                  </a:cubicBezTo>
                  <a:lnTo>
                    <a:pt x="2336" y="1426"/>
                  </a:lnTo>
                  <a:lnTo>
                    <a:pt x="2336" y="1224"/>
                  </a:lnTo>
                  <a:cubicBezTo>
                    <a:pt x="2336" y="849"/>
                    <a:pt x="2238" y="549"/>
                    <a:pt x="2042" y="330"/>
                  </a:cubicBezTo>
                  <a:cubicBezTo>
                    <a:pt x="1846" y="110"/>
                    <a:pt x="1575" y="1"/>
                    <a:pt x="123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4174725" y="1953700"/>
              <a:ext cx="77900" cy="107175"/>
            </a:xfrm>
            <a:custGeom>
              <a:avLst/>
              <a:gdLst/>
              <a:ahLst/>
              <a:cxnLst/>
              <a:rect l="l" t="t" r="r" b="b"/>
              <a:pathLst>
                <a:path w="3116" h="4287" extrusionOk="0">
                  <a:moveTo>
                    <a:pt x="1414" y="0"/>
                  </a:moveTo>
                  <a:cubicBezTo>
                    <a:pt x="1218" y="0"/>
                    <a:pt x="1010" y="12"/>
                    <a:pt x="808" y="41"/>
                  </a:cubicBezTo>
                  <a:cubicBezTo>
                    <a:pt x="601" y="75"/>
                    <a:pt x="393" y="116"/>
                    <a:pt x="180" y="173"/>
                  </a:cubicBezTo>
                  <a:lnTo>
                    <a:pt x="180" y="958"/>
                  </a:lnTo>
                  <a:cubicBezTo>
                    <a:pt x="353" y="883"/>
                    <a:pt x="526" y="825"/>
                    <a:pt x="705" y="785"/>
                  </a:cubicBezTo>
                  <a:cubicBezTo>
                    <a:pt x="878" y="744"/>
                    <a:pt x="1051" y="727"/>
                    <a:pt x="1224" y="727"/>
                  </a:cubicBezTo>
                  <a:cubicBezTo>
                    <a:pt x="1455" y="727"/>
                    <a:pt x="1639" y="773"/>
                    <a:pt x="1766" y="860"/>
                  </a:cubicBezTo>
                  <a:cubicBezTo>
                    <a:pt x="1893" y="946"/>
                    <a:pt x="1956" y="1067"/>
                    <a:pt x="1956" y="1223"/>
                  </a:cubicBezTo>
                  <a:cubicBezTo>
                    <a:pt x="1956" y="1396"/>
                    <a:pt x="1887" y="1523"/>
                    <a:pt x="1760" y="1610"/>
                  </a:cubicBezTo>
                  <a:cubicBezTo>
                    <a:pt x="1628" y="1696"/>
                    <a:pt x="1426" y="1737"/>
                    <a:pt x="1160" y="1737"/>
                  </a:cubicBezTo>
                  <a:lnTo>
                    <a:pt x="710" y="1737"/>
                  </a:lnTo>
                  <a:lnTo>
                    <a:pt x="710" y="2423"/>
                  </a:lnTo>
                  <a:lnTo>
                    <a:pt x="1137" y="2423"/>
                  </a:lnTo>
                  <a:cubicBezTo>
                    <a:pt x="1437" y="2423"/>
                    <a:pt x="1668" y="2469"/>
                    <a:pt x="1818" y="2567"/>
                  </a:cubicBezTo>
                  <a:cubicBezTo>
                    <a:pt x="1974" y="2665"/>
                    <a:pt x="2054" y="2809"/>
                    <a:pt x="2054" y="2994"/>
                  </a:cubicBezTo>
                  <a:cubicBezTo>
                    <a:pt x="2054" y="3179"/>
                    <a:pt x="1974" y="3317"/>
                    <a:pt x="1824" y="3415"/>
                  </a:cubicBezTo>
                  <a:cubicBezTo>
                    <a:pt x="1674" y="3513"/>
                    <a:pt x="1460" y="3565"/>
                    <a:pt x="1178" y="3565"/>
                  </a:cubicBezTo>
                  <a:cubicBezTo>
                    <a:pt x="987" y="3565"/>
                    <a:pt x="791" y="3536"/>
                    <a:pt x="595" y="3490"/>
                  </a:cubicBezTo>
                  <a:cubicBezTo>
                    <a:pt x="399" y="3438"/>
                    <a:pt x="203" y="3363"/>
                    <a:pt x="1" y="3259"/>
                  </a:cubicBezTo>
                  <a:lnTo>
                    <a:pt x="1" y="4084"/>
                  </a:lnTo>
                  <a:cubicBezTo>
                    <a:pt x="209" y="4153"/>
                    <a:pt x="422" y="4205"/>
                    <a:pt x="635" y="4234"/>
                  </a:cubicBezTo>
                  <a:cubicBezTo>
                    <a:pt x="849" y="4269"/>
                    <a:pt x="1062" y="4286"/>
                    <a:pt x="1276" y="4286"/>
                  </a:cubicBezTo>
                  <a:cubicBezTo>
                    <a:pt x="1876" y="4286"/>
                    <a:pt x="2331" y="4182"/>
                    <a:pt x="2649" y="3969"/>
                  </a:cubicBezTo>
                  <a:cubicBezTo>
                    <a:pt x="2960" y="3755"/>
                    <a:pt x="3116" y="3444"/>
                    <a:pt x="3116" y="3034"/>
                  </a:cubicBezTo>
                  <a:cubicBezTo>
                    <a:pt x="3116" y="2757"/>
                    <a:pt x="3047" y="2533"/>
                    <a:pt x="2902" y="2354"/>
                  </a:cubicBezTo>
                  <a:cubicBezTo>
                    <a:pt x="2758" y="2175"/>
                    <a:pt x="2545" y="2048"/>
                    <a:pt x="2268" y="1979"/>
                  </a:cubicBezTo>
                  <a:cubicBezTo>
                    <a:pt x="2516" y="1915"/>
                    <a:pt x="2700" y="1806"/>
                    <a:pt x="2833" y="1656"/>
                  </a:cubicBezTo>
                  <a:cubicBezTo>
                    <a:pt x="2960" y="1500"/>
                    <a:pt x="3023" y="1304"/>
                    <a:pt x="3023" y="1062"/>
                  </a:cubicBezTo>
                  <a:cubicBezTo>
                    <a:pt x="3023" y="704"/>
                    <a:pt x="2885" y="439"/>
                    <a:pt x="2620" y="266"/>
                  </a:cubicBezTo>
                  <a:cubicBezTo>
                    <a:pt x="2354" y="87"/>
                    <a:pt x="1951" y="0"/>
                    <a:pt x="14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4278425" y="2032150"/>
              <a:ext cx="24975" cy="26850"/>
            </a:xfrm>
            <a:custGeom>
              <a:avLst/>
              <a:gdLst/>
              <a:ahLst/>
              <a:cxnLst/>
              <a:rect l="l" t="t" r="r" b="b"/>
              <a:pathLst>
                <a:path w="999" h="1074" extrusionOk="0">
                  <a:moveTo>
                    <a:pt x="0" y="0"/>
                  </a:moveTo>
                  <a:lnTo>
                    <a:pt x="0" y="1073"/>
                  </a:lnTo>
                  <a:lnTo>
                    <a:pt x="998" y="1073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4380225" y="1955575"/>
              <a:ext cx="26700" cy="103425"/>
            </a:xfrm>
            <a:custGeom>
              <a:avLst/>
              <a:gdLst/>
              <a:ahLst/>
              <a:cxnLst/>
              <a:rect l="l" t="t" r="r" b="b"/>
              <a:pathLst>
                <a:path w="1068" h="4137" extrusionOk="0">
                  <a:moveTo>
                    <a:pt x="1" y="0"/>
                  </a:moveTo>
                  <a:lnTo>
                    <a:pt x="1" y="4136"/>
                  </a:lnTo>
                  <a:lnTo>
                    <a:pt x="1068" y="41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4431850" y="1979500"/>
              <a:ext cx="78050" cy="79500"/>
            </a:xfrm>
            <a:custGeom>
              <a:avLst/>
              <a:gdLst/>
              <a:ahLst/>
              <a:cxnLst/>
              <a:rect l="l" t="t" r="r" b="b"/>
              <a:pathLst>
                <a:path w="3122" h="3180" extrusionOk="0">
                  <a:moveTo>
                    <a:pt x="2025" y="1"/>
                  </a:moveTo>
                  <a:cubicBezTo>
                    <a:pt x="1823" y="1"/>
                    <a:pt x="1639" y="41"/>
                    <a:pt x="1471" y="128"/>
                  </a:cubicBezTo>
                  <a:cubicBezTo>
                    <a:pt x="1298" y="214"/>
                    <a:pt x="1143" y="347"/>
                    <a:pt x="993" y="531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650"/>
                  </a:lnTo>
                  <a:cubicBezTo>
                    <a:pt x="993" y="1368"/>
                    <a:pt x="1050" y="1149"/>
                    <a:pt x="1171" y="987"/>
                  </a:cubicBezTo>
                  <a:cubicBezTo>
                    <a:pt x="1287" y="826"/>
                    <a:pt x="1448" y="745"/>
                    <a:pt x="1656" y="745"/>
                  </a:cubicBezTo>
                  <a:cubicBezTo>
                    <a:pt x="1742" y="745"/>
                    <a:pt x="1817" y="768"/>
                    <a:pt x="1887" y="803"/>
                  </a:cubicBezTo>
                  <a:cubicBezTo>
                    <a:pt x="1950" y="837"/>
                    <a:pt x="2002" y="889"/>
                    <a:pt x="2042" y="953"/>
                  </a:cubicBezTo>
                  <a:cubicBezTo>
                    <a:pt x="2071" y="999"/>
                    <a:pt x="2094" y="1074"/>
                    <a:pt x="2106" y="1178"/>
                  </a:cubicBezTo>
                  <a:cubicBezTo>
                    <a:pt x="2117" y="1276"/>
                    <a:pt x="2123" y="1460"/>
                    <a:pt x="2123" y="1731"/>
                  </a:cubicBezTo>
                  <a:lnTo>
                    <a:pt x="2123" y="2868"/>
                  </a:lnTo>
                  <a:lnTo>
                    <a:pt x="2123" y="3179"/>
                  </a:lnTo>
                  <a:lnTo>
                    <a:pt x="3121" y="3179"/>
                  </a:lnTo>
                  <a:lnTo>
                    <a:pt x="3121" y="1287"/>
                  </a:lnTo>
                  <a:cubicBezTo>
                    <a:pt x="3121" y="866"/>
                    <a:pt x="3029" y="549"/>
                    <a:pt x="2838" y="330"/>
                  </a:cubicBezTo>
                  <a:cubicBezTo>
                    <a:pt x="2654" y="110"/>
                    <a:pt x="2383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4523575" y="1951100"/>
              <a:ext cx="60300" cy="107900"/>
            </a:xfrm>
            <a:custGeom>
              <a:avLst/>
              <a:gdLst/>
              <a:ahLst/>
              <a:cxnLst/>
              <a:rect l="l" t="t" r="r" b="b"/>
              <a:pathLst>
                <a:path w="2412" h="4316" extrusionOk="0">
                  <a:moveTo>
                    <a:pt x="1650" y="0"/>
                  </a:moveTo>
                  <a:cubicBezTo>
                    <a:pt x="1257" y="0"/>
                    <a:pt x="963" y="81"/>
                    <a:pt x="779" y="249"/>
                  </a:cubicBezTo>
                  <a:cubicBezTo>
                    <a:pt x="588" y="410"/>
                    <a:pt x="496" y="658"/>
                    <a:pt x="496" y="993"/>
                  </a:cubicBezTo>
                  <a:lnTo>
                    <a:pt x="496" y="1212"/>
                  </a:lnTo>
                  <a:lnTo>
                    <a:pt x="0" y="1212"/>
                  </a:lnTo>
                  <a:lnTo>
                    <a:pt x="0" y="1921"/>
                  </a:lnTo>
                  <a:lnTo>
                    <a:pt x="496" y="1921"/>
                  </a:lnTo>
                  <a:lnTo>
                    <a:pt x="496" y="4315"/>
                  </a:lnTo>
                  <a:lnTo>
                    <a:pt x="1488" y="4315"/>
                  </a:lnTo>
                  <a:lnTo>
                    <a:pt x="1488" y="1921"/>
                  </a:lnTo>
                  <a:lnTo>
                    <a:pt x="2336" y="1921"/>
                  </a:lnTo>
                  <a:lnTo>
                    <a:pt x="2336" y="1212"/>
                  </a:lnTo>
                  <a:lnTo>
                    <a:pt x="1488" y="1212"/>
                  </a:lnTo>
                  <a:lnTo>
                    <a:pt x="1488" y="993"/>
                  </a:lnTo>
                  <a:cubicBezTo>
                    <a:pt x="1488" y="871"/>
                    <a:pt x="1511" y="779"/>
                    <a:pt x="1569" y="733"/>
                  </a:cubicBezTo>
                  <a:cubicBezTo>
                    <a:pt x="1627" y="681"/>
                    <a:pt x="1725" y="652"/>
                    <a:pt x="1863" y="652"/>
                  </a:cubicBezTo>
                  <a:lnTo>
                    <a:pt x="2411" y="652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4588750" y="1979500"/>
              <a:ext cx="83225" cy="81375"/>
            </a:xfrm>
            <a:custGeom>
              <a:avLst/>
              <a:gdLst/>
              <a:ahLst/>
              <a:cxnLst/>
              <a:rect l="l" t="t" r="r" b="b"/>
              <a:pathLst>
                <a:path w="3329" h="3255" extrusionOk="0">
                  <a:moveTo>
                    <a:pt x="1713" y="658"/>
                  </a:moveTo>
                  <a:cubicBezTo>
                    <a:pt x="1892" y="658"/>
                    <a:pt x="2031" y="716"/>
                    <a:pt x="2140" y="831"/>
                  </a:cubicBezTo>
                  <a:cubicBezTo>
                    <a:pt x="2250" y="947"/>
                    <a:pt x="2307" y="1097"/>
                    <a:pt x="2307" y="1287"/>
                  </a:cubicBezTo>
                  <a:lnTo>
                    <a:pt x="1021" y="1287"/>
                  </a:lnTo>
                  <a:cubicBezTo>
                    <a:pt x="1050" y="1085"/>
                    <a:pt x="1125" y="929"/>
                    <a:pt x="1246" y="820"/>
                  </a:cubicBezTo>
                  <a:cubicBezTo>
                    <a:pt x="1361" y="716"/>
                    <a:pt x="1523" y="658"/>
                    <a:pt x="1713" y="658"/>
                  </a:cubicBezTo>
                  <a:close/>
                  <a:moveTo>
                    <a:pt x="1719" y="1"/>
                  </a:moveTo>
                  <a:cubicBezTo>
                    <a:pt x="1183" y="1"/>
                    <a:pt x="762" y="145"/>
                    <a:pt x="456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41"/>
                    <a:pt x="150" y="2545"/>
                    <a:pt x="462" y="2833"/>
                  </a:cubicBezTo>
                  <a:cubicBezTo>
                    <a:pt x="773" y="3116"/>
                    <a:pt x="1212" y="3254"/>
                    <a:pt x="1771" y="3254"/>
                  </a:cubicBezTo>
                  <a:cubicBezTo>
                    <a:pt x="2008" y="3254"/>
                    <a:pt x="2244" y="3231"/>
                    <a:pt x="2475" y="3185"/>
                  </a:cubicBezTo>
                  <a:cubicBezTo>
                    <a:pt x="2711" y="3144"/>
                    <a:pt x="2948" y="3075"/>
                    <a:pt x="3178" y="2989"/>
                  </a:cubicBezTo>
                  <a:lnTo>
                    <a:pt x="3178" y="2222"/>
                  </a:lnTo>
                  <a:cubicBezTo>
                    <a:pt x="2948" y="2348"/>
                    <a:pt x="2723" y="2441"/>
                    <a:pt x="2504" y="2504"/>
                  </a:cubicBezTo>
                  <a:cubicBezTo>
                    <a:pt x="2284" y="2568"/>
                    <a:pt x="2071" y="2596"/>
                    <a:pt x="1863" y="2596"/>
                  </a:cubicBezTo>
                  <a:cubicBezTo>
                    <a:pt x="1604" y="2596"/>
                    <a:pt x="1408" y="2539"/>
                    <a:pt x="1263" y="2423"/>
                  </a:cubicBezTo>
                  <a:cubicBezTo>
                    <a:pt x="1119" y="2308"/>
                    <a:pt x="1033" y="2135"/>
                    <a:pt x="1010" y="1899"/>
                  </a:cubicBezTo>
                  <a:lnTo>
                    <a:pt x="3328" y="1899"/>
                  </a:lnTo>
                  <a:lnTo>
                    <a:pt x="3328" y="1616"/>
                  </a:lnTo>
                  <a:cubicBezTo>
                    <a:pt x="3328" y="1126"/>
                    <a:pt x="3178" y="733"/>
                    <a:pt x="2884" y="439"/>
                  </a:cubicBezTo>
                  <a:cubicBezTo>
                    <a:pt x="2596" y="145"/>
                    <a:pt x="2204" y="1"/>
                    <a:pt x="171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4684925" y="1979500"/>
              <a:ext cx="68375" cy="81375"/>
            </a:xfrm>
            <a:custGeom>
              <a:avLst/>
              <a:gdLst/>
              <a:ahLst/>
              <a:cxnLst/>
              <a:rect l="l" t="t" r="r" b="b"/>
              <a:pathLst>
                <a:path w="2735" h="3255" extrusionOk="0">
                  <a:moveTo>
                    <a:pt x="1783" y="1"/>
                  </a:moveTo>
                  <a:cubicBezTo>
                    <a:pt x="1223" y="1"/>
                    <a:pt x="785" y="145"/>
                    <a:pt x="474" y="433"/>
                  </a:cubicBezTo>
                  <a:cubicBezTo>
                    <a:pt x="156" y="716"/>
                    <a:pt x="1" y="1114"/>
                    <a:pt x="1" y="1627"/>
                  </a:cubicBezTo>
                  <a:cubicBezTo>
                    <a:pt x="1" y="2141"/>
                    <a:pt x="156" y="2539"/>
                    <a:pt x="474" y="2827"/>
                  </a:cubicBezTo>
                  <a:cubicBezTo>
                    <a:pt x="785" y="3116"/>
                    <a:pt x="1223" y="3254"/>
                    <a:pt x="1783" y="3254"/>
                  </a:cubicBezTo>
                  <a:cubicBezTo>
                    <a:pt x="1944" y="3254"/>
                    <a:pt x="2106" y="3242"/>
                    <a:pt x="2262" y="3214"/>
                  </a:cubicBezTo>
                  <a:cubicBezTo>
                    <a:pt x="2423" y="3185"/>
                    <a:pt x="2579" y="3144"/>
                    <a:pt x="2735" y="3087"/>
                  </a:cubicBezTo>
                  <a:lnTo>
                    <a:pt x="2735" y="2273"/>
                  </a:lnTo>
                  <a:cubicBezTo>
                    <a:pt x="2619" y="2366"/>
                    <a:pt x="2487" y="2435"/>
                    <a:pt x="2348" y="2481"/>
                  </a:cubicBezTo>
                  <a:cubicBezTo>
                    <a:pt x="2210" y="2527"/>
                    <a:pt x="2066" y="2550"/>
                    <a:pt x="1910" y="2550"/>
                  </a:cubicBezTo>
                  <a:cubicBezTo>
                    <a:pt x="1633" y="2550"/>
                    <a:pt x="1414" y="2470"/>
                    <a:pt x="1258" y="2308"/>
                  </a:cubicBezTo>
                  <a:cubicBezTo>
                    <a:pt x="1108" y="2147"/>
                    <a:pt x="1033" y="1916"/>
                    <a:pt x="1033" y="1627"/>
                  </a:cubicBezTo>
                  <a:cubicBezTo>
                    <a:pt x="1033" y="1339"/>
                    <a:pt x="1108" y="1114"/>
                    <a:pt x="1258" y="953"/>
                  </a:cubicBezTo>
                  <a:cubicBezTo>
                    <a:pt x="1414" y="791"/>
                    <a:pt x="1633" y="710"/>
                    <a:pt x="1910" y="710"/>
                  </a:cubicBezTo>
                  <a:cubicBezTo>
                    <a:pt x="2054" y="710"/>
                    <a:pt x="2192" y="733"/>
                    <a:pt x="2331" y="774"/>
                  </a:cubicBezTo>
                  <a:cubicBezTo>
                    <a:pt x="2464" y="820"/>
                    <a:pt x="2602" y="889"/>
                    <a:pt x="2735" y="981"/>
                  </a:cubicBezTo>
                  <a:lnTo>
                    <a:pt x="2735" y="174"/>
                  </a:lnTo>
                  <a:cubicBezTo>
                    <a:pt x="2579" y="116"/>
                    <a:pt x="2423" y="70"/>
                    <a:pt x="2262" y="41"/>
                  </a:cubicBezTo>
                  <a:cubicBezTo>
                    <a:pt x="2106" y="12"/>
                    <a:pt x="1944" y="1"/>
                    <a:pt x="178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4764675" y="1959325"/>
              <a:ext cx="62750" cy="99675"/>
            </a:xfrm>
            <a:custGeom>
              <a:avLst/>
              <a:gdLst/>
              <a:ahLst/>
              <a:cxnLst/>
              <a:rect l="l" t="t" r="r" b="b"/>
              <a:pathLst>
                <a:path w="2510" h="3987" extrusionOk="0">
                  <a:moveTo>
                    <a:pt x="496" y="0"/>
                  </a:moveTo>
                  <a:lnTo>
                    <a:pt x="496" y="883"/>
                  </a:lnTo>
                  <a:lnTo>
                    <a:pt x="0" y="883"/>
                  </a:lnTo>
                  <a:lnTo>
                    <a:pt x="0" y="1592"/>
                  </a:lnTo>
                  <a:lnTo>
                    <a:pt x="496" y="1592"/>
                  </a:lnTo>
                  <a:lnTo>
                    <a:pt x="496" y="2907"/>
                  </a:lnTo>
                  <a:cubicBezTo>
                    <a:pt x="496" y="3300"/>
                    <a:pt x="577" y="3577"/>
                    <a:pt x="739" y="3738"/>
                  </a:cubicBezTo>
                  <a:cubicBezTo>
                    <a:pt x="900" y="3900"/>
                    <a:pt x="1183" y="3986"/>
                    <a:pt x="1569" y="3986"/>
                  </a:cubicBezTo>
                  <a:lnTo>
                    <a:pt x="2423" y="3986"/>
                  </a:lnTo>
                  <a:lnTo>
                    <a:pt x="2423" y="3277"/>
                  </a:lnTo>
                  <a:lnTo>
                    <a:pt x="1910" y="3277"/>
                  </a:lnTo>
                  <a:cubicBezTo>
                    <a:pt x="1742" y="3277"/>
                    <a:pt x="1627" y="3248"/>
                    <a:pt x="1569" y="3202"/>
                  </a:cubicBezTo>
                  <a:cubicBezTo>
                    <a:pt x="1512" y="3150"/>
                    <a:pt x="1483" y="3052"/>
                    <a:pt x="1483" y="2907"/>
                  </a:cubicBezTo>
                  <a:lnTo>
                    <a:pt x="1483" y="1592"/>
                  </a:lnTo>
                  <a:lnTo>
                    <a:pt x="2509" y="1592"/>
                  </a:lnTo>
                  <a:lnTo>
                    <a:pt x="2509" y="883"/>
                  </a:lnTo>
                  <a:lnTo>
                    <a:pt x="1483" y="883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4842550" y="1951100"/>
              <a:ext cx="24825" cy="107900"/>
            </a:xfrm>
            <a:custGeom>
              <a:avLst/>
              <a:gdLst/>
              <a:ahLst/>
              <a:cxnLst/>
              <a:rect l="l" t="t" r="r" b="b"/>
              <a:pathLst>
                <a:path w="993" h="4316" extrusionOk="0">
                  <a:moveTo>
                    <a:pt x="0" y="0"/>
                  </a:moveTo>
                  <a:lnTo>
                    <a:pt x="0" y="814"/>
                  </a:lnTo>
                  <a:lnTo>
                    <a:pt x="992" y="814"/>
                  </a:lnTo>
                  <a:lnTo>
                    <a:pt x="992" y="0"/>
                  </a:lnTo>
                  <a:close/>
                  <a:moveTo>
                    <a:pt x="0" y="1212"/>
                  </a:moveTo>
                  <a:lnTo>
                    <a:pt x="0" y="4315"/>
                  </a:lnTo>
                  <a:lnTo>
                    <a:pt x="992" y="4315"/>
                  </a:lnTo>
                  <a:lnTo>
                    <a:pt x="992" y="121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4885375" y="1979500"/>
              <a:ext cx="85250" cy="81375"/>
            </a:xfrm>
            <a:custGeom>
              <a:avLst/>
              <a:gdLst/>
              <a:ahLst/>
              <a:cxnLst/>
              <a:rect l="l" t="t" r="r" b="b"/>
              <a:pathLst>
                <a:path w="3410" h="3255" extrusionOk="0">
                  <a:moveTo>
                    <a:pt x="1708" y="710"/>
                  </a:moveTo>
                  <a:cubicBezTo>
                    <a:pt x="1921" y="710"/>
                    <a:pt x="2088" y="785"/>
                    <a:pt x="2204" y="947"/>
                  </a:cubicBezTo>
                  <a:cubicBezTo>
                    <a:pt x="2319" y="1103"/>
                    <a:pt x="2371" y="1333"/>
                    <a:pt x="2371" y="1627"/>
                  </a:cubicBezTo>
                  <a:cubicBezTo>
                    <a:pt x="2371" y="1927"/>
                    <a:pt x="2319" y="2152"/>
                    <a:pt x="2204" y="2314"/>
                  </a:cubicBezTo>
                  <a:cubicBezTo>
                    <a:pt x="2088" y="2470"/>
                    <a:pt x="1921" y="2550"/>
                    <a:pt x="1708" y="2550"/>
                  </a:cubicBezTo>
                  <a:cubicBezTo>
                    <a:pt x="1488" y="2550"/>
                    <a:pt x="1321" y="2470"/>
                    <a:pt x="1200" y="2314"/>
                  </a:cubicBezTo>
                  <a:cubicBezTo>
                    <a:pt x="1090" y="2152"/>
                    <a:pt x="1033" y="1927"/>
                    <a:pt x="1033" y="1627"/>
                  </a:cubicBezTo>
                  <a:cubicBezTo>
                    <a:pt x="1033" y="1333"/>
                    <a:pt x="1090" y="1103"/>
                    <a:pt x="1200" y="947"/>
                  </a:cubicBezTo>
                  <a:cubicBezTo>
                    <a:pt x="1321" y="785"/>
                    <a:pt x="1488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1" y="1"/>
                    <a:pt x="750" y="145"/>
                    <a:pt x="450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35"/>
                    <a:pt x="150" y="2539"/>
                    <a:pt x="450" y="2827"/>
                  </a:cubicBezTo>
                  <a:cubicBezTo>
                    <a:pt x="750" y="3110"/>
                    <a:pt x="1171" y="3254"/>
                    <a:pt x="1708" y="3254"/>
                  </a:cubicBezTo>
                  <a:cubicBezTo>
                    <a:pt x="2238" y="3254"/>
                    <a:pt x="2654" y="3110"/>
                    <a:pt x="2954" y="2827"/>
                  </a:cubicBezTo>
                  <a:cubicBezTo>
                    <a:pt x="3259" y="2539"/>
                    <a:pt x="3409" y="2135"/>
                    <a:pt x="3409" y="1627"/>
                  </a:cubicBezTo>
                  <a:cubicBezTo>
                    <a:pt x="3409" y="1120"/>
                    <a:pt x="3259" y="722"/>
                    <a:pt x="2954" y="433"/>
                  </a:cubicBezTo>
                  <a:cubicBezTo>
                    <a:pt x="2654" y="145"/>
                    <a:pt x="2238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4988475" y="1979500"/>
              <a:ext cx="78025" cy="79500"/>
            </a:xfrm>
            <a:custGeom>
              <a:avLst/>
              <a:gdLst/>
              <a:ahLst/>
              <a:cxnLst/>
              <a:rect l="l" t="t" r="r" b="b"/>
              <a:pathLst>
                <a:path w="3121" h="3180" extrusionOk="0">
                  <a:moveTo>
                    <a:pt x="2025" y="1"/>
                  </a:moveTo>
                  <a:cubicBezTo>
                    <a:pt x="1823" y="1"/>
                    <a:pt x="1639" y="41"/>
                    <a:pt x="1471" y="128"/>
                  </a:cubicBezTo>
                  <a:cubicBezTo>
                    <a:pt x="1304" y="214"/>
                    <a:pt x="1143" y="347"/>
                    <a:pt x="993" y="531"/>
                  </a:cubicBezTo>
                  <a:lnTo>
                    <a:pt x="993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3" y="3179"/>
                  </a:lnTo>
                  <a:lnTo>
                    <a:pt x="993" y="1650"/>
                  </a:lnTo>
                  <a:cubicBezTo>
                    <a:pt x="993" y="1368"/>
                    <a:pt x="1056" y="1149"/>
                    <a:pt x="1171" y="987"/>
                  </a:cubicBezTo>
                  <a:cubicBezTo>
                    <a:pt x="1293" y="826"/>
                    <a:pt x="1454" y="745"/>
                    <a:pt x="1662" y="745"/>
                  </a:cubicBezTo>
                  <a:cubicBezTo>
                    <a:pt x="1742" y="745"/>
                    <a:pt x="1817" y="768"/>
                    <a:pt x="1887" y="803"/>
                  </a:cubicBezTo>
                  <a:cubicBezTo>
                    <a:pt x="1950" y="837"/>
                    <a:pt x="2008" y="889"/>
                    <a:pt x="2042" y="953"/>
                  </a:cubicBezTo>
                  <a:cubicBezTo>
                    <a:pt x="2071" y="999"/>
                    <a:pt x="2094" y="1074"/>
                    <a:pt x="2106" y="1178"/>
                  </a:cubicBezTo>
                  <a:cubicBezTo>
                    <a:pt x="2117" y="1276"/>
                    <a:pt x="2123" y="1460"/>
                    <a:pt x="2123" y="1731"/>
                  </a:cubicBezTo>
                  <a:lnTo>
                    <a:pt x="2123" y="2868"/>
                  </a:lnTo>
                  <a:lnTo>
                    <a:pt x="2123" y="3179"/>
                  </a:lnTo>
                  <a:lnTo>
                    <a:pt x="3121" y="3179"/>
                  </a:lnTo>
                  <a:lnTo>
                    <a:pt x="3121" y="1287"/>
                  </a:lnTo>
                  <a:cubicBezTo>
                    <a:pt x="3121" y="866"/>
                    <a:pt x="3029" y="549"/>
                    <a:pt x="2844" y="330"/>
                  </a:cubicBezTo>
                  <a:cubicBezTo>
                    <a:pt x="2660" y="110"/>
                    <a:pt x="2388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5132975" y="1979500"/>
              <a:ext cx="85375" cy="81375"/>
            </a:xfrm>
            <a:custGeom>
              <a:avLst/>
              <a:gdLst/>
              <a:ahLst/>
              <a:cxnLst/>
              <a:rect l="l" t="t" r="r" b="b"/>
              <a:pathLst>
                <a:path w="3415" h="3255" extrusionOk="0">
                  <a:moveTo>
                    <a:pt x="1713" y="710"/>
                  </a:moveTo>
                  <a:cubicBezTo>
                    <a:pt x="1927" y="710"/>
                    <a:pt x="2094" y="785"/>
                    <a:pt x="2209" y="947"/>
                  </a:cubicBezTo>
                  <a:cubicBezTo>
                    <a:pt x="2325" y="1103"/>
                    <a:pt x="2377" y="1333"/>
                    <a:pt x="2377" y="1627"/>
                  </a:cubicBezTo>
                  <a:cubicBezTo>
                    <a:pt x="2377" y="1927"/>
                    <a:pt x="2325" y="2152"/>
                    <a:pt x="2209" y="2314"/>
                  </a:cubicBezTo>
                  <a:cubicBezTo>
                    <a:pt x="2094" y="2470"/>
                    <a:pt x="1927" y="2550"/>
                    <a:pt x="1713" y="2550"/>
                  </a:cubicBezTo>
                  <a:cubicBezTo>
                    <a:pt x="1494" y="2550"/>
                    <a:pt x="1327" y="2470"/>
                    <a:pt x="1206" y="2314"/>
                  </a:cubicBezTo>
                  <a:cubicBezTo>
                    <a:pt x="1096" y="2152"/>
                    <a:pt x="1038" y="1927"/>
                    <a:pt x="1038" y="1627"/>
                  </a:cubicBezTo>
                  <a:cubicBezTo>
                    <a:pt x="1038" y="1333"/>
                    <a:pt x="1096" y="1103"/>
                    <a:pt x="1206" y="947"/>
                  </a:cubicBezTo>
                  <a:cubicBezTo>
                    <a:pt x="1327" y="785"/>
                    <a:pt x="1494" y="710"/>
                    <a:pt x="1713" y="710"/>
                  </a:cubicBezTo>
                  <a:close/>
                  <a:moveTo>
                    <a:pt x="1713" y="1"/>
                  </a:moveTo>
                  <a:cubicBezTo>
                    <a:pt x="1177" y="1"/>
                    <a:pt x="756" y="145"/>
                    <a:pt x="456" y="433"/>
                  </a:cubicBezTo>
                  <a:cubicBezTo>
                    <a:pt x="156" y="722"/>
                    <a:pt x="0" y="1120"/>
                    <a:pt x="0" y="1627"/>
                  </a:cubicBezTo>
                  <a:cubicBezTo>
                    <a:pt x="0" y="2135"/>
                    <a:pt x="156" y="2539"/>
                    <a:pt x="456" y="2827"/>
                  </a:cubicBezTo>
                  <a:cubicBezTo>
                    <a:pt x="756" y="3110"/>
                    <a:pt x="1177" y="3254"/>
                    <a:pt x="1713" y="3254"/>
                  </a:cubicBezTo>
                  <a:cubicBezTo>
                    <a:pt x="2244" y="3254"/>
                    <a:pt x="2659" y="3110"/>
                    <a:pt x="2959" y="2827"/>
                  </a:cubicBezTo>
                  <a:cubicBezTo>
                    <a:pt x="3259" y="2539"/>
                    <a:pt x="3415" y="2135"/>
                    <a:pt x="3415" y="1627"/>
                  </a:cubicBezTo>
                  <a:cubicBezTo>
                    <a:pt x="3415" y="1120"/>
                    <a:pt x="3259" y="722"/>
                    <a:pt x="2959" y="433"/>
                  </a:cubicBezTo>
                  <a:cubicBezTo>
                    <a:pt x="2659" y="145"/>
                    <a:pt x="2244" y="1"/>
                    <a:pt x="171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5227125" y="1951100"/>
              <a:ext cx="60150" cy="107900"/>
            </a:xfrm>
            <a:custGeom>
              <a:avLst/>
              <a:gdLst/>
              <a:ahLst/>
              <a:cxnLst/>
              <a:rect l="l" t="t" r="r" b="b"/>
              <a:pathLst>
                <a:path w="2406" h="4316" extrusionOk="0">
                  <a:moveTo>
                    <a:pt x="1650" y="0"/>
                  </a:moveTo>
                  <a:cubicBezTo>
                    <a:pt x="1252" y="0"/>
                    <a:pt x="964" y="81"/>
                    <a:pt x="774" y="249"/>
                  </a:cubicBezTo>
                  <a:cubicBezTo>
                    <a:pt x="583" y="410"/>
                    <a:pt x="491" y="658"/>
                    <a:pt x="491" y="993"/>
                  </a:cubicBezTo>
                  <a:lnTo>
                    <a:pt x="491" y="1212"/>
                  </a:lnTo>
                  <a:lnTo>
                    <a:pt x="1" y="1212"/>
                  </a:lnTo>
                  <a:lnTo>
                    <a:pt x="1" y="1921"/>
                  </a:lnTo>
                  <a:lnTo>
                    <a:pt x="491" y="1921"/>
                  </a:lnTo>
                  <a:lnTo>
                    <a:pt x="491" y="4315"/>
                  </a:lnTo>
                  <a:lnTo>
                    <a:pt x="1483" y="4315"/>
                  </a:lnTo>
                  <a:lnTo>
                    <a:pt x="1483" y="1921"/>
                  </a:lnTo>
                  <a:lnTo>
                    <a:pt x="2331" y="1921"/>
                  </a:lnTo>
                  <a:lnTo>
                    <a:pt x="2331" y="1212"/>
                  </a:lnTo>
                  <a:lnTo>
                    <a:pt x="1483" y="1212"/>
                  </a:lnTo>
                  <a:lnTo>
                    <a:pt x="1483" y="993"/>
                  </a:lnTo>
                  <a:cubicBezTo>
                    <a:pt x="1483" y="871"/>
                    <a:pt x="1512" y="779"/>
                    <a:pt x="1564" y="733"/>
                  </a:cubicBezTo>
                  <a:cubicBezTo>
                    <a:pt x="1622" y="681"/>
                    <a:pt x="1720" y="652"/>
                    <a:pt x="1858" y="652"/>
                  </a:cubicBezTo>
                  <a:lnTo>
                    <a:pt x="2406" y="652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4177200" y="2121250"/>
              <a:ext cx="57700" cy="79500"/>
            </a:xfrm>
            <a:custGeom>
              <a:avLst/>
              <a:gdLst/>
              <a:ahLst/>
              <a:cxnLst/>
              <a:rect l="l" t="t" r="r" b="b"/>
              <a:pathLst>
                <a:path w="2308" h="3180" extrusionOk="0">
                  <a:moveTo>
                    <a:pt x="2025" y="1"/>
                  </a:moveTo>
                  <a:cubicBezTo>
                    <a:pt x="1794" y="1"/>
                    <a:pt x="1598" y="47"/>
                    <a:pt x="1431" y="145"/>
                  </a:cubicBezTo>
                  <a:cubicBezTo>
                    <a:pt x="1263" y="237"/>
                    <a:pt x="1119" y="382"/>
                    <a:pt x="992" y="583"/>
                  </a:cubicBezTo>
                  <a:lnTo>
                    <a:pt x="992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2" y="3179"/>
                  </a:lnTo>
                  <a:lnTo>
                    <a:pt x="992" y="1749"/>
                  </a:lnTo>
                  <a:cubicBezTo>
                    <a:pt x="992" y="1443"/>
                    <a:pt x="1061" y="1212"/>
                    <a:pt x="1200" y="1051"/>
                  </a:cubicBezTo>
                  <a:cubicBezTo>
                    <a:pt x="1338" y="883"/>
                    <a:pt x="1534" y="803"/>
                    <a:pt x="1788" y="803"/>
                  </a:cubicBezTo>
                  <a:cubicBezTo>
                    <a:pt x="1875" y="803"/>
                    <a:pt x="1961" y="814"/>
                    <a:pt x="2042" y="831"/>
                  </a:cubicBezTo>
                  <a:cubicBezTo>
                    <a:pt x="2134" y="849"/>
                    <a:pt x="2221" y="878"/>
                    <a:pt x="2307" y="924"/>
                  </a:cubicBezTo>
                  <a:lnTo>
                    <a:pt x="2301" y="24"/>
                  </a:lnTo>
                  <a:cubicBezTo>
                    <a:pt x="2227" y="12"/>
                    <a:pt x="2175" y="7"/>
                    <a:pt x="2134" y="7"/>
                  </a:cubicBezTo>
                  <a:cubicBezTo>
                    <a:pt x="2094" y="1"/>
                    <a:pt x="2059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4241350" y="2121250"/>
              <a:ext cx="83250" cy="81500"/>
            </a:xfrm>
            <a:custGeom>
              <a:avLst/>
              <a:gdLst/>
              <a:ahLst/>
              <a:cxnLst/>
              <a:rect l="l" t="t" r="r" b="b"/>
              <a:pathLst>
                <a:path w="3330" h="3260" extrusionOk="0">
                  <a:moveTo>
                    <a:pt x="1714" y="658"/>
                  </a:moveTo>
                  <a:cubicBezTo>
                    <a:pt x="1893" y="658"/>
                    <a:pt x="2031" y="716"/>
                    <a:pt x="2141" y="837"/>
                  </a:cubicBezTo>
                  <a:cubicBezTo>
                    <a:pt x="2256" y="947"/>
                    <a:pt x="2308" y="1103"/>
                    <a:pt x="2308" y="1287"/>
                  </a:cubicBezTo>
                  <a:lnTo>
                    <a:pt x="1022" y="1287"/>
                  </a:lnTo>
                  <a:cubicBezTo>
                    <a:pt x="1051" y="1085"/>
                    <a:pt x="1126" y="930"/>
                    <a:pt x="1247" y="826"/>
                  </a:cubicBezTo>
                  <a:cubicBezTo>
                    <a:pt x="1368" y="716"/>
                    <a:pt x="1524" y="658"/>
                    <a:pt x="1714" y="658"/>
                  </a:cubicBezTo>
                  <a:close/>
                  <a:moveTo>
                    <a:pt x="1720" y="1"/>
                  </a:moveTo>
                  <a:cubicBezTo>
                    <a:pt x="1183" y="1"/>
                    <a:pt x="762" y="145"/>
                    <a:pt x="457" y="439"/>
                  </a:cubicBezTo>
                  <a:cubicBezTo>
                    <a:pt x="151" y="728"/>
                    <a:pt x="1" y="1126"/>
                    <a:pt x="1" y="1627"/>
                  </a:cubicBezTo>
                  <a:cubicBezTo>
                    <a:pt x="1" y="2147"/>
                    <a:pt x="157" y="2545"/>
                    <a:pt x="462" y="2833"/>
                  </a:cubicBezTo>
                  <a:cubicBezTo>
                    <a:pt x="774" y="3116"/>
                    <a:pt x="1212" y="3260"/>
                    <a:pt x="1772" y="3260"/>
                  </a:cubicBezTo>
                  <a:cubicBezTo>
                    <a:pt x="2008" y="3260"/>
                    <a:pt x="2245" y="3237"/>
                    <a:pt x="2475" y="3191"/>
                  </a:cubicBezTo>
                  <a:cubicBezTo>
                    <a:pt x="2712" y="3144"/>
                    <a:pt x="2948" y="3081"/>
                    <a:pt x="3179" y="2989"/>
                  </a:cubicBezTo>
                  <a:lnTo>
                    <a:pt x="3179" y="2227"/>
                  </a:lnTo>
                  <a:cubicBezTo>
                    <a:pt x="2948" y="2348"/>
                    <a:pt x="2723" y="2447"/>
                    <a:pt x="2504" y="2510"/>
                  </a:cubicBezTo>
                  <a:cubicBezTo>
                    <a:pt x="2285" y="2568"/>
                    <a:pt x="2077" y="2602"/>
                    <a:pt x="1864" y="2602"/>
                  </a:cubicBezTo>
                  <a:cubicBezTo>
                    <a:pt x="1610" y="2602"/>
                    <a:pt x="1408" y="2539"/>
                    <a:pt x="1264" y="2423"/>
                  </a:cubicBezTo>
                  <a:cubicBezTo>
                    <a:pt x="1120" y="2308"/>
                    <a:pt x="1033" y="2135"/>
                    <a:pt x="1010" y="1904"/>
                  </a:cubicBezTo>
                  <a:lnTo>
                    <a:pt x="3329" y="1904"/>
                  </a:lnTo>
                  <a:lnTo>
                    <a:pt x="3329" y="1622"/>
                  </a:lnTo>
                  <a:cubicBezTo>
                    <a:pt x="3329" y="1126"/>
                    <a:pt x="3179" y="733"/>
                    <a:pt x="2891" y="439"/>
                  </a:cubicBezTo>
                  <a:cubicBezTo>
                    <a:pt x="2596" y="151"/>
                    <a:pt x="2204" y="1"/>
                    <a:pt x="172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4337825" y="2093000"/>
              <a:ext cx="83225" cy="109750"/>
            </a:xfrm>
            <a:custGeom>
              <a:avLst/>
              <a:gdLst/>
              <a:ahLst/>
              <a:cxnLst/>
              <a:rect l="l" t="t" r="r" b="b"/>
              <a:pathLst>
                <a:path w="3329" h="4390" extrusionOk="0">
                  <a:moveTo>
                    <a:pt x="1679" y="1852"/>
                  </a:moveTo>
                  <a:cubicBezTo>
                    <a:pt x="1887" y="1852"/>
                    <a:pt x="2048" y="1927"/>
                    <a:pt x="2164" y="2083"/>
                  </a:cubicBezTo>
                  <a:cubicBezTo>
                    <a:pt x="2273" y="2238"/>
                    <a:pt x="2331" y="2463"/>
                    <a:pt x="2331" y="2757"/>
                  </a:cubicBezTo>
                  <a:cubicBezTo>
                    <a:pt x="2331" y="3057"/>
                    <a:pt x="2273" y="3282"/>
                    <a:pt x="2164" y="3438"/>
                  </a:cubicBezTo>
                  <a:cubicBezTo>
                    <a:pt x="2048" y="3588"/>
                    <a:pt x="1887" y="3669"/>
                    <a:pt x="1679" y="3669"/>
                  </a:cubicBezTo>
                  <a:cubicBezTo>
                    <a:pt x="1466" y="3669"/>
                    <a:pt x="1304" y="3588"/>
                    <a:pt x="1195" y="3438"/>
                  </a:cubicBezTo>
                  <a:cubicBezTo>
                    <a:pt x="1079" y="3282"/>
                    <a:pt x="1027" y="3057"/>
                    <a:pt x="1027" y="2757"/>
                  </a:cubicBezTo>
                  <a:cubicBezTo>
                    <a:pt x="1027" y="2463"/>
                    <a:pt x="1079" y="2238"/>
                    <a:pt x="1195" y="2083"/>
                  </a:cubicBezTo>
                  <a:cubicBezTo>
                    <a:pt x="1304" y="1927"/>
                    <a:pt x="1466" y="1852"/>
                    <a:pt x="1679" y="1852"/>
                  </a:cubicBezTo>
                  <a:close/>
                  <a:moveTo>
                    <a:pt x="2331" y="0"/>
                  </a:moveTo>
                  <a:lnTo>
                    <a:pt x="2331" y="1662"/>
                  </a:lnTo>
                  <a:cubicBezTo>
                    <a:pt x="2193" y="1477"/>
                    <a:pt x="2043" y="1344"/>
                    <a:pt x="1875" y="1264"/>
                  </a:cubicBezTo>
                  <a:cubicBezTo>
                    <a:pt x="1714" y="1177"/>
                    <a:pt x="1523" y="1131"/>
                    <a:pt x="1310" y="1131"/>
                  </a:cubicBezTo>
                  <a:cubicBezTo>
                    <a:pt x="924" y="1131"/>
                    <a:pt x="612" y="1287"/>
                    <a:pt x="364" y="1587"/>
                  </a:cubicBezTo>
                  <a:cubicBezTo>
                    <a:pt x="122" y="1892"/>
                    <a:pt x="1" y="2284"/>
                    <a:pt x="1" y="2757"/>
                  </a:cubicBezTo>
                  <a:cubicBezTo>
                    <a:pt x="1" y="3236"/>
                    <a:pt x="122" y="3628"/>
                    <a:pt x="364" y="3934"/>
                  </a:cubicBezTo>
                  <a:cubicBezTo>
                    <a:pt x="612" y="4240"/>
                    <a:pt x="924" y="4390"/>
                    <a:pt x="1310" y="4390"/>
                  </a:cubicBezTo>
                  <a:cubicBezTo>
                    <a:pt x="1523" y="4390"/>
                    <a:pt x="1714" y="4344"/>
                    <a:pt x="1881" y="4263"/>
                  </a:cubicBezTo>
                  <a:cubicBezTo>
                    <a:pt x="2043" y="4176"/>
                    <a:pt x="2193" y="4044"/>
                    <a:pt x="2331" y="3859"/>
                  </a:cubicBezTo>
                  <a:lnTo>
                    <a:pt x="2331" y="4309"/>
                  </a:lnTo>
                  <a:lnTo>
                    <a:pt x="3329" y="4309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4494150" y="2093000"/>
              <a:ext cx="83225" cy="109750"/>
            </a:xfrm>
            <a:custGeom>
              <a:avLst/>
              <a:gdLst/>
              <a:ahLst/>
              <a:cxnLst/>
              <a:rect l="l" t="t" r="r" b="b"/>
              <a:pathLst>
                <a:path w="3329" h="4390" extrusionOk="0">
                  <a:moveTo>
                    <a:pt x="1650" y="1852"/>
                  </a:moveTo>
                  <a:cubicBezTo>
                    <a:pt x="1863" y="1852"/>
                    <a:pt x="2025" y="1927"/>
                    <a:pt x="2135" y="2083"/>
                  </a:cubicBezTo>
                  <a:cubicBezTo>
                    <a:pt x="2250" y="2238"/>
                    <a:pt x="2308" y="2463"/>
                    <a:pt x="2308" y="2757"/>
                  </a:cubicBezTo>
                  <a:cubicBezTo>
                    <a:pt x="2308" y="3057"/>
                    <a:pt x="2250" y="3282"/>
                    <a:pt x="2135" y="3438"/>
                  </a:cubicBezTo>
                  <a:cubicBezTo>
                    <a:pt x="2025" y="3588"/>
                    <a:pt x="1863" y="3669"/>
                    <a:pt x="1650" y="3669"/>
                  </a:cubicBezTo>
                  <a:cubicBezTo>
                    <a:pt x="1442" y="3669"/>
                    <a:pt x="1275" y="3588"/>
                    <a:pt x="1160" y="3438"/>
                  </a:cubicBezTo>
                  <a:cubicBezTo>
                    <a:pt x="1050" y="3277"/>
                    <a:pt x="992" y="3052"/>
                    <a:pt x="992" y="2757"/>
                  </a:cubicBezTo>
                  <a:cubicBezTo>
                    <a:pt x="992" y="2469"/>
                    <a:pt x="1050" y="2244"/>
                    <a:pt x="1160" y="2088"/>
                  </a:cubicBezTo>
                  <a:cubicBezTo>
                    <a:pt x="1275" y="1933"/>
                    <a:pt x="1442" y="1852"/>
                    <a:pt x="1650" y="1852"/>
                  </a:cubicBezTo>
                  <a:close/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3859"/>
                  </a:lnTo>
                  <a:cubicBezTo>
                    <a:pt x="1131" y="4038"/>
                    <a:pt x="1281" y="4176"/>
                    <a:pt x="1448" y="4263"/>
                  </a:cubicBezTo>
                  <a:cubicBezTo>
                    <a:pt x="1615" y="4344"/>
                    <a:pt x="1806" y="4390"/>
                    <a:pt x="2019" y="4390"/>
                  </a:cubicBezTo>
                  <a:cubicBezTo>
                    <a:pt x="2400" y="4390"/>
                    <a:pt x="2717" y="4240"/>
                    <a:pt x="2959" y="3934"/>
                  </a:cubicBezTo>
                  <a:cubicBezTo>
                    <a:pt x="3207" y="3628"/>
                    <a:pt x="3329" y="3236"/>
                    <a:pt x="3329" y="2757"/>
                  </a:cubicBezTo>
                  <a:cubicBezTo>
                    <a:pt x="3329" y="2284"/>
                    <a:pt x="3207" y="1892"/>
                    <a:pt x="2959" y="1587"/>
                  </a:cubicBezTo>
                  <a:cubicBezTo>
                    <a:pt x="2717" y="1287"/>
                    <a:pt x="2400" y="1131"/>
                    <a:pt x="2019" y="1131"/>
                  </a:cubicBezTo>
                  <a:cubicBezTo>
                    <a:pt x="1806" y="1131"/>
                    <a:pt x="1615" y="1177"/>
                    <a:pt x="1448" y="1264"/>
                  </a:cubicBezTo>
                  <a:cubicBezTo>
                    <a:pt x="1281" y="1344"/>
                    <a:pt x="1131" y="1477"/>
                    <a:pt x="992" y="1662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4595675" y="2093000"/>
              <a:ext cx="24825" cy="107750"/>
            </a:xfrm>
            <a:custGeom>
              <a:avLst/>
              <a:gdLst/>
              <a:ahLst/>
              <a:cxnLst/>
              <a:rect l="l" t="t" r="r" b="b"/>
              <a:pathLst>
                <a:path w="993" h="4310" extrusionOk="0"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4638500" y="21212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7" y="710"/>
                    <a:pt x="2088" y="791"/>
                    <a:pt x="2204" y="947"/>
                  </a:cubicBezTo>
                  <a:cubicBezTo>
                    <a:pt x="2319" y="1108"/>
                    <a:pt x="2377" y="1333"/>
                    <a:pt x="2377" y="1627"/>
                  </a:cubicBezTo>
                  <a:cubicBezTo>
                    <a:pt x="2377" y="1927"/>
                    <a:pt x="2319" y="2158"/>
                    <a:pt x="2204" y="2314"/>
                  </a:cubicBezTo>
                  <a:cubicBezTo>
                    <a:pt x="2088" y="2470"/>
                    <a:pt x="1927" y="2550"/>
                    <a:pt x="1708" y="2550"/>
                  </a:cubicBezTo>
                  <a:cubicBezTo>
                    <a:pt x="1488" y="2550"/>
                    <a:pt x="1321" y="2470"/>
                    <a:pt x="1206" y="2314"/>
                  </a:cubicBezTo>
                  <a:cubicBezTo>
                    <a:pt x="1090" y="2158"/>
                    <a:pt x="1033" y="1927"/>
                    <a:pt x="1033" y="1627"/>
                  </a:cubicBezTo>
                  <a:cubicBezTo>
                    <a:pt x="1033" y="1333"/>
                    <a:pt x="1090" y="1108"/>
                    <a:pt x="1206" y="947"/>
                  </a:cubicBezTo>
                  <a:cubicBezTo>
                    <a:pt x="1321" y="791"/>
                    <a:pt x="1488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1" y="1"/>
                    <a:pt x="756" y="145"/>
                    <a:pt x="450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41"/>
                    <a:pt x="150" y="2539"/>
                    <a:pt x="450" y="2827"/>
                  </a:cubicBezTo>
                  <a:cubicBezTo>
                    <a:pt x="756" y="3116"/>
                    <a:pt x="1171" y="3260"/>
                    <a:pt x="1708" y="3260"/>
                  </a:cubicBezTo>
                  <a:cubicBezTo>
                    <a:pt x="2244" y="3260"/>
                    <a:pt x="2659" y="3116"/>
                    <a:pt x="2959" y="2827"/>
                  </a:cubicBezTo>
                  <a:cubicBezTo>
                    <a:pt x="3259" y="2539"/>
                    <a:pt x="3409" y="2141"/>
                    <a:pt x="3409" y="1627"/>
                  </a:cubicBezTo>
                  <a:cubicBezTo>
                    <a:pt x="3409" y="1120"/>
                    <a:pt x="3259" y="722"/>
                    <a:pt x="2959" y="433"/>
                  </a:cubicBezTo>
                  <a:cubicBezTo>
                    <a:pt x="2659" y="145"/>
                    <a:pt x="2244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4735825" y="21212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14" y="710"/>
                  </a:moveTo>
                  <a:cubicBezTo>
                    <a:pt x="1927" y="710"/>
                    <a:pt x="2095" y="791"/>
                    <a:pt x="2210" y="947"/>
                  </a:cubicBezTo>
                  <a:cubicBezTo>
                    <a:pt x="2319" y="1108"/>
                    <a:pt x="2377" y="1333"/>
                    <a:pt x="2377" y="1627"/>
                  </a:cubicBezTo>
                  <a:cubicBezTo>
                    <a:pt x="2377" y="1927"/>
                    <a:pt x="2319" y="2158"/>
                    <a:pt x="2210" y="2314"/>
                  </a:cubicBezTo>
                  <a:cubicBezTo>
                    <a:pt x="2095" y="2470"/>
                    <a:pt x="1927" y="2550"/>
                    <a:pt x="1714" y="2550"/>
                  </a:cubicBezTo>
                  <a:cubicBezTo>
                    <a:pt x="1495" y="2550"/>
                    <a:pt x="1322" y="2470"/>
                    <a:pt x="1206" y="2314"/>
                  </a:cubicBezTo>
                  <a:cubicBezTo>
                    <a:pt x="1091" y="2158"/>
                    <a:pt x="1033" y="1927"/>
                    <a:pt x="1033" y="1627"/>
                  </a:cubicBezTo>
                  <a:cubicBezTo>
                    <a:pt x="1033" y="1333"/>
                    <a:pt x="1091" y="1108"/>
                    <a:pt x="1206" y="947"/>
                  </a:cubicBezTo>
                  <a:cubicBezTo>
                    <a:pt x="1322" y="791"/>
                    <a:pt x="1495" y="710"/>
                    <a:pt x="1714" y="710"/>
                  </a:cubicBezTo>
                  <a:close/>
                  <a:moveTo>
                    <a:pt x="1714" y="1"/>
                  </a:moveTo>
                  <a:cubicBezTo>
                    <a:pt x="1177" y="1"/>
                    <a:pt x="756" y="145"/>
                    <a:pt x="456" y="433"/>
                  </a:cubicBezTo>
                  <a:cubicBezTo>
                    <a:pt x="151" y="722"/>
                    <a:pt x="1" y="1120"/>
                    <a:pt x="1" y="1627"/>
                  </a:cubicBezTo>
                  <a:cubicBezTo>
                    <a:pt x="1" y="2141"/>
                    <a:pt x="151" y="2539"/>
                    <a:pt x="456" y="2827"/>
                  </a:cubicBezTo>
                  <a:cubicBezTo>
                    <a:pt x="756" y="3116"/>
                    <a:pt x="1177" y="3260"/>
                    <a:pt x="1714" y="3260"/>
                  </a:cubicBezTo>
                  <a:cubicBezTo>
                    <a:pt x="2244" y="3260"/>
                    <a:pt x="2660" y="3116"/>
                    <a:pt x="2960" y="2827"/>
                  </a:cubicBezTo>
                  <a:cubicBezTo>
                    <a:pt x="3260" y="2539"/>
                    <a:pt x="3410" y="2141"/>
                    <a:pt x="3410" y="1627"/>
                  </a:cubicBezTo>
                  <a:cubicBezTo>
                    <a:pt x="3410" y="1120"/>
                    <a:pt x="3260" y="722"/>
                    <a:pt x="2960" y="433"/>
                  </a:cubicBezTo>
                  <a:cubicBezTo>
                    <a:pt x="2660" y="145"/>
                    <a:pt x="2244" y="1"/>
                    <a:pt x="171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4833600" y="2093000"/>
              <a:ext cx="83225" cy="109750"/>
            </a:xfrm>
            <a:custGeom>
              <a:avLst/>
              <a:gdLst/>
              <a:ahLst/>
              <a:cxnLst/>
              <a:rect l="l" t="t" r="r" b="b"/>
              <a:pathLst>
                <a:path w="3329" h="4390" extrusionOk="0">
                  <a:moveTo>
                    <a:pt x="1679" y="1852"/>
                  </a:moveTo>
                  <a:cubicBezTo>
                    <a:pt x="1892" y="1852"/>
                    <a:pt x="2054" y="1927"/>
                    <a:pt x="2164" y="2083"/>
                  </a:cubicBezTo>
                  <a:cubicBezTo>
                    <a:pt x="2273" y="2238"/>
                    <a:pt x="2331" y="2463"/>
                    <a:pt x="2331" y="2757"/>
                  </a:cubicBezTo>
                  <a:cubicBezTo>
                    <a:pt x="2331" y="3057"/>
                    <a:pt x="2273" y="3282"/>
                    <a:pt x="2164" y="3438"/>
                  </a:cubicBezTo>
                  <a:cubicBezTo>
                    <a:pt x="2054" y="3588"/>
                    <a:pt x="1892" y="3669"/>
                    <a:pt x="1679" y="3669"/>
                  </a:cubicBezTo>
                  <a:cubicBezTo>
                    <a:pt x="1466" y="3669"/>
                    <a:pt x="1304" y="3588"/>
                    <a:pt x="1194" y="3438"/>
                  </a:cubicBezTo>
                  <a:cubicBezTo>
                    <a:pt x="1085" y="3282"/>
                    <a:pt x="1027" y="3057"/>
                    <a:pt x="1027" y="2757"/>
                  </a:cubicBezTo>
                  <a:cubicBezTo>
                    <a:pt x="1027" y="2463"/>
                    <a:pt x="1085" y="2238"/>
                    <a:pt x="1194" y="2083"/>
                  </a:cubicBezTo>
                  <a:cubicBezTo>
                    <a:pt x="1304" y="1927"/>
                    <a:pt x="1466" y="1852"/>
                    <a:pt x="1679" y="1852"/>
                  </a:cubicBezTo>
                  <a:close/>
                  <a:moveTo>
                    <a:pt x="2331" y="0"/>
                  </a:moveTo>
                  <a:lnTo>
                    <a:pt x="2331" y="1662"/>
                  </a:lnTo>
                  <a:cubicBezTo>
                    <a:pt x="2192" y="1477"/>
                    <a:pt x="2042" y="1344"/>
                    <a:pt x="1875" y="1264"/>
                  </a:cubicBezTo>
                  <a:cubicBezTo>
                    <a:pt x="1714" y="1177"/>
                    <a:pt x="1523" y="1131"/>
                    <a:pt x="1310" y="1131"/>
                  </a:cubicBezTo>
                  <a:cubicBezTo>
                    <a:pt x="929" y="1131"/>
                    <a:pt x="612" y="1287"/>
                    <a:pt x="370" y="1587"/>
                  </a:cubicBezTo>
                  <a:cubicBezTo>
                    <a:pt x="122" y="1892"/>
                    <a:pt x="0" y="2284"/>
                    <a:pt x="0" y="2757"/>
                  </a:cubicBezTo>
                  <a:cubicBezTo>
                    <a:pt x="0" y="3236"/>
                    <a:pt x="122" y="3628"/>
                    <a:pt x="370" y="3934"/>
                  </a:cubicBezTo>
                  <a:cubicBezTo>
                    <a:pt x="612" y="4240"/>
                    <a:pt x="929" y="4390"/>
                    <a:pt x="1310" y="4390"/>
                  </a:cubicBezTo>
                  <a:cubicBezTo>
                    <a:pt x="1523" y="4390"/>
                    <a:pt x="1714" y="4344"/>
                    <a:pt x="1881" y="4263"/>
                  </a:cubicBezTo>
                  <a:cubicBezTo>
                    <a:pt x="2042" y="4176"/>
                    <a:pt x="2192" y="4044"/>
                    <a:pt x="2331" y="3859"/>
                  </a:cubicBezTo>
                  <a:lnTo>
                    <a:pt x="2331" y="4309"/>
                  </a:lnTo>
                  <a:lnTo>
                    <a:pt x="3329" y="4309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4984150" y="2121250"/>
              <a:ext cx="68525" cy="81500"/>
            </a:xfrm>
            <a:custGeom>
              <a:avLst/>
              <a:gdLst/>
              <a:ahLst/>
              <a:cxnLst/>
              <a:rect l="l" t="t" r="r" b="b"/>
              <a:pathLst>
                <a:path w="2741" h="3260" extrusionOk="0">
                  <a:moveTo>
                    <a:pt x="1789" y="1"/>
                  </a:moveTo>
                  <a:cubicBezTo>
                    <a:pt x="1229" y="1"/>
                    <a:pt x="791" y="145"/>
                    <a:pt x="473" y="433"/>
                  </a:cubicBezTo>
                  <a:cubicBezTo>
                    <a:pt x="162" y="722"/>
                    <a:pt x="0" y="1120"/>
                    <a:pt x="0" y="1627"/>
                  </a:cubicBezTo>
                  <a:cubicBezTo>
                    <a:pt x="0" y="2141"/>
                    <a:pt x="162" y="2539"/>
                    <a:pt x="473" y="2827"/>
                  </a:cubicBezTo>
                  <a:cubicBezTo>
                    <a:pt x="791" y="3116"/>
                    <a:pt x="1229" y="3260"/>
                    <a:pt x="1789" y="3260"/>
                  </a:cubicBezTo>
                  <a:cubicBezTo>
                    <a:pt x="1950" y="3260"/>
                    <a:pt x="2106" y="3243"/>
                    <a:pt x="2267" y="3214"/>
                  </a:cubicBezTo>
                  <a:cubicBezTo>
                    <a:pt x="2429" y="3185"/>
                    <a:pt x="2585" y="3144"/>
                    <a:pt x="2740" y="3087"/>
                  </a:cubicBezTo>
                  <a:lnTo>
                    <a:pt x="2740" y="2274"/>
                  </a:lnTo>
                  <a:cubicBezTo>
                    <a:pt x="2625" y="2366"/>
                    <a:pt x="2492" y="2435"/>
                    <a:pt x="2354" y="2481"/>
                  </a:cubicBezTo>
                  <a:cubicBezTo>
                    <a:pt x="2215" y="2527"/>
                    <a:pt x="2065" y="2550"/>
                    <a:pt x="1910" y="2550"/>
                  </a:cubicBezTo>
                  <a:cubicBezTo>
                    <a:pt x="1633" y="2550"/>
                    <a:pt x="1419" y="2470"/>
                    <a:pt x="1264" y="2308"/>
                  </a:cubicBezTo>
                  <a:cubicBezTo>
                    <a:pt x="1114" y="2147"/>
                    <a:pt x="1033" y="1922"/>
                    <a:pt x="1033" y="1627"/>
                  </a:cubicBezTo>
                  <a:cubicBezTo>
                    <a:pt x="1033" y="1339"/>
                    <a:pt x="1114" y="1114"/>
                    <a:pt x="1264" y="953"/>
                  </a:cubicBezTo>
                  <a:cubicBezTo>
                    <a:pt x="1419" y="791"/>
                    <a:pt x="1633" y="710"/>
                    <a:pt x="1910" y="710"/>
                  </a:cubicBezTo>
                  <a:cubicBezTo>
                    <a:pt x="2060" y="710"/>
                    <a:pt x="2198" y="733"/>
                    <a:pt x="2331" y="780"/>
                  </a:cubicBezTo>
                  <a:cubicBezTo>
                    <a:pt x="2469" y="820"/>
                    <a:pt x="2608" y="889"/>
                    <a:pt x="2740" y="981"/>
                  </a:cubicBezTo>
                  <a:lnTo>
                    <a:pt x="2740" y="174"/>
                  </a:lnTo>
                  <a:cubicBezTo>
                    <a:pt x="2585" y="116"/>
                    <a:pt x="2423" y="76"/>
                    <a:pt x="2267" y="47"/>
                  </a:cubicBezTo>
                  <a:cubicBezTo>
                    <a:pt x="2112" y="18"/>
                    <a:pt x="1950" y="1"/>
                    <a:pt x="178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5068225" y="2121250"/>
              <a:ext cx="83225" cy="81500"/>
            </a:xfrm>
            <a:custGeom>
              <a:avLst/>
              <a:gdLst/>
              <a:ahLst/>
              <a:cxnLst/>
              <a:rect l="l" t="t" r="r" b="b"/>
              <a:pathLst>
                <a:path w="3329" h="3260" extrusionOk="0">
                  <a:moveTo>
                    <a:pt x="1713" y="658"/>
                  </a:moveTo>
                  <a:cubicBezTo>
                    <a:pt x="1892" y="658"/>
                    <a:pt x="2036" y="716"/>
                    <a:pt x="2146" y="837"/>
                  </a:cubicBezTo>
                  <a:cubicBezTo>
                    <a:pt x="2256" y="947"/>
                    <a:pt x="2313" y="1103"/>
                    <a:pt x="2313" y="1287"/>
                  </a:cubicBezTo>
                  <a:lnTo>
                    <a:pt x="1021" y="1287"/>
                  </a:lnTo>
                  <a:cubicBezTo>
                    <a:pt x="1050" y="1085"/>
                    <a:pt x="1125" y="930"/>
                    <a:pt x="1246" y="826"/>
                  </a:cubicBezTo>
                  <a:cubicBezTo>
                    <a:pt x="1367" y="716"/>
                    <a:pt x="1523" y="658"/>
                    <a:pt x="1713" y="658"/>
                  </a:cubicBezTo>
                  <a:close/>
                  <a:moveTo>
                    <a:pt x="1719" y="1"/>
                  </a:moveTo>
                  <a:cubicBezTo>
                    <a:pt x="1183" y="1"/>
                    <a:pt x="762" y="145"/>
                    <a:pt x="456" y="439"/>
                  </a:cubicBezTo>
                  <a:cubicBezTo>
                    <a:pt x="150" y="728"/>
                    <a:pt x="0" y="1126"/>
                    <a:pt x="0" y="1627"/>
                  </a:cubicBezTo>
                  <a:cubicBezTo>
                    <a:pt x="0" y="2147"/>
                    <a:pt x="156" y="2545"/>
                    <a:pt x="467" y="2833"/>
                  </a:cubicBezTo>
                  <a:cubicBezTo>
                    <a:pt x="779" y="3116"/>
                    <a:pt x="1217" y="3260"/>
                    <a:pt x="1777" y="3260"/>
                  </a:cubicBezTo>
                  <a:cubicBezTo>
                    <a:pt x="2008" y="3260"/>
                    <a:pt x="2244" y="3237"/>
                    <a:pt x="2481" y="3191"/>
                  </a:cubicBezTo>
                  <a:cubicBezTo>
                    <a:pt x="2711" y="3144"/>
                    <a:pt x="2948" y="3081"/>
                    <a:pt x="3184" y="2989"/>
                  </a:cubicBezTo>
                  <a:lnTo>
                    <a:pt x="3184" y="2227"/>
                  </a:lnTo>
                  <a:cubicBezTo>
                    <a:pt x="2953" y="2348"/>
                    <a:pt x="2729" y="2447"/>
                    <a:pt x="2509" y="2510"/>
                  </a:cubicBezTo>
                  <a:cubicBezTo>
                    <a:pt x="2290" y="2568"/>
                    <a:pt x="2077" y="2602"/>
                    <a:pt x="1869" y="2602"/>
                  </a:cubicBezTo>
                  <a:cubicBezTo>
                    <a:pt x="1610" y="2602"/>
                    <a:pt x="1408" y="2539"/>
                    <a:pt x="1263" y="2423"/>
                  </a:cubicBezTo>
                  <a:cubicBezTo>
                    <a:pt x="1119" y="2308"/>
                    <a:pt x="1033" y="2135"/>
                    <a:pt x="1010" y="1904"/>
                  </a:cubicBezTo>
                  <a:lnTo>
                    <a:pt x="3328" y="1904"/>
                  </a:lnTo>
                  <a:lnTo>
                    <a:pt x="3328" y="1622"/>
                  </a:lnTo>
                  <a:cubicBezTo>
                    <a:pt x="3328" y="1126"/>
                    <a:pt x="3184" y="733"/>
                    <a:pt x="2890" y="439"/>
                  </a:cubicBezTo>
                  <a:cubicBezTo>
                    <a:pt x="2596" y="151"/>
                    <a:pt x="2209" y="1"/>
                    <a:pt x="171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5170175" y="2093000"/>
              <a:ext cx="24825" cy="107750"/>
            </a:xfrm>
            <a:custGeom>
              <a:avLst/>
              <a:gdLst/>
              <a:ahLst/>
              <a:cxnLst/>
              <a:rect l="l" t="t" r="r" b="b"/>
              <a:pathLst>
                <a:path w="993" h="4310" extrusionOk="0"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5218775" y="2093000"/>
              <a:ext cx="24825" cy="107750"/>
            </a:xfrm>
            <a:custGeom>
              <a:avLst/>
              <a:gdLst/>
              <a:ahLst/>
              <a:cxnLst/>
              <a:rect l="l" t="t" r="r" b="b"/>
              <a:pathLst>
                <a:path w="993" h="4310" extrusionOk="0">
                  <a:moveTo>
                    <a:pt x="0" y="0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5262900" y="2121250"/>
              <a:ext cx="70375" cy="81500"/>
            </a:xfrm>
            <a:custGeom>
              <a:avLst/>
              <a:gdLst/>
              <a:ahLst/>
              <a:cxnLst/>
              <a:rect l="l" t="t" r="r" b="b"/>
              <a:pathLst>
                <a:path w="2815" h="3260" extrusionOk="0">
                  <a:moveTo>
                    <a:pt x="1373" y="1"/>
                  </a:moveTo>
                  <a:cubicBezTo>
                    <a:pt x="906" y="1"/>
                    <a:pt x="560" y="82"/>
                    <a:pt x="335" y="237"/>
                  </a:cubicBezTo>
                  <a:cubicBezTo>
                    <a:pt x="110" y="399"/>
                    <a:pt x="0" y="641"/>
                    <a:pt x="0" y="970"/>
                  </a:cubicBezTo>
                  <a:cubicBezTo>
                    <a:pt x="0" y="1276"/>
                    <a:pt x="87" y="1501"/>
                    <a:pt x="266" y="1651"/>
                  </a:cubicBezTo>
                  <a:cubicBezTo>
                    <a:pt x="444" y="1801"/>
                    <a:pt x="750" y="1904"/>
                    <a:pt x="1194" y="1962"/>
                  </a:cubicBezTo>
                  <a:lnTo>
                    <a:pt x="1367" y="1979"/>
                  </a:lnTo>
                  <a:cubicBezTo>
                    <a:pt x="1569" y="2008"/>
                    <a:pt x="1702" y="2043"/>
                    <a:pt x="1771" y="2083"/>
                  </a:cubicBezTo>
                  <a:cubicBezTo>
                    <a:pt x="1834" y="2129"/>
                    <a:pt x="1869" y="2193"/>
                    <a:pt x="1869" y="2279"/>
                  </a:cubicBezTo>
                  <a:cubicBezTo>
                    <a:pt x="1869" y="2389"/>
                    <a:pt x="1823" y="2464"/>
                    <a:pt x="1725" y="2522"/>
                  </a:cubicBezTo>
                  <a:cubicBezTo>
                    <a:pt x="1627" y="2573"/>
                    <a:pt x="1483" y="2602"/>
                    <a:pt x="1286" y="2602"/>
                  </a:cubicBezTo>
                  <a:cubicBezTo>
                    <a:pt x="1073" y="2602"/>
                    <a:pt x="860" y="2573"/>
                    <a:pt x="652" y="2527"/>
                  </a:cubicBezTo>
                  <a:cubicBezTo>
                    <a:pt x="444" y="2481"/>
                    <a:pt x="242" y="2406"/>
                    <a:pt x="46" y="2314"/>
                  </a:cubicBezTo>
                  <a:lnTo>
                    <a:pt x="46" y="3064"/>
                  </a:lnTo>
                  <a:cubicBezTo>
                    <a:pt x="277" y="3127"/>
                    <a:pt x="502" y="3179"/>
                    <a:pt x="721" y="3208"/>
                  </a:cubicBezTo>
                  <a:cubicBezTo>
                    <a:pt x="940" y="3243"/>
                    <a:pt x="1148" y="3260"/>
                    <a:pt x="1356" y="3260"/>
                  </a:cubicBezTo>
                  <a:cubicBezTo>
                    <a:pt x="1840" y="3260"/>
                    <a:pt x="2204" y="3173"/>
                    <a:pt x="2446" y="3012"/>
                  </a:cubicBezTo>
                  <a:cubicBezTo>
                    <a:pt x="2688" y="2845"/>
                    <a:pt x="2815" y="2597"/>
                    <a:pt x="2815" y="2262"/>
                  </a:cubicBezTo>
                  <a:cubicBezTo>
                    <a:pt x="2815" y="1950"/>
                    <a:pt x="2723" y="1714"/>
                    <a:pt x="2550" y="1570"/>
                  </a:cubicBezTo>
                  <a:cubicBezTo>
                    <a:pt x="2377" y="1420"/>
                    <a:pt x="2031" y="1316"/>
                    <a:pt x="1523" y="1253"/>
                  </a:cubicBezTo>
                  <a:lnTo>
                    <a:pt x="1350" y="1224"/>
                  </a:lnTo>
                  <a:cubicBezTo>
                    <a:pt x="1171" y="1206"/>
                    <a:pt x="1044" y="1172"/>
                    <a:pt x="975" y="1131"/>
                  </a:cubicBezTo>
                  <a:cubicBezTo>
                    <a:pt x="906" y="1091"/>
                    <a:pt x="871" y="1028"/>
                    <a:pt x="871" y="947"/>
                  </a:cubicBezTo>
                  <a:cubicBezTo>
                    <a:pt x="871" y="849"/>
                    <a:pt x="917" y="780"/>
                    <a:pt x="1010" y="733"/>
                  </a:cubicBezTo>
                  <a:cubicBezTo>
                    <a:pt x="1102" y="687"/>
                    <a:pt x="1240" y="658"/>
                    <a:pt x="1431" y="658"/>
                  </a:cubicBezTo>
                  <a:cubicBezTo>
                    <a:pt x="1604" y="658"/>
                    <a:pt x="1794" y="682"/>
                    <a:pt x="1990" y="728"/>
                  </a:cubicBezTo>
                  <a:cubicBezTo>
                    <a:pt x="2186" y="774"/>
                    <a:pt x="2394" y="837"/>
                    <a:pt x="2607" y="924"/>
                  </a:cubicBezTo>
                  <a:lnTo>
                    <a:pt x="2607" y="174"/>
                  </a:lnTo>
                  <a:cubicBezTo>
                    <a:pt x="2371" y="116"/>
                    <a:pt x="2152" y="70"/>
                    <a:pt x="1950" y="41"/>
                  </a:cubicBezTo>
                  <a:cubicBezTo>
                    <a:pt x="1748" y="18"/>
                    <a:pt x="1558" y="1"/>
                    <a:pt x="137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4176325" y="2307000"/>
              <a:ext cx="50050" cy="84100"/>
            </a:xfrm>
            <a:custGeom>
              <a:avLst/>
              <a:gdLst/>
              <a:ahLst/>
              <a:cxnLst/>
              <a:rect l="l" t="t" r="r" b="b"/>
              <a:pathLst>
                <a:path w="2002" h="3364" extrusionOk="0">
                  <a:moveTo>
                    <a:pt x="808" y="0"/>
                  </a:moveTo>
                  <a:lnTo>
                    <a:pt x="0" y="162"/>
                  </a:lnTo>
                  <a:lnTo>
                    <a:pt x="0" y="577"/>
                  </a:lnTo>
                  <a:lnTo>
                    <a:pt x="808" y="416"/>
                  </a:lnTo>
                  <a:lnTo>
                    <a:pt x="808" y="2982"/>
                  </a:lnTo>
                  <a:lnTo>
                    <a:pt x="64" y="2982"/>
                  </a:lnTo>
                  <a:lnTo>
                    <a:pt x="64" y="3363"/>
                  </a:lnTo>
                  <a:lnTo>
                    <a:pt x="2002" y="3363"/>
                  </a:lnTo>
                  <a:lnTo>
                    <a:pt x="2002" y="2982"/>
                  </a:lnTo>
                  <a:lnTo>
                    <a:pt x="1258" y="2982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4432575" y="2338725"/>
              <a:ext cx="72275" cy="32600"/>
            </a:xfrm>
            <a:custGeom>
              <a:avLst/>
              <a:gdLst/>
              <a:ahLst/>
              <a:cxnLst/>
              <a:rect l="l" t="t" r="r" b="b"/>
              <a:pathLst>
                <a:path w="2891" h="1304" extrusionOk="0">
                  <a:moveTo>
                    <a:pt x="0" y="0"/>
                  </a:moveTo>
                  <a:lnTo>
                    <a:pt x="0" y="381"/>
                  </a:lnTo>
                  <a:lnTo>
                    <a:pt x="2890" y="381"/>
                  </a:lnTo>
                  <a:lnTo>
                    <a:pt x="2890" y="0"/>
                  </a:lnTo>
                  <a:close/>
                  <a:moveTo>
                    <a:pt x="0" y="923"/>
                  </a:moveTo>
                  <a:lnTo>
                    <a:pt x="0" y="1304"/>
                  </a:lnTo>
                  <a:lnTo>
                    <a:pt x="2890" y="1304"/>
                  </a:lnTo>
                  <a:lnTo>
                    <a:pt x="2890" y="923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4703825" y="2328050"/>
              <a:ext cx="61150" cy="63050"/>
            </a:xfrm>
            <a:custGeom>
              <a:avLst/>
              <a:gdLst/>
              <a:ahLst/>
              <a:cxnLst/>
              <a:rect l="l" t="t" r="r" b="b"/>
              <a:pathLst>
                <a:path w="2446" h="2522" extrusionOk="0">
                  <a:moveTo>
                    <a:pt x="81" y="0"/>
                  </a:moveTo>
                  <a:lnTo>
                    <a:pt x="975" y="1206"/>
                  </a:lnTo>
                  <a:lnTo>
                    <a:pt x="0" y="2521"/>
                  </a:lnTo>
                  <a:lnTo>
                    <a:pt x="485" y="2521"/>
                  </a:lnTo>
                  <a:lnTo>
                    <a:pt x="1223" y="1535"/>
                  </a:lnTo>
                  <a:lnTo>
                    <a:pt x="1956" y="2521"/>
                  </a:lnTo>
                  <a:lnTo>
                    <a:pt x="2446" y="2521"/>
                  </a:lnTo>
                  <a:lnTo>
                    <a:pt x="1483" y="1229"/>
                  </a:lnTo>
                  <a:lnTo>
                    <a:pt x="2400" y="0"/>
                  </a:lnTo>
                  <a:lnTo>
                    <a:pt x="1909" y="0"/>
                  </a:lnTo>
                  <a:lnTo>
                    <a:pt x="1240" y="90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4810950" y="2307000"/>
              <a:ext cx="61325" cy="84100"/>
            </a:xfrm>
            <a:custGeom>
              <a:avLst/>
              <a:gdLst/>
              <a:ahLst/>
              <a:cxnLst/>
              <a:rect l="l" t="t" r="r" b="b"/>
              <a:pathLst>
                <a:path w="2453" h="3364" extrusionOk="0">
                  <a:moveTo>
                    <a:pt x="1524" y="398"/>
                  </a:moveTo>
                  <a:lnTo>
                    <a:pt x="1524" y="2192"/>
                  </a:lnTo>
                  <a:lnTo>
                    <a:pt x="370" y="2192"/>
                  </a:lnTo>
                  <a:lnTo>
                    <a:pt x="1524" y="398"/>
                  </a:lnTo>
                  <a:close/>
                  <a:moveTo>
                    <a:pt x="1403" y="0"/>
                  </a:moveTo>
                  <a:lnTo>
                    <a:pt x="1" y="2134"/>
                  </a:lnTo>
                  <a:lnTo>
                    <a:pt x="1" y="2573"/>
                  </a:lnTo>
                  <a:lnTo>
                    <a:pt x="1524" y="2573"/>
                  </a:lnTo>
                  <a:lnTo>
                    <a:pt x="1524" y="3363"/>
                  </a:lnTo>
                  <a:lnTo>
                    <a:pt x="1974" y="3363"/>
                  </a:lnTo>
                  <a:lnTo>
                    <a:pt x="1974" y="2573"/>
                  </a:lnTo>
                  <a:lnTo>
                    <a:pt x="2452" y="2573"/>
                  </a:lnTo>
                  <a:lnTo>
                    <a:pt x="2452" y="2192"/>
                  </a:lnTo>
                  <a:lnTo>
                    <a:pt x="1974" y="2192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4884350" y="2354875"/>
              <a:ext cx="30450" cy="9250"/>
            </a:xfrm>
            <a:custGeom>
              <a:avLst/>
              <a:gdLst/>
              <a:ahLst/>
              <a:cxnLst/>
              <a:rect l="l" t="t" r="r" b="b"/>
              <a:pathLst>
                <a:path w="1218" h="370" extrusionOk="0">
                  <a:moveTo>
                    <a:pt x="1" y="0"/>
                  </a:moveTo>
                  <a:lnTo>
                    <a:pt x="1" y="369"/>
                  </a:lnTo>
                  <a:lnTo>
                    <a:pt x="1218" y="369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4929200" y="2305550"/>
              <a:ext cx="55400" cy="87275"/>
            </a:xfrm>
            <a:custGeom>
              <a:avLst/>
              <a:gdLst/>
              <a:ahLst/>
              <a:cxnLst/>
              <a:rect l="l" t="t" r="r" b="b"/>
              <a:pathLst>
                <a:path w="2216" h="3491" extrusionOk="0">
                  <a:moveTo>
                    <a:pt x="1016" y="1"/>
                  </a:moveTo>
                  <a:cubicBezTo>
                    <a:pt x="878" y="1"/>
                    <a:pt x="739" y="12"/>
                    <a:pt x="583" y="35"/>
                  </a:cubicBezTo>
                  <a:cubicBezTo>
                    <a:pt x="433" y="58"/>
                    <a:pt x="272" y="93"/>
                    <a:pt x="99" y="145"/>
                  </a:cubicBezTo>
                  <a:lnTo>
                    <a:pt x="99" y="548"/>
                  </a:lnTo>
                  <a:cubicBezTo>
                    <a:pt x="272" y="491"/>
                    <a:pt x="428" y="450"/>
                    <a:pt x="572" y="422"/>
                  </a:cubicBezTo>
                  <a:cubicBezTo>
                    <a:pt x="716" y="393"/>
                    <a:pt x="849" y="381"/>
                    <a:pt x="976" y="381"/>
                  </a:cubicBezTo>
                  <a:cubicBezTo>
                    <a:pt x="1201" y="381"/>
                    <a:pt x="1374" y="427"/>
                    <a:pt x="1500" y="520"/>
                  </a:cubicBezTo>
                  <a:cubicBezTo>
                    <a:pt x="1622" y="612"/>
                    <a:pt x="1685" y="745"/>
                    <a:pt x="1685" y="918"/>
                  </a:cubicBezTo>
                  <a:cubicBezTo>
                    <a:pt x="1685" y="1085"/>
                    <a:pt x="1622" y="1218"/>
                    <a:pt x="1506" y="1304"/>
                  </a:cubicBezTo>
                  <a:cubicBezTo>
                    <a:pt x="1385" y="1396"/>
                    <a:pt x="1212" y="1437"/>
                    <a:pt x="993" y="1437"/>
                  </a:cubicBezTo>
                  <a:lnTo>
                    <a:pt x="583" y="1437"/>
                  </a:lnTo>
                  <a:lnTo>
                    <a:pt x="583" y="1812"/>
                  </a:lnTo>
                  <a:lnTo>
                    <a:pt x="976" y="1812"/>
                  </a:lnTo>
                  <a:cubicBezTo>
                    <a:pt x="1224" y="1812"/>
                    <a:pt x="1414" y="1869"/>
                    <a:pt x="1552" y="1979"/>
                  </a:cubicBezTo>
                  <a:cubicBezTo>
                    <a:pt x="1691" y="2094"/>
                    <a:pt x="1760" y="2250"/>
                    <a:pt x="1760" y="2446"/>
                  </a:cubicBezTo>
                  <a:cubicBezTo>
                    <a:pt x="1760" y="2660"/>
                    <a:pt x="1685" y="2827"/>
                    <a:pt x="1535" y="2937"/>
                  </a:cubicBezTo>
                  <a:cubicBezTo>
                    <a:pt x="1385" y="3052"/>
                    <a:pt x="1172" y="3104"/>
                    <a:pt x="883" y="3104"/>
                  </a:cubicBezTo>
                  <a:cubicBezTo>
                    <a:pt x="722" y="3104"/>
                    <a:pt x="566" y="3086"/>
                    <a:pt x="416" y="3052"/>
                  </a:cubicBezTo>
                  <a:cubicBezTo>
                    <a:pt x="266" y="3011"/>
                    <a:pt x="128" y="2954"/>
                    <a:pt x="1" y="2885"/>
                  </a:cubicBezTo>
                  <a:lnTo>
                    <a:pt x="1" y="3323"/>
                  </a:lnTo>
                  <a:cubicBezTo>
                    <a:pt x="156" y="3375"/>
                    <a:pt x="312" y="3421"/>
                    <a:pt x="462" y="3444"/>
                  </a:cubicBezTo>
                  <a:cubicBezTo>
                    <a:pt x="612" y="3473"/>
                    <a:pt x="756" y="3490"/>
                    <a:pt x="901" y="3490"/>
                  </a:cubicBezTo>
                  <a:cubicBezTo>
                    <a:pt x="1322" y="3490"/>
                    <a:pt x="1645" y="3398"/>
                    <a:pt x="1870" y="3213"/>
                  </a:cubicBezTo>
                  <a:cubicBezTo>
                    <a:pt x="2100" y="3035"/>
                    <a:pt x="2216" y="2775"/>
                    <a:pt x="2216" y="2446"/>
                  </a:cubicBezTo>
                  <a:cubicBezTo>
                    <a:pt x="2216" y="2227"/>
                    <a:pt x="2152" y="2048"/>
                    <a:pt x="2031" y="1898"/>
                  </a:cubicBezTo>
                  <a:cubicBezTo>
                    <a:pt x="1910" y="1754"/>
                    <a:pt x="1737" y="1656"/>
                    <a:pt x="1518" y="1610"/>
                  </a:cubicBezTo>
                  <a:cubicBezTo>
                    <a:pt x="1720" y="1558"/>
                    <a:pt x="1870" y="1471"/>
                    <a:pt x="1973" y="1344"/>
                  </a:cubicBezTo>
                  <a:cubicBezTo>
                    <a:pt x="2083" y="1212"/>
                    <a:pt x="2135" y="1056"/>
                    <a:pt x="2135" y="872"/>
                  </a:cubicBezTo>
                  <a:cubicBezTo>
                    <a:pt x="2135" y="600"/>
                    <a:pt x="2037" y="393"/>
                    <a:pt x="1835" y="237"/>
                  </a:cubicBezTo>
                  <a:cubicBezTo>
                    <a:pt x="1633" y="76"/>
                    <a:pt x="1356" y="1"/>
                    <a:pt x="1016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5001450" y="2305550"/>
              <a:ext cx="58150" cy="87275"/>
            </a:xfrm>
            <a:custGeom>
              <a:avLst/>
              <a:gdLst/>
              <a:ahLst/>
              <a:cxnLst/>
              <a:rect l="l" t="t" r="r" b="b"/>
              <a:pathLst>
                <a:path w="2326" h="3491" extrusionOk="0">
                  <a:moveTo>
                    <a:pt x="1160" y="358"/>
                  </a:moveTo>
                  <a:cubicBezTo>
                    <a:pt x="1396" y="358"/>
                    <a:pt x="1575" y="474"/>
                    <a:pt x="1691" y="704"/>
                  </a:cubicBezTo>
                  <a:cubicBezTo>
                    <a:pt x="1812" y="935"/>
                    <a:pt x="1869" y="1281"/>
                    <a:pt x="1869" y="1742"/>
                  </a:cubicBezTo>
                  <a:cubicBezTo>
                    <a:pt x="1869" y="2204"/>
                    <a:pt x="1812" y="2550"/>
                    <a:pt x="1691" y="2781"/>
                  </a:cubicBezTo>
                  <a:cubicBezTo>
                    <a:pt x="1575" y="3011"/>
                    <a:pt x="1396" y="3127"/>
                    <a:pt x="1160" y="3127"/>
                  </a:cubicBezTo>
                  <a:cubicBezTo>
                    <a:pt x="929" y="3127"/>
                    <a:pt x="750" y="3011"/>
                    <a:pt x="629" y="2781"/>
                  </a:cubicBezTo>
                  <a:cubicBezTo>
                    <a:pt x="514" y="2550"/>
                    <a:pt x="456" y="2204"/>
                    <a:pt x="456" y="1742"/>
                  </a:cubicBezTo>
                  <a:cubicBezTo>
                    <a:pt x="456" y="1281"/>
                    <a:pt x="514" y="935"/>
                    <a:pt x="629" y="704"/>
                  </a:cubicBezTo>
                  <a:cubicBezTo>
                    <a:pt x="750" y="474"/>
                    <a:pt x="929" y="358"/>
                    <a:pt x="1160" y="358"/>
                  </a:cubicBezTo>
                  <a:close/>
                  <a:moveTo>
                    <a:pt x="1160" y="1"/>
                  </a:moveTo>
                  <a:cubicBezTo>
                    <a:pt x="785" y="1"/>
                    <a:pt x="497" y="150"/>
                    <a:pt x="295" y="445"/>
                  </a:cubicBezTo>
                  <a:cubicBezTo>
                    <a:pt x="99" y="745"/>
                    <a:pt x="1" y="1177"/>
                    <a:pt x="1" y="1742"/>
                  </a:cubicBezTo>
                  <a:cubicBezTo>
                    <a:pt x="1" y="2314"/>
                    <a:pt x="99" y="2746"/>
                    <a:pt x="295" y="3040"/>
                  </a:cubicBezTo>
                  <a:cubicBezTo>
                    <a:pt x="497" y="3340"/>
                    <a:pt x="785" y="3490"/>
                    <a:pt x="1160" y="3490"/>
                  </a:cubicBezTo>
                  <a:cubicBezTo>
                    <a:pt x="1541" y="3490"/>
                    <a:pt x="1823" y="3340"/>
                    <a:pt x="2025" y="3040"/>
                  </a:cubicBezTo>
                  <a:cubicBezTo>
                    <a:pt x="2221" y="2746"/>
                    <a:pt x="2325" y="2314"/>
                    <a:pt x="2325" y="1742"/>
                  </a:cubicBezTo>
                  <a:cubicBezTo>
                    <a:pt x="2325" y="1177"/>
                    <a:pt x="2221" y="745"/>
                    <a:pt x="2025" y="445"/>
                  </a:cubicBezTo>
                  <a:cubicBezTo>
                    <a:pt x="1823" y="150"/>
                    <a:pt x="1541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4489375" y="2290700"/>
              <a:ext cx="78775" cy="123450"/>
            </a:xfrm>
            <a:custGeom>
              <a:avLst/>
              <a:gdLst/>
              <a:ahLst/>
              <a:cxnLst/>
              <a:rect l="l" t="t" r="r" b="b"/>
              <a:pathLst>
                <a:path w="3151" h="4938" extrusionOk="0">
                  <a:moveTo>
                    <a:pt x="289" y="1696"/>
                  </a:moveTo>
                  <a:cubicBezTo>
                    <a:pt x="1" y="2544"/>
                    <a:pt x="393" y="4344"/>
                    <a:pt x="1172" y="4638"/>
                  </a:cubicBezTo>
                  <a:cubicBezTo>
                    <a:pt x="1945" y="4938"/>
                    <a:pt x="2441" y="4448"/>
                    <a:pt x="2793" y="3646"/>
                  </a:cubicBezTo>
                  <a:cubicBezTo>
                    <a:pt x="3150" y="2844"/>
                    <a:pt x="3041" y="698"/>
                    <a:pt x="2164" y="346"/>
                  </a:cubicBezTo>
                  <a:cubicBezTo>
                    <a:pt x="1287" y="0"/>
                    <a:pt x="584" y="848"/>
                    <a:pt x="289" y="1696"/>
                  </a:cubicBezTo>
                  <a:close/>
                </a:path>
              </a:pathLst>
            </a:custGeom>
            <a:solidFill>
              <a:srgbClr val="7DB0D8"/>
            </a:solidFill>
            <a:ln w="14575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4521400" y="2352550"/>
              <a:ext cx="14725" cy="13300"/>
            </a:xfrm>
            <a:custGeom>
              <a:avLst/>
              <a:gdLst/>
              <a:ahLst/>
              <a:cxnLst/>
              <a:rect l="l" t="t" r="r" b="b"/>
              <a:pathLst>
                <a:path w="589" h="532" extrusionOk="0">
                  <a:moveTo>
                    <a:pt x="297" y="0"/>
                  </a:moveTo>
                  <a:cubicBezTo>
                    <a:pt x="231" y="0"/>
                    <a:pt x="166" y="23"/>
                    <a:pt x="116" y="70"/>
                  </a:cubicBezTo>
                  <a:cubicBezTo>
                    <a:pt x="6" y="168"/>
                    <a:pt x="1" y="335"/>
                    <a:pt x="99" y="445"/>
                  </a:cubicBezTo>
                  <a:cubicBezTo>
                    <a:pt x="150" y="503"/>
                    <a:pt x="223" y="532"/>
                    <a:pt x="295" y="532"/>
                  </a:cubicBezTo>
                  <a:cubicBezTo>
                    <a:pt x="360" y="532"/>
                    <a:pt x="424" y="509"/>
                    <a:pt x="473" y="462"/>
                  </a:cubicBezTo>
                  <a:cubicBezTo>
                    <a:pt x="583" y="359"/>
                    <a:pt x="589" y="191"/>
                    <a:pt x="491" y="82"/>
                  </a:cubicBezTo>
                  <a:cubicBezTo>
                    <a:pt x="440" y="28"/>
                    <a:pt x="368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 w="2177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6"/>
            <p:cNvSpPr/>
            <p:nvPr/>
          </p:nvSpPr>
          <p:spPr>
            <a:xfrm>
              <a:off x="4237025" y="2304825"/>
              <a:ext cx="86850" cy="94475"/>
            </a:xfrm>
            <a:custGeom>
              <a:avLst/>
              <a:gdLst/>
              <a:ahLst/>
              <a:cxnLst/>
              <a:rect l="l" t="t" r="r" b="b"/>
              <a:pathLst>
                <a:path w="3474" h="3779" fill="none" extrusionOk="0">
                  <a:moveTo>
                    <a:pt x="3317" y="2792"/>
                  </a:moveTo>
                  <a:cubicBezTo>
                    <a:pt x="2879" y="3479"/>
                    <a:pt x="2025" y="3779"/>
                    <a:pt x="1258" y="3513"/>
                  </a:cubicBezTo>
                  <a:cubicBezTo>
                    <a:pt x="485" y="3242"/>
                    <a:pt x="1" y="2481"/>
                    <a:pt x="82" y="1673"/>
                  </a:cubicBezTo>
                  <a:cubicBezTo>
                    <a:pt x="162" y="860"/>
                    <a:pt x="797" y="214"/>
                    <a:pt x="1604" y="105"/>
                  </a:cubicBezTo>
                  <a:cubicBezTo>
                    <a:pt x="2412" y="1"/>
                    <a:pt x="3185" y="462"/>
                    <a:pt x="3473" y="1224"/>
                  </a:cubicBezTo>
                  <a:lnTo>
                    <a:pt x="1829" y="1852"/>
                  </a:lnTo>
                  <a:close/>
                </a:path>
              </a:pathLst>
            </a:custGeom>
            <a:noFill/>
            <a:ln w="154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6"/>
            <p:cNvSpPr/>
            <p:nvPr/>
          </p:nvSpPr>
          <p:spPr>
            <a:xfrm>
              <a:off x="4297300" y="2325300"/>
              <a:ext cx="48350" cy="23525"/>
            </a:xfrm>
            <a:custGeom>
              <a:avLst/>
              <a:gdLst/>
              <a:ahLst/>
              <a:cxnLst/>
              <a:rect l="l" t="t" r="r" b="b"/>
              <a:pathLst>
                <a:path w="1934" h="941" fill="none" extrusionOk="0">
                  <a:moveTo>
                    <a:pt x="1933" y="1"/>
                  </a:moveTo>
                  <a:lnTo>
                    <a:pt x="1166" y="941"/>
                  </a:lnTo>
                  <a:lnTo>
                    <a:pt x="1" y="353"/>
                  </a:lnTo>
                </a:path>
              </a:pathLst>
            </a:custGeom>
            <a:noFill/>
            <a:ln w="154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6"/>
            <p:cNvSpPr/>
            <p:nvPr/>
          </p:nvSpPr>
          <p:spPr>
            <a:xfrm>
              <a:off x="4852625" y="2506850"/>
              <a:ext cx="1827525" cy="1086025"/>
            </a:xfrm>
            <a:custGeom>
              <a:avLst/>
              <a:gdLst/>
              <a:ahLst/>
              <a:cxnLst/>
              <a:rect l="l" t="t" r="r" b="b"/>
              <a:pathLst>
                <a:path w="73101" h="43441" fill="none" extrusionOk="0">
                  <a:moveTo>
                    <a:pt x="52681" y="1"/>
                  </a:moveTo>
                  <a:cubicBezTo>
                    <a:pt x="56840" y="1166"/>
                    <a:pt x="60670" y="2787"/>
                    <a:pt x="63958" y="4823"/>
                  </a:cubicBezTo>
                  <a:cubicBezTo>
                    <a:pt x="68128" y="7396"/>
                    <a:pt x="71231" y="10505"/>
                    <a:pt x="73100" y="13890"/>
                  </a:cubicBezTo>
                  <a:moveTo>
                    <a:pt x="67430" y="35763"/>
                  </a:moveTo>
                  <a:cubicBezTo>
                    <a:pt x="66375" y="36628"/>
                    <a:pt x="65215" y="37453"/>
                    <a:pt x="63958" y="38226"/>
                  </a:cubicBezTo>
                  <a:cubicBezTo>
                    <a:pt x="60289" y="40493"/>
                    <a:pt x="55957" y="42252"/>
                    <a:pt x="51239" y="43429"/>
                  </a:cubicBezTo>
                  <a:moveTo>
                    <a:pt x="22675" y="43441"/>
                  </a:moveTo>
                  <a:cubicBezTo>
                    <a:pt x="17940" y="42264"/>
                    <a:pt x="13585" y="40505"/>
                    <a:pt x="9905" y="38226"/>
                  </a:cubicBezTo>
                  <a:cubicBezTo>
                    <a:pt x="6934" y="36392"/>
                    <a:pt x="4500" y="34281"/>
                    <a:pt x="2672" y="31997"/>
                  </a:cubicBezTo>
                  <a:moveTo>
                    <a:pt x="1" y="15436"/>
                  </a:moveTo>
                  <a:cubicBezTo>
                    <a:pt x="1720" y="11456"/>
                    <a:pt x="5106" y="7788"/>
                    <a:pt x="9905" y="4823"/>
                  </a:cubicBezTo>
                  <a:cubicBezTo>
                    <a:pt x="12668" y="3116"/>
                    <a:pt x="15806" y="1697"/>
                    <a:pt x="19203" y="595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6"/>
            <p:cNvSpPr/>
            <p:nvPr/>
          </p:nvSpPr>
          <p:spPr>
            <a:xfrm>
              <a:off x="5886725" y="1950950"/>
              <a:ext cx="163100" cy="295225"/>
            </a:xfrm>
            <a:custGeom>
              <a:avLst/>
              <a:gdLst/>
              <a:ahLst/>
              <a:cxnLst/>
              <a:rect l="l" t="t" r="r" b="b"/>
              <a:pathLst>
                <a:path w="6524" h="11809" fill="none" extrusionOk="0">
                  <a:moveTo>
                    <a:pt x="6524" y="1"/>
                  </a:moveTo>
                  <a:cubicBezTo>
                    <a:pt x="1581" y="5584"/>
                    <a:pt x="894" y="8255"/>
                    <a:pt x="0" y="11808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6"/>
            <p:cNvSpPr/>
            <p:nvPr/>
          </p:nvSpPr>
          <p:spPr>
            <a:xfrm>
              <a:off x="5828600" y="2164225"/>
              <a:ext cx="155050" cy="97525"/>
            </a:xfrm>
            <a:custGeom>
              <a:avLst/>
              <a:gdLst/>
              <a:ahLst/>
              <a:cxnLst/>
              <a:rect l="l" t="t" r="r" b="b"/>
              <a:pathLst>
                <a:path w="6202" h="3901" fill="none" extrusionOk="0">
                  <a:moveTo>
                    <a:pt x="6201" y="1674"/>
                  </a:moveTo>
                  <a:lnTo>
                    <a:pt x="2094" y="3900"/>
                  </a:lnTo>
                  <a:lnTo>
                    <a:pt x="0" y="1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6630500" y="2806375"/>
              <a:ext cx="66225" cy="50500"/>
            </a:xfrm>
            <a:custGeom>
              <a:avLst/>
              <a:gdLst/>
              <a:ahLst/>
              <a:cxnLst/>
              <a:rect l="l" t="t" r="r" b="b"/>
              <a:pathLst>
                <a:path w="2649" h="2020" fill="none" extrusionOk="0">
                  <a:moveTo>
                    <a:pt x="2649" y="0"/>
                  </a:moveTo>
                  <a:lnTo>
                    <a:pt x="2043" y="2019"/>
                  </a:lnTo>
                  <a:lnTo>
                    <a:pt x="1" y="1511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6133300" y="3544400"/>
              <a:ext cx="47175" cy="71550"/>
            </a:xfrm>
            <a:custGeom>
              <a:avLst/>
              <a:gdLst/>
              <a:ahLst/>
              <a:cxnLst/>
              <a:rect l="l" t="t" r="r" b="b"/>
              <a:pathLst>
                <a:path w="1887" h="2862" fill="none" extrusionOk="0">
                  <a:moveTo>
                    <a:pt x="1887" y="2861"/>
                  </a:moveTo>
                  <a:lnTo>
                    <a:pt x="1" y="1933"/>
                  </a:lnTo>
                  <a:lnTo>
                    <a:pt x="831" y="0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4910450" y="3306175"/>
              <a:ext cx="61025" cy="51950"/>
            </a:xfrm>
            <a:custGeom>
              <a:avLst/>
              <a:gdLst/>
              <a:ahLst/>
              <a:cxnLst/>
              <a:rect l="l" t="t" r="r" b="b"/>
              <a:pathLst>
                <a:path w="2441" h="2078" fill="none" extrusionOk="0">
                  <a:moveTo>
                    <a:pt x="1" y="2077"/>
                  </a:moveTo>
                  <a:lnTo>
                    <a:pt x="347" y="1"/>
                  </a:lnTo>
                  <a:lnTo>
                    <a:pt x="2441" y="249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5284950" y="2499500"/>
              <a:ext cx="48200" cy="70400"/>
            </a:xfrm>
            <a:custGeom>
              <a:avLst/>
              <a:gdLst/>
              <a:ahLst/>
              <a:cxnLst/>
              <a:rect l="l" t="t" r="r" b="b"/>
              <a:pathLst>
                <a:path w="1928" h="2816" fill="none" extrusionOk="0">
                  <a:moveTo>
                    <a:pt x="1" y="1"/>
                  </a:moveTo>
                  <a:lnTo>
                    <a:pt x="1927" y="854"/>
                  </a:lnTo>
                  <a:lnTo>
                    <a:pt x="1166" y="2815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4176325" y="2510600"/>
              <a:ext cx="143075" cy="143075"/>
            </a:xfrm>
            <a:custGeom>
              <a:avLst/>
              <a:gdLst/>
              <a:ahLst/>
              <a:cxnLst/>
              <a:rect l="l" t="t" r="r" b="b"/>
              <a:pathLst>
                <a:path w="5723" h="5723" fill="none" extrusionOk="0">
                  <a:moveTo>
                    <a:pt x="5722" y="2862"/>
                  </a:moveTo>
                  <a:cubicBezTo>
                    <a:pt x="5722" y="4442"/>
                    <a:pt x="4442" y="5723"/>
                    <a:pt x="2861" y="5723"/>
                  </a:cubicBezTo>
                  <a:cubicBezTo>
                    <a:pt x="1281" y="5723"/>
                    <a:pt x="0" y="4442"/>
                    <a:pt x="0" y="2862"/>
                  </a:cubicBezTo>
                  <a:cubicBezTo>
                    <a:pt x="0" y="1281"/>
                    <a:pt x="1281" y="1"/>
                    <a:pt x="2861" y="1"/>
                  </a:cubicBezTo>
                  <a:cubicBezTo>
                    <a:pt x="4442" y="1"/>
                    <a:pt x="5722" y="1281"/>
                    <a:pt x="5722" y="2862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4247850" y="2531075"/>
              <a:ext cx="34625" cy="53525"/>
            </a:xfrm>
            <a:custGeom>
              <a:avLst/>
              <a:gdLst/>
              <a:ahLst/>
              <a:cxnLst/>
              <a:rect l="l" t="t" r="r" b="b"/>
              <a:pathLst>
                <a:path w="1385" h="2141" fill="none" extrusionOk="0">
                  <a:moveTo>
                    <a:pt x="0" y="1"/>
                  </a:moveTo>
                  <a:lnTo>
                    <a:pt x="0" y="2141"/>
                  </a:lnTo>
                  <a:lnTo>
                    <a:pt x="1385" y="1449"/>
                  </a:lnTo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4365525" y="2541025"/>
              <a:ext cx="61300" cy="84250"/>
            </a:xfrm>
            <a:custGeom>
              <a:avLst/>
              <a:gdLst/>
              <a:ahLst/>
              <a:cxnLst/>
              <a:rect l="l" t="t" r="r" b="b"/>
              <a:pathLst>
                <a:path w="2452" h="3370" extrusionOk="0">
                  <a:moveTo>
                    <a:pt x="1517" y="399"/>
                  </a:moveTo>
                  <a:lnTo>
                    <a:pt x="1517" y="2193"/>
                  </a:lnTo>
                  <a:lnTo>
                    <a:pt x="369" y="2193"/>
                  </a:lnTo>
                  <a:lnTo>
                    <a:pt x="1517" y="399"/>
                  </a:lnTo>
                  <a:close/>
                  <a:moveTo>
                    <a:pt x="1402" y="1"/>
                  </a:moveTo>
                  <a:lnTo>
                    <a:pt x="0" y="2135"/>
                  </a:lnTo>
                  <a:lnTo>
                    <a:pt x="0" y="2573"/>
                  </a:lnTo>
                  <a:lnTo>
                    <a:pt x="1517" y="2573"/>
                  </a:lnTo>
                  <a:lnTo>
                    <a:pt x="1517" y="3369"/>
                  </a:lnTo>
                  <a:lnTo>
                    <a:pt x="1973" y="3369"/>
                  </a:lnTo>
                  <a:lnTo>
                    <a:pt x="1973" y="2573"/>
                  </a:lnTo>
                  <a:lnTo>
                    <a:pt x="2452" y="2573"/>
                  </a:lnTo>
                  <a:lnTo>
                    <a:pt x="2452" y="2193"/>
                  </a:lnTo>
                  <a:lnTo>
                    <a:pt x="1973" y="2193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4441075" y="2539600"/>
              <a:ext cx="57700" cy="87250"/>
            </a:xfrm>
            <a:custGeom>
              <a:avLst/>
              <a:gdLst/>
              <a:ahLst/>
              <a:cxnLst/>
              <a:rect l="l" t="t" r="r" b="b"/>
              <a:pathLst>
                <a:path w="2308" h="3490" extrusionOk="0">
                  <a:moveTo>
                    <a:pt x="1154" y="358"/>
                  </a:moveTo>
                  <a:cubicBezTo>
                    <a:pt x="1350" y="358"/>
                    <a:pt x="1506" y="410"/>
                    <a:pt x="1616" y="508"/>
                  </a:cubicBezTo>
                  <a:cubicBezTo>
                    <a:pt x="1725" y="606"/>
                    <a:pt x="1783" y="739"/>
                    <a:pt x="1783" y="912"/>
                  </a:cubicBezTo>
                  <a:cubicBezTo>
                    <a:pt x="1783" y="1090"/>
                    <a:pt x="1725" y="1223"/>
                    <a:pt x="1616" y="1321"/>
                  </a:cubicBezTo>
                  <a:cubicBezTo>
                    <a:pt x="1506" y="1419"/>
                    <a:pt x="1350" y="1471"/>
                    <a:pt x="1154" y="1471"/>
                  </a:cubicBezTo>
                  <a:cubicBezTo>
                    <a:pt x="958" y="1471"/>
                    <a:pt x="808" y="1419"/>
                    <a:pt x="699" y="1321"/>
                  </a:cubicBezTo>
                  <a:cubicBezTo>
                    <a:pt x="589" y="1223"/>
                    <a:pt x="531" y="1090"/>
                    <a:pt x="531" y="912"/>
                  </a:cubicBezTo>
                  <a:cubicBezTo>
                    <a:pt x="531" y="739"/>
                    <a:pt x="589" y="606"/>
                    <a:pt x="699" y="508"/>
                  </a:cubicBezTo>
                  <a:cubicBezTo>
                    <a:pt x="808" y="410"/>
                    <a:pt x="958" y="358"/>
                    <a:pt x="1154" y="358"/>
                  </a:cubicBezTo>
                  <a:close/>
                  <a:moveTo>
                    <a:pt x="1154" y="1829"/>
                  </a:moveTo>
                  <a:cubicBezTo>
                    <a:pt x="1373" y="1829"/>
                    <a:pt x="1547" y="1886"/>
                    <a:pt x="1668" y="2002"/>
                  </a:cubicBezTo>
                  <a:cubicBezTo>
                    <a:pt x="1795" y="2117"/>
                    <a:pt x="1852" y="2273"/>
                    <a:pt x="1852" y="2480"/>
                  </a:cubicBezTo>
                  <a:cubicBezTo>
                    <a:pt x="1852" y="2677"/>
                    <a:pt x="1795" y="2838"/>
                    <a:pt x="1668" y="2953"/>
                  </a:cubicBezTo>
                  <a:cubicBezTo>
                    <a:pt x="1541" y="3069"/>
                    <a:pt x="1373" y="3127"/>
                    <a:pt x="1154" y="3127"/>
                  </a:cubicBezTo>
                  <a:cubicBezTo>
                    <a:pt x="941" y="3127"/>
                    <a:pt x="768" y="3069"/>
                    <a:pt x="647" y="2953"/>
                  </a:cubicBezTo>
                  <a:cubicBezTo>
                    <a:pt x="520" y="2838"/>
                    <a:pt x="462" y="2682"/>
                    <a:pt x="462" y="2480"/>
                  </a:cubicBezTo>
                  <a:cubicBezTo>
                    <a:pt x="462" y="2273"/>
                    <a:pt x="520" y="2117"/>
                    <a:pt x="647" y="2002"/>
                  </a:cubicBezTo>
                  <a:cubicBezTo>
                    <a:pt x="768" y="1886"/>
                    <a:pt x="941" y="1829"/>
                    <a:pt x="1154" y="1829"/>
                  </a:cubicBezTo>
                  <a:close/>
                  <a:moveTo>
                    <a:pt x="1154" y="0"/>
                  </a:moveTo>
                  <a:cubicBezTo>
                    <a:pt x="820" y="0"/>
                    <a:pt x="560" y="75"/>
                    <a:pt x="370" y="231"/>
                  </a:cubicBezTo>
                  <a:cubicBezTo>
                    <a:pt x="179" y="392"/>
                    <a:pt x="81" y="600"/>
                    <a:pt x="81" y="871"/>
                  </a:cubicBezTo>
                  <a:cubicBezTo>
                    <a:pt x="81" y="1062"/>
                    <a:pt x="133" y="1229"/>
                    <a:pt x="243" y="1361"/>
                  </a:cubicBezTo>
                  <a:cubicBezTo>
                    <a:pt x="353" y="1494"/>
                    <a:pt x="508" y="1586"/>
                    <a:pt x="699" y="1633"/>
                  </a:cubicBezTo>
                  <a:cubicBezTo>
                    <a:pt x="479" y="1684"/>
                    <a:pt x="312" y="1783"/>
                    <a:pt x="185" y="1933"/>
                  </a:cubicBezTo>
                  <a:cubicBezTo>
                    <a:pt x="64" y="2082"/>
                    <a:pt x="1" y="2261"/>
                    <a:pt x="1" y="2480"/>
                  </a:cubicBezTo>
                  <a:cubicBezTo>
                    <a:pt x="1" y="2803"/>
                    <a:pt x="99" y="3052"/>
                    <a:pt x="301" y="3230"/>
                  </a:cubicBezTo>
                  <a:cubicBezTo>
                    <a:pt x="502" y="3403"/>
                    <a:pt x="785" y="3490"/>
                    <a:pt x="1154" y="3490"/>
                  </a:cubicBezTo>
                  <a:cubicBezTo>
                    <a:pt x="1529" y="3490"/>
                    <a:pt x="1812" y="3403"/>
                    <a:pt x="2008" y="3230"/>
                  </a:cubicBezTo>
                  <a:cubicBezTo>
                    <a:pt x="2210" y="3052"/>
                    <a:pt x="2308" y="2803"/>
                    <a:pt x="2308" y="2480"/>
                  </a:cubicBezTo>
                  <a:cubicBezTo>
                    <a:pt x="2308" y="2261"/>
                    <a:pt x="2250" y="2082"/>
                    <a:pt x="2123" y="1933"/>
                  </a:cubicBezTo>
                  <a:cubicBezTo>
                    <a:pt x="2002" y="1783"/>
                    <a:pt x="1835" y="1684"/>
                    <a:pt x="1616" y="1633"/>
                  </a:cubicBezTo>
                  <a:cubicBezTo>
                    <a:pt x="1806" y="1586"/>
                    <a:pt x="1956" y="1494"/>
                    <a:pt x="2066" y="1361"/>
                  </a:cubicBezTo>
                  <a:cubicBezTo>
                    <a:pt x="2175" y="1229"/>
                    <a:pt x="2233" y="1062"/>
                    <a:pt x="2233" y="871"/>
                  </a:cubicBezTo>
                  <a:cubicBezTo>
                    <a:pt x="2233" y="600"/>
                    <a:pt x="2135" y="392"/>
                    <a:pt x="1945" y="231"/>
                  </a:cubicBezTo>
                  <a:cubicBezTo>
                    <a:pt x="1754" y="75"/>
                    <a:pt x="1489" y="0"/>
                    <a:pt x="115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4553850" y="2537575"/>
              <a:ext cx="52800" cy="87700"/>
            </a:xfrm>
            <a:custGeom>
              <a:avLst/>
              <a:gdLst/>
              <a:ahLst/>
              <a:cxnLst/>
              <a:rect l="l" t="t" r="r" b="b"/>
              <a:pathLst>
                <a:path w="2112" h="3508" extrusionOk="0">
                  <a:moveTo>
                    <a:pt x="0" y="0"/>
                  </a:moveTo>
                  <a:lnTo>
                    <a:pt x="0" y="3507"/>
                  </a:lnTo>
                  <a:lnTo>
                    <a:pt x="416" y="3507"/>
                  </a:lnTo>
                  <a:lnTo>
                    <a:pt x="416" y="2077"/>
                  </a:lnTo>
                  <a:cubicBezTo>
                    <a:pt x="416" y="1835"/>
                    <a:pt x="479" y="1639"/>
                    <a:pt x="612" y="1494"/>
                  </a:cubicBezTo>
                  <a:cubicBezTo>
                    <a:pt x="739" y="1350"/>
                    <a:pt x="917" y="1281"/>
                    <a:pt x="1142" y="1281"/>
                  </a:cubicBezTo>
                  <a:cubicBezTo>
                    <a:pt x="1327" y="1281"/>
                    <a:pt x="1465" y="1339"/>
                    <a:pt x="1558" y="1460"/>
                  </a:cubicBezTo>
                  <a:cubicBezTo>
                    <a:pt x="1650" y="1575"/>
                    <a:pt x="1696" y="1754"/>
                    <a:pt x="1696" y="1996"/>
                  </a:cubicBezTo>
                  <a:lnTo>
                    <a:pt x="1696" y="3507"/>
                  </a:lnTo>
                  <a:lnTo>
                    <a:pt x="2111" y="3507"/>
                  </a:lnTo>
                  <a:lnTo>
                    <a:pt x="2111" y="1985"/>
                  </a:lnTo>
                  <a:cubicBezTo>
                    <a:pt x="2111" y="1633"/>
                    <a:pt x="2036" y="1367"/>
                    <a:pt x="1892" y="1189"/>
                  </a:cubicBezTo>
                  <a:cubicBezTo>
                    <a:pt x="1742" y="1010"/>
                    <a:pt x="1523" y="923"/>
                    <a:pt x="1235" y="923"/>
                  </a:cubicBezTo>
                  <a:cubicBezTo>
                    <a:pt x="1056" y="923"/>
                    <a:pt x="900" y="958"/>
                    <a:pt x="767" y="1033"/>
                  </a:cubicBezTo>
                  <a:cubicBezTo>
                    <a:pt x="635" y="1108"/>
                    <a:pt x="514" y="1223"/>
                    <a:pt x="416" y="1373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4622775" y="2560650"/>
              <a:ext cx="58000" cy="66200"/>
            </a:xfrm>
            <a:custGeom>
              <a:avLst/>
              <a:gdLst/>
              <a:ahLst/>
              <a:cxnLst/>
              <a:rect l="l" t="t" r="r" b="b"/>
              <a:pathLst>
                <a:path w="2320" h="2648" extrusionOk="0">
                  <a:moveTo>
                    <a:pt x="1160" y="352"/>
                  </a:moveTo>
                  <a:cubicBezTo>
                    <a:pt x="1385" y="352"/>
                    <a:pt x="1558" y="439"/>
                    <a:pt x="1685" y="612"/>
                  </a:cubicBezTo>
                  <a:cubicBezTo>
                    <a:pt x="1817" y="785"/>
                    <a:pt x="1881" y="1021"/>
                    <a:pt x="1881" y="1321"/>
                  </a:cubicBezTo>
                  <a:cubicBezTo>
                    <a:pt x="1881" y="1621"/>
                    <a:pt x="1817" y="1858"/>
                    <a:pt x="1685" y="2036"/>
                  </a:cubicBezTo>
                  <a:cubicBezTo>
                    <a:pt x="1558" y="2210"/>
                    <a:pt x="1385" y="2296"/>
                    <a:pt x="1160" y="2296"/>
                  </a:cubicBezTo>
                  <a:cubicBezTo>
                    <a:pt x="935" y="2296"/>
                    <a:pt x="762" y="2210"/>
                    <a:pt x="629" y="2036"/>
                  </a:cubicBezTo>
                  <a:cubicBezTo>
                    <a:pt x="502" y="1863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35" y="612"/>
                  </a:cubicBezTo>
                  <a:cubicBezTo>
                    <a:pt x="762" y="439"/>
                    <a:pt x="941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6" y="0"/>
                    <a:pt x="514" y="116"/>
                    <a:pt x="312" y="352"/>
                  </a:cubicBezTo>
                  <a:cubicBezTo>
                    <a:pt x="104" y="583"/>
                    <a:pt x="0" y="906"/>
                    <a:pt x="0" y="1321"/>
                  </a:cubicBezTo>
                  <a:cubicBezTo>
                    <a:pt x="0" y="1737"/>
                    <a:pt x="104" y="2060"/>
                    <a:pt x="312" y="2296"/>
                  </a:cubicBezTo>
                  <a:cubicBezTo>
                    <a:pt x="514" y="2533"/>
                    <a:pt x="796" y="2648"/>
                    <a:pt x="1160" y="2648"/>
                  </a:cubicBezTo>
                  <a:cubicBezTo>
                    <a:pt x="1523" y="2648"/>
                    <a:pt x="1806" y="2533"/>
                    <a:pt x="2014" y="2296"/>
                  </a:cubicBezTo>
                  <a:cubicBezTo>
                    <a:pt x="2215" y="2060"/>
                    <a:pt x="2319" y="1737"/>
                    <a:pt x="2319" y="1321"/>
                  </a:cubicBezTo>
                  <a:cubicBezTo>
                    <a:pt x="2319" y="906"/>
                    <a:pt x="2215" y="583"/>
                    <a:pt x="2014" y="352"/>
                  </a:cubicBezTo>
                  <a:cubicBezTo>
                    <a:pt x="1806" y="116"/>
                    <a:pt x="1523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4696900" y="2562100"/>
              <a:ext cx="52800" cy="64750"/>
            </a:xfrm>
            <a:custGeom>
              <a:avLst/>
              <a:gdLst/>
              <a:ahLst/>
              <a:cxnLst/>
              <a:rect l="l" t="t" r="r" b="b"/>
              <a:pathLst>
                <a:path w="2112" h="2590" extrusionOk="0">
                  <a:moveTo>
                    <a:pt x="0" y="0"/>
                  </a:moveTo>
                  <a:lnTo>
                    <a:pt x="0" y="1529"/>
                  </a:lnTo>
                  <a:cubicBezTo>
                    <a:pt x="0" y="1875"/>
                    <a:pt x="75" y="2140"/>
                    <a:pt x="225" y="2319"/>
                  </a:cubicBezTo>
                  <a:cubicBezTo>
                    <a:pt x="375" y="2498"/>
                    <a:pt x="594" y="2590"/>
                    <a:pt x="883" y="2590"/>
                  </a:cubicBezTo>
                  <a:cubicBezTo>
                    <a:pt x="1062" y="2590"/>
                    <a:pt x="1212" y="2555"/>
                    <a:pt x="1344" y="2480"/>
                  </a:cubicBezTo>
                  <a:cubicBezTo>
                    <a:pt x="1483" y="2405"/>
                    <a:pt x="1598" y="2290"/>
                    <a:pt x="1696" y="2134"/>
                  </a:cubicBezTo>
                  <a:lnTo>
                    <a:pt x="1696" y="2526"/>
                  </a:lnTo>
                  <a:lnTo>
                    <a:pt x="2111" y="2526"/>
                  </a:lnTo>
                  <a:lnTo>
                    <a:pt x="2111" y="0"/>
                  </a:lnTo>
                  <a:lnTo>
                    <a:pt x="1696" y="0"/>
                  </a:lnTo>
                  <a:lnTo>
                    <a:pt x="1696" y="1431"/>
                  </a:lnTo>
                  <a:cubicBezTo>
                    <a:pt x="1696" y="1679"/>
                    <a:pt x="1633" y="1875"/>
                    <a:pt x="1500" y="2013"/>
                  </a:cubicBezTo>
                  <a:cubicBezTo>
                    <a:pt x="1373" y="2157"/>
                    <a:pt x="1194" y="2227"/>
                    <a:pt x="969" y="2227"/>
                  </a:cubicBezTo>
                  <a:cubicBezTo>
                    <a:pt x="785" y="2227"/>
                    <a:pt x="646" y="2169"/>
                    <a:pt x="554" y="2053"/>
                  </a:cubicBezTo>
                  <a:cubicBezTo>
                    <a:pt x="462" y="1932"/>
                    <a:pt x="416" y="1754"/>
                    <a:pt x="416" y="1511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4770575" y="2560650"/>
              <a:ext cx="37100" cy="64625"/>
            </a:xfrm>
            <a:custGeom>
              <a:avLst/>
              <a:gdLst/>
              <a:ahLst/>
              <a:cxnLst/>
              <a:rect l="l" t="t" r="r" b="b"/>
              <a:pathLst>
                <a:path w="1484" h="2585" extrusionOk="0">
                  <a:moveTo>
                    <a:pt x="1270" y="0"/>
                  </a:moveTo>
                  <a:cubicBezTo>
                    <a:pt x="1068" y="0"/>
                    <a:pt x="901" y="35"/>
                    <a:pt x="762" y="110"/>
                  </a:cubicBezTo>
                  <a:cubicBezTo>
                    <a:pt x="618" y="185"/>
                    <a:pt x="508" y="300"/>
                    <a:pt x="422" y="450"/>
                  </a:cubicBezTo>
                  <a:lnTo>
                    <a:pt x="422" y="58"/>
                  </a:lnTo>
                  <a:lnTo>
                    <a:pt x="1" y="58"/>
                  </a:lnTo>
                  <a:lnTo>
                    <a:pt x="1" y="2584"/>
                  </a:lnTo>
                  <a:lnTo>
                    <a:pt x="422" y="2584"/>
                  </a:lnTo>
                  <a:lnTo>
                    <a:pt x="422" y="1252"/>
                  </a:lnTo>
                  <a:cubicBezTo>
                    <a:pt x="422" y="969"/>
                    <a:pt x="485" y="750"/>
                    <a:pt x="606" y="594"/>
                  </a:cubicBezTo>
                  <a:cubicBezTo>
                    <a:pt x="733" y="444"/>
                    <a:pt x="912" y="369"/>
                    <a:pt x="1149" y="369"/>
                  </a:cubicBezTo>
                  <a:cubicBezTo>
                    <a:pt x="1212" y="369"/>
                    <a:pt x="1276" y="375"/>
                    <a:pt x="1327" y="387"/>
                  </a:cubicBezTo>
                  <a:cubicBezTo>
                    <a:pt x="1385" y="398"/>
                    <a:pt x="1437" y="421"/>
                    <a:pt x="1483" y="444"/>
                  </a:cubicBezTo>
                  <a:lnTo>
                    <a:pt x="1477" y="18"/>
                  </a:lnTo>
                  <a:cubicBezTo>
                    <a:pt x="1437" y="12"/>
                    <a:pt x="1397" y="6"/>
                    <a:pt x="1362" y="6"/>
                  </a:cubicBezTo>
                  <a:cubicBezTo>
                    <a:pt x="1327" y="0"/>
                    <a:pt x="1299" y="0"/>
                    <a:pt x="127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4813850" y="2560650"/>
              <a:ext cx="48175" cy="66200"/>
            </a:xfrm>
            <a:custGeom>
              <a:avLst/>
              <a:gdLst/>
              <a:ahLst/>
              <a:cxnLst/>
              <a:rect l="l" t="t" r="r" b="b"/>
              <a:pathLst>
                <a:path w="1927" h="2648" extrusionOk="0">
                  <a:moveTo>
                    <a:pt x="987" y="0"/>
                  </a:moveTo>
                  <a:cubicBezTo>
                    <a:pt x="681" y="0"/>
                    <a:pt x="439" y="64"/>
                    <a:pt x="271" y="191"/>
                  </a:cubicBezTo>
                  <a:cubicBezTo>
                    <a:pt x="104" y="323"/>
                    <a:pt x="18" y="502"/>
                    <a:pt x="18" y="739"/>
                  </a:cubicBezTo>
                  <a:cubicBezTo>
                    <a:pt x="18" y="935"/>
                    <a:pt x="75" y="1091"/>
                    <a:pt x="191" y="1206"/>
                  </a:cubicBezTo>
                  <a:cubicBezTo>
                    <a:pt x="306" y="1315"/>
                    <a:pt x="491" y="1396"/>
                    <a:pt x="744" y="1454"/>
                  </a:cubicBezTo>
                  <a:lnTo>
                    <a:pt x="889" y="1483"/>
                  </a:lnTo>
                  <a:cubicBezTo>
                    <a:pt x="1148" y="1540"/>
                    <a:pt x="1315" y="1598"/>
                    <a:pt x="1390" y="1656"/>
                  </a:cubicBezTo>
                  <a:cubicBezTo>
                    <a:pt x="1465" y="1719"/>
                    <a:pt x="1506" y="1806"/>
                    <a:pt x="1506" y="1915"/>
                  </a:cubicBezTo>
                  <a:cubicBezTo>
                    <a:pt x="1506" y="2036"/>
                    <a:pt x="1454" y="2135"/>
                    <a:pt x="1344" y="2204"/>
                  </a:cubicBezTo>
                  <a:cubicBezTo>
                    <a:pt x="1240" y="2267"/>
                    <a:pt x="1090" y="2302"/>
                    <a:pt x="894" y="2302"/>
                  </a:cubicBezTo>
                  <a:cubicBezTo>
                    <a:pt x="750" y="2302"/>
                    <a:pt x="600" y="2279"/>
                    <a:pt x="456" y="2244"/>
                  </a:cubicBezTo>
                  <a:cubicBezTo>
                    <a:pt x="306" y="2204"/>
                    <a:pt x="156" y="2140"/>
                    <a:pt x="0" y="2060"/>
                  </a:cubicBezTo>
                  <a:lnTo>
                    <a:pt x="0" y="2492"/>
                  </a:lnTo>
                  <a:cubicBezTo>
                    <a:pt x="162" y="2544"/>
                    <a:pt x="317" y="2579"/>
                    <a:pt x="462" y="2608"/>
                  </a:cubicBezTo>
                  <a:cubicBezTo>
                    <a:pt x="612" y="2636"/>
                    <a:pt x="750" y="2648"/>
                    <a:pt x="889" y="2648"/>
                  </a:cubicBezTo>
                  <a:cubicBezTo>
                    <a:pt x="1212" y="2648"/>
                    <a:pt x="1465" y="2579"/>
                    <a:pt x="1650" y="2440"/>
                  </a:cubicBezTo>
                  <a:cubicBezTo>
                    <a:pt x="1835" y="2308"/>
                    <a:pt x="1927" y="2123"/>
                    <a:pt x="1927" y="1887"/>
                  </a:cubicBezTo>
                  <a:cubicBezTo>
                    <a:pt x="1927" y="1679"/>
                    <a:pt x="1869" y="1517"/>
                    <a:pt x="1742" y="1408"/>
                  </a:cubicBezTo>
                  <a:cubicBezTo>
                    <a:pt x="1621" y="1292"/>
                    <a:pt x="1408" y="1200"/>
                    <a:pt x="1113" y="1137"/>
                  </a:cubicBezTo>
                  <a:lnTo>
                    <a:pt x="975" y="1108"/>
                  </a:lnTo>
                  <a:cubicBezTo>
                    <a:pt x="750" y="1056"/>
                    <a:pt x="606" y="1004"/>
                    <a:pt x="531" y="952"/>
                  </a:cubicBezTo>
                  <a:cubicBezTo>
                    <a:pt x="456" y="894"/>
                    <a:pt x="421" y="819"/>
                    <a:pt x="421" y="721"/>
                  </a:cubicBezTo>
                  <a:cubicBezTo>
                    <a:pt x="421" y="594"/>
                    <a:pt x="473" y="502"/>
                    <a:pt x="571" y="439"/>
                  </a:cubicBezTo>
                  <a:cubicBezTo>
                    <a:pt x="675" y="375"/>
                    <a:pt x="831" y="346"/>
                    <a:pt x="1039" y="346"/>
                  </a:cubicBezTo>
                  <a:cubicBezTo>
                    <a:pt x="1171" y="346"/>
                    <a:pt x="1304" y="358"/>
                    <a:pt x="1431" y="393"/>
                  </a:cubicBezTo>
                  <a:cubicBezTo>
                    <a:pt x="1558" y="421"/>
                    <a:pt x="1679" y="468"/>
                    <a:pt x="1794" y="525"/>
                  </a:cubicBezTo>
                  <a:lnTo>
                    <a:pt x="1794" y="133"/>
                  </a:lnTo>
                  <a:cubicBezTo>
                    <a:pt x="1679" y="87"/>
                    <a:pt x="1558" y="52"/>
                    <a:pt x="1419" y="29"/>
                  </a:cubicBezTo>
                  <a:cubicBezTo>
                    <a:pt x="1287" y="12"/>
                    <a:pt x="1142" y="0"/>
                    <a:pt x="987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5838250" y="1933225"/>
              <a:ext cx="77900" cy="107300"/>
            </a:xfrm>
            <a:custGeom>
              <a:avLst/>
              <a:gdLst/>
              <a:ahLst/>
              <a:cxnLst/>
              <a:rect l="l" t="t" r="r" b="b"/>
              <a:pathLst>
                <a:path w="3116" h="4292" extrusionOk="0">
                  <a:moveTo>
                    <a:pt x="1414" y="0"/>
                  </a:moveTo>
                  <a:cubicBezTo>
                    <a:pt x="1212" y="0"/>
                    <a:pt x="1010" y="18"/>
                    <a:pt x="803" y="46"/>
                  </a:cubicBezTo>
                  <a:cubicBezTo>
                    <a:pt x="595" y="75"/>
                    <a:pt x="387" y="121"/>
                    <a:pt x="174" y="179"/>
                  </a:cubicBezTo>
                  <a:lnTo>
                    <a:pt x="174" y="958"/>
                  </a:lnTo>
                  <a:cubicBezTo>
                    <a:pt x="347" y="883"/>
                    <a:pt x="526" y="825"/>
                    <a:pt x="699" y="785"/>
                  </a:cubicBezTo>
                  <a:cubicBezTo>
                    <a:pt x="878" y="750"/>
                    <a:pt x="1051" y="727"/>
                    <a:pt x="1218" y="727"/>
                  </a:cubicBezTo>
                  <a:cubicBezTo>
                    <a:pt x="1455" y="727"/>
                    <a:pt x="1633" y="773"/>
                    <a:pt x="1760" y="860"/>
                  </a:cubicBezTo>
                  <a:cubicBezTo>
                    <a:pt x="1887" y="946"/>
                    <a:pt x="1951" y="1067"/>
                    <a:pt x="1951" y="1229"/>
                  </a:cubicBezTo>
                  <a:cubicBezTo>
                    <a:pt x="1951" y="1402"/>
                    <a:pt x="1887" y="1529"/>
                    <a:pt x="1754" y="1615"/>
                  </a:cubicBezTo>
                  <a:cubicBezTo>
                    <a:pt x="1622" y="1696"/>
                    <a:pt x="1426" y="1736"/>
                    <a:pt x="1155" y="1736"/>
                  </a:cubicBezTo>
                  <a:lnTo>
                    <a:pt x="710" y="1736"/>
                  </a:lnTo>
                  <a:lnTo>
                    <a:pt x="710" y="2423"/>
                  </a:lnTo>
                  <a:lnTo>
                    <a:pt x="1137" y="2423"/>
                  </a:lnTo>
                  <a:cubicBezTo>
                    <a:pt x="1437" y="2423"/>
                    <a:pt x="1662" y="2475"/>
                    <a:pt x="1818" y="2573"/>
                  </a:cubicBezTo>
                  <a:cubicBezTo>
                    <a:pt x="1974" y="2665"/>
                    <a:pt x="2049" y="2809"/>
                    <a:pt x="2049" y="3000"/>
                  </a:cubicBezTo>
                  <a:cubicBezTo>
                    <a:pt x="2049" y="3178"/>
                    <a:pt x="1974" y="3323"/>
                    <a:pt x="1824" y="3421"/>
                  </a:cubicBezTo>
                  <a:cubicBezTo>
                    <a:pt x="1674" y="3519"/>
                    <a:pt x="1455" y="3565"/>
                    <a:pt x="1172" y="3565"/>
                  </a:cubicBezTo>
                  <a:cubicBezTo>
                    <a:pt x="982" y="3565"/>
                    <a:pt x="791" y="3542"/>
                    <a:pt x="589" y="3490"/>
                  </a:cubicBezTo>
                  <a:cubicBezTo>
                    <a:pt x="393" y="3438"/>
                    <a:pt x="197" y="3363"/>
                    <a:pt x="1" y="3265"/>
                  </a:cubicBezTo>
                  <a:lnTo>
                    <a:pt x="1" y="4084"/>
                  </a:lnTo>
                  <a:cubicBezTo>
                    <a:pt x="209" y="4153"/>
                    <a:pt x="416" y="4205"/>
                    <a:pt x="630" y="4240"/>
                  </a:cubicBezTo>
                  <a:cubicBezTo>
                    <a:pt x="843" y="4274"/>
                    <a:pt x="1057" y="4292"/>
                    <a:pt x="1270" y="4292"/>
                  </a:cubicBezTo>
                  <a:cubicBezTo>
                    <a:pt x="1870" y="4292"/>
                    <a:pt x="2331" y="4182"/>
                    <a:pt x="2643" y="3974"/>
                  </a:cubicBezTo>
                  <a:cubicBezTo>
                    <a:pt x="2960" y="3761"/>
                    <a:pt x="3116" y="3444"/>
                    <a:pt x="3116" y="3034"/>
                  </a:cubicBezTo>
                  <a:cubicBezTo>
                    <a:pt x="3116" y="2763"/>
                    <a:pt x="3041" y="2532"/>
                    <a:pt x="2897" y="2359"/>
                  </a:cubicBezTo>
                  <a:cubicBezTo>
                    <a:pt x="2752" y="2181"/>
                    <a:pt x="2539" y="2054"/>
                    <a:pt x="2262" y="1979"/>
                  </a:cubicBezTo>
                  <a:cubicBezTo>
                    <a:pt x="2510" y="1921"/>
                    <a:pt x="2700" y="1811"/>
                    <a:pt x="2827" y="1656"/>
                  </a:cubicBezTo>
                  <a:cubicBezTo>
                    <a:pt x="2954" y="1500"/>
                    <a:pt x="3018" y="1304"/>
                    <a:pt x="3018" y="1062"/>
                  </a:cubicBezTo>
                  <a:cubicBezTo>
                    <a:pt x="3018" y="710"/>
                    <a:pt x="2885" y="444"/>
                    <a:pt x="2614" y="266"/>
                  </a:cubicBezTo>
                  <a:cubicBezTo>
                    <a:pt x="2349" y="87"/>
                    <a:pt x="1951" y="0"/>
                    <a:pt x="14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5797300" y="1913325"/>
              <a:ext cx="143225" cy="143075"/>
            </a:xfrm>
            <a:custGeom>
              <a:avLst/>
              <a:gdLst/>
              <a:ahLst/>
              <a:cxnLst/>
              <a:rect l="l" t="t" r="r" b="b"/>
              <a:pathLst>
                <a:path w="5729" h="5723" fill="none" extrusionOk="0">
                  <a:moveTo>
                    <a:pt x="5729" y="2861"/>
                  </a:moveTo>
                  <a:cubicBezTo>
                    <a:pt x="5729" y="4442"/>
                    <a:pt x="4448" y="5722"/>
                    <a:pt x="2868" y="5722"/>
                  </a:cubicBezTo>
                  <a:cubicBezTo>
                    <a:pt x="1287" y="5722"/>
                    <a:pt x="1" y="4442"/>
                    <a:pt x="1" y="2861"/>
                  </a:cubicBezTo>
                  <a:cubicBezTo>
                    <a:pt x="1" y="1281"/>
                    <a:pt x="1287" y="0"/>
                    <a:pt x="2868" y="0"/>
                  </a:cubicBezTo>
                  <a:cubicBezTo>
                    <a:pt x="4448" y="0"/>
                    <a:pt x="5729" y="1281"/>
                    <a:pt x="5729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5989250" y="4100025"/>
              <a:ext cx="571350" cy="305300"/>
            </a:xfrm>
            <a:custGeom>
              <a:avLst/>
              <a:gdLst/>
              <a:ahLst/>
              <a:cxnLst/>
              <a:rect l="l" t="t" r="r" b="b"/>
              <a:pathLst>
                <a:path w="22854" h="12212" extrusionOk="0">
                  <a:moveTo>
                    <a:pt x="11427" y="0"/>
                  </a:moveTo>
                  <a:cubicBezTo>
                    <a:pt x="5930" y="6"/>
                    <a:pt x="1235" y="1938"/>
                    <a:pt x="340" y="4574"/>
                  </a:cubicBezTo>
                  <a:cubicBezTo>
                    <a:pt x="139" y="5134"/>
                    <a:pt x="0" y="5549"/>
                    <a:pt x="0" y="6074"/>
                  </a:cubicBezTo>
                  <a:cubicBezTo>
                    <a:pt x="0" y="6593"/>
                    <a:pt x="92" y="7158"/>
                    <a:pt x="335" y="7660"/>
                  </a:cubicBezTo>
                  <a:cubicBezTo>
                    <a:pt x="1252" y="10290"/>
                    <a:pt x="5941" y="12211"/>
                    <a:pt x="11427" y="12211"/>
                  </a:cubicBezTo>
                  <a:cubicBezTo>
                    <a:pt x="16895" y="12205"/>
                    <a:pt x="21561" y="10302"/>
                    <a:pt x="22507" y="7689"/>
                  </a:cubicBezTo>
                  <a:cubicBezTo>
                    <a:pt x="22703" y="7176"/>
                    <a:pt x="22848" y="6651"/>
                    <a:pt x="22853" y="6114"/>
                  </a:cubicBezTo>
                  <a:cubicBezTo>
                    <a:pt x="22853" y="5595"/>
                    <a:pt x="22715" y="5122"/>
                    <a:pt x="22530" y="4580"/>
                  </a:cubicBezTo>
                  <a:cubicBezTo>
                    <a:pt x="21642" y="1944"/>
                    <a:pt x="16941" y="6"/>
                    <a:pt x="11427" y="0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030050" y="4116450"/>
              <a:ext cx="516700" cy="265350"/>
            </a:xfrm>
            <a:custGeom>
              <a:avLst/>
              <a:gdLst/>
              <a:ahLst/>
              <a:cxnLst/>
              <a:rect l="l" t="t" r="r" b="b"/>
              <a:pathLst>
                <a:path w="20668" h="10614" extrusionOk="0">
                  <a:moveTo>
                    <a:pt x="11098" y="520"/>
                  </a:moveTo>
                  <a:cubicBezTo>
                    <a:pt x="7989" y="1"/>
                    <a:pt x="1887" y="1189"/>
                    <a:pt x="941" y="3929"/>
                  </a:cubicBezTo>
                  <a:cubicBezTo>
                    <a:pt x="1" y="6663"/>
                    <a:pt x="1766" y="8336"/>
                    <a:pt x="4604" y="9472"/>
                  </a:cubicBezTo>
                  <a:cubicBezTo>
                    <a:pt x="7441" y="10614"/>
                    <a:pt x="18447" y="10331"/>
                    <a:pt x="19554" y="7228"/>
                  </a:cubicBezTo>
                  <a:cubicBezTo>
                    <a:pt x="20668" y="4131"/>
                    <a:pt x="14207" y="1039"/>
                    <a:pt x="11098" y="520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133000" y="4197625"/>
              <a:ext cx="22525" cy="20125"/>
            </a:xfrm>
            <a:custGeom>
              <a:avLst/>
              <a:gdLst/>
              <a:ahLst/>
              <a:cxnLst/>
              <a:rect l="l" t="t" r="r" b="b"/>
              <a:pathLst>
                <a:path w="901" h="805" extrusionOk="0">
                  <a:moveTo>
                    <a:pt x="451" y="1"/>
                  </a:moveTo>
                  <a:cubicBezTo>
                    <a:pt x="357" y="1"/>
                    <a:pt x="262" y="33"/>
                    <a:pt x="186" y="99"/>
                  </a:cubicBezTo>
                  <a:cubicBezTo>
                    <a:pt x="18" y="249"/>
                    <a:pt x="1" y="503"/>
                    <a:pt x="151" y="670"/>
                  </a:cubicBezTo>
                  <a:cubicBezTo>
                    <a:pt x="228" y="760"/>
                    <a:pt x="339" y="805"/>
                    <a:pt x="450" y="805"/>
                  </a:cubicBezTo>
                  <a:cubicBezTo>
                    <a:pt x="546" y="805"/>
                    <a:pt x="641" y="771"/>
                    <a:pt x="716" y="705"/>
                  </a:cubicBezTo>
                  <a:cubicBezTo>
                    <a:pt x="884" y="555"/>
                    <a:pt x="901" y="301"/>
                    <a:pt x="751" y="134"/>
                  </a:cubicBezTo>
                  <a:cubicBezTo>
                    <a:pt x="673" y="46"/>
                    <a:pt x="562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 w="330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418975" y="42574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39" y="1"/>
                    <a:pt x="0" y="151"/>
                    <a:pt x="0" y="335"/>
                  </a:cubicBezTo>
                  <a:cubicBezTo>
                    <a:pt x="0" y="520"/>
                    <a:pt x="139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209575" y="41477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7" y="519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202800" y="42197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1" y="520"/>
                    <a:pt x="641" y="335"/>
                  </a:cubicBezTo>
                  <a:cubicBezTo>
                    <a:pt x="641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292650" y="42332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282975" y="41657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242175" y="41729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393150" y="42187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392150" y="42919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20"/>
                    <a:pt x="144" y="669"/>
                    <a:pt x="323" y="669"/>
                  </a:cubicBezTo>
                  <a:cubicBezTo>
                    <a:pt x="502" y="669"/>
                    <a:pt x="646" y="520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258175" y="43133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121200" y="42755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061050" y="42396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181025" y="42890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151900" y="43143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079075" y="42857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39" y="0"/>
                    <a:pt x="1" y="150"/>
                    <a:pt x="1" y="335"/>
                  </a:cubicBezTo>
                  <a:cubicBezTo>
                    <a:pt x="1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103300" y="42410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067400" y="42002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268850" y="42609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171225" y="42507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2" y="670"/>
                    <a:pt x="647" y="520"/>
                    <a:pt x="647" y="335"/>
                  </a:cubicBezTo>
                  <a:cubicBezTo>
                    <a:pt x="647" y="151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189250" y="4187100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24" y="1"/>
                  </a:moveTo>
                  <a:cubicBezTo>
                    <a:pt x="145" y="1"/>
                    <a:pt x="1" y="151"/>
                    <a:pt x="1" y="336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6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245500" y="42541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341675" y="4179900"/>
              <a:ext cx="16025" cy="16600"/>
            </a:xfrm>
            <a:custGeom>
              <a:avLst/>
              <a:gdLst/>
              <a:ahLst/>
              <a:cxnLst/>
              <a:rect l="l" t="t" r="r" b="b"/>
              <a:pathLst>
                <a:path w="641" h="664" extrusionOk="0">
                  <a:moveTo>
                    <a:pt x="323" y="1"/>
                  </a:moveTo>
                  <a:cubicBezTo>
                    <a:pt x="145" y="1"/>
                    <a:pt x="0" y="145"/>
                    <a:pt x="0" y="335"/>
                  </a:cubicBezTo>
                  <a:cubicBezTo>
                    <a:pt x="0" y="520"/>
                    <a:pt x="145" y="664"/>
                    <a:pt x="323" y="664"/>
                  </a:cubicBezTo>
                  <a:cubicBezTo>
                    <a:pt x="502" y="664"/>
                    <a:pt x="641" y="520"/>
                    <a:pt x="641" y="335"/>
                  </a:cubicBezTo>
                  <a:cubicBezTo>
                    <a:pt x="641" y="145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349900" y="42740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300000" y="43032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379025" y="42414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463100" y="4266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440750" y="43085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357675" y="43231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7" y="519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309650" y="42458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343700" y="42109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306200" y="41977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4" y="670"/>
                  </a:cubicBezTo>
                  <a:cubicBezTo>
                    <a:pt x="502" y="670"/>
                    <a:pt x="647" y="520"/>
                    <a:pt x="647" y="335"/>
                  </a:cubicBezTo>
                  <a:cubicBezTo>
                    <a:pt x="647" y="151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225150" y="42283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404400" y="41866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225150" y="43386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80550" y="42488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0" y="520"/>
                    <a:pt x="640" y="335"/>
                  </a:cubicBezTo>
                  <a:cubicBezTo>
                    <a:pt x="640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4698200" y="4338950"/>
              <a:ext cx="571350" cy="305175"/>
            </a:xfrm>
            <a:custGeom>
              <a:avLst/>
              <a:gdLst/>
              <a:ahLst/>
              <a:cxnLst/>
              <a:rect l="l" t="t" r="r" b="b"/>
              <a:pathLst>
                <a:path w="22854" h="12207" extrusionOk="0">
                  <a:moveTo>
                    <a:pt x="11427" y="1"/>
                  </a:moveTo>
                  <a:cubicBezTo>
                    <a:pt x="5924" y="1"/>
                    <a:pt x="1235" y="1939"/>
                    <a:pt x="335" y="4569"/>
                  </a:cubicBezTo>
                  <a:cubicBezTo>
                    <a:pt x="139" y="5129"/>
                    <a:pt x="0" y="5550"/>
                    <a:pt x="0" y="6069"/>
                  </a:cubicBezTo>
                  <a:cubicBezTo>
                    <a:pt x="0" y="6594"/>
                    <a:pt x="93" y="7159"/>
                    <a:pt x="335" y="7661"/>
                  </a:cubicBezTo>
                  <a:cubicBezTo>
                    <a:pt x="1252" y="10285"/>
                    <a:pt x="5941" y="12206"/>
                    <a:pt x="11427" y="12206"/>
                  </a:cubicBezTo>
                  <a:cubicBezTo>
                    <a:pt x="16889" y="12206"/>
                    <a:pt x="21561" y="10297"/>
                    <a:pt x="22502" y="7690"/>
                  </a:cubicBezTo>
                  <a:cubicBezTo>
                    <a:pt x="22704" y="7176"/>
                    <a:pt x="22848" y="6646"/>
                    <a:pt x="22854" y="6115"/>
                  </a:cubicBezTo>
                  <a:cubicBezTo>
                    <a:pt x="22854" y="5596"/>
                    <a:pt x="22709" y="5123"/>
                    <a:pt x="22530" y="4581"/>
                  </a:cubicBezTo>
                  <a:cubicBezTo>
                    <a:pt x="21642" y="1939"/>
                    <a:pt x="16941" y="1"/>
                    <a:pt x="11427" y="1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4739000" y="4355400"/>
              <a:ext cx="516700" cy="215450"/>
            </a:xfrm>
            <a:custGeom>
              <a:avLst/>
              <a:gdLst/>
              <a:ahLst/>
              <a:cxnLst/>
              <a:rect l="l" t="t" r="r" b="b"/>
              <a:pathLst>
                <a:path w="20668" h="8618" extrusionOk="0">
                  <a:moveTo>
                    <a:pt x="11098" y="514"/>
                  </a:moveTo>
                  <a:cubicBezTo>
                    <a:pt x="7989" y="0"/>
                    <a:pt x="1887" y="1189"/>
                    <a:pt x="941" y="3923"/>
                  </a:cubicBezTo>
                  <a:cubicBezTo>
                    <a:pt x="1" y="6657"/>
                    <a:pt x="1558" y="7776"/>
                    <a:pt x="4604" y="8099"/>
                  </a:cubicBezTo>
                  <a:cubicBezTo>
                    <a:pt x="6074" y="8255"/>
                    <a:pt x="8953" y="8566"/>
                    <a:pt x="13273" y="8122"/>
                  </a:cubicBezTo>
                  <a:cubicBezTo>
                    <a:pt x="16134" y="7828"/>
                    <a:pt x="19058" y="8618"/>
                    <a:pt x="19555" y="7228"/>
                  </a:cubicBezTo>
                  <a:cubicBezTo>
                    <a:pt x="20668" y="4130"/>
                    <a:pt x="14207" y="1033"/>
                    <a:pt x="11098" y="514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4962375" y="4438450"/>
              <a:ext cx="22525" cy="20125"/>
            </a:xfrm>
            <a:custGeom>
              <a:avLst/>
              <a:gdLst/>
              <a:ahLst/>
              <a:cxnLst/>
              <a:rect l="l" t="t" r="r" b="b"/>
              <a:pathLst>
                <a:path w="901" h="805" extrusionOk="0">
                  <a:moveTo>
                    <a:pt x="450" y="1"/>
                  </a:moveTo>
                  <a:cubicBezTo>
                    <a:pt x="356" y="1"/>
                    <a:pt x="262" y="33"/>
                    <a:pt x="185" y="99"/>
                  </a:cubicBezTo>
                  <a:cubicBezTo>
                    <a:pt x="18" y="249"/>
                    <a:pt x="0" y="503"/>
                    <a:pt x="150" y="670"/>
                  </a:cubicBezTo>
                  <a:cubicBezTo>
                    <a:pt x="228" y="760"/>
                    <a:pt x="337" y="805"/>
                    <a:pt x="447" y="805"/>
                  </a:cubicBezTo>
                  <a:cubicBezTo>
                    <a:pt x="542" y="805"/>
                    <a:pt x="638" y="771"/>
                    <a:pt x="716" y="704"/>
                  </a:cubicBezTo>
                  <a:cubicBezTo>
                    <a:pt x="883" y="555"/>
                    <a:pt x="900" y="301"/>
                    <a:pt x="750" y="133"/>
                  </a:cubicBezTo>
                  <a:cubicBezTo>
                    <a:pt x="672" y="46"/>
                    <a:pt x="562" y="1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 w="330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6"/>
            <p:cNvSpPr/>
            <p:nvPr/>
          </p:nvSpPr>
          <p:spPr>
            <a:xfrm>
              <a:off x="5067075" y="4482875"/>
              <a:ext cx="16175" cy="16600"/>
            </a:xfrm>
            <a:custGeom>
              <a:avLst/>
              <a:gdLst/>
              <a:ahLst/>
              <a:cxnLst/>
              <a:rect l="l" t="t" r="r" b="b"/>
              <a:pathLst>
                <a:path w="647" h="664" extrusionOk="0">
                  <a:moveTo>
                    <a:pt x="323" y="0"/>
                  </a:moveTo>
                  <a:cubicBezTo>
                    <a:pt x="144" y="0"/>
                    <a:pt x="0" y="145"/>
                    <a:pt x="0" y="335"/>
                  </a:cubicBezTo>
                  <a:cubicBezTo>
                    <a:pt x="0" y="519"/>
                    <a:pt x="144" y="664"/>
                    <a:pt x="323" y="664"/>
                  </a:cubicBezTo>
                  <a:cubicBezTo>
                    <a:pt x="502" y="664"/>
                    <a:pt x="646" y="519"/>
                    <a:pt x="646" y="335"/>
                  </a:cubicBezTo>
                  <a:cubicBezTo>
                    <a:pt x="646" y="145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6"/>
            <p:cNvSpPr/>
            <p:nvPr/>
          </p:nvSpPr>
          <p:spPr>
            <a:xfrm>
              <a:off x="4918525" y="43867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6"/>
            <p:cNvSpPr/>
            <p:nvPr/>
          </p:nvSpPr>
          <p:spPr>
            <a:xfrm>
              <a:off x="4911750" y="44585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5001600" y="4509250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4991925" y="44045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39" y="0"/>
                    <a:pt x="1" y="150"/>
                    <a:pt x="1" y="335"/>
                  </a:cubicBezTo>
                  <a:cubicBezTo>
                    <a:pt x="1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4847150" y="44115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5102100" y="44575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5101100" y="45309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4922000" y="44929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4830150" y="45143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0" y="520"/>
                    <a:pt x="640" y="335"/>
                  </a:cubicBezTo>
                  <a:cubicBezTo>
                    <a:pt x="640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4770000" y="44784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4819475" y="44425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0" y="519"/>
                    <a:pt x="640" y="335"/>
                  </a:cubicBezTo>
                  <a:cubicBezTo>
                    <a:pt x="640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4846150" y="4482875"/>
              <a:ext cx="16175" cy="16600"/>
            </a:xfrm>
            <a:custGeom>
              <a:avLst/>
              <a:gdLst/>
              <a:ahLst/>
              <a:cxnLst/>
              <a:rect l="l" t="t" r="r" b="b"/>
              <a:pathLst>
                <a:path w="647" h="664" extrusionOk="0">
                  <a:moveTo>
                    <a:pt x="323" y="0"/>
                  </a:moveTo>
                  <a:cubicBezTo>
                    <a:pt x="145" y="0"/>
                    <a:pt x="0" y="145"/>
                    <a:pt x="0" y="335"/>
                  </a:cubicBezTo>
                  <a:cubicBezTo>
                    <a:pt x="0" y="519"/>
                    <a:pt x="145" y="664"/>
                    <a:pt x="323" y="664"/>
                  </a:cubicBezTo>
                  <a:cubicBezTo>
                    <a:pt x="502" y="664"/>
                    <a:pt x="646" y="519"/>
                    <a:pt x="646" y="335"/>
                  </a:cubicBezTo>
                  <a:cubicBezTo>
                    <a:pt x="646" y="145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4896475" y="45300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4812250" y="44798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4776350" y="44390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5012275" y="43796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20"/>
                    <a:pt x="144" y="669"/>
                    <a:pt x="323" y="669"/>
                  </a:cubicBezTo>
                  <a:cubicBezTo>
                    <a:pt x="502" y="669"/>
                    <a:pt x="646" y="520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4880175" y="44896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4898200" y="44260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4952575" y="43978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5050625" y="44187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5058850" y="45128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1" y="519"/>
                    <a:pt x="641" y="335"/>
                  </a:cubicBezTo>
                  <a:cubicBezTo>
                    <a:pt x="641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5083650" y="44250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5149250" y="45110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39" y="0"/>
                    <a:pt x="1" y="150"/>
                    <a:pt x="1" y="335"/>
                  </a:cubicBezTo>
                  <a:cubicBezTo>
                    <a:pt x="1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5193825" y="45231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5032900" y="45336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5145375" y="44716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39" y="0"/>
                    <a:pt x="0" y="150"/>
                    <a:pt x="0" y="335"/>
                  </a:cubicBezTo>
                  <a:cubicBezTo>
                    <a:pt x="0" y="520"/>
                    <a:pt x="139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6"/>
            <p:cNvSpPr/>
            <p:nvPr/>
          </p:nvSpPr>
          <p:spPr>
            <a:xfrm>
              <a:off x="5018600" y="44847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6"/>
            <p:cNvSpPr/>
            <p:nvPr/>
          </p:nvSpPr>
          <p:spPr>
            <a:xfrm>
              <a:off x="5052500" y="44498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20"/>
                    <a:pt x="145" y="670"/>
                    <a:pt x="324" y="670"/>
                  </a:cubicBezTo>
                  <a:cubicBezTo>
                    <a:pt x="502" y="670"/>
                    <a:pt x="647" y="520"/>
                    <a:pt x="647" y="335"/>
                  </a:cubicBezTo>
                  <a:cubicBezTo>
                    <a:pt x="647" y="150"/>
                    <a:pt x="502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6"/>
            <p:cNvSpPr/>
            <p:nvPr/>
          </p:nvSpPr>
          <p:spPr>
            <a:xfrm>
              <a:off x="5015150" y="44367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6"/>
            <p:cNvSpPr/>
            <p:nvPr/>
          </p:nvSpPr>
          <p:spPr>
            <a:xfrm>
              <a:off x="4952000" y="45284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6"/>
            <p:cNvSpPr/>
            <p:nvPr/>
          </p:nvSpPr>
          <p:spPr>
            <a:xfrm>
              <a:off x="5113200" y="44254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6"/>
            <p:cNvSpPr/>
            <p:nvPr/>
          </p:nvSpPr>
          <p:spPr>
            <a:xfrm>
              <a:off x="4871950" y="44482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6"/>
            <p:cNvSpPr/>
            <p:nvPr/>
          </p:nvSpPr>
          <p:spPr>
            <a:xfrm>
              <a:off x="5111775" y="44915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0" y="520"/>
                    <a:pt x="640" y="335"/>
                  </a:cubicBezTo>
                  <a:cubicBezTo>
                    <a:pt x="640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6"/>
            <p:cNvSpPr/>
            <p:nvPr/>
          </p:nvSpPr>
          <p:spPr>
            <a:xfrm>
              <a:off x="5278750" y="4319500"/>
              <a:ext cx="58875" cy="58850"/>
            </a:xfrm>
            <a:custGeom>
              <a:avLst/>
              <a:gdLst/>
              <a:ahLst/>
              <a:cxnLst/>
              <a:rect l="l" t="t" r="r" b="b"/>
              <a:pathLst>
                <a:path w="2355" h="2354" fill="none" extrusionOk="0">
                  <a:moveTo>
                    <a:pt x="2354" y="1177"/>
                  </a:moveTo>
                  <a:cubicBezTo>
                    <a:pt x="2354" y="1829"/>
                    <a:pt x="1829" y="2353"/>
                    <a:pt x="1177" y="2353"/>
                  </a:cubicBezTo>
                  <a:cubicBezTo>
                    <a:pt x="531" y="2353"/>
                    <a:pt x="1" y="1829"/>
                    <a:pt x="1" y="1177"/>
                  </a:cubicBezTo>
                  <a:cubicBezTo>
                    <a:pt x="1" y="531"/>
                    <a:pt x="531" y="0"/>
                    <a:pt x="1177" y="0"/>
                  </a:cubicBezTo>
                  <a:cubicBezTo>
                    <a:pt x="1829" y="0"/>
                    <a:pt x="2354" y="531"/>
                    <a:pt x="2354" y="1177"/>
                  </a:cubicBezTo>
                  <a:close/>
                </a:path>
              </a:pathLst>
            </a:custGeom>
            <a:noFill/>
            <a:ln w="792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6"/>
            <p:cNvSpPr/>
            <p:nvPr/>
          </p:nvSpPr>
          <p:spPr>
            <a:xfrm>
              <a:off x="5324900" y="4291950"/>
              <a:ext cx="34200" cy="37225"/>
            </a:xfrm>
            <a:custGeom>
              <a:avLst/>
              <a:gdLst/>
              <a:ahLst/>
              <a:cxnLst/>
              <a:rect l="l" t="t" r="r" b="b"/>
              <a:pathLst>
                <a:path w="1368" h="1489" extrusionOk="0">
                  <a:moveTo>
                    <a:pt x="0" y="1489"/>
                  </a:moveTo>
                  <a:lnTo>
                    <a:pt x="1368" y="0"/>
                  </a:ln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6"/>
            <p:cNvSpPr/>
            <p:nvPr/>
          </p:nvSpPr>
          <p:spPr>
            <a:xfrm>
              <a:off x="5324900" y="4291950"/>
              <a:ext cx="34200" cy="37225"/>
            </a:xfrm>
            <a:custGeom>
              <a:avLst/>
              <a:gdLst/>
              <a:ahLst/>
              <a:cxnLst/>
              <a:rect l="l" t="t" r="r" b="b"/>
              <a:pathLst>
                <a:path w="1368" h="1489" fill="none" extrusionOk="0">
                  <a:moveTo>
                    <a:pt x="0" y="1489"/>
                  </a:moveTo>
                  <a:lnTo>
                    <a:pt x="1368" y="0"/>
                  </a:ln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6"/>
            <p:cNvSpPr/>
            <p:nvPr/>
          </p:nvSpPr>
          <p:spPr>
            <a:xfrm>
              <a:off x="5330100" y="4291650"/>
              <a:ext cx="30300" cy="32625"/>
            </a:xfrm>
            <a:custGeom>
              <a:avLst/>
              <a:gdLst/>
              <a:ahLst/>
              <a:cxnLst/>
              <a:rect l="l" t="t" r="r" b="b"/>
              <a:pathLst>
                <a:path w="1212" h="1305" fill="none" extrusionOk="0">
                  <a:moveTo>
                    <a:pt x="0" y="1"/>
                  </a:moveTo>
                  <a:lnTo>
                    <a:pt x="1211" y="1"/>
                  </a:lnTo>
                  <a:lnTo>
                    <a:pt x="1211" y="1304"/>
                  </a:ln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6"/>
            <p:cNvSpPr/>
            <p:nvPr/>
          </p:nvSpPr>
          <p:spPr>
            <a:xfrm>
              <a:off x="4698200" y="4916025"/>
              <a:ext cx="571350" cy="284725"/>
            </a:xfrm>
            <a:custGeom>
              <a:avLst/>
              <a:gdLst/>
              <a:ahLst/>
              <a:cxnLst/>
              <a:rect l="l" t="t" r="r" b="b"/>
              <a:pathLst>
                <a:path w="22854" h="11389" extrusionOk="0">
                  <a:moveTo>
                    <a:pt x="16965" y="1"/>
                  </a:moveTo>
                  <a:cubicBezTo>
                    <a:pt x="15275" y="1"/>
                    <a:pt x="13201" y="1473"/>
                    <a:pt x="11196" y="1473"/>
                  </a:cubicBezTo>
                  <a:cubicBezTo>
                    <a:pt x="9621" y="1473"/>
                    <a:pt x="7182" y="192"/>
                    <a:pt x="6201" y="129"/>
                  </a:cubicBezTo>
                  <a:cubicBezTo>
                    <a:pt x="6020" y="117"/>
                    <a:pt x="5843" y="112"/>
                    <a:pt x="5671" y="112"/>
                  </a:cubicBezTo>
                  <a:cubicBezTo>
                    <a:pt x="2540" y="112"/>
                    <a:pt x="953" y="1951"/>
                    <a:pt x="335" y="3728"/>
                  </a:cubicBezTo>
                  <a:cubicBezTo>
                    <a:pt x="93" y="4230"/>
                    <a:pt x="0" y="4795"/>
                    <a:pt x="0" y="5314"/>
                  </a:cubicBezTo>
                  <a:cubicBezTo>
                    <a:pt x="0" y="5839"/>
                    <a:pt x="139" y="6254"/>
                    <a:pt x="335" y="6814"/>
                  </a:cubicBezTo>
                  <a:cubicBezTo>
                    <a:pt x="1235" y="9450"/>
                    <a:pt x="5924" y="11382"/>
                    <a:pt x="11427" y="11388"/>
                  </a:cubicBezTo>
                  <a:cubicBezTo>
                    <a:pt x="16941" y="11388"/>
                    <a:pt x="21642" y="9444"/>
                    <a:pt x="22530" y="6808"/>
                  </a:cubicBezTo>
                  <a:cubicBezTo>
                    <a:pt x="22709" y="6266"/>
                    <a:pt x="22854" y="5793"/>
                    <a:pt x="22854" y="5274"/>
                  </a:cubicBezTo>
                  <a:cubicBezTo>
                    <a:pt x="22848" y="4743"/>
                    <a:pt x="22704" y="4213"/>
                    <a:pt x="22502" y="3699"/>
                  </a:cubicBezTo>
                  <a:cubicBezTo>
                    <a:pt x="21959" y="2194"/>
                    <a:pt x="20171" y="919"/>
                    <a:pt x="17703" y="111"/>
                  </a:cubicBezTo>
                  <a:cubicBezTo>
                    <a:pt x="17467" y="34"/>
                    <a:pt x="17220" y="1"/>
                    <a:pt x="16965" y="1"/>
                  </a:cubicBezTo>
                  <a:close/>
                </a:path>
              </a:pathLst>
            </a:custGeom>
            <a:solidFill>
              <a:srgbClr val="BF0404"/>
            </a:solidFill>
            <a:ln w="115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6"/>
            <p:cNvSpPr/>
            <p:nvPr/>
          </p:nvSpPr>
          <p:spPr>
            <a:xfrm>
              <a:off x="4739000" y="4923700"/>
              <a:ext cx="516700" cy="260600"/>
            </a:xfrm>
            <a:custGeom>
              <a:avLst/>
              <a:gdLst/>
              <a:ahLst/>
              <a:cxnLst/>
              <a:rect l="l" t="t" r="r" b="b"/>
              <a:pathLst>
                <a:path w="20668" h="10424" extrusionOk="0">
                  <a:moveTo>
                    <a:pt x="11098" y="9904"/>
                  </a:moveTo>
                  <a:cubicBezTo>
                    <a:pt x="7989" y="10423"/>
                    <a:pt x="1887" y="9235"/>
                    <a:pt x="941" y="6501"/>
                  </a:cubicBezTo>
                  <a:cubicBezTo>
                    <a:pt x="1" y="3761"/>
                    <a:pt x="1789" y="1120"/>
                    <a:pt x="4604" y="2325"/>
                  </a:cubicBezTo>
                  <a:cubicBezTo>
                    <a:pt x="6369" y="3081"/>
                    <a:pt x="10401" y="6120"/>
                    <a:pt x="13273" y="2302"/>
                  </a:cubicBezTo>
                  <a:cubicBezTo>
                    <a:pt x="15003" y="1"/>
                    <a:pt x="19058" y="1806"/>
                    <a:pt x="19555" y="3196"/>
                  </a:cubicBezTo>
                  <a:cubicBezTo>
                    <a:pt x="20668" y="6294"/>
                    <a:pt x="14207" y="9385"/>
                    <a:pt x="11098" y="9904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4962375" y="5081050"/>
              <a:ext cx="22525" cy="20150"/>
            </a:xfrm>
            <a:custGeom>
              <a:avLst/>
              <a:gdLst/>
              <a:ahLst/>
              <a:cxnLst/>
              <a:rect l="l" t="t" r="r" b="b"/>
              <a:pathLst>
                <a:path w="901" h="806" extrusionOk="0">
                  <a:moveTo>
                    <a:pt x="449" y="1"/>
                  </a:moveTo>
                  <a:cubicBezTo>
                    <a:pt x="338" y="1"/>
                    <a:pt x="228" y="47"/>
                    <a:pt x="150" y="138"/>
                  </a:cubicBezTo>
                  <a:cubicBezTo>
                    <a:pt x="0" y="305"/>
                    <a:pt x="18" y="559"/>
                    <a:pt x="185" y="703"/>
                  </a:cubicBezTo>
                  <a:cubicBezTo>
                    <a:pt x="262" y="772"/>
                    <a:pt x="357" y="806"/>
                    <a:pt x="451" y="806"/>
                  </a:cubicBezTo>
                  <a:cubicBezTo>
                    <a:pt x="562" y="806"/>
                    <a:pt x="672" y="759"/>
                    <a:pt x="750" y="669"/>
                  </a:cubicBezTo>
                  <a:cubicBezTo>
                    <a:pt x="900" y="501"/>
                    <a:pt x="883" y="248"/>
                    <a:pt x="716" y="103"/>
                  </a:cubicBezTo>
                  <a:cubicBezTo>
                    <a:pt x="639" y="34"/>
                    <a:pt x="544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 w="330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6"/>
            <p:cNvSpPr/>
            <p:nvPr/>
          </p:nvSpPr>
          <p:spPr>
            <a:xfrm>
              <a:off x="4901025" y="51177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1" y="0"/>
                  </a:moveTo>
                  <a:cubicBezTo>
                    <a:pt x="272" y="0"/>
                    <a:pt x="223" y="12"/>
                    <a:pt x="177" y="37"/>
                  </a:cubicBezTo>
                  <a:lnTo>
                    <a:pt x="177" y="37"/>
                  </a:lnTo>
                  <a:cubicBezTo>
                    <a:pt x="117" y="68"/>
                    <a:pt x="70" y="119"/>
                    <a:pt x="39" y="178"/>
                  </a:cubicBezTo>
                  <a:lnTo>
                    <a:pt x="39" y="178"/>
                  </a:lnTo>
                  <a:cubicBezTo>
                    <a:pt x="13" y="229"/>
                    <a:pt x="1" y="283"/>
                    <a:pt x="1" y="337"/>
                  </a:cubicBezTo>
                  <a:lnTo>
                    <a:pt x="1" y="337"/>
                  </a:lnTo>
                  <a:cubicBezTo>
                    <a:pt x="1" y="391"/>
                    <a:pt x="13" y="445"/>
                    <a:pt x="39" y="495"/>
                  </a:cubicBezTo>
                  <a:lnTo>
                    <a:pt x="39" y="495"/>
                  </a:lnTo>
                  <a:cubicBezTo>
                    <a:pt x="91" y="597"/>
                    <a:pt x="191" y="671"/>
                    <a:pt x="320" y="671"/>
                  </a:cubicBezTo>
                  <a:cubicBezTo>
                    <a:pt x="331" y="671"/>
                    <a:pt x="342" y="671"/>
                    <a:pt x="353" y="670"/>
                  </a:cubicBezTo>
                  <a:lnTo>
                    <a:pt x="353" y="670"/>
                  </a:lnTo>
                  <a:cubicBezTo>
                    <a:pt x="388" y="667"/>
                    <a:pt x="423" y="657"/>
                    <a:pt x="457" y="641"/>
                  </a:cubicBezTo>
                  <a:lnTo>
                    <a:pt x="457" y="641"/>
                  </a:lnTo>
                  <a:cubicBezTo>
                    <a:pt x="486" y="628"/>
                    <a:pt x="513" y="610"/>
                    <a:pt x="536" y="588"/>
                  </a:cubicBezTo>
                  <a:lnTo>
                    <a:pt x="536" y="588"/>
                  </a:lnTo>
                  <a:cubicBezTo>
                    <a:pt x="541" y="584"/>
                    <a:pt x="546" y="579"/>
                    <a:pt x="551" y="573"/>
                  </a:cubicBezTo>
                  <a:cubicBezTo>
                    <a:pt x="617" y="504"/>
                    <a:pt x="646" y="420"/>
                    <a:pt x="645" y="337"/>
                  </a:cubicBezTo>
                  <a:lnTo>
                    <a:pt x="645" y="337"/>
                  </a:lnTo>
                  <a:cubicBezTo>
                    <a:pt x="645" y="276"/>
                    <a:pt x="630" y="215"/>
                    <a:pt x="596" y="159"/>
                  </a:cubicBezTo>
                  <a:lnTo>
                    <a:pt x="596" y="159"/>
                  </a:lnTo>
                  <a:cubicBezTo>
                    <a:pt x="576" y="126"/>
                    <a:pt x="552" y="98"/>
                    <a:pt x="524" y="75"/>
                  </a:cubicBezTo>
                  <a:lnTo>
                    <a:pt x="524" y="75"/>
                  </a:lnTo>
                  <a:cubicBezTo>
                    <a:pt x="464" y="23"/>
                    <a:pt x="394" y="0"/>
                    <a:pt x="326" y="0"/>
                  </a:cubicBezTo>
                  <a:cubicBezTo>
                    <a:pt x="325" y="0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2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6"/>
            <p:cNvSpPr/>
            <p:nvPr/>
          </p:nvSpPr>
          <p:spPr>
            <a:xfrm>
              <a:off x="4918475" y="51362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1" y="1"/>
                  </a:moveTo>
                  <a:cubicBezTo>
                    <a:pt x="252" y="1"/>
                    <a:pt x="182" y="24"/>
                    <a:pt x="122" y="75"/>
                  </a:cubicBezTo>
                  <a:lnTo>
                    <a:pt x="122" y="75"/>
                  </a:lnTo>
                  <a:cubicBezTo>
                    <a:pt x="105" y="89"/>
                    <a:pt x="89" y="106"/>
                    <a:pt x="74" y="124"/>
                  </a:cubicBezTo>
                  <a:lnTo>
                    <a:pt x="74" y="124"/>
                  </a:lnTo>
                  <a:cubicBezTo>
                    <a:pt x="23" y="188"/>
                    <a:pt x="0" y="262"/>
                    <a:pt x="1" y="336"/>
                  </a:cubicBezTo>
                  <a:lnTo>
                    <a:pt x="1" y="336"/>
                  </a:lnTo>
                  <a:cubicBezTo>
                    <a:pt x="0" y="419"/>
                    <a:pt x="29" y="504"/>
                    <a:pt x="95" y="574"/>
                  </a:cubicBezTo>
                  <a:cubicBezTo>
                    <a:pt x="154" y="634"/>
                    <a:pt x="225" y="665"/>
                    <a:pt x="296" y="670"/>
                  </a:cubicBezTo>
                  <a:lnTo>
                    <a:pt x="296" y="670"/>
                  </a:lnTo>
                  <a:cubicBezTo>
                    <a:pt x="306" y="671"/>
                    <a:pt x="316" y="672"/>
                    <a:pt x="326" y="672"/>
                  </a:cubicBezTo>
                  <a:cubicBezTo>
                    <a:pt x="428" y="672"/>
                    <a:pt x="512" y="624"/>
                    <a:pt x="568" y="554"/>
                  </a:cubicBezTo>
                  <a:lnTo>
                    <a:pt x="568" y="554"/>
                  </a:lnTo>
                  <a:cubicBezTo>
                    <a:pt x="622" y="488"/>
                    <a:pt x="646" y="411"/>
                    <a:pt x="645" y="336"/>
                  </a:cubicBezTo>
                  <a:lnTo>
                    <a:pt x="645" y="336"/>
                  </a:lnTo>
                  <a:cubicBezTo>
                    <a:pt x="646" y="269"/>
                    <a:pt x="627" y="202"/>
                    <a:pt x="586" y="143"/>
                  </a:cubicBezTo>
                  <a:lnTo>
                    <a:pt x="586" y="143"/>
                  </a:lnTo>
                  <a:cubicBezTo>
                    <a:pt x="556" y="99"/>
                    <a:pt x="517" y="62"/>
                    <a:pt x="469" y="37"/>
                  </a:cubicBezTo>
                  <a:lnTo>
                    <a:pt x="469" y="37"/>
                  </a:lnTo>
                  <a:cubicBezTo>
                    <a:pt x="423" y="12"/>
                    <a:pt x="374" y="1"/>
                    <a:pt x="325" y="1"/>
                  </a:cubicBezTo>
                  <a:cubicBezTo>
                    <a:pt x="325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2" y="1"/>
                    <a:pt x="321" y="1"/>
                    <a:pt x="321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4911700" y="5064375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52" y="1"/>
                    <a:pt x="182" y="24"/>
                    <a:pt x="122" y="75"/>
                  </a:cubicBezTo>
                  <a:lnTo>
                    <a:pt x="122" y="75"/>
                  </a:lnTo>
                  <a:cubicBezTo>
                    <a:pt x="105" y="90"/>
                    <a:pt x="89" y="107"/>
                    <a:pt x="74" y="125"/>
                  </a:cubicBezTo>
                  <a:lnTo>
                    <a:pt x="74" y="125"/>
                  </a:lnTo>
                  <a:cubicBezTo>
                    <a:pt x="23" y="188"/>
                    <a:pt x="0" y="263"/>
                    <a:pt x="1" y="336"/>
                  </a:cubicBezTo>
                  <a:lnTo>
                    <a:pt x="1" y="336"/>
                  </a:lnTo>
                  <a:cubicBezTo>
                    <a:pt x="0" y="419"/>
                    <a:pt x="29" y="505"/>
                    <a:pt x="95" y="574"/>
                  </a:cubicBezTo>
                  <a:cubicBezTo>
                    <a:pt x="129" y="609"/>
                    <a:pt x="167" y="634"/>
                    <a:pt x="206" y="649"/>
                  </a:cubicBezTo>
                  <a:lnTo>
                    <a:pt x="206" y="649"/>
                  </a:lnTo>
                  <a:cubicBezTo>
                    <a:pt x="242" y="664"/>
                    <a:pt x="282" y="672"/>
                    <a:pt x="326" y="672"/>
                  </a:cubicBezTo>
                  <a:cubicBezTo>
                    <a:pt x="428" y="672"/>
                    <a:pt x="512" y="625"/>
                    <a:pt x="568" y="555"/>
                  </a:cubicBezTo>
                  <a:lnTo>
                    <a:pt x="568" y="555"/>
                  </a:lnTo>
                  <a:cubicBezTo>
                    <a:pt x="622" y="489"/>
                    <a:pt x="646" y="412"/>
                    <a:pt x="645" y="336"/>
                  </a:cubicBezTo>
                  <a:lnTo>
                    <a:pt x="645" y="336"/>
                  </a:lnTo>
                  <a:cubicBezTo>
                    <a:pt x="646" y="270"/>
                    <a:pt x="627" y="203"/>
                    <a:pt x="586" y="143"/>
                  </a:cubicBezTo>
                  <a:lnTo>
                    <a:pt x="586" y="143"/>
                  </a:lnTo>
                  <a:cubicBezTo>
                    <a:pt x="556" y="99"/>
                    <a:pt x="517" y="63"/>
                    <a:pt x="469" y="38"/>
                  </a:cubicBezTo>
                  <a:lnTo>
                    <a:pt x="469" y="38"/>
                  </a:lnTo>
                  <a:cubicBezTo>
                    <a:pt x="423" y="13"/>
                    <a:pt x="374" y="1"/>
                    <a:pt x="325" y="1"/>
                  </a:cubicBezTo>
                  <a:cubicBezTo>
                    <a:pt x="325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2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5001525" y="50507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19" y="0"/>
                    <a:pt x="135" y="48"/>
                    <a:pt x="78" y="118"/>
                  </a:cubicBezTo>
                  <a:lnTo>
                    <a:pt x="78" y="118"/>
                  </a:lnTo>
                  <a:cubicBezTo>
                    <a:pt x="25" y="184"/>
                    <a:pt x="1" y="261"/>
                    <a:pt x="1" y="336"/>
                  </a:cubicBezTo>
                  <a:lnTo>
                    <a:pt x="1" y="336"/>
                  </a:lnTo>
                  <a:cubicBezTo>
                    <a:pt x="1" y="403"/>
                    <a:pt x="19" y="470"/>
                    <a:pt x="61" y="529"/>
                  </a:cubicBezTo>
                  <a:lnTo>
                    <a:pt x="61" y="529"/>
                  </a:lnTo>
                  <a:cubicBezTo>
                    <a:pt x="90" y="573"/>
                    <a:pt x="130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2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94" y="672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2" y="583"/>
                    <a:pt x="558" y="566"/>
                    <a:pt x="572" y="548"/>
                  </a:cubicBezTo>
                  <a:lnTo>
                    <a:pt x="572" y="548"/>
                  </a:lnTo>
                  <a:cubicBezTo>
                    <a:pt x="623" y="484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18" y="64"/>
                    <a:pt x="480" y="39"/>
                    <a:pt x="440" y="23"/>
                  </a:cubicBezTo>
                  <a:lnTo>
                    <a:pt x="440" y="23"/>
                  </a:lnTo>
                  <a:cubicBezTo>
                    <a:pt x="404" y="8"/>
                    <a:pt x="364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4991875" y="5118225"/>
              <a:ext cx="16100" cy="16800"/>
            </a:xfrm>
            <a:custGeom>
              <a:avLst/>
              <a:gdLst/>
              <a:ahLst/>
              <a:cxnLst/>
              <a:rect l="l" t="t" r="r" b="b"/>
              <a:pathLst>
                <a:path w="644" h="672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7"/>
                  </a:cubicBezTo>
                  <a:lnTo>
                    <a:pt x="1" y="337"/>
                  </a:lnTo>
                  <a:cubicBezTo>
                    <a:pt x="0" y="397"/>
                    <a:pt x="16" y="459"/>
                    <a:pt x="50" y="514"/>
                  </a:cubicBezTo>
                  <a:lnTo>
                    <a:pt x="50" y="514"/>
                  </a:lnTo>
                  <a:cubicBezTo>
                    <a:pt x="88" y="579"/>
                    <a:pt x="147" y="627"/>
                    <a:pt x="213" y="652"/>
                  </a:cubicBezTo>
                  <a:lnTo>
                    <a:pt x="213" y="652"/>
                  </a:lnTo>
                  <a:cubicBezTo>
                    <a:pt x="248" y="666"/>
                    <a:pt x="284" y="672"/>
                    <a:pt x="321" y="672"/>
                  </a:cubicBezTo>
                  <a:cubicBezTo>
                    <a:pt x="321" y="672"/>
                    <a:pt x="321" y="672"/>
                    <a:pt x="321" y="672"/>
                  </a:cubicBezTo>
                  <a:lnTo>
                    <a:pt x="321" y="672"/>
                  </a:lnTo>
                  <a:cubicBezTo>
                    <a:pt x="321" y="672"/>
                    <a:pt x="321" y="672"/>
                    <a:pt x="321" y="672"/>
                  </a:cubicBezTo>
                  <a:cubicBezTo>
                    <a:pt x="333" y="672"/>
                    <a:pt x="344" y="671"/>
                    <a:pt x="355" y="670"/>
                  </a:cubicBezTo>
                  <a:lnTo>
                    <a:pt x="355" y="670"/>
                  </a:lnTo>
                  <a:cubicBezTo>
                    <a:pt x="507" y="653"/>
                    <a:pt x="643" y="523"/>
                    <a:pt x="643" y="335"/>
                  </a:cubicBezTo>
                  <a:cubicBezTo>
                    <a:pt x="643" y="241"/>
                    <a:pt x="608" y="161"/>
                    <a:pt x="553" y="104"/>
                  </a:cubicBezTo>
                  <a:lnTo>
                    <a:pt x="553" y="104"/>
                  </a:lnTo>
                  <a:cubicBezTo>
                    <a:pt x="497" y="42"/>
                    <a:pt x="417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4847100" y="51114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1"/>
                  </a:moveTo>
                  <a:cubicBezTo>
                    <a:pt x="282" y="1"/>
                    <a:pt x="242" y="9"/>
                    <a:pt x="206" y="24"/>
                  </a:cubicBezTo>
                  <a:lnTo>
                    <a:pt x="206" y="24"/>
                  </a:lnTo>
                  <a:cubicBezTo>
                    <a:pt x="166" y="39"/>
                    <a:pt x="129" y="64"/>
                    <a:pt x="95" y="99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0" y="410"/>
                    <a:pt x="23" y="485"/>
                    <a:pt x="74" y="548"/>
                  </a:cubicBezTo>
                  <a:lnTo>
                    <a:pt x="74" y="548"/>
                  </a:lnTo>
                  <a:cubicBezTo>
                    <a:pt x="88" y="566"/>
                    <a:pt x="105" y="583"/>
                    <a:pt x="122" y="598"/>
                  </a:cubicBezTo>
                  <a:lnTo>
                    <a:pt x="122" y="598"/>
                  </a:lnTo>
                  <a:cubicBezTo>
                    <a:pt x="182" y="649"/>
                    <a:pt x="252" y="672"/>
                    <a:pt x="320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4" y="672"/>
                    <a:pt x="325" y="672"/>
                  </a:cubicBezTo>
                  <a:cubicBezTo>
                    <a:pt x="374" y="672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6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5" y="403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8"/>
                    <a:pt x="428" y="1"/>
                    <a:pt x="326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5102050" y="5065300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7"/>
                  </a:cubicBezTo>
                  <a:lnTo>
                    <a:pt x="1" y="337"/>
                  </a:lnTo>
                  <a:cubicBezTo>
                    <a:pt x="0" y="403"/>
                    <a:pt x="19" y="471"/>
                    <a:pt x="60" y="530"/>
                  </a:cubicBezTo>
                  <a:lnTo>
                    <a:pt x="60" y="530"/>
                  </a:lnTo>
                  <a:cubicBezTo>
                    <a:pt x="90" y="574"/>
                    <a:pt x="129" y="611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0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4" y="672"/>
                    <a:pt x="325" y="672"/>
                  </a:cubicBezTo>
                  <a:cubicBezTo>
                    <a:pt x="394" y="672"/>
                    <a:pt x="463" y="649"/>
                    <a:pt x="523" y="598"/>
                  </a:cubicBezTo>
                  <a:lnTo>
                    <a:pt x="523" y="598"/>
                  </a:lnTo>
                  <a:cubicBezTo>
                    <a:pt x="541" y="583"/>
                    <a:pt x="557" y="567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7"/>
                  </a:cubicBezTo>
                  <a:lnTo>
                    <a:pt x="645" y="337"/>
                  </a:lnTo>
                  <a:cubicBezTo>
                    <a:pt x="646" y="254"/>
                    <a:pt x="617" y="169"/>
                    <a:pt x="551" y="99"/>
                  </a:cubicBezTo>
                  <a:cubicBezTo>
                    <a:pt x="517" y="64"/>
                    <a:pt x="479" y="39"/>
                    <a:pt x="440" y="24"/>
                  </a:cubicBezTo>
                  <a:lnTo>
                    <a:pt x="440" y="24"/>
                  </a:lnTo>
                  <a:cubicBezTo>
                    <a:pt x="404" y="9"/>
                    <a:pt x="363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5085525" y="50308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227" y="0"/>
                    <a:pt x="147" y="41"/>
                    <a:pt x="91" y="103"/>
                  </a:cubicBezTo>
                  <a:lnTo>
                    <a:pt x="91" y="103"/>
                  </a:lnTo>
                  <a:cubicBezTo>
                    <a:pt x="36" y="161"/>
                    <a:pt x="0" y="240"/>
                    <a:pt x="0" y="335"/>
                  </a:cubicBezTo>
                  <a:cubicBezTo>
                    <a:pt x="0" y="537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4" y="672"/>
                    <a:pt x="324" y="672"/>
                  </a:cubicBezTo>
                  <a:cubicBezTo>
                    <a:pt x="489" y="672"/>
                    <a:pt x="646" y="537"/>
                    <a:pt x="646" y="335"/>
                  </a:cubicBezTo>
                  <a:cubicBezTo>
                    <a:pt x="646" y="240"/>
                    <a:pt x="611" y="161"/>
                    <a:pt x="556" y="103"/>
                  </a:cubicBezTo>
                  <a:lnTo>
                    <a:pt x="556" y="103"/>
                  </a:lnTo>
                  <a:cubicBezTo>
                    <a:pt x="500" y="41"/>
                    <a:pt x="420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4921925" y="5029925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21" y="0"/>
                  </a:moveTo>
                  <a:cubicBezTo>
                    <a:pt x="272" y="0"/>
                    <a:pt x="223" y="12"/>
                    <a:pt x="177" y="37"/>
                  </a:cubicBezTo>
                  <a:lnTo>
                    <a:pt x="177" y="37"/>
                  </a:lnTo>
                  <a:cubicBezTo>
                    <a:pt x="130" y="62"/>
                    <a:pt x="91" y="98"/>
                    <a:pt x="62" y="141"/>
                  </a:cubicBezTo>
                  <a:lnTo>
                    <a:pt x="62" y="141"/>
                  </a:lnTo>
                  <a:cubicBezTo>
                    <a:pt x="20" y="201"/>
                    <a:pt x="1" y="269"/>
                    <a:pt x="1" y="335"/>
                  </a:cubicBezTo>
                  <a:lnTo>
                    <a:pt x="1" y="335"/>
                  </a:lnTo>
                  <a:cubicBezTo>
                    <a:pt x="1" y="418"/>
                    <a:pt x="30" y="504"/>
                    <a:pt x="96" y="574"/>
                  </a:cubicBezTo>
                  <a:cubicBezTo>
                    <a:pt x="160" y="640"/>
                    <a:pt x="240" y="670"/>
                    <a:pt x="318" y="670"/>
                  </a:cubicBezTo>
                  <a:cubicBezTo>
                    <a:pt x="320" y="670"/>
                    <a:pt x="322" y="670"/>
                    <a:pt x="323" y="670"/>
                  </a:cubicBezTo>
                  <a:lnTo>
                    <a:pt x="323" y="670"/>
                  </a:lnTo>
                  <a:cubicBezTo>
                    <a:pt x="325" y="670"/>
                    <a:pt x="327" y="670"/>
                    <a:pt x="328" y="670"/>
                  </a:cubicBezTo>
                  <a:cubicBezTo>
                    <a:pt x="407" y="670"/>
                    <a:pt x="486" y="640"/>
                    <a:pt x="551" y="574"/>
                  </a:cubicBezTo>
                  <a:cubicBezTo>
                    <a:pt x="617" y="504"/>
                    <a:pt x="646" y="418"/>
                    <a:pt x="645" y="335"/>
                  </a:cubicBezTo>
                  <a:lnTo>
                    <a:pt x="645" y="335"/>
                  </a:lnTo>
                  <a:cubicBezTo>
                    <a:pt x="646" y="262"/>
                    <a:pt x="623" y="187"/>
                    <a:pt x="572" y="124"/>
                  </a:cubicBezTo>
                  <a:lnTo>
                    <a:pt x="572" y="124"/>
                  </a:lnTo>
                  <a:cubicBezTo>
                    <a:pt x="557" y="105"/>
                    <a:pt x="541" y="89"/>
                    <a:pt x="524" y="75"/>
                  </a:cubicBezTo>
                  <a:lnTo>
                    <a:pt x="524" y="75"/>
                  </a:lnTo>
                  <a:cubicBezTo>
                    <a:pt x="464" y="24"/>
                    <a:pt x="394" y="0"/>
                    <a:pt x="326" y="0"/>
                  </a:cubicBezTo>
                  <a:cubicBezTo>
                    <a:pt x="325" y="0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5028200" y="506482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53" y="0"/>
                    <a:pt x="183" y="23"/>
                    <a:pt x="123" y="75"/>
                  </a:cubicBezTo>
                  <a:lnTo>
                    <a:pt x="123" y="75"/>
                  </a:lnTo>
                  <a:cubicBezTo>
                    <a:pt x="105" y="89"/>
                    <a:pt x="89" y="106"/>
                    <a:pt x="75" y="124"/>
                  </a:cubicBezTo>
                  <a:lnTo>
                    <a:pt x="75" y="124"/>
                  </a:lnTo>
                  <a:cubicBezTo>
                    <a:pt x="24" y="187"/>
                    <a:pt x="1" y="262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4"/>
                    <a:pt x="96" y="574"/>
                  </a:cubicBezTo>
                  <a:cubicBezTo>
                    <a:pt x="154" y="634"/>
                    <a:pt x="225" y="665"/>
                    <a:pt x="296" y="670"/>
                  </a:cubicBezTo>
                  <a:lnTo>
                    <a:pt x="296" y="670"/>
                  </a:lnTo>
                  <a:cubicBezTo>
                    <a:pt x="306" y="671"/>
                    <a:pt x="316" y="672"/>
                    <a:pt x="326" y="672"/>
                  </a:cubicBezTo>
                  <a:cubicBezTo>
                    <a:pt x="429" y="672"/>
                    <a:pt x="513" y="624"/>
                    <a:pt x="569" y="554"/>
                  </a:cubicBezTo>
                  <a:lnTo>
                    <a:pt x="569" y="554"/>
                  </a:lnTo>
                  <a:cubicBezTo>
                    <a:pt x="622" y="488"/>
                    <a:pt x="646" y="411"/>
                    <a:pt x="646" y="336"/>
                  </a:cubicBezTo>
                  <a:lnTo>
                    <a:pt x="646" y="336"/>
                  </a:lnTo>
                  <a:cubicBezTo>
                    <a:pt x="646" y="269"/>
                    <a:pt x="628" y="202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2"/>
                    <a:pt x="470" y="37"/>
                  </a:cubicBezTo>
                  <a:lnTo>
                    <a:pt x="470" y="37"/>
                  </a:lnTo>
                  <a:cubicBezTo>
                    <a:pt x="424" y="12"/>
                    <a:pt x="375" y="0"/>
                    <a:pt x="326" y="0"/>
                  </a:cubicBezTo>
                  <a:cubicBezTo>
                    <a:pt x="325" y="0"/>
                    <a:pt x="324" y="0"/>
                    <a:pt x="324" y="0"/>
                  </a:cubicBezTo>
                  <a:lnTo>
                    <a:pt x="324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4955375" y="5044475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1" y="1"/>
                  </a:moveTo>
                  <a:cubicBezTo>
                    <a:pt x="253" y="1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5" y="90"/>
                    <a:pt x="89" y="107"/>
                    <a:pt x="75" y="125"/>
                  </a:cubicBezTo>
                  <a:lnTo>
                    <a:pt x="75" y="125"/>
                  </a:lnTo>
                  <a:cubicBezTo>
                    <a:pt x="24" y="188"/>
                    <a:pt x="1" y="263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5"/>
                    <a:pt x="96" y="574"/>
                  </a:cubicBezTo>
                  <a:cubicBezTo>
                    <a:pt x="130" y="609"/>
                    <a:pt x="167" y="634"/>
                    <a:pt x="207" y="649"/>
                  </a:cubicBezTo>
                  <a:lnTo>
                    <a:pt x="207" y="649"/>
                  </a:lnTo>
                  <a:cubicBezTo>
                    <a:pt x="243" y="664"/>
                    <a:pt x="283" y="672"/>
                    <a:pt x="327" y="672"/>
                  </a:cubicBezTo>
                  <a:cubicBezTo>
                    <a:pt x="429" y="672"/>
                    <a:pt x="513" y="625"/>
                    <a:pt x="569" y="555"/>
                  </a:cubicBezTo>
                  <a:lnTo>
                    <a:pt x="569" y="555"/>
                  </a:lnTo>
                  <a:cubicBezTo>
                    <a:pt x="623" y="489"/>
                    <a:pt x="646" y="412"/>
                    <a:pt x="646" y="336"/>
                  </a:cubicBezTo>
                  <a:lnTo>
                    <a:pt x="646" y="336"/>
                  </a:lnTo>
                  <a:cubicBezTo>
                    <a:pt x="646" y="270"/>
                    <a:pt x="628" y="203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3"/>
                    <a:pt x="470" y="38"/>
                  </a:cubicBezTo>
                  <a:lnTo>
                    <a:pt x="470" y="38"/>
                  </a:lnTo>
                  <a:cubicBezTo>
                    <a:pt x="424" y="13"/>
                    <a:pt x="375" y="1"/>
                    <a:pt x="326" y="1"/>
                  </a:cubicBezTo>
                  <a:cubicBezTo>
                    <a:pt x="325" y="1"/>
                    <a:pt x="324" y="1"/>
                    <a:pt x="324" y="1"/>
                  </a:cubicBezTo>
                  <a:lnTo>
                    <a:pt x="324" y="1"/>
                  </a:lnTo>
                  <a:cubicBezTo>
                    <a:pt x="323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4819400" y="50804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272" y="0"/>
                    <a:pt x="219" y="13"/>
                    <a:pt x="170" y="42"/>
                  </a:cubicBezTo>
                  <a:lnTo>
                    <a:pt x="170" y="42"/>
                  </a:lnTo>
                  <a:cubicBezTo>
                    <a:pt x="134" y="62"/>
                    <a:pt x="101" y="90"/>
                    <a:pt x="74" y="124"/>
                  </a:cubicBezTo>
                  <a:lnTo>
                    <a:pt x="74" y="124"/>
                  </a:lnTo>
                  <a:cubicBezTo>
                    <a:pt x="23" y="187"/>
                    <a:pt x="1" y="262"/>
                    <a:pt x="1" y="336"/>
                  </a:cubicBezTo>
                  <a:lnTo>
                    <a:pt x="1" y="336"/>
                  </a:lnTo>
                  <a:cubicBezTo>
                    <a:pt x="1" y="419"/>
                    <a:pt x="30" y="504"/>
                    <a:pt x="95" y="573"/>
                  </a:cubicBezTo>
                  <a:cubicBezTo>
                    <a:pt x="107" y="585"/>
                    <a:pt x="120" y="596"/>
                    <a:pt x="133" y="606"/>
                  </a:cubicBezTo>
                  <a:lnTo>
                    <a:pt x="133" y="606"/>
                  </a:lnTo>
                  <a:cubicBezTo>
                    <a:pt x="185" y="647"/>
                    <a:pt x="251" y="672"/>
                    <a:pt x="326" y="672"/>
                  </a:cubicBezTo>
                  <a:cubicBezTo>
                    <a:pt x="428" y="672"/>
                    <a:pt x="512" y="624"/>
                    <a:pt x="568" y="554"/>
                  </a:cubicBezTo>
                  <a:lnTo>
                    <a:pt x="568" y="554"/>
                  </a:lnTo>
                  <a:cubicBezTo>
                    <a:pt x="622" y="488"/>
                    <a:pt x="646" y="411"/>
                    <a:pt x="645" y="336"/>
                  </a:cubicBezTo>
                  <a:lnTo>
                    <a:pt x="645" y="336"/>
                  </a:lnTo>
                  <a:cubicBezTo>
                    <a:pt x="646" y="274"/>
                    <a:pt x="630" y="212"/>
                    <a:pt x="595" y="156"/>
                  </a:cubicBezTo>
                  <a:lnTo>
                    <a:pt x="595" y="156"/>
                  </a:lnTo>
                  <a:cubicBezTo>
                    <a:pt x="574" y="122"/>
                    <a:pt x="548" y="92"/>
                    <a:pt x="518" y="68"/>
                  </a:cubicBezTo>
                  <a:lnTo>
                    <a:pt x="518" y="68"/>
                  </a:lnTo>
                  <a:cubicBezTo>
                    <a:pt x="507" y="60"/>
                    <a:pt x="496" y="52"/>
                    <a:pt x="484" y="45"/>
                  </a:cubicBezTo>
                  <a:lnTo>
                    <a:pt x="484" y="45"/>
                  </a:lnTo>
                  <a:cubicBezTo>
                    <a:pt x="477" y="41"/>
                    <a:pt x="470" y="37"/>
                    <a:pt x="464" y="34"/>
                  </a:cubicBezTo>
                  <a:lnTo>
                    <a:pt x="464" y="34"/>
                  </a:lnTo>
                  <a:cubicBezTo>
                    <a:pt x="420" y="11"/>
                    <a:pt x="372" y="0"/>
                    <a:pt x="326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0"/>
                  </a:lnTo>
                  <a:cubicBezTo>
                    <a:pt x="324" y="0"/>
                    <a:pt x="324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4846150" y="504007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227" y="0"/>
                    <a:pt x="147" y="41"/>
                    <a:pt x="91" y="104"/>
                  </a:cubicBezTo>
                  <a:lnTo>
                    <a:pt x="91" y="104"/>
                  </a:lnTo>
                  <a:cubicBezTo>
                    <a:pt x="36" y="161"/>
                    <a:pt x="0" y="241"/>
                    <a:pt x="0" y="335"/>
                  </a:cubicBezTo>
                  <a:cubicBezTo>
                    <a:pt x="0" y="538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3" y="672"/>
                    <a:pt x="324" y="672"/>
                    <a:pt x="324" y="672"/>
                  </a:cubicBezTo>
                  <a:cubicBezTo>
                    <a:pt x="488" y="672"/>
                    <a:pt x="646" y="538"/>
                    <a:pt x="646" y="335"/>
                  </a:cubicBezTo>
                  <a:cubicBezTo>
                    <a:pt x="646" y="241"/>
                    <a:pt x="611" y="161"/>
                    <a:pt x="556" y="104"/>
                  </a:cubicBezTo>
                  <a:lnTo>
                    <a:pt x="556" y="104"/>
                  </a:lnTo>
                  <a:cubicBezTo>
                    <a:pt x="500" y="41"/>
                    <a:pt x="420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4924825" y="50905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0"/>
                  </a:moveTo>
                  <a:cubicBezTo>
                    <a:pt x="218" y="0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0" y="403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90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0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4" y="672"/>
                    <a:pt x="325" y="672"/>
                  </a:cubicBezTo>
                  <a:cubicBezTo>
                    <a:pt x="394" y="672"/>
                    <a:pt x="463" y="648"/>
                    <a:pt x="523" y="597"/>
                  </a:cubicBezTo>
                  <a:lnTo>
                    <a:pt x="523" y="597"/>
                  </a:lnTo>
                  <a:cubicBezTo>
                    <a:pt x="541" y="583"/>
                    <a:pt x="557" y="566"/>
                    <a:pt x="572" y="548"/>
                  </a:cubicBezTo>
                  <a:lnTo>
                    <a:pt x="572" y="548"/>
                  </a:lnTo>
                  <a:cubicBezTo>
                    <a:pt x="623" y="484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17" y="64"/>
                    <a:pt x="479" y="39"/>
                    <a:pt x="440" y="23"/>
                  </a:cubicBezTo>
                  <a:lnTo>
                    <a:pt x="440" y="23"/>
                  </a:lnTo>
                  <a:cubicBezTo>
                    <a:pt x="404" y="8"/>
                    <a:pt x="363" y="0"/>
                    <a:pt x="320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4812200" y="5042950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7"/>
                  </a:cubicBezTo>
                  <a:lnTo>
                    <a:pt x="1" y="337"/>
                  </a:lnTo>
                  <a:cubicBezTo>
                    <a:pt x="0" y="403"/>
                    <a:pt x="19" y="471"/>
                    <a:pt x="60" y="530"/>
                  </a:cubicBezTo>
                  <a:lnTo>
                    <a:pt x="60" y="530"/>
                  </a:lnTo>
                  <a:cubicBezTo>
                    <a:pt x="90" y="574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0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5" y="672"/>
                  </a:cubicBezTo>
                  <a:cubicBezTo>
                    <a:pt x="394" y="672"/>
                    <a:pt x="464" y="649"/>
                    <a:pt x="524" y="598"/>
                  </a:cubicBezTo>
                  <a:lnTo>
                    <a:pt x="524" y="598"/>
                  </a:lnTo>
                  <a:cubicBezTo>
                    <a:pt x="541" y="583"/>
                    <a:pt x="557" y="566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7"/>
                  </a:cubicBezTo>
                  <a:lnTo>
                    <a:pt x="645" y="337"/>
                  </a:lnTo>
                  <a:cubicBezTo>
                    <a:pt x="646" y="254"/>
                    <a:pt x="617" y="168"/>
                    <a:pt x="551" y="99"/>
                  </a:cubicBezTo>
                  <a:cubicBezTo>
                    <a:pt x="517" y="64"/>
                    <a:pt x="479" y="39"/>
                    <a:pt x="440" y="24"/>
                  </a:cubicBezTo>
                  <a:lnTo>
                    <a:pt x="440" y="24"/>
                  </a:lnTo>
                  <a:cubicBezTo>
                    <a:pt x="404" y="9"/>
                    <a:pt x="363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4985025" y="51450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158" y="0"/>
                    <a:pt x="0" y="135"/>
                    <a:pt x="0" y="337"/>
                  </a:cubicBezTo>
                  <a:cubicBezTo>
                    <a:pt x="0" y="431"/>
                    <a:pt x="36" y="511"/>
                    <a:pt x="91" y="569"/>
                  </a:cubicBezTo>
                  <a:lnTo>
                    <a:pt x="91" y="569"/>
                  </a:lnTo>
                  <a:cubicBezTo>
                    <a:pt x="146" y="631"/>
                    <a:pt x="226" y="672"/>
                    <a:pt x="323" y="672"/>
                  </a:cubicBezTo>
                  <a:cubicBezTo>
                    <a:pt x="420" y="672"/>
                    <a:pt x="500" y="631"/>
                    <a:pt x="556" y="569"/>
                  </a:cubicBezTo>
                  <a:lnTo>
                    <a:pt x="556" y="569"/>
                  </a:lnTo>
                  <a:cubicBezTo>
                    <a:pt x="610" y="511"/>
                    <a:pt x="646" y="431"/>
                    <a:pt x="646" y="337"/>
                  </a:cubicBezTo>
                  <a:cubicBezTo>
                    <a:pt x="646" y="135"/>
                    <a:pt x="488" y="0"/>
                    <a:pt x="323" y="0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5025325" y="51192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0"/>
                  </a:moveTo>
                  <a:cubicBezTo>
                    <a:pt x="218" y="0"/>
                    <a:pt x="134" y="47"/>
                    <a:pt x="78" y="118"/>
                  </a:cubicBezTo>
                  <a:lnTo>
                    <a:pt x="78" y="118"/>
                  </a:lnTo>
                  <a:cubicBezTo>
                    <a:pt x="24" y="183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1" y="402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90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1"/>
                    <a:pt x="321" y="671"/>
                  </a:cubicBezTo>
                  <a:cubicBezTo>
                    <a:pt x="322" y="671"/>
                    <a:pt x="322" y="671"/>
                    <a:pt x="323" y="671"/>
                  </a:cubicBezTo>
                  <a:lnTo>
                    <a:pt x="323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94" y="671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1" y="582"/>
                    <a:pt x="558" y="566"/>
                    <a:pt x="572" y="547"/>
                  </a:cubicBezTo>
                  <a:lnTo>
                    <a:pt x="572" y="547"/>
                  </a:lnTo>
                  <a:cubicBezTo>
                    <a:pt x="623" y="484"/>
                    <a:pt x="646" y="409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492" y="38"/>
                    <a:pt x="421" y="7"/>
                    <a:pt x="350" y="1"/>
                  </a:cubicBezTo>
                  <a:lnTo>
                    <a:pt x="350" y="1"/>
                  </a:lnTo>
                  <a:cubicBezTo>
                    <a:pt x="341" y="1"/>
                    <a:pt x="331" y="0"/>
                    <a:pt x="320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4880100" y="50333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7" y="0"/>
                  </a:moveTo>
                  <a:cubicBezTo>
                    <a:pt x="316" y="0"/>
                    <a:pt x="306" y="1"/>
                    <a:pt x="297" y="2"/>
                  </a:cubicBezTo>
                  <a:lnTo>
                    <a:pt x="297" y="2"/>
                  </a:lnTo>
                  <a:cubicBezTo>
                    <a:pt x="225" y="7"/>
                    <a:pt x="155" y="38"/>
                    <a:pt x="96" y="98"/>
                  </a:cubicBezTo>
                  <a:cubicBezTo>
                    <a:pt x="30" y="168"/>
                    <a:pt x="1" y="253"/>
                    <a:pt x="2" y="336"/>
                  </a:cubicBezTo>
                  <a:lnTo>
                    <a:pt x="2" y="336"/>
                  </a:lnTo>
                  <a:cubicBezTo>
                    <a:pt x="1" y="410"/>
                    <a:pt x="24" y="484"/>
                    <a:pt x="75" y="548"/>
                  </a:cubicBezTo>
                  <a:lnTo>
                    <a:pt x="75" y="548"/>
                  </a:lnTo>
                  <a:cubicBezTo>
                    <a:pt x="89" y="566"/>
                    <a:pt x="106" y="583"/>
                    <a:pt x="123" y="597"/>
                  </a:cubicBezTo>
                  <a:lnTo>
                    <a:pt x="123" y="597"/>
                  </a:lnTo>
                  <a:cubicBezTo>
                    <a:pt x="183" y="648"/>
                    <a:pt x="253" y="672"/>
                    <a:pt x="321" y="672"/>
                  </a:cubicBezTo>
                  <a:cubicBezTo>
                    <a:pt x="322" y="672"/>
                    <a:pt x="323" y="672"/>
                    <a:pt x="324" y="672"/>
                  </a:cubicBezTo>
                  <a:lnTo>
                    <a:pt x="324" y="672"/>
                  </a:lnTo>
                  <a:cubicBezTo>
                    <a:pt x="325" y="672"/>
                    <a:pt x="325" y="672"/>
                    <a:pt x="326" y="672"/>
                  </a:cubicBezTo>
                  <a:cubicBezTo>
                    <a:pt x="375" y="672"/>
                    <a:pt x="424" y="660"/>
                    <a:pt x="470" y="635"/>
                  </a:cubicBezTo>
                  <a:lnTo>
                    <a:pt x="470" y="635"/>
                  </a:lnTo>
                  <a:cubicBezTo>
                    <a:pt x="517" y="610"/>
                    <a:pt x="557" y="573"/>
                    <a:pt x="587" y="529"/>
                  </a:cubicBezTo>
                  <a:lnTo>
                    <a:pt x="587" y="529"/>
                  </a:lnTo>
                  <a:cubicBezTo>
                    <a:pt x="628" y="470"/>
                    <a:pt x="646" y="403"/>
                    <a:pt x="646" y="336"/>
                  </a:cubicBezTo>
                  <a:lnTo>
                    <a:pt x="646" y="336"/>
                  </a:lnTo>
                  <a:cubicBezTo>
                    <a:pt x="646" y="261"/>
                    <a:pt x="623" y="184"/>
                    <a:pt x="569" y="118"/>
                  </a:cubicBezTo>
                  <a:lnTo>
                    <a:pt x="569" y="118"/>
                  </a:lnTo>
                  <a:cubicBezTo>
                    <a:pt x="513" y="48"/>
                    <a:pt x="429" y="0"/>
                    <a:pt x="32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4898125" y="50969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19" y="0"/>
                    <a:pt x="135" y="47"/>
                    <a:pt x="79" y="118"/>
                  </a:cubicBezTo>
                  <a:lnTo>
                    <a:pt x="79" y="118"/>
                  </a:lnTo>
                  <a:cubicBezTo>
                    <a:pt x="25" y="183"/>
                    <a:pt x="1" y="261"/>
                    <a:pt x="2" y="336"/>
                  </a:cubicBezTo>
                  <a:lnTo>
                    <a:pt x="2" y="336"/>
                  </a:lnTo>
                  <a:cubicBezTo>
                    <a:pt x="1" y="402"/>
                    <a:pt x="20" y="470"/>
                    <a:pt x="61" y="529"/>
                  </a:cubicBezTo>
                  <a:lnTo>
                    <a:pt x="61" y="529"/>
                  </a:lnTo>
                  <a:cubicBezTo>
                    <a:pt x="90" y="573"/>
                    <a:pt x="130" y="610"/>
                    <a:pt x="178" y="635"/>
                  </a:cubicBezTo>
                  <a:lnTo>
                    <a:pt x="178" y="635"/>
                  </a:lnTo>
                  <a:cubicBezTo>
                    <a:pt x="224" y="660"/>
                    <a:pt x="273" y="671"/>
                    <a:pt x="321" y="671"/>
                  </a:cubicBezTo>
                  <a:cubicBezTo>
                    <a:pt x="322" y="671"/>
                    <a:pt x="323" y="671"/>
                    <a:pt x="324" y="671"/>
                  </a:cubicBezTo>
                  <a:lnTo>
                    <a:pt x="324" y="671"/>
                  </a:lnTo>
                  <a:cubicBezTo>
                    <a:pt x="325" y="671"/>
                    <a:pt x="325" y="671"/>
                    <a:pt x="326" y="671"/>
                  </a:cubicBezTo>
                  <a:cubicBezTo>
                    <a:pt x="395" y="671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2" y="582"/>
                    <a:pt x="558" y="566"/>
                    <a:pt x="573" y="547"/>
                  </a:cubicBezTo>
                  <a:lnTo>
                    <a:pt x="573" y="547"/>
                  </a:lnTo>
                  <a:cubicBezTo>
                    <a:pt x="624" y="484"/>
                    <a:pt x="646" y="409"/>
                    <a:pt x="646" y="336"/>
                  </a:cubicBezTo>
                  <a:lnTo>
                    <a:pt x="646" y="336"/>
                  </a:lnTo>
                  <a:cubicBezTo>
                    <a:pt x="647" y="253"/>
                    <a:pt x="618" y="168"/>
                    <a:pt x="552" y="98"/>
                  </a:cubicBezTo>
                  <a:cubicBezTo>
                    <a:pt x="518" y="63"/>
                    <a:pt x="480" y="39"/>
                    <a:pt x="441" y="23"/>
                  </a:cubicBezTo>
                  <a:lnTo>
                    <a:pt x="441" y="23"/>
                  </a:lnTo>
                  <a:cubicBezTo>
                    <a:pt x="404" y="8"/>
                    <a:pt x="364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4952500" y="512505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18" y="0"/>
                  </a:moveTo>
                  <a:cubicBezTo>
                    <a:pt x="240" y="0"/>
                    <a:pt x="160" y="30"/>
                    <a:pt x="95" y="97"/>
                  </a:cubicBezTo>
                  <a:cubicBezTo>
                    <a:pt x="29" y="167"/>
                    <a:pt x="0" y="252"/>
                    <a:pt x="1" y="335"/>
                  </a:cubicBezTo>
                  <a:lnTo>
                    <a:pt x="1" y="335"/>
                  </a:lnTo>
                  <a:cubicBezTo>
                    <a:pt x="1" y="402"/>
                    <a:pt x="19" y="470"/>
                    <a:pt x="62" y="529"/>
                  </a:cubicBezTo>
                  <a:lnTo>
                    <a:pt x="62" y="529"/>
                  </a:lnTo>
                  <a:cubicBezTo>
                    <a:pt x="91" y="572"/>
                    <a:pt x="130" y="609"/>
                    <a:pt x="177" y="633"/>
                  </a:cubicBezTo>
                  <a:lnTo>
                    <a:pt x="177" y="633"/>
                  </a:lnTo>
                  <a:cubicBezTo>
                    <a:pt x="223" y="658"/>
                    <a:pt x="272" y="670"/>
                    <a:pt x="321" y="670"/>
                  </a:cubicBezTo>
                  <a:cubicBezTo>
                    <a:pt x="322" y="670"/>
                    <a:pt x="322" y="670"/>
                    <a:pt x="323" y="670"/>
                  </a:cubicBezTo>
                  <a:lnTo>
                    <a:pt x="323" y="670"/>
                  </a:lnTo>
                  <a:cubicBezTo>
                    <a:pt x="324" y="670"/>
                    <a:pt x="325" y="670"/>
                    <a:pt x="326" y="670"/>
                  </a:cubicBezTo>
                  <a:cubicBezTo>
                    <a:pt x="394" y="670"/>
                    <a:pt x="464" y="647"/>
                    <a:pt x="524" y="596"/>
                  </a:cubicBezTo>
                  <a:lnTo>
                    <a:pt x="524" y="596"/>
                  </a:lnTo>
                  <a:cubicBezTo>
                    <a:pt x="541" y="581"/>
                    <a:pt x="557" y="565"/>
                    <a:pt x="572" y="547"/>
                  </a:cubicBezTo>
                  <a:lnTo>
                    <a:pt x="572" y="547"/>
                  </a:lnTo>
                  <a:cubicBezTo>
                    <a:pt x="623" y="483"/>
                    <a:pt x="646" y="409"/>
                    <a:pt x="645" y="335"/>
                  </a:cubicBezTo>
                  <a:lnTo>
                    <a:pt x="645" y="335"/>
                  </a:lnTo>
                  <a:cubicBezTo>
                    <a:pt x="646" y="252"/>
                    <a:pt x="617" y="167"/>
                    <a:pt x="551" y="97"/>
                  </a:cubicBezTo>
                  <a:cubicBezTo>
                    <a:pt x="486" y="30"/>
                    <a:pt x="407" y="0"/>
                    <a:pt x="328" y="0"/>
                  </a:cubicBezTo>
                  <a:cubicBezTo>
                    <a:pt x="327" y="0"/>
                    <a:pt x="325" y="0"/>
                    <a:pt x="323" y="0"/>
                  </a:cubicBezTo>
                  <a:lnTo>
                    <a:pt x="323" y="0"/>
                  </a:lnTo>
                  <a:cubicBezTo>
                    <a:pt x="322" y="0"/>
                    <a:pt x="320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5050550" y="5104175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1" y="1"/>
                  </a:moveTo>
                  <a:cubicBezTo>
                    <a:pt x="253" y="1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5" y="90"/>
                    <a:pt x="89" y="107"/>
                    <a:pt x="75" y="125"/>
                  </a:cubicBezTo>
                  <a:lnTo>
                    <a:pt x="75" y="125"/>
                  </a:lnTo>
                  <a:cubicBezTo>
                    <a:pt x="24" y="188"/>
                    <a:pt x="1" y="263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5"/>
                    <a:pt x="96" y="574"/>
                  </a:cubicBezTo>
                  <a:cubicBezTo>
                    <a:pt x="130" y="609"/>
                    <a:pt x="167" y="634"/>
                    <a:pt x="207" y="649"/>
                  </a:cubicBezTo>
                  <a:lnTo>
                    <a:pt x="207" y="649"/>
                  </a:lnTo>
                  <a:cubicBezTo>
                    <a:pt x="243" y="664"/>
                    <a:pt x="283" y="672"/>
                    <a:pt x="327" y="672"/>
                  </a:cubicBezTo>
                  <a:cubicBezTo>
                    <a:pt x="429" y="672"/>
                    <a:pt x="513" y="625"/>
                    <a:pt x="569" y="555"/>
                  </a:cubicBezTo>
                  <a:lnTo>
                    <a:pt x="569" y="555"/>
                  </a:lnTo>
                  <a:cubicBezTo>
                    <a:pt x="622" y="489"/>
                    <a:pt x="646" y="412"/>
                    <a:pt x="646" y="336"/>
                  </a:cubicBezTo>
                  <a:lnTo>
                    <a:pt x="646" y="336"/>
                  </a:lnTo>
                  <a:cubicBezTo>
                    <a:pt x="646" y="270"/>
                    <a:pt x="628" y="203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3"/>
                    <a:pt x="470" y="38"/>
                  </a:cubicBezTo>
                  <a:lnTo>
                    <a:pt x="470" y="38"/>
                  </a:lnTo>
                  <a:cubicBezTo>
                    <a:pt x="424" y="13"/>
                    <a:pt x="375" y="1"/>
                    <a:pt x="326" y="1"/>
                  </a:cubicBezTo>
                  <a:cubicBezTo>
                    <a:pt x="325" y="1"/>
                    <a:pt x="324" y="1"/>
                    <a:pt x="324" y="1"/>
                  </a:cubicBezTo>
                  <a:lnTo>
                    <a:pt x="324" y="1"/>
                  </a:lnTo>
                  <a:cubicBezTo>
                    <a:pt x="323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5034550" y="5042950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5" y="184"/>
                    <a:pt x="1" y="261"/>
                    <a:pt x="1" y="337"/>
                  </a:cubicBezTo>
                  <a:lnTo>
                    <a:pt x="1" y="337"/>
                  </a:lnTo>
                  <a:cubicBezTo>
                    <a:pt x="1" y="403"/>
                    <a:pt x="19" y="471"/>
                    <a:pt x="61" y="530"/>
                  </a:cubicBezTo>
                  <a:lnTo>
                    <a:pt x="61" y="530"/>
                  </a:lnTo>
                  <a:cubicBezTo>
                    <a:pt x="90" y="574"/>
                    <a:pt x="130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2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94" y="672"/>
                    <a:pt x="464" y="649"/>
                    <a:pt x="524" y="598"/>
                  </a:cubicBezTo>
                  <a:lnTo>
                    <a:pt x="524" y="598"/>
                  </a:lnTo>
                  <a:cubicBezTo>
                    <a:pt x="542" y="583"/>
                    <a:pt x="558" y="566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7"/>
                  </a:cubicBezTo>
                  <a:lnTo>
                    <a:pt x="645" y="337"/>
                  </a:lnTo>
                  <a:cubicBezTo>
                    <a:pt x="646" y="254"/>
                    <a:pt x="617" y="168"/>
                    <a:pt x="551" y="99"/>
                  </a:cubicBezTo>
                  <a:cubicBezTo>
                    <a:pt x="517" y="64"/>
                    <a:pt x="480" y="39"/>
                    <a:pt x="440" y="24"/>
                  </a:cubicBezTo>
                  <a:lnTo>
                    <a:pt x="440" y="24"/>
                  </a:lnTo>
                  <a:cubicBezTo>
                    <a:pt x="404" y="9"/>
                    <a:pt x="364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5083575" y="50978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53" y="0"/>
                    <a:pt x="183" y="23"/>
                    <a:pt x="123" y="75"/>
                  </a:cubicBezTo>
                  <a:lnTo>
                    <a:pt x="123" y="75"/>
                  </a:lnTo>
                  <a:cubicBezTo>
                    <a:pt x="105" y="89"/>
                    <a:pt x="89" y="106"/>
                    <a:pt x="75" y="124"/>
                  </a:cubicBezTo>
                  <a:lnTo>
                    <a:pt x="75" y="124"/>
                  </a:lnTo>
                  <a:cubicBezTo>
                    <a:pt x="24" y="187"/>
                    <a:pt x="1" y="262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4"/>
                    <a:pt x="96" y="573"/>
                  </a:cubicBezTo>
                  <a:cubicBezTo>
                    <a:pt x="154" y="634"/>
                    <a:pt x="225" y="664"/>
                    <a:pt x="296" y="670"/>
                  </a:cubicBezTo>
                  <a:lnTo>
                    <a:pt x="296" y="670"/>
                  </a:lnTo>
                  <a:cubicBezTo>
                    <a:pt x="306" y="671"/>
                    <a:pt x="316" y="671"/>
                    <a:pt x="326" y="671"/>
                  </a:cubicBezTo>
                  <a:cubicBezTo>
                    <a:pt x="428" y="671"/>
                    <a:pt x="512" y="624"/>
                    <a:pt x="569" y="554"/>
                  </a:cubicBezTo>
                  <a:lnTo>
                    <a:pt x="569" y="554"/>
                  </a:lnTo>
                  <a:cubicBezTo>
                    <a:pt x="622" y="488"/>
                    <a:pt x="646" y="411"/>
                    <a:pt x="646" y="336"/>
                  </a:cubicBezTo>
                  <a:lnTo>
                    <a:pt x="646" y="336"/>
                  </a:lnTo>
                  <a:cubicBezTo>
                    <a:pt x="646" y="269"/>
                    <a:pt x="628" y="202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2"/>
                    <a:pt x="470" y="37"/>
                  </a:cubicBezTo>
                  <a:lnTo>
                    <a:pt x="470" y="37"/>
                  </a:lnTo>
                  <a:cubicBezTo>
                    <a:pt x="424" y="12"/>
                    <a:pt x="375" y="0"/>
                    <a:pt x="326" y="0"/>
                  </a:cubicBezTo>
                  <a:cubicBezTo>
                    <a:pt x="325" y="0"/>
                    <a:pt x="324" y="0"/>
                    <a:pt x="324" y="0"/>
                  </a:cubicBezTo>
                  <a:lnTo>
                    <a:pt x="324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5149125" y="50119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158" y="0"/>
                    <a:pt x="0" y="135"/>
                    <a:pt x="0" y="337"/>
                  </a:cubicBezTo>
                  <a:cubicBezTo>
                    <a:pt x="0" y="489"/>
                    <a:pt x="89" y="601"/>
                    <a:pt x="202" y="647"/>
                  </a:cubicBezTo>
                  <a:lnTo>
                    <a:pt x="202" y="647"/>
                  </a:lnTo>
                  <a:cubicBezTo>
                    <a:pt x="239" y="663"/>
                    <a:pt x="279" y="672"/>
                    <a:pt x="323" y="672"/>
                  </a:cubicBezTo>
                  <a:cubicBezTo>
                    <a:pt x="391" y="672"/>
                    <a:pt x="450" y="652"/>
                    <a:pt x="499" y="619"/>
                  </a:cubicBezTo>
                  <a:lnTo>
                    <a:pt x="499" y="619"/>
                  </a:lnTo>
                  <a:cubicBezTo>
                    <a:pt x="585" y="562"/>
                    <a:pt x="646" y="463"/>
                    <a:pt x="646" y="337"/>
                  </a:cubicBezTo>
                  <a:cubicBezTo>
                    <a:pt x="646" y="135"/>
                    <a:pt x="488" y="0"/>
                    <a:pt x="324" y="0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4972400" y="512505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18" y="0"/>
                  </a:moveTo>
                  <a:cubicBezTo>
                    <a:pt x="240" y="0"/>
                    <a:pt x="160" y="30"/>
                    <a:pt x="95" y="97"/>
                  </a:cubicBezTo>
                  <a:cubicBezTo>
                    <a:pt x="29" y="167"/>
                    <a:pt x="0" y="252"/>
                    <a:pt x="1" y="335"/>
                  </a:cubicBezTo>
                  <a:lnTo>
                    <a:pt x="1" y="335"/>
                  </a:lnTo>
                  <a:cubicBezTo>
                    <a:pt x="1" y="402"/>
                    <a:pt x="19" y="470"/>
                    <a:pt x="62" y="529"/>
                  </a:cubicBezTo>
                  <a:lnTo>
                    <a:pt x="62" y="529"/>
                  </a:lnTo>
                  <a:cubicBezTo>
                    <a:pt x="91" y="572"/>
                    <a:pt x="130" y="609"/>
                    <a:pt x="177" y="633"/>
                  </a:cubicBezTo>
                  <a:lnTo>
                    <a:pt x="177" y="633"/>
                  </a:lnTo>
                  <a:cubicBezTo>
                    <a:pt x="223" y="658"/>
                    <a:pt x="272" y="670"/>
                    <a:pt x="321" y="670"/>
                  </a:cubicBezTo>
                  <a:cubicBezTo>
                    <a:pt x="322" y="670"/>
                    <a:pt x="322" y="670"/>
                    <a:pt x="323" y="670"/>
                  </a:cubicBezTo>
                  <a:lnTo>
                    <a:pt x="323" y="670"/>
                  </a:lnTo>
                  <a:cubicBezTo>
                    <a:pt x="324" y="670"/>
                    <a:pt x="325" y="670"/>
                    <a:pt x="326" y="670"/>
                  </a:cubicBezTo>
                  <a:cubicBezTo>
                    <a:pt x="394" y="670"/>
                    <a:pt x="464" y="647"/>
                    <a:pt x="524" y="596"/>
                  </a:cubicBezTo>
                  <a:lnTo>
                    <a:pt x="524" y="596"/>
                  </a:lnTo>
                  <a:cubicBezTo>
                    <a:pt x="541" y="581"/>
                    <a:pt x="557" y="565"/>
                    <a:pt x="572" y="547"/>
                  </a:cubicBezTo>
                  <a:lnTo>
                    <a:pt x="572" y="547"/>
                  </a:lnTo>
                  <a:cubicBezTo>
                    <a:pt x="623" y="483"/>
                    <a:pt x="646" y="409"/>
                    <a:pt x="645" y="335"/>
                  </a:cubicBezTo>
                  <a:lnTo>
                    <a:pt x="645" y="335"/>
                  </a:lnTo>
                  <a:cubicBezTo>
                    <a:pt x="646" y="252"/>
                    <a:pt x="617" y="167"/>
                    <a:pt x="551" y="97"/>
                  </a:cubicBezTo>
                  <a:cubicBezTo>
                    <a:pt x="486" y="30"/>
                    <a:pt x="407" y="0"/>
                    <a:pt x="328" y="0"/>
                  </a:cubicBezTo>
                  <a:cubicBezTo>
                    <a:pt x="327" y="0"/>
                    <a:pt x="325" y="0"/>
                    <a:pt x="323" y="0"/>
                  </a:cubicBezTo>
                  <a:lnTo>
                    <a:pt x="323" y="0"/>
                  </a:lnTo>
                  <a:cubicBezTo>
                    <a:pt x="322" y="0"/>
                    <a:pt x="320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4962150" y="51425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53" y="0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6" y="89"/>
                    <a:pt x="89" y="106"/>
                    <a:pt x="75" y="124"/>
                  </a:cubicBezTo>
                  <a:lnTo>
                    <a:pt x="75" y="124"/>
                  </a:lnTo>
                  <a:cubicBezTo>
                    <a:pt x="24" y="188"/>
                    <a:pt x="1" y="262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4"/>
                    <a:pt x="96" y="574"/>
                  </a:cubicBezTo>
                  <a:cubicBezTo>
                    <a:pt x="130" y="608"/>
                    <a:pt x="167" y="633"/>
                    <a:pt x="207" y="649"/>
                  </a:cubicBezTo>
                  <a:lnTo>
                    <a:pt x="207" y="649"/>
                  </a:lnTo>
                  <a:cubicBezTo>
                    <a:pt x="243" y="663"/>
                    <a:pt x="283" y="672"/>
                    <a:pt x="327" y="672"/>
                  </a:cubicBezTo>
                  <a:cubicBezTo>
                    <a:pt x="429" y="672"/>
                    <a:pt x="513" y="624"/>
                    <a:pt x="569" y="554"/>
                  </a:cubicBezTo>
                  <a:lnTo>
                    <a:pt x="569" y="554"/>
                  </a:lnTo>
                  <a:cubicBezTo>
                    <a:pt x="623" y="488"/>
                    <a:pt x="647" y="411"/>
                    <a:pt x="646" y="336"/>
                  </a:cubicBezTo>
                  <a:lnTo>
                    <a:pt x="646" y="336"/>
                  </a:lnTo>
                  <a:cubicBezTo>
                    <a:pt x="646" y="269"/>
                    <a:pt x="628" y="202"/>
                    <a:pt x="587" y="143"/>
                  </a:cubicBezTo>
                  <a:lnTo>
                    <a:pt x="587" y="143"/>
                  </a:lnTo>
                  <a:cubicBezTo>
                    <a:pt x="557" y="99"/>
                    <a:pt x="518" y="62"/>
                    <a:pt x="470" y="37"/>
                  </a:cubicBezTo>
                  <a:lnTo>
                    <a:pt x="470" y="37"/>
                  </a:lnTo>
                  <a:cubicBezTo>
                    <a:pt x="424" y="12"/>
                    <a:pt x="375" y="0"/>
                    <a:pt x="326" y="0"/>
                  </a:cubicBezTo>
                  <a:cubicBezTo>
                    <a:pt x="325" y="0"/>
                    <a:pt x="325" y="0"/>
                    <a:pt x="324" y="0"/>
                  </a:cubicBezTo>
                  <a:lnTo>
                    <a:pt x="324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5000525" y="50706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0"/>
                  </a:moveTo>
                  <a:cubicBezTo>
                    <a:pt x="283" y="0"/>
                    <a:pt x="242" y="8"/>
                    <a:pt x="206" y="23"/>
                  </a:cubicBezTo>
                  <a:lnTo>
                    <a:pt x="206" y="23"/>
                  </a:lnTo>
                  <a:cubicBezTo>
                    <a:pt x="167" y="39"/>
                    <a:pt x="129" y="64"/>
                    <a:pt x="95" y="98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0" y="410"/>
                    <a:pt x="23" y="484"/>
                    <a:pt x="74" y="548"/>
                  </a:cubicBezTo>
                  <a:lnTo>
                    <a:pt x="74" y="548"/>
                  </a:lnTo>
                  <a:cubicBezTo>
                    <a:pt x="89" y="566"/>
                    <a:pt x="105" y="583"/>
                    <a:pt x="122" y="597"/>
                  </a:cubicBezTo>
                  <a:lnTo>
                    <a:pt x="122" y="597"/>
                  </a:lnTo>
                  <a:cubicBezTo>
                    <a:pt x="182" y="648"/>
                    <a:pt x="252" y="672"/>
                    <a:pt x="321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74" y="672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6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6" y="403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8"/>
                    <a:pt x="428" y="0"/>
                    <a:pt x="326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4932100" y="5110000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3" y="1"/>
                  </a:moveTo>
                  <a:cubicBezTo>
                    <a:pt x="256" y="1"/>
                    <a:pt x="196" y="21"/>
                    <a:pt x="148" y="54"/>
                  </a:cubicBezTo>
                  <a:lnTo>
                    <a:pt x="148" y="54"/>
                  </a:lnTo>
                  <a:cubicBezTo>
                    <a:pt x="62" y="110"/>
                    <a:pt x="0" y="209"/>
                    <a:pt x="0" y="335"/>
                  </a:cubicBezTo>
                  <a:cubicBezTo>
                    <a:pt x="0" y="538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3" y="672"/>
                    <a:pt x="323" y="672"/>
                    <a:pt x="324" y="672"/>
                  </a:cubicBezTo>
                  <a:cubicBezTo>
                    <a:pt x="488" y="672"/>
                    <a:pt x="646" y="538"/>
                    <a:pt x="646" y="335"/>
                  </a:cubicBezTo>
                  <a:cubicBezTo>
                    <a:pt x="646" y="209"/>
                    <a:pt x="585" y="110"/>
                    <a:pt x="499" y="54"/>
                  </a:cubicBezTo>
                  <a:lnTo>
                    <a:pt x="499" y="54"/>
                  </a:lnTo>
                  <a:cubicBezTo>
                    <a:pt x="450" y="21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5052500" y="50731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4" y="0"/>
                  </a:moveTo>
                  <a:cubicBezTo>
                    <a:pt x="227" y="0"/>
                    <a:pt x="147" y="41"/>
                    <a:pt x="91" y="103"/>
                  </a:cubicBezTo>
                  <a:lnTo>
                    <a:pt x="91" y="103"/>
                  </a:lnTo>
                  <a:cubicBezTo>
                    <a:pt x="36" y="161"/>
                    <a:pt x="0" y="241"/>
                    <a:pt x="0" y="335"/>
                  </a:cubicBezTo>
                  <a:cubicBezTo>
                    <a:pt x="0" y="537"/>
                    <a:pt x="158" y="672"/>
                    <a:pt x="323" y="672"/>
                  </a:cubicBezTo>
                  <a:cubicBezTo>
                    <a:pt x="323" y="672"/>
                    <a:pt x="323" y="672"/>
                    <a:pt x="324" y="672"/>
                  </a:cubicBezTo>
                  <a:lnTo>
                    <a:pt x="324" y="672"/>
                  </a:lnTo>
                  <a:cubicBezTo>
                    <a:pt x="324" y="672"/>
                    <a:pt x="324" y="672"/>
                    <a:pt x="324" y="672"/>
                  </a:cubicBezTo>
                  <a:cubicBezTo>
                    <a:pt x="489" y="672"/>
                    <a:pt x="647" y="537"/>
                    <a:pt x="647" y="335"/>
                  </a:cubicBezTo>
                  <a:cubicBezTo>
                    <a:pt x="647" y="241"/>
                    <a:pt x="611" y="161"/>
                    <a:pt x="556" y="103"/>
                  </a:cubicBezTo>
                  <a:lnTo>
                    <a:pt x="556" y="103"/>
                  </a:lnTo>
                  <a:cubicBezTo>
                    <a:pt x="500" y="41"/>
                    <a:pt x="420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5015075" y="508622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7" y="0"/>
                  </a:moveTo>
                  <a:cubicBezTo>
                    <a:pt x="316" y="0"/>
                    <a:pt x="306" y="1"/>
                    <a:pt x="296" y="2"/>
                  </a:cubicBezTo>
                  <a:lnTo>
                    <a:pt x="296" y="2"/>
                  </a:lnTo>
                  <a:cubicBezTo>
                    <a:pt x="225" y="7"/>
                    <a:pt x="155" y="38"/>
                    <a:pt x="96" y="98"/>
                  </a:cubicBezTo>
                  <a:cubicBezTo>
                    <a:pt x="30" y="168"/>
                    <a:pt x="1" y="253"/>
                    <a:pt x="2" y="336"/>
                  </a:cubicBezTo>
                  <a:lnTo>
                    <a:pt x="2" y="336"/>
                  </a:lnTo>
                  <a:cubicBezTo>
                    <a:pt x="1" y="410"/>
                    <a:pt x="24" y="484"/>
                    <a:pt x="75" y="548"/>
                  </a:cubicBezTo>
                  <a:lnTo>
                    <a:pt x="75" y="548"/>
                  </a:lnTo>
                  <a:cubicBezTo>
                    <a:pt x="89" y="566"/>
                    <a:pt x="105" y="583"/>
                    <a:pt x="123" y="597"/>
                  </a:cubicBezTo>
                  <a:lnTo>
                    <a:pt x="123" y="597"/>
                  </a:lnTo>
                  <a:cubicBezTo>
                    <a:pt x="183" y="648"/>
                    <a:pt x="253" y="671"/>
                    <a:pt x="321" y="671"/>
                  </a:cubicBezTo>
                  <a:cubicBezTo>
                    <a:pt x="322" y="671"/>
                    <a:pt x="323" y="671"/>
                    <a:pt x="324" y="671"/>
                  </a:cubicBezTo>
                  <a:lnTo>
                    <a:pt x="324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75" y="671"/>
                    <a:pt x="424" y="660"/>
                    <a:pt x="470" y="635"/>
                  </a:cubicBezTo>
                  <a:lnTo>
                    <a:pt x="470" y="635"/>
                  </a:lnTo>
                  <a:cubicBezTo>
                    <a:pt x="517" y="610"/>
                    <a:pt x="557" y="573"/>
                    <a:pt x="586" y="529"/>
                  </a:cubicBezTo>
                  <a:lnTo>
                    <a:pt x="586" y="529"/>
                  </a:lnTo>
                  <a:cubicBezTo>
                    <a:pt x="628" y="470"/>
                    <a:pt x="646" y="403"/>
                    <a:pt x="646" y="336"/>
                  </a:cubicBezTo>
                  <a:lnTo>
                    <a:pt x="646" y="336"/>
                  </a:lnTo>
                  <a:cubicBezTo>
                    <a:pt x="646" y="261"/>
                    <a:pt x="623" y="184"/>
                    <a:pt x="569" y="118"/>
                  </a:cubicBezTo>
                  <a:lnTo>
                    <a:pt x="569" y="118"/>
                  </a:lnTo>
                  <a:cubicBezTo>
                    <a:pt x="513" y="48"/>
                    <a:pt x="429" y="0"/>
                    <a:pt x="32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4934050" y="50556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1" y="0"/>
                  </a:moveTo>
                  <a:cubicBezTo>
                    <a:pt x="272" y="0"/>
                    <a:pt x="223" y="12"/>
                    <a:pt x="177" y="37"/>
                  </a:cubicBezTo>
                  <a:lnTo>
                    <a:pt x="177" y="37"/>
                  </a:lnTo>
                  <a:cubicBezTo>
                    <a:pt x="117" y="68"/>
                    <a:pt x="70" y="119"/>
                    <a:pt x="39" y="178"/>
                  </a:cubicBezTo>
                  <a:lnTo>
                    <a:pt x="39" y="178"/>
                  </a:lnTo>
                  <a:cubicBezTo>
                    <a:pt x="13" y="229"/>
                    <a:pt x="1" y="283"/>
                    <a:pt x="1" y="337"/>
                  </a:cubicBezTo>
                  <a:lnTo>
                    <a:pt x="1" y="337"/>
                  </a:lnTo>
                  <a:cubicBezTo>
                    <a:pt x="1" y="390"/>
                    <a:pt x="13" y="445"/>
                    <a:pt x="39" y="495"/>
                  </a:cubicBezTo>
                  <a:lnTo>
                    <a:pt x="39" y="495"/>
                  </a:lnTo>
                  <a:cubicBezTo>
                    <a:pt x="91" y="597"/>
                    <a:pt x="191" y="671"/>
                    <a:pt x="320" y="671"/>
                  </a:cubicBezTo>
                  <a:cubicBezTo>
                    <a:pt x="331" y="671"/>
                    <a:pt x="342" y="671"/>
                    <a:pt x="353" y="670"/>
                  </a:cubicBezTo>
                  <a:lnTo>
                    <a:pt x="353" y="670"/>
                  </a:lnTo>
                  <a:cubicBezTo>
                    <a:pt x="388" y="667"/>
                    <a:pt x="423" y="657"/>
                    <a:pt x="457" y="641"/>
                  </a:cubicBezTo>
                  <a:lnTo>
                    <a:pt x="457" y="641"/>
                  </a:lnTo>
                  <a:cubicBezTo>
                    <a:pt x="486" y="628"/>
                    <a:pt x="512" y="609"/>
                    <a:pt x="536" y="588"/>
                  </a:cubicBezTo>
                  <a:lnTo>
                    <a:pt x="536" y="588"/>
                  </a:lnTo>
                  <a:cubicBezTo>
                    <a:pt x="541" y="583"/>
                    <a:pt x="546" y="579"/>
                    <a:pt x="551" y="573"/>
                  </a:cubicBezTo>
                  <a:cubicBezTo>
                    <a:pt x="616" y="504"/>
                    <a:pt x="645" y="419"/>
                    <a:pt x="645" y="337"/>
                  </a:cubicBezTo>
                  <a:lnTo>
                    <a:pt x="645" y="337"/>
                  </a:lnTo>
                  <a:cubicBezTo>
                    <a:pt x="645" y="276"/>
                    <a:pt x="630" y="215"/>
                    <a:pt x="596" y="159"/>
                  </a:cubicBezTo>
                  <a:lnTo>
                    <a:pt x="596" y="159"/>
                  </a:lnTo>
                  <a:cubicBezTo>
                    <a:pt x="576" y="126"/>
                    <a:pt x="552" y="98"/>
                    <a:pt x="524" y="74"/>
                  </a:cubicBezTo>
                  <a:lnTo>
                    <a:pt x="524" y="74"/>
                  </a:lnTo>
                  <a:cubicBezTo>
                    <a:pt x="464" y="23"/>
                    <a:pt x="394" y="0"/>
                    <a:pt x="325" y="0"/>
                  </a:cubicBezTo>
                  <a:cubicBezTo>
                    <a:pt x="325" y="0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2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5011250" y="5104175"/>
              <a:ext cx="16100" cy="16825"/>
            </a:xfrm>
            <a:custGeom>
              <a:avLst/>
              <a:gdLst/>
              <a:ahLst/>
              <a:cxnLst/>
              <a:rect l="l" t="t" r="r" b="b"/>
              <a:pathLst>
                <a:path w="644" h="673" extrusionOk="0">
                  <a:moveTo>
                    <a:pt x="323" y="1"/>
                  </a:moveTo>
                  <a:cubicBezTo>
                    <a:pt x="311" y="1"/>
                    <a:pt x="300" y="2"/>
                    <a:pt x="288" y="3"/>
                  </a:cubicBezTo>
                  <a:lnTo>
                    <a:pt x="288" y="3"/>
                  </a:lnTo>
                  <a:cubicBezTo>
                    <a:pt x="145" y="19"/>
                    <a:pt x="16" y="136"/>
                    <a:pt x="2" y="307"/>
                  </a:cubicBezTo>
                  <a:lnTo>
                    <a:pt x="2" y="307"/>
                  </a:lnTo>
                  <a:cubicBezTo>
                    <a:pt x="2" y="309"/>
                    <a:pt x="2" y="311"/>
                    <a:pt x="2" y="314"/>
                  </a:cubicBezTo>
                  <a:lnTo>
                    <a:pt x="2" y="314"/>
                  </a:lnTo>
                  <a:cubicBezTo>
                    <a:pt x="1" y="321"/>
                    <a:pt x="1" y="329"/>
                    <a:pt x="1" y="337"/>
                  </a:cubicBezTo>
                  <a:lnTo>
                    <a:pt x="1" y="337"/>
                  </a:lnTo>
                  <a:cubicBezTo>
                    <a:pt x="1" y="340"/>
                    <a:pt x="1" y="343"/>
                    <a:pt x="1" y="346"/>
                  </a:cubicBezTo>
                  <a:lnTo>
                    <a:pt x="1" y="346"/>
                  </a:lnTo>
                  <a:cubicBezTo>
                    <a:pt x="2" y="419"/>
                    <a:pt x="25" y="482"/>
                    <a:pt x="62" y="534"/>
                  </a:cubicBezTo>
                  <a:lnTo>
                    <a:pt x="62" y="534"/>
                  </a:lnTo>
                  <a:cubicBezTo>
                    <a:pt x="118" y="615"/>
                    <a:pt x="210" y="672"/>
                    <a:pt x="324" y="672"/>
                  </a:cubicBezTo>
                  <a:cubicBezTo>
                    <a:pt x="426" y="672"/>
                    <a:pt x="510" y="625"/>
                    <a:pt x="566" y="555"/>
                  </a:cubicBezTo>
                  <a:lnTo>
                    <a:pt x="566" y="555"/>
                  </a:lnTo>
                  <a:cubicBezTo>
                    <a:pt x="620" y="489"/>
                    <a:pt x="644" y="412"/>
                    <a:pt x="643" y="336"/>
                  </a:cubicBezTo>
                  <a:lnTo>
                    <a:pt x="643" y="336"/>
                  </a:lnTo>
                  <a:cubicBezTo>
                    <a:pt x="644" y="276"/>
                    <a:pt x="628" y="214"/>
                    <a:pt x="594" y="159"/>
                  </a:cubicBezTo>
                  <a:lnTo>
                    <a:pt x="594" y="159"/>
                  </a:lnTo>
                  <a:cubicBezTo>
                    <a:pt x="556" y="94"/>
                    <a:pt x="497" y="46"/>
                    <a:pt x="431" y="21"/>
                  </a:cubicBezTo>
                  <a:lnTo>
                    <a:pt x="431" y="21"/>
                  </a:lnTo>
                  <a:cubicBezTo>
                    <a:pt x="396" y="7"/>
                    <a:pt x="360" y="1"/>
                    <a:pt x="323" y="1"/>
                  </a:cubicBezTo>
                  <a:cubicBezTo>
                    <a:pt x="323" y="1"/>
                    <a:pt x="323" y="1"/>
                    <a:pt x="323" y="1"/>
                  </a:cubicBezTo>
                  <a:lnTo>
                    <a:pt x="323" y="1"/>
                  </a:lnTo>
                  <a:cubicBezTo>
                    <a:pt x="323" y="1"/>
                    <a:pt x="323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4871900" y="5074525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18" y="1"/>
                    <a:pt x="134" y="48"/>
                    <a:pt x="78" y="119"/>
                  </a:cubicBezTo>
                  <a:lnTo>
                    <a:pt x="78" y="119"/>
                  </a:lnTo>
                  <a:cubicBezTo>
                    <a:pt x="24" y="184"/>
                    <a:pt x="0" y="261"/>
                    <a:pt x="1" y="337"/>
                  </a:cubicBezTo>
                  <a:lnTo>
                    <a:pt x="1" y="337"/>
                  </a:lnTo>
                  <a:cubicBezTo>
                    <a:pt x="0" y="403"/>
                    <a:pt x="19" y="471"/>
                    <a:pt x="60" y="530"/>
                  </a:cubicBezTo>
                  <a:lnTo>
                    <a:pt x="60" y="530"/>
                  </a:lnTo>
                  <a:cubicBezTo>
                    <a:pt x="90" y="574"/>
                    <a:pt x="129" y="611"/>
                    <a:pt x="177" y="636"/>
                  </a:cubicBezTo>
                  <a:lnTo>
                    <a:pt x="177" y="636"/>
                  </a:lnTo>
                  <a:cubicBezTo>
                    <a:pt x="223" y="661"/>
                    <a:pt x="272" y="672"/>
                    <a:pt x="320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5" y="672"/>
                  </a:cubicBezTo>
                  <a:cubicBezTo>
                    <a:pt x="394" y="672"/>
                    <a:pt x="464" y="649"/>
                    <a:pt x="524" y="598"/>
                  </a:cubicBezTo>
                  <a:lnTo>
                    <a:pt x="524" y="598"/>
                  </a:lnTo>
                  <a:cubicBezTo>
                    <a:pt x="541" y="583"/>
                    <a:pt x="557" y="567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7"/>
                  </a:cubicBezTo>
                  <a:lnTo>
                    <a:pt x="645" y="337"/>
                  </a:lnTo>
                  <a:cubicBezTo>
                    <a:pt x="646" y="254"/>
                    <a:pt x="617" y="169"/>
                    <a:pt x="551" y="99"/>
                  </a:cubicBezTo>
                  <a:cubicBezTo>
                    <a:pt x="517" y="64"/>
                    <a:pt x="479" y="40"/>
                    <a:pt x="440" y="24"/>
                  </a:cubicBezTo>
                  <a:lnTo>
                    <a:pt x="440" y="24"/>
                  </a:lnTo>
                  <a:cubicBezTo>
                    <a:pt x="404" y="9"/>
                    <a:pt x="363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5111775" y="5031375"/>
              <a:ext cx="16100" cy="16800"/>
            </a:xfrm>
            <a:custGeom>
              <a:avLst/>
              <a:gdLst/>
              <a:ahLst/>
              <a:cxnLst/>
              <a:rect l="l" t="t" r="r" b="b"/>
              <a:pathLst>
                <a:path w="644" h="672" extrusionOk="0">
                  <a:moveTo>
                    <a:pt x="322" y="0"/>
                  </a:moveTo>
                  <a:cubicBezTo>
                    <a:pt x="311" y="0"/>
                    <a:pt x="299" y="1"/>
                    <a:pt x="288" y="2"/>
                  </a:cubicBezTo>
                  <a:lnTo>
                    <a:pt x="288" y="2"/>
                  </a:lnTo>
                  <a:cubicBezTo>
                    <a:pt x="145" y="19"/>
                    <a:pt x="15" y="135"/>
                    <a:pt x="1" y="306"/>
                  </a:cubicBezTo>
                  <a:lnTo>
                    <a:pt x="1" y="306"/>
                  </a:lnTo>
                  <a:cubicBezTo>
                    <a:pt x="1" y="308"/>
                    <a:pt x="1" y="311"/>
                    <a:pt x="1" y="313"/>
                  </a:cubicBezTo>
                  <a:lnTo>
                    <a:pt x="1" y="313"/>
                  </a:lnTo>
                  <a:cubicBezTo>
                    <a:pt x="0" y="320"/>
                    <a:pt x="0" y="328"/>
                    <a:pt x="0" y="336"/>
                  </a:cubicBezTo>
                  <a:lnTo>
                    <a:pt x="0" y="336"/>
                  </a:lnTo>
                  <a:cubicBezTo>
                    <a:pt x="0" y="339"/>
                    <a:pt x="0" y="342"/>
                    <a:pt x="0" y="345"/>
                  </a:cubicBezTo>
                  <a:lnTo>
                    <a:pt x="0" y="345"/>
                  </a:lnTo>
                  <a:cubicBezTo>
                    <a:pt x="2" y="418"/>
                    <a:pt x="25" y="482"/>
                    <a:pt x="61" y="533"/>
                  </a:cubicBezTo>
                  <a:lnTo>
                    <a:pt x="61" y="533"/>
                  </a:lnTo>
                  <a:cubicBezTo>
                    <a:pt x="118" y="614"/>
                    <a:pt x="209" y="671"/>
                    <a:pt x="323" y="671"/>
                  </a:cubicBezTo>
                  <a:cubicBezTo>
                    <a:pt x="425" y="671"/>
                    <a:pt x="509" y="624"/>
                    <a:pt x="565" y="554"/>
                  </a:cubicBezTo>
                  <a:lnTo>
                    <a:pt x="565" y="554"/>
                  </a:lnTo>
                  <a:cubicBezTo>
                    <a:pt x="619" y="488"/>
                    <a:pt x="643" y="411"/>
                    <a:pt x="642" y="336"/>
                  </a:cubicBezTo>
                  <a:lnTo>
                    <a:pt x="642" y="336"/>
                  </a:lnTo>
                  <a:cubicBezTo>
                    <a:pt x="643" y="275"/>
                    <a:pt x="627" y="213"/>
                    <a:pt x="593" y="158"/>
                  </a:cubicBezTo>
                  <a:lnTo>
                    <a:pt x="593" y="158"/>
                  </a:lnTo>
                  <a:cubicBezTo>
                    <a:pt x="555" y="93"/>
                    <a:pt x="497" y="45"/>
                    <a:pt x="431" y="20"/>
                  </a:cubicBezTo>
                  <a:lnTo>
                    <a:pt x="431" y="20"/>
                  </a:lnTo>
                  <a:cubicBezTo>
                    <a:pt x="395" y="7"/>
                    <a:pt x="359" y="0"/>
                    <a:pt x="323" y="0"/>
                  </a:cubicBezTo>
                  <a:cubicBezTo>
                    <a:pt x="323" y="0"/>
                    <a:pt x="323" y="0"/>
                    <a:pt x="322" y="0"/>
                  </a:cubicBezTo>
                  <a:lnTo>
                    <a:pt x="322" y="0"/>
                  </a:lnTo>
                  <a:cubicBezTo>
                    <a:pt x="322" y="0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5254100" y="4849575"/>
              <a:ext cx="58850" cy="58875"/>
            </a:xfrm>
            <a:custGeom>
              <a:avLst/>
              <a:gdLst/>
              <a:ahLst/>
              <a:cxnLst/>
              <a:rect l="l" t="t" r="r" b="b"/>
              <a:pathLst>
                <a:path w="2354" h="2355" fill="none" extrusionOk="0">
                  <a:moveTo>
                    <a:pt x="2354" y="1177"/>
                  </a:moveTo>
                  <a:cubicBezTo>
                    <a:pt x="2354" y="1829"/>
                    <a:pt x="1823" y="2354"/>
                    <a:pt x="1177" y="2354"/>
                  </a:cubicBezTo>
                  <a:cubicBezTo>
                    <a:pt x="525" y="2354"/>
                    <a:pt x="0" y="1829"/>
                    <a:pt x="0" y="1177"/>
                  </a:cubicBezTo>
                  <a:cubicBezTo>
                    <a:pt x="0" y="526"/>
                    <a:pt x="525" y="1"/>
                    <a:pt x="1177" y="1"/>
                  </a:cubicBezTo>
                  <a:cubicBezTo>
                    <a:pt x="1823" y="1"/>
                    <a:pt x="2354" y="526"/>
                    <a:pt x="2354" y="1177"/>
                  </a:cubicBezTo>
                  <a:close/>
                </a:path>
              </a:pathLst>
            </a:custGeom>
            <a:noFill/>
            <a:ln w="792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5282225" y="4904100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fill="none" extrusionOk="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5259425" y="4939275"/>
              <a:ext cx="45450" cy="25"/>
            </a:xfrm>
            <a:custGeom>
              <a:avLst/>
              <a:gdLst/>
              <a:ahLst/>
              <a:cxnLst/>
              <a:rect l="l" t="t" r="r" b="b"/>
              <a:pathLst>
                <a:path w="1818" h="1" fill="none" extrusionOk="0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5914550" y="4831975"/>
              <a:ext cx="85825" cy="103275"/>
            </a:xfrm>
            <a:custGeom>
              <a:avLst/>
              <a:gdLst/>
              <a:ahLst/>
              <a:cxnLst/>
              <a:rect l="l" t="t" r="r" b="b"/>
              <a:pathLst>
                <a:path w="3433" h="4131" extrusionOk="0">
                  <a:moveTo>
                    <a:pt x="1835" y="878"/>
                  </a:moveTo>
                  <a:lnTo>
                    <a:pt x="1835" y="2608"/>
                  </a:lnTo>
                  <a:lnTo>
                    <a:pt x="664" y="2608"/>
                  </a:lnTo>
                  <a:lnTo>
                    <a:pt x="1835" y="878"/>
                  </a:lnTo>
                  <a:close/>
                  <a:moveTo>
                    <a:pt x="1656" y="1"/>
                  </a:moveTo>
                  <a:lnTo>
                    <a:pt x="0" y="2464"/>
                  </a:lnTo>
                  <a:lnTo>
                    <a:pt x="0" y="3381"/>
                  </a:lnTo>
                  <a:lnTo>
                    <a:pt x="1835" y="3381"/>
                  </a:lnTo>
                  <a:lnTo>
                    <a:pt x="1835" y="4131"/>
                  </a:lnTo>
                  <a:lnTo>
                    <a:pt x="2844" y="4131"/>
                  </a:lnTo>
                  <a:lnTo>
                    <a:pt x="2844" y="3381"/>
                  </a:lnTo>
                  <a:lnTo>
                    <a:pt x="3432" y="3381"/>
                  </a:lnTo>
                  <a:lnTo>
                    <a:pt x="3432" y="2608"/>
                  </a:lnTo>
                  <a:lnTo>
                    <a:pt x="2844" y="2608"/>
                  </a:lnTo>
                  <a:lnTo>
                    <a:pt x="2844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6021250" y="4908550"/>
              <a:ext cx="24975" cy="26700"/>
            </a:xfrm>
            <a:custGeom>
              <a:avLst/>
              <a:gdLst/>
              <a:ahLst/>
              <a:cxnLst/>
              <a:rect l="l" t="t" r="r" b="b"/>
              <a:pathLst>
                <a:path w="999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999" y="1068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6123050" y="4831975"/>
              <a:ext cx="85125" cy="103275"/>
            </a:xfrm>
            <a:custGeom>
              <a:avLst/>
              <a:gdLst/>
              <a:ahLst/>
              <a:cxnLst/>
              <a:rect l="l" t="t" r="r" b="b"/>
              <a:pathLst>
                <a:path w="3405" h="4131" extrusionOk="0">
                  <a:moveTo>
                    <a:pt x="1656" y="774"/>
                  </a:moveTo>
                  <a:cubicBezTo>
                    <a:pt x="1864" y="774"/>
                    <a:pt x="2026" y="820"/>
                    <a:pt x="2135" y="918"/>
                  </a:cubicBezTo>
                  <a:cubicBezTo>
                    <a:pt x="2251" y="1022"/>
                    <a:pt x="2308" y="1160"/>
                    <a:pt x="2308" y="1345"/>
                  </a:cubicBezTo>
                  <a:cubicBezTo>
                    <a:pt x="2308" y="1530"/>
                    <a:pt x="2251" y="1674"/>
                    <a:pt x="2135" y="1778"/>
                  </a:cubicBezTo>
                  <a:cubicBezTo>
                    <a:pt x="2026" y="1876"/>
                    <a:pt x="1864" y="1928"/>
                    <a:pt x="1656" y="1928"/>
                  </a:cubicBezTo>
                  <a:lnTo>
                    <a:pt x="1068" y="1928"/>
                  </a:lnTo>
                  <a:lnTo>
                    <a:pt x="1068" y="774"/>
                  </a:lnTo>
                  <a:close/>
                  <a:moveTo>
                    <a:pt x="1" y="1"/>
                  </a:moveTo>
                  <a:lnTo>
                    <a:pt x="1" y="4131"/>
                  </a:lnTo>
                  <a:lnTo>
                    <a:pt x="1068" y="4131"/>
                  </a:lnTo>
                  <a:lnTo>
                    <a:pt x="1068" y="2700"/>
                  </a:lnTo>
                  <a:lnTo>
                    <a:pt x="1772" y="2700"/>
                  </a:lnTo>
                  <a:cubicBezTo>
                    <a:pt x="2297" y="2700"/>
                    <a:pt x="2700" y="2585"/>
                    <a:pt x="2983" y="2349"/>
                  </a:cubicBezTo>
                  <a:cubicBezTo>
                    <a:pt x="3266" y="2118"/>
                    <a:pt x="3404" y="1783"/>
                    <a:pt x="3404" y="1345"/>
                  </a:cubicBezTo>
                  <a:cubicBezTo>
                    <a:pt x="3404" y="912"/>
                    <a:pt x="3266" y="584"/>
                    <a:pt x="2983" y="353"/>
                  </a:cubicBezTo>
                  <a:cubicBezTo>
                    <a:pt x="2700" y="116"/>
                    <a:pt x="2297" y="1"/>
                    <a:pt x="177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6225875" y="4855925"/>
              <a:ext cx="57700" cy="79325"/>
            </a:xfrm>
            <a:custGeom>
              <a:avLst/>
              <a:gdLst/>
              <a:ahLst/>
              <a:cxnLst/>
              <a:rect l="l" t="t" r="r" b="b"/>
              <a:pathLst>
                <a:path w="2308" h="3173" extrusionOk="0">
                  <a:moveTo>
                    <a:pt x="2025" y="0"/>
                  </a:moveTo>
                  <a:cubicBezTo>
                    <a:pt x="1795" y="0"/>
                    <a:pt x="1598" y="47"/>
                    <a:pt x="1431" y="139"/>
                  </a:cubicBezTo>
                  <a:cubicBezTo>
                    <a:pt x="1264" y="231"/>
                    <a:pt x="1120" y="381"/>
                    <a:pt x="993" y="583"/>
                  </a:cubicBezTo>
                  <a:lnTo>
                    <a:pt x="993" y="75"/>
                  </a:lnTo>
                  <a:lnTo>
                    <a:pt x="1" y="75"/>
                  </a:lnTo>
                  <a:lnTo>
                    <a:pt x="1" y="3173"/>
                  </a:lnTo>
                  <a:lnTo>
                    <a:pt x="993" y="3173"/>
                  </a:lnTo>
                  <a:lnTo>
                    <a:pt x="993" y="1748"/>
                  </a:lnTo>
                  <a:cubicBezTo>
                    <a:pt x="993" y="1443"/>
                    <a:pt x="1062" y="1206"/>
                    <a:pt x="1200" y="1045"/>
                  </a:cubicBezTo>
                  <a:cubicBezTo>
                    <a:pt x="1339" y="883"/>
                    <a:pt x="1535" y="796"/>
                    <a:pt x="1789" y="796"/>
                  </a:cubicBezTo>
                  <a:cubicBezTo>
                    <a:pt x="1875" y="796"/>
                    <a:pt x="1962" y="808"/>
                    <a:pt x="2048" y="831"/>
                  </a:cubicBezTo>
                  <a:cubicBezTo>
                    <a:pt x="2135" y="848"/>
                    <a:pt x="2221" y="877"/>
                    <a:pt x="2308" y="918"/>
                  </a:cubicBezTo>
                  <a:lnTo>
                    <a:pt x="2302" y="24"/>
                  </a:lnTo>
                  <a:cubicBezTo>
                    <a:pt x="2227" y="12"/>
                    <a:pt x="2175" y="6"/>
                    <a:pt x="2135" y="6"/>
                  </a:cubicBezTo>
                  <a:cubicBezTo>
                    <a:pt x="2094" y="0"/>
                    <a:pt x="2060" y="0"/>
                    <a:pt x="202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6290050" y="4855925"/>
              <a:ext cx="85250" cy="81350"/>
            </a:xfrm>
            <a:custGeom>
              <a:avLst/>
              <a:gdLst/>
              <a:ahLst/>
              <a:cxnLst/>
              <a:rect l="l" t="t" r="r" b="b"/>
              <a:pathLst>
                <a:path w="3410" h="3254" extrusionOk="0">
                  <a:moveTo>
                    <a:pt x="1708" y="710"/>
                  </a:moveTo>
                  <a:cubicBezTo>
                    <a:pt x="1927" y="710"/>
                    <a:pt x="2089" y="785"/>
                    <a:pt x="2204" y="946"/>
                  </a:cubicBezTo>
                  <a:cubicBezTo>
                    <a:pt x="2319" y="1102"/>
                    <a:pt x="2377" y="1327"/>
                    <a:pt x="2377" y="1627"/>
                  </a:cubicBezTo>
                  <a:cubicBezTo>
                    <a:pt x="2377" y="1927"/>
                    <a:pt x="2319" y="2152"/>
                    <a:pt x="2204" y="2314"/>
                  </a:cubicBezTo>
                  <a:cubicBezTo>
                    <a:pt x="2089" y="2469"/>
                    <a:pt x="1927" y="2544"/>
                    <a:pt x="1708" y="2544"/>
                  </a:cubicBezTo>
                  <a:cubicBezTo>
                    <a:pt x="1489" y="2544"/>
                    <a:pt x="1321" y="2469"/>
                    <a:pt x="1206" y="2314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27"/>
                    <a:pt x="1091" y="1102"/>
                    <a:pt x="1206" y="946"/>
                  </a:cubicBezTo>
                  <a:cubicBezTo>
                    <a:pt x="1321" y="785"/>
                    <a:pt x="1489" y="710"/>
                    <a:pt x="1708" y="710"/>
                  </a:cubicBezTo>
                  <a:close/>
                  <a:moveTo>
                    <a:pt x="1708" y="0"/>
                  </a:moveTo>
                  <a:cubicBezTo>
                    <a:pt x="1171" y="0"/>
                    <a:pt x="756" y="145"/>
                    <a:pt x="450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35"/>
                    <a:pt x="150" y="2533"/>
                    <a:pt x="450" y="2821"/>
                  </a:cubicBezTo>
                  <a:cubicBezTo>
                    <a:pt x="756" y="3110"/>
                    <a:pt x="1171" y="3254"/>
                    <a:pt x="1708" y="3254"/>
                  </a:cubicBezTo>
                  <a:cubicBezTo>
                    <a:pt x="2244" y="3254"/>
                    <a:pt x="2660" y="3110"/>
                    <a:pt x="2960" y="2821"/>
                  </a:cubicBezTo>
                  <a:cubicBezTo>
                    <a:pt x="3259" y="2533"/>
                    <a:pt x="3409" y="2135"/>
                    <a:pt x="3409" y="1627"/>
                  </a:cubicBezTo>
                  <a:cubicBezTo>
                    <a:pt x="3409" y="1120"/>
                    <a:pt x="3259" y="722"/>
                    <a:pt x="2960" y="433"/>
                  </a:cubicBezTo>
                  <a:cubicBezTo>
                    <a:pt x="2660" y="145"/>
                    <a:pt x="2244" y="0"/>
                    <a:pt x="170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6"/>
            <p:cNvSpPr/>
            <p:nvPr/>
          </p:nvSpPr>
          <p:spPr>
            <a:xfrm>
              <a:off x="6387675" y="4827525"/>
              <a:ext cx="83225" cy="109750"/>
            </a:xfrm>
            <a:custGeom>
              <a:avLst/>
              <a:gdLst/>
              <a:ahLst/>
              <a:cxnLst/>
              <a:rect l="l" t="t" r="r" b="b"/>
              <a:pathLst>
                <a:path w="3329" h="4390" extrusionOk="0">
                  <a:moveTo>
                    <a:pt x="1679" y="1858"/>
                  </a:moveTo>
                  <a:cubicBezTo>
                    <a:pt x="1892" y="1858"/>
                    <a:pt x="2054" y="1932"/>
                    <a:pt x="2164" y="2088"/>
                  </a:cubicBezTo>
                  <a:cubicBezTo>
                    <a:pt x="2279" y="2244"/>
                    <a:pt x="2337" y="2469"/>
                    <a:pt x="2337" y="2763"/>
                  </a:cubicBezTo>
                  <a:cubicBezTo>
                    <a:pt x="2337" y="3057"/>
                    <a:pt x="2279" y="3282"/>
                    <a:pt x="2164" y="3438"/>
                  </a:cubicBezTo>
                  <a:cubicBezTo>
                    <a:pt x="2054" y="3594"/>
                    <a:pt x="1892" y="3669"/>
                    <a:pt x="1679" y="3669"/>
                  </a:cubicBezTo>
                  <a:cubicBezTo>
                    <a:pt x="1471" y="3669"/>
                    <a:pt x="1310" y="3594"/>
                    <a:pt x="1194" y="3438"/>
                  </a:cubicBezTo>
                  <a:cubicBezTo>
                    <a:pt x="1085" y="3282"/>
                    <a:pt x="1027" y="3057"/>
                    <a:pt x="1027" y="2763"/>
                  </a:cubicBezTo>
                  <a:cubicBezTo>
                    <a:pt x="1027" y="2469"/>
                    <a:pt x="1085" y="2244"/>
                    <a:pt x="1194" y="2088"/>
                  </a:cubicBezTo>
                  <a:cubicBezTo>
                    <a:pt x="1310" y="1932"/>
                    <a:pt x="1471" y="1858"/>
                    <a:pt x="1679" y="1858"/>
                  </a:cubicBezTo>
                  <a:close/>
                  <a:moveTo>
                    <a:pt x="2337" y="0"/>
                  </a:moveTo>
                  <a:lnTo>
                    <a:pt x="2337" y="1661"/>
                  </a:lnTo>
                  <a:cubicBezTo>
                    <a:pt x="2198" y="1483"/>
                    <a:pt x="2048" y="1350"/>
                    <a:pt x="1881" y="1263"/>
                  </a:cubicBezTo>
                  <a:cubicBezTo>
                    <a:pt x="1714" y="1177"/>
                    <a:pt x="1529" y="1136"/>
                    <a:pt x="1310" y="1136"/>
                  </a:cubicBezTo>
                  <a:cubicBezTo>
                    <a:pt x="929" y="1136"/>
                    <a:pt x="618" y="1286"/>
                    <a:pt x="370" y="1592"/>
                  </a:cubicBezTo>
                  <a:cubicBezTo>
                    <a:pt x="127" y="1892"/>
                    <a:pt x="0" y="2284"/>
                    <a:pt x="0" y="2763"/>
                  </a:cubicBezTo>
                  <a:cubicBezTo>
                    <a:pt x="0" y="3242"/>
                    <a:pt x="127" y="3634"/>
                    <a:pt x="370" y="3940"/>
                  </a:cubicBezTo>
                  <a:cubicBezTo>
                    <a:pt x="618" y="4240"/>
                    <a:pt x="929" y="4390"/>
                    <a:pt x="1310" y="4390"/>
                  </a:cubicBezTo>
                  <a:cubicBezTo>
                    <a:pt x="1529" y="4390"/>
                    <a:pt x="1719" y="4349"/>
                    <a:pt x="1881" y="4263"/>
                  </a:cubicBezTo>
                  <a:cubicBezTo>
                    <a:pt x="2048" y="4182"/>
                    <a:pt x="2198" y="4044"/>
                    <a:pt x="2337" y="3865"/>
                  </a:cubicBezTo>
                  <a:lnTo>
                    <a:pt x="2337" y="4309"/>
                  </a:lnTo>
                  <a:lnTo>
                    <a:pt x="3329" y="4309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6"/>
            <p:cNvSpPr/>
            <p:nvPr/>
          </p:nvSpPr>
          <p:spPr>
            <a:xfrm>
              <a:off x="6493950" y="4857800"/>
              <a:ext cx="77900" cy="79475"/>
            </a:xfrm>
            <a:custGeom>
              <a:avLst/>
              <a:gdLst/>
              <a:ahLst/>
              <a:cxnLst/>
              <a:rect l="l" t="t" r="r" b="b"/>
              <a:pathLst>
                <a:path w="3116" h="3179" extrusionOk="0">
                  <a:moveTo>
                    <a:pt x="1" y="0"/>
                  </a:moveTo>
                  <a:lnTo>
                    <a:pt x="1" y="1892"/>
                  </a:lnTo>
                  <a:cubicBezTo>
                    <a:pt x="1" y="2313"/>
                    <a:pt x="93" y="2631"/>
                    <a:pt x="277" y="2850"/>
                  </a:cubicBezTo>
                  <a:cubicBezTo>
                    <a:pt x="468" y="3069"/>
                    <a:pt x="739" y="3179"/>
                    <a:pt x="1097" y="3179"/>
                  </a:cubicBezTo>
                  <a:cubicBezTo>
                    <a:pt x="1298" y="3179"/>
                    <a:pt x="1483" y="3138"/>
                    <a:pt x="1650" y="3052"/>
                  </a:cubicBezTo>
                  <a:cubicBezTo>
                    <a:pt x="1818" y="2965"/>
                    <a:pt x="1979" y="2833"/>
                    <a:pt x="2129" y="2654"/>
                  </a:cubicBezTo>
                  <a:lnTo>
                    <a:pt x="2129" y="3098"/>
                  </a:lnTo>
                  <a:lnTo>
                    <a:pt x="3115" y="3098"/>
                  </a:lnTo>
                  <a:lnTo>
                    <a:pt x="3115" y="0"/>
                  </a:lnTo>
                  <a:lnTo>
                    <a:pt x="2129" y="0"/>
                  </a:lnTo>
                  <a:lnTo>
                    <a:pt x="2129" y="1529"/>
                  </a:lnTo>
                  <a:cubicBezTo>
                    <a:pt x="2129" y="1812"/>
                    <a:pt x="2066" y="2031"/>
                    <a:pt x="1950" y="2192"/>
                  </a:cubicBezTo>
                  <a:cubicBezTo>
                    <a:pt x="1829" y="2348"/>
                    <a:pt x="1668" y="2429"/>
                    <a:pt x="1460" y="2429"/>
                  </a:cubicBezTo>
                  <a:cubicBezTo>
                    <a:pt x="1379" y="2429"/>
                    <a:pt x="1304" y="2412"/>
                    <a:pt x="1235" y="2377"/>
                  </a:cubicBezTo>
                  <a:cubicBezTo>
                    <a:pt x="1172" y="2342"/>
                    <a:pt x="1120" y="2290"/>
                    <a:pt x="1079" y="2227"/>
                  </a:cubicBezTo>
                  <a:cubicBezTo>
                    <a:pt x="1045" y="2181"/>
                    <a:pt x="1022" y="2100"/>
                    <a:pt x="1010" y="1990"/>
                  </a:cubicBezTo>
                  <a:cubicBezTo>
                    <a:pt x="998" y="1881"/>
                    <a:pt x="993" y="1696"/>
                    <a:pt x="993" y="1448"/>
                  </a:cubicBezTo>
                  <a:cubicBezTo>
                    <a:pt x="993" y="1368"/>
                    <a:pt x="993" y="1194"/>
                    <a:pt x="993" y="941"/>
                  </a:cubicBezTo>
                  <a:cubicBezTo>
                    <a:pt x="998" y="687"/>
                    <a:pt x="998" y="479"/>
                    <a:pt x="998" y="306"/>
                  </a:cubicBezTo>
                  <a:lnTo>
                    <a:pt x="99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6"/>
            <p:cNvSpPr/>
            <p:nvPr/>
          </p:nvSpPr>
          <p:spPr>
            <a:xfrm>
              <a:off x="6589850" y="4855925"/>
              <a:ext cx="68525" cy="81350"/>
            </a:xfrm>
            <a:custGeom>
              <a:avLst/>
              <a:gdLst/>
              <a:ahLst/>
              <a:cxnLst/>
              <a:rect l="l" t="t" r="r" b="b"/>
              <a:pathLst>
                <a:path w="2741" h="3254" extrusionOk="0">
                  <a:moveTo>
                    <a:pt x="1789" y="0"/>
                  </a:moveTo>
                  <a:cubicBezTo>
                    <a:pt x="1229" y="0"/>
                    <a:pt x="791" y="145"/>
                    <a:pt x="473" y="433"/>
                  </a:cubicBezTo>
                  <a:cubicBezTo>
                    <a:pt x="162" y="716"/>
                    <a:pt x="0" y="1114"/>
                    <a:pt x="0" y="1627"/>
                  </a:cubicBezTo>
                  <a:cubicBezTo>
                    <a:pt x="0" y="2140"/>
                    <a:pt x="162" y="2538"/>
                    <a:pt x="473" y="2827"/>
                  </a:cubicBezTo>
                  <a:cubicBezTo>
                    <a:pt x="791" y="3115"/>
                    <a:pt x="1229" y="3254"/>
                    <a:pt x="1789" y="3254"/>
                  </a:cubicBezTo>
                  <a:cubicBezTo>
                    <a:pt x="1950" y="3254"/>
                    <a:pt x="2112" y="3242"/>
                    <a:pt x="2267" y="3213"/>
                  </a:cubicBezTo>
                  <a:cubicBezTo>
                    <a:pt x="2429" y="3184"/>
                    <a:pt x="2585" y="3138"/>
                    <a:pt x="2740" y="3086"/>
                  </a:cubicBezTo>
                  <a:lnTo>
                    <a:pt x="2740" y="2273"/>
                  </a:lnTo>
                  <a:cubicBezTo>
                    <a:pt x="2625" y="2365"/>
                    <a:pt x="2492" y="2429"/>
                    <a:pt x="2354" y="2475"/>
                  </a:cubicBezTo>
                  <a:cubicBezTo>
                    <a:pt x="2215" y="2521"/>
                    <a:pt x="2071" y="2544"/>
                    <a:pt x="1915" y="2544"/>
                  </a:cubicBezTo>
                  <a:cubicBezTo>
                    <a:pt x="1639" y="2544"/>
                    <a:pt x="1419" y="2463"/>
                    <a:pt x="1264" y="2308"/>
                  </a:cubicBezTo>
                  <a:cubicBezTo>
                    <a:pt x="1114" y="2140"/>
                    <a:pt x="1033" y="1916"/>
                    <a:pt x="1033" y="1627"/>
                  </a:cubicBezTo>
                  <a:cubicBezTo>
                    <a:pt x="1033" y="1339"/>
                    <a:pt x="1114" y="1114"/>
                    <a:pt x="1264" y="952"/>
                  </a:cubicBezTo>
                  <a:cubicBezTo>
                    <a:pt x="1419" y="791"/>
                    <a:pt x="1639" y="710"/>
                    <a:pt x="1915" y="710"/>
                  </a:cubicBezTo>
                  <a:cubicBezTo>
                    <a:pt x="2060" y="710"/>
                    <a:pt x="2198" y="727"/>
                    <a:pt x="2336" y="773"/>
                  </a:cubicBezTo>
                  <a:cubicBezTo>
                    <a:pt x="2469" y="820"/>
                    <a:pt x="2608" y="889"/>
                    <a:pt x="2740" y="981"/>
                  </a:cubicBezTo>
                  <a:lnTo>
                    <a:pt x="2740" y="168"/>
                  </a:lnTo>
                  <a:cubicBezTo>
                    <a:pt x="2585" y="116"/>
                    <a:pt x="2429" y="70"/>
                    <a:pt x="2267" y="41"/>
                  </a:cubicBezTo>
                  <a:cubicBezTo>
                    <a:pt x="2112" y="12"/>
                    <a:pt x="1950" y="0"/>
                    <a:pt x="178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6"/>
            <p:cNvSpPr/>
            <p:nvPr/>
          </p:nvSpPr>
          <p:spPr>
            <a:xfrm>
              <a:off x="6669725" y="4835725"/>
              <a:ext cx="62625" cy="99525"/>
            </a:xfrm>
            <a:custGeom>
              <a:avLst/>
              <a:gdLst/>
              <a:ahLst/>
              <a:cxnLst/>
              <a:rect l="l" t="t" r="r" b="b"/>
              <a:pathLst>
                <a:path w="2505" h="3981" extrusionOk="0">
                  <a:moveTo>
                    <a:pt x="491" y="1"/>
                  </a:moveTo>
                  <a:lnTo>
                    <a:pt x="491" y="883"/>
                  </a:lnTo>
                  <a:lnTo>
                    <a:pt x="1" y="883"/>
                  </a:lnTo>
                  <a:lnTo>
                    <a:pt x="1" y="1593"/>
                  </a:lnTo>
                  <a:lnTo>
                    <a:pt x="491" y="1593"/>
                  </a:lnTo>
                  <a:lnTo>
                    <a:pt x="491" y="2908"/>
                  </a:lnTo>
                  <a:cubicBezTo>
                    <a:pt x="491" y="3295"/>
                    <a:pt x="572" y="3577"/>
                    <a:pt x="739" y="3739"/>
                  </a:cubicBezTo>
                  <a:cubicBezTo>
                    <a:pt x="901" y="3900"/>
                    <a:pt x="1178" y="3981"/>
                    <a:pt x="1570" y="3981"/>
                  </a:cubicBezTo>
                  <a:lnTo>
                    <a:pt x="2424" y="3981"/>
                  </a:lnTo>
                  <a:lnTo>
                    <a:pt x="2424" y="3271"/>
                  </a:lnTo>
                  <a:lnTo>
                    <a:pt x="1910" y="3271"/>
                  </a:lnTo>
                  <a:cubicBezTo>
                    <a:pt x="1743" y="3271"/>
                    <a:pt x="1628" y="3248"/>
                    <a:pt x="1570" y="3202"/>
                  </a:cubicBezTo>
                  <a:cubicBezTo>
                    <a:pt x="1512" y="3150"/>
                    <a:pt x="1483" y="3052"/>
                    <a:pt x="1483" y="2908"/>
                  </a:cubicBezTo>
                  <a:lnTo>
                    <a:pt x="1483" y="1593"/>
                  </a:lnTo>
                  <a:lnTo>
                    <a:pt x="2504" y="1593"/>
                  </a:lnTo>
                  <a:lnTo>
                    <a:pt x="2504" y="883"/>
                  </a:lnTo>
                  <a:lnTo>
                    <a:pt x="1483" y="883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6"/>
            <p:cNvSpPr/>
            <p:nvPr/>
          </p:nvSpPr>
          <p:spPr>
            <a:xfrm>
              <a:off x="6747600" y="4827525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1" y="0"/>
                  </a:moveTo>
                  <a:lnTo>
                    <a:pt x="1" y="813"/>
                  </a:lnTo>
                  <a:lnTo>
                    <a:pt x="993" y="813"/>
                  </a:lnTo>
                  <a:lnTo>
                    <a:pt x="993" y="0"/>
                  </a:lnTo>
                  <a:close/>
                  <a:moveTo>
                    <a:pt x="1" y="1211"/>
                  </a:moveTo>
                  <a:lnTo>
                    <a:pt x="1" y="4309"/>
                  </a:lnTo>
                  <a:lnTo>
                    <a:pt x="993" y="4309"/>
                  </a:lnTo>
                  <a:lnTo>
                    <a:pt x="993" y="121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6"/>
            <p:cNvSpPr/>
            <p:nvPr/>
          </p:nvSpPr>
          <p:spPr>
            <a:xfrm>
              <a:off x="6790300" y="4855925"/>
              <a:ext cx="85225" cy="81350"/>
            </a:xfrm>
            <a:custGeom>
              <a:avLst/>
              <a:gdLst/>
              <a:ahLst/>
              <a:cxnLst/>
              <a:rect l="l" t="t" r="r" b="b"/>
              <a:pathLst>
                <a:path w="3409" h="3254" extrusionOk="0">
                  <a:moveTo>
                    <a:pt x="1713" y="710"/>
                  </a:moveTo>
                  <a:cubicBezTo>
                    <a:pt x="1927" y="710"/>
                    <a:pt x="2094" y="785"/>
                    <a:pt x="2209" y="946"/>
                  </a:cubicBezTo>
                  <a:cubicBezTo>
                    <a:pt x="2319" y="1102"/>
                    <a:pt x="2377" y="1327"/>
                    <a:pt x="2377" y="1627"/>
                  </a:cubicBezTo>
                  <a:cubicBezTo>
                    <a:pt x="2377" y="1927"/>
                    <a:pt x="2319" y="2152"/>
                    <a:pt x="2209" y="2314"/>
                  </a:cubicBezTo>
                  <a:cubicBezTo>
                    <a:pt x="2094" y="2469"/>
                    <a:pt x="1927" y="2544"/>
                    <a:pt x="1713" y="2544"/>
                  </a:cubicBezTo>
                  <a:cubicBezTo>
                    <a:pt x="1494" y="2544"/>
                    <a:pt x="1321" y="2469"/>
                    <a:pt x="1206" y="2314"/>
                  </a:cubicBezTo>
                  <a:cubicBezTo>
                    <a:pt x="1090" y="2152"/>
                    <a:pt x="1033" y="1927"/>
                    <a:pt x="1033" y="1627"/>
                  </a:cubicBezTo>
                  <a:cubicBezTo>
                    <a:pt x="1033" y="1327"/>
                    <a:pt x="1090" y="1102"/>
                    <a:pt x="1206" y="946"/>
                  </a:cubicBezTo>
                  <a:cubicBezTo>
                    <a:pt x="1321" y="785"/>
                    <a:pt x="1494" y="710"/>
                    <a:pt x="1713" y="710"/>
                  </a:cubicBezTo>
                  <a:close/>
                  <a:moveTo>
                    <a:pt x="1713" y="0"/>
                  </a:moveTo>
                  <a:cubicBezTo>
                    <a:pt x="1177" y="0"/>
                    <a:pt x="756" y="145"/>
                    <a:pt x="456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35"/>
                    <a:pt x="150" y="2533"/>
                    <a:pt x="456" y="2821"/>
                  </a:cubicBezTo>
                  <a:cubicBezTo>
                    <a:pt x="756" y="3110"/>
                    <a:pt x="1177" y="3254"/>
                    <a:pt x="1713" y="3254"/>
                  </a:cubicBezTo>
                  <a:cubicBezTo>
                    <a:pt x="2244" y="3254"/>
                    <a:pt x="2659" y="3110"/>
                    <a:pt x="2959" y="2821"/>
                  </a:cubicBezTo>
                  <a:cubicBezTo>
                    <a:pt x="3259" y="2533"/>
                    <a:pt x="3409" y="2135"/>
                    <a:pt x="3409" y="1627"/>
                  </a:cubicBezTo>
                  <a:cubicBezTo>
                    <a:pt x="3409" y="1120"/>
                    <a:pt x="3259" y="722"/>
                    <a:pt x="2959" y="433"/>
                  </a:cubicBezTo>
                  <a:cubicBezTo>
                    <a:pt x="2659" y="145"/>
                    <a:pt x="2244" y="0"/>
                    <a:pt x="1713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6"/>
            <p:cNvSpPr/>
            <p:nvPr/>
          </p:nvSpPr>
          <p:spPr>
            <a:xfrm>
              <a:off x="6893550" y="4855925"/>
              <a:ext cx="78025" cy="79325"/>
            </a:xfrm>
            <a:custGeom>
              <a:avLst/>
              <a:gdLst/>
              <a:ahLst/>
              <a:cxnLst/>
              <a:rect l="l" t="t" r="r" b="b"/>
              <a:pathLst>
                <a:path w="3121" h="3173" extrusionOk="0">
                  <a:moveTo>
                    <a:pt x="2025" y="0"/>
                  </a:moveTo>
                  <a:cubicBezTo>
                    <a:pt x="1823" y="0"/>
                    <a:pt x="1638" y="41"/>
                    <a:pt x="1471" y="127"/>
                  </a:cubicBezTo>
                  <a:cubicBezTo>
                    <a:pt x="1304" y="214"/>
                    <a:pt x="1142" y="347"/>
                    <a:pt x="992" y="525"/>
                  </a:cubicBezTo>
                  <a:lnTo>
                    <a:pt x="992" y="75"/>
                  </a:lnTo>
                  <a:lnTo>
                    <a:pt x="0" y="75"/>
                  </a:lnTo>
                  <a:lnTo>
                    <a:pt x="0" y="3173"/>
                  </a:lnTo>
                  <a:lnTo>
                    <a:pt x="992" y="3173"/>
                  </a:lnTo>
                  <a:lnTo>
                    <a:pt x="992" y="1650"/>
                  </a:lnTo>
                  <a:cubicBezTo>
                    <a:pt x="992" y="1368"/>
                    <a:pt x="1050" y="1148"/>
                    <a:pt x="1171" y="987"/>
                  </a:cubicBezTo>
                  <a:cubicBezTo>
                    <a:pt x="1286" y="825"/>
                    <a:pt x="1454" y="745"/>
                    <a:pt x="1655" y="745"/>
                  </a:cubicBezTo>
                  <a:cubicBezTo>
                    <a:pt x="1742" y="745"/>
                    <a:pt x="1817" y="768"/>
                    <a:pt x="1886" y="802"/>
                  </a:cubicBezTo>
                  <a:cubicBezTo>
                    <a:pt x="1950" y="837"/>
                    <a:pt x="2002" y="889"/>
                    <a:pt x="2042" y="952"/>
                  </a:cubicBezTo>
                  <a:cubicBezTo>
                    <a:pt x="2071" y="998"/>
                    <a:pt x="2094" y="1073"/>
                    <a:pt x="2105" y="1177"/>
                  </a:cubicBezTo>
                  <a:cubicBezTo>
                    <a:pt x="2117" y="1275"/>
                    <a:pt x="2123" y="1460"/>
                    <a:pt x="2123" y="1731"/>
                  </a:cubicBezTo>
                  <a:lnTo>
                    <a:pt x="2123" y="2867"/>
                  </a:lnTo>
                  <a:lnTo>
                    <a:pt x="2123" y="3173"/>
                  </a:lnTo>
                  <a:lnTo>
                    <a:pt x="3121" y="3173"/>
                  </a:lnTo>
                  <a:lnTo>
                    <a:pt x="3121" y="1287"/>
                  </a:lnTo>
                  <a:cubicBezTo>
                    <a:pt x="3121" y="866"/>
                    <a:pt x="3028" y="548"/>
                    <a:pt x="2838" y="329"/>
                  </a:cubicBezTo>
                  <a:cubicBezTo>
                    <a:pt x="2653" y="110"/>
                    <a:pt x="2382" y="0"/>
                    <a:pt x="202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6"/>
            <p:cNvSpPr/>
            <p:nvPr/>
          </p:nvSpPr>
          <p:spPr>
            <a:xfrm>
              <a:off x="7038025" y="4855925"/>
              <a:ext cx="85250" cy="81350"/>
            </a:xfrm>
            <a:custGeom>
              <a:avLst/>
              <a:gdLst/>
              <a:ahLst/>
              <a:cxnLst/>
              <a:rect l="l" t="t" r="r" b="b"/>
              <a:pathLst>
                <a:path w="3410" h="3254" extrusionOk="0">
                  <a:moveTo>
                    <a:pt x="1714" y="710"/>
                  </a:moveTo>
                  <a:cubicBezTo>
                    <a:pt x="1927" y="710"/>
                    <a:pt x="2095" y="785"/>
                    <a:pt x="2204" y="946"/>
                  </a:cubicBezTo>
                  <a:cubicBezTo>
                    <a:pt x="2319" y="1102"/>
                    <a:pt x="2377" y="1327"/>
                    <a:pt x="2377" y="1627"/>
                  </a:cubicBezTo>
                  <a:cubicBezTo>
                    <a:pt x="2377" y="1927"/>
                    <a:pt x="2319" y="2152"/>
                    <a:pt x="2204" y="2314"/>
                  </a:cubicBezTo>
                  <a:cubicBezTo>
                    <a:pt x="2095" y="2469"/>
                    <a:pt x="1927" y="2544"/>
                    <a:pt x="1714" y="2544"/>
                  </a:cubicBezTo>
                  <a:cubicBezTo>
                    <a:pt x="1489" y="2544"/>
                    <a:pt x="1322" y="2469"/>
                    <a:pt x="1206" y="2314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27"/>
                    <a:pt x="1091" y="1102"/>
                    <a:pt x="1206" y="946"/>
                  </a:cubicBezTo>
                  <a:cubicBezTo>
                    <a:pt x="1322" y="785"/>
                    <a:pt x="1489" y="710"/>
                    <a:pt x="1714" y="710"/>
                  </a:cubicBezTo>
                  <a:close/>
                  <a:moveTo>
                    <a:pt x="1714" y="0"/>
                  </a:moveTo>
                  <a:cubicBezTo>
                    <a:pt x="1177" y="0"/>
                    <a:pt x="756" y="145"/>
                    <a:pt x="456" y="433"/>
                  </a:cubicBezTo>
                  <a:cubicBezTo>
                    <a:pt x="151" y="722"/>
                    <a:pt x="1" y="1120"/>
                    <a:pt x="1" y="1627"/>
                  </a:cubicBezTo>
                  <a:cubicBezTo>
                    <a:pt x="1" y="2135"/>
                    <a:pt x="151" y="2533"/>
                    <a:pt x="456" y="2821"/>
                  </a:cubicBezTo>
                  <a:cubicBezTo>
                    <a:pt x="756" y="3110"/>
                    <a:pt x="1177" y="3254"/>
                    <a:pt x="1714" y="3254"/>
                  </a:cubicBezTo>
                  <a:cubicBezTo>
                    <a:pt x="2244" y="3254"/>
                    <a:pt x="2660" y="3110"/>
                    <a:pt x="2960" y="2821"/>
                  </a:cubicBezTo>
                  <a:cubicBezTo>
                    <a:pt x="3260" y="2533"/>
                    <a:pt x="3410" y="2135"/>
                    <a:pt x="3410" y="1627"/>
                  </a:cubicBezTo>
                  <a:cubicBezTo>
                    <a:pt x="3410" y="1120"/>
                    <a:pt x="3260" y="722"/>
                    <a:pt x="2960" y="433"/>
                  </a:cubicBezTo>
                  <a:cubicBezTo>
                    <a:pt x="2660" y="145"/>
                    <a:pt x="2244" y="0"/>
                    <a:pt x="17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6"/>
            <p:cNvSpPr/>
            <p:nvPr/>
          </p:nvSpPr>
          <p:spPr>
            <a:xfrm>
              <a:off x="7132050" y="4827525"/>
              <a:ext cx="60300" cy="107725"/>
            </a:xfrm>
            <a:custGeom>
              <a:avLst/>
              <a:gdLst/>
              <a:ahLst/>
              <a:cxnLst/>
              <a:rect l="l" t="t" r="r" b="b"/>
              <a:pathLst>
                <a:path w="2412" h="4309" extrusionOk="0">
                  <a:moveTo>
                    <a:pt x="1656" y="0"/>
                  </a:moveTo>
                  <a:cubicBezTo>
                    <a:pt x="1258" y="0"/>
                    <a:pt x="964" y="81"/>
                    <a:pt x="779" y="248"/>
                  </a:cubicBezTo>
                  <a:cubicBezTo>
                    <a:pt x="589" y="404"/>
                    <a:pt x="497" y="658"/>
                    <a:pt x="497" y="992"/>
                  </a:cubicBezTo>
                  <a:lnTo>
                    <a:pt x="497" y="1211"/>
                  </a:lnTo>
                  <a:lnTo>
                    <a:pt x="1" y="1211"/>
                  </a:lnTo>
                  <a:lnTo>
                    <a:pt x="1" y="1921"/>
                  </a:lnTo>
                  <a:lnTo>
                    <a:pt x="497" y="1921"/>
                  </a:lnTo>
                  <a:lnTo>
                    <a:pt x="497" y="4309"/>
                  </a:lnTo>
                  <a:lnTo>
                    <a:pt x="1489" y="4309"/>
                  </a:lnTo>
                  <a:lnTo>
                    <a:pt x="1489" y="1921"/>
                  </a:lnTo>
                  <a:lnTo>
                    <a:pt x="2337" y="1921"/>
                  </a:lnTo>
                  <a:lnTo>
                    <a:pt x="2337" y="1211"/>
                  </a:lnTo>
                  <a:lnTo>
                    <a:pt x="1489" y="1211"/>
                  </a:lnTo>
                  <a:lnTo>
                    <a:pt x="1489" y="992"/>
                  </a:lnTo>
                  <a:cubicBezTo>
                    <a:pt x="1489" y="865"/>
                    <a:pt x="1512" y="779"/>
                    <a:pt x="1569" y="733"/>
                  </a:cubicBezTo>
                  <a:cubicBezTo>
                    <a:pt x="1627" y="681"/>
                    <a:pt x="1725" y="652"/>
                    <a:pt x="1864" y="652"/>
                  </a:cubicBezTo>
                  <a:lnTo>
                    <a:pt x="2412" y="65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6"/>
            <p:cNvSpPr/>
            <p:nvPr/>
          </p:nvSpPr>
          <p:spPr>
            <a:xfrm>
              <a:off x="5914550" y="4997825"/>
              <a:ext cx="83225" cy="109900"/>
            </a:xfrm>
            <a:custGeom>
              <a:avLst/>
              <a:gdLst/>
              <a:ahLst/>
              <a:cxnLst/>
              <a:rect l="l" t="t" r="r" b="b"/>
              <a:pathLst>
                <a:path w="3329" h="4396" extrusionOk="0">
                  <a:moveTo>
                    <a:pt x="1679" y="716"/>
                  </a:moveTo>
                  <a:cubicBezTo>
                    <a:pt x="1886" y="716"/>
                    <a:pt x="2048" y="791"/>
                    <a:pt x="2163" y="941"/>
                  </a:cubicBezTo>
                  <a:cubicBezTo>
                    <a:pt x="2273" y="1090"/>
                    <a:pt x="2331" y="1310"/>
                    <a:pt x="2331" y="1587"/>
                  </a:cubicBezTo>
                  <a:cubicBezTo>
                    <a:pt x="2331" y="1858"/>
                    <a:pt x="2273" y="2071"/>
                    <a:pt x="2163" y="2227"/>
                  </a:cubicBezTo>
                  <a:cubicBezTo>
                    <a:pt x="2048" y="2377"/>
                    <a:pt x="1886" y="2452"/>
                    <a:pt x="1679" y="2452"/>
                  </a:cubicBezTo>
                  <a:cubicBezTo>
                    <a:pt x="1465" y="2452"/>
                    <a:pt x="1304" y="2377"/>
                    <a:pt x="1194" y="2233"/>
                  </a:cubicBezTo>
                  <a:cubicBezTo>
                    <a:pt x="1085" y="2083"/>
                    <a:pt x="1027" y="1869"/>
                    <a:pt x="1027" y="1587"/>
                  </a:cubicBezTo>
                  <a:cubicBezTo>
                    <a:pt x="1027" y="1310"/>
                    <a:pt x="1085" y="1090"/>
                    <a:pt x="1200" y="941"/>
                  </a:cubicBezTo>
                  <a:cubicBezTo>
                    <a:pt x="1315" y="791"/>
                    <a:pt x="1471" y="716"/>
                    <a:pt x="1679" y="716"/>
                  </a:cubicBezTo>
                  <a:close/>
                  <a:moveTo>
                    <a:pt x="1310" y="0"/>
                  </a:moveTo>
                  <a:cubicBezTo>
                    <a:pt x="935" y="0"/>
                    <a:pt x="617" y="150"/>
                    <a:pt x="369" y="444"/>
                  </a:cubicBezTo>
                  <a:cubicBezTo>
                    <a:pt x="121" y="739"/>
                    <a:pt x="0" y="1119"/>
                    <a:pt x="0" y="1587"/>
                  </a:cubicBezTo>
                  <a:cubicBezTo>
                    <a:pt x="0" y="2048"/>
                    <a:pt x="121" y="2429"/>
                    <a:pt x="369" y="2723"/>
                  </a:cubicBezTo>
                  <a:cubicBezTo>
                    <a:pt x="617" y="3023"/>
                    <a:pt x="935" y="3173"/>
                    <a:pt x="1310" y="3173"/>
                  </a:cubicBezTo>
                  <a:cubicBezTo>
                    <a:pt x="1529" y="3173"/>
                    <a:pt x="1719" y="3127"/>
                    <a:pt x="1881" y="3046"/>
                  </a:cubicBezTo>
                  <a:cubicBezTo>
                    <a:pt x="2048" y="2959"/>
                    <a:pt x="2198" y="2827"/>
                    <a:pt x="2331" y="2648"/>
                  </a:cubicBezTo>
                  <a:lnTo>
                    <a:pt x="2331" y="2856"/>
                  </a:lnTo>
                  <a:cubicBezTo>
                    <a:pt x="2331" y="3161"/>
                    <a:pt x="2256" y="3386"/>
                    <a:pt x="2106" y="3525"/>
                  </a:cubicBezTo>
                  <a:cubicBezTo>
                    <a:pt x="1956" y="3669"/>
                    <a:pt x="1713" y="3738"/>
                    <a:pt x="1390" y="3738"/>
                  </a:cubicBezTo>
                  <a:cubicBezTo>
                    <a:pt x="1223" y="3738"/>
                    <a:pt x="1056" y="3715"/>
                    <a:pt x="889" y="3663"/>
                  </a:cubicBezTo>
                  <a:cubicBezTo>
                    <a:pt x="721" y="3617"/>
                    <a:pt x="554" y="3542"/>
                    <a:pt x="381" y="3444"/>
                  </a:cubicBezTo>
                  <a:lnTo>
                    <a:pt x="381" y="4217"/>
                  </a:lnTo>
                  <a:cubicBezTo>
                    <a:pt x="560" y="4274"/>
                    <a:pt x="744" y="4321"/>
                    <a:pt x="923" y="4349"/>
                  </a:cubicBezTo>
                  <a:cubicBezTo>
                    <a:pt x="1108" y="4378"/>
                    <a:pt x="1292" y="4396"/>
                    <a:pt x="1488" y="4396"/>
                  </a:cubicBezTo>
                  <a:cubicBezTo>
                    <a:pt x="2088" y="4396"/>
                    <a:pt x="2544" y="4263"/>
                    <a:pt x="2856" y="3998"/>
                  </a:cubicBezTo>
                  <a:cubicBezTo>
                    <a:pt x="3173" y="3738"/>
                    <a:pt x="3328" y="3357"/>
                    <a:pt x="3328" y="2856"/>
                  </a:cubicBezTo>
                  <a:lnTo>
                    <a:pt x="3328" y="70"/>
                  </a:lnTo>
                  <a:lnTo>
                    <a:pt x="2331" y="70"/>
                  </a:lnTo>
                  <a:lnTo>
                    <a:pt x="2331" y="531"/>
                  </a:lnTo>
                  <a:cubicBezTo>
                    <a:pt x="2198" y="346"/>
                    <a:pt x="2048" y="214"/>
                    <a:pt x="1881" y="127"/>
                  </a:cubicBezTo>
                  <a:cubicBezTo>
                    <a:pt x="1719" y="41"/>
                    <a:pt x="1529" y="0"/>
                    <a:pt x="131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6"/>
            <p:cNvSpPr/>
            <p:nvPr/>
          </p:nvSpPr>
          <p:spPr>
            <a:xfrm>
              <a:off x="6015775" y="4997675"/>
              <a:ext cx="78475" cy="81500"/>
            </a:xfrm>
            <a:custGeom>
              <a:avLst/>
              <a:gdLst/>
              <a:ahLst/>
              <a:cxnLst/>
              <a:rect l="l" t="t" r="r" b="b"/>
              <a:pathLst>
                <a:path w="3139" h="3260" extrusionOk="0">
                  <a:moveTo>
                    <a:pt x="2140" y="1783"/>
                  </a:moveTo>
                  <a:lnTo>
                    <a:pt x="2140" y="1892"/>
                  </a:lnTo>
                  <a:cubicBezTo>
                    <a:pt x="2140" y="2094"/>
                    <a:pt x="2077" y="2262"/>
                    <a:pt x="1950" y="2400"/>
                  </a:cubicBezTo>
                  <a:cubicBezTo>
                    <a:pt x="1817" y="2533"/>
                    <a:pt x="1662" y="2596"/>
                    <a:pt x="1477" y="2596"/>
                  </a:cubicBezTo>
                  <a:cubicBezTo>
                    <a:pt x="1327" y="2596"/>
                    <a:pt x="1212" y="2562"/>
                    <a:pt x="1125" y="2492"/>
                  </a:cubicBezTo>
                  <a:cubicBezTo>
                    <a:pt x="1045" y="2423"/>
                    <a:pt x="998" y="2325"/>
                    <a:pt x="998" y="2198"/>
                  </a:cubicBezTo>
                  <a:cubicBezTo>
                    <a:pt x="998" y="2060"/>
                    <a:pt x="1050" y="1956"/>
                    <a:pt x="1154" y="1887"/>
                  </a:cubicBezTo>
                  <a:cubicBezTo>
                    <a:pt x="1258" y="1818"/>
                    <a:pt x="1414" y="1783"/>
                    <a:pt x="1621" y="1783"/>
                  </a:cubicBezTo>
                  <a:close/>
                  <a:moveTo>
                    <a:pt x="1552" y="1"/>
                  </a:moveTo>
                  <a:cubicBezTo>
                    <a:pt x="1339" y="1"/>
                    <a:pt x="1125" y="12"/>
                    <a:pt x="912" y="41"/>
                  </a:cubicBezTo>
                  <a:cubicBezTo>
                    <a:pt x="698" y="70"/>
                    <a:pt x="485" y="104"/>
                    <a:pt x="272" y="156"/>
                  </a:cubicBezTo>
                  <a:lnTo>
                    <a:pt x="272" y="912"/>
                  </a:lnTo>
                  <a:cubicBezTo>
                    <a:pt x="427" y="831"/>
                    <a:pt x="600" y="768"/>
                    <a:pt x="779" y="722"/>
                  </a:cubicBezTo>
                  <a:cubicBezTo>
                    <a:pt x="964" y="681"/>
                    <a:pt x="1160" y="658"/>
                    <a:pt x="1373" y="658"/>
                  </a:cubicBezTo>
                  <a:cubicBezTo>
                    <a:pt x="1639" y="658"/>
                    <a:pt x="1829" y="698"/>
                    <a:pt x="1950" y="768"/>
                  </a:cubicBezTo>
                  <a:cubicBezTo>
                    <a:pt x="2077" y="843"/>
                    <a:pt x="2140" y="958"/>
                    <a:pt x="2140" y="1114"/>
                  </a:cubicBezTo>
                  <a:lnTo>
                    <a:pt x="2140" y="1189"/>
                  </a:lnTo>
                  <a:lnTo>
                    <a:pt x="1552" y="1189"/>
                  </a:lnTo>
                  <a:cubicBezTo>
                    <a:pt x="1021" y="1189"/>
                    <a:pt x="623" y="1275"/>
                    <a:pt x="375" y="1448"/>
                  </a:cubicBezTo>
                  <a:cubicBezTo>
                    <a:pt x="127" y="1616"/>
                    <a:pt x="1" y="1881"/>
                    <a:pt x="1" y="2244"/>
                  </a:cubicBezTo>
                  <a:cubicBezTo>
                    <a:pt x="1" y="2544"/>
                    <a:pt x="99" y="2792"/>
                    <a:pt x="300" y="2977"/>
                  </a:cubicBezTo>
                  <a:cubicBezTo>
                    <a:pt x="502" y="3161"/>
                    <a:pt x="762" y="3260"/>
                    <a:pt x="1085" y="3260"/>
                  </a:cubicBezTo>
                  <a:cubicBezTo>
                    <a:pt x="1321" y="3260"/>
                    <a:pt x="1523" y="3213"/>
                    <a:pt x="1691" y="3133"/>
                  </a:cubicBezTo>
                  <a:cubicBezTo>
                    <a:pt x="1858" y="3046"/>
                    <a:pt x="2008" y="2908"/>
                    <a:pt x="2140" y="2717"/>
                  </a:cubicBezTo>
                  <a:lnTo>
                    <a:pt x="2140" y="3179"/>
                  </a:lnTo>
                  <a:lnTo>
                    <a:pt x="3138" y="3179"/>
                  </a:lnTo>
                  <a:lnTo>
                    <a:pt x="3138" y="1408"/>
                  </a:lnTo>
                  <a:cubicBezTo>
                    <a:pt x="3138" y="912"/>
                    <a:pt x="3011" y="554"/>
                    <a:pt x="2763" y="335"/>
                  </a:cubicBezTo>
                  <a:cubicBezTo>
                    <a:pt x="2515" y="110"/>
                    <a:pt x="2112" y="1"/>
                    <a:pt x="155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6"/>
            <p:cNvSpPr/>
            <p:nvPr/>
          </p:nvSpPr>
          <p:spPr>
            <a:xfrm>
              <a:off x="6117150" y="4997675"/>
              <a:ext cx="124750" cy="79475"/>
            </a:xfrm>
            <a:custGeom>
              <a:avLst/>
              <a:gdLst/>
              <a:ahLst/>
              <a:cxnLst/>
              <a:rect l="l" t="t" r="r" b="b"/>
              <a:pathLst>
                <a:path w="4990" h="3179" extrusionOk="0">
                  <a:moveTo>
                    <a:pt x="1939" y="1"/>
                  </a:moveTo>
                  <a:cubicBezTo>
                    <a:pt x="1748" y="1"/>
                    <a:pt x="1575" y="47"/>
                    <a:pt x="1414" y="133"/>
                  </a:cubicBezTo>
                  <a:cubicBezTo>
                    <a:pt x="1258" y="220"/>
                    <a:pt x="1120" y="352"/>
                    <a:pt x="998" y="531"/>
                  </a:cubicBezTo>
                  <a:lnTo>
                    <a:pt x="998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8" y="3179"/>
                  </a:lnTo>
                  <a:lnTo>
                    <a:pt x="998" y="1650"/>
                  </a:lnTo>
                  <a:cubicBezTo>
                    <a:pt x="998" y="1362"/>
                    <a:pt x="1050" y="1137"/>
                    <a:pt x="1154" y="981"/>
                  </a:cubicBezTo>
                  <a:cubicBezTo>
                    <a:pt x="1258" y="825"/>
                    <a:pt x="1402" y="750"/>
                    <a:pt x="1592" y="750"/>
                  </a:cubicBezTo>
                  <a:cubicBezTo>
                    <a:pt x="1742" y="750"/>
                    <a:pt x="1846" y="797"/>
                    <a:pt x="1910" y="900"/>
                  </a:cubicBezTo>
                  <a:cubicBezTo>
                    <a:pt x="1967" y="998"/>
                    <a:pt x="1996" y="1218"/>
                    <a:pt x="1996" y="1558"/>
                  </a:cubicBezTo>
                  <a:lnTo>
                    <a:pt x="1996" y="3179"/>
                  </a:lnTo>
                  <a:lnTo>
                    <a:pt x="2994" y="3179"/>
                  </a:lnTo>
                  <a:lnTo>
                    <a:pt x="2994" y="1656"/>
                  </a:lnTo>
                  <a:cubicBezTo>
                    <a:pt x="3000" y="1362"/>
                    <a:pt x="3052" y="1137"/>
                    <a:pt x="3150" y="981"/>
                  </a:cubicBezTo>
                  <a:cubicBezTo>
                    <a:pt x="3254" y="825"/>
                    <a:pt x="3404" y="750"/>
                    <a:pt x="3588" y="750"/>
                  </a:cubicBezTo>
                  <a:cubicBezTo>
                    <a:pt x="3732" y="750"/>
                    <a:pt x="3836" y="797"/>
                    <a:pt x="3900" y="900"/>
                  </a:cubicBezTo>
                  <a:cubicBezTo>
                    <a:pt x="3969" y="998"/>
                    <a:pt x="3998" y="1154"/>
                    <a:pt x="3998" y="1373"/>
                  </a:cubicBezTo>
                  <a:cubicBezTo>
                    <a:pt x="3998" y="1420"/>
                    <a:pt x="3998" y="1460"/>
                    <a:pt x="3998" y="1483"/>
                  </a:cubicBezTo>
                  <a:cubicBezTo>
                    <a:pt x="3998" y="1512"/>
                    <a:pt x="3998" y="1535"/>
                    <a:pt x="3992" y="1558"/>
                  </a:cubicBezTo>
                  <a:lnTo>
                    <a:pt x="3992" y="3179"/>
                  </a:lnTo>
                  <a:lnTo>
                    <a:pt x="4990" y="3179"/>
                  </a:lnTo>
                  <a:lnTo>
                    <a:pt x="4990" y="1287"/>
                  </a:lnTo>
                  <a:cubicBezTo>
                    <a:pt x="4990" y="872"/>
                    <a:pt x="4898" y="549"/>
                    <a:pt x="4713" y="329"/>
                  </a:cubicBezTo>
                  <a:cubicBezTo>
                    <a:pt x="4523" y="110"/>
                    <a:pt x="4252" y="1"/>
                    <a:pt x="3894" y="1"/>
                  </a:cubicBezTo>
                  <a:cubicBezTo>
                    <a:pt x="3692" y="1"/>
                    <a:pt x="3502" y="52"/>
                    <a:pt x="3329" y="151"/>
                  </a:cubicBezTo>
                  <a:cubicBezTo>
                    <a:pt x="3156" y="254"/>
                    <a:pt x="3006" y="399"/>
                    <a:pt x="2879" y="589"/>
                  </a:cubicBezTo>
                  <a:cubicBezTo>
                    <a:pt x="2798" y="404"/>
                    <a:pt x="2671" y="260"/>
                    <a:pt x="2504" y="156"/>
                  </a:cubicBezTo>
                  <a:cubicBezTo>
                    <a:pt x="2342" y="52"/>
                    <a:pt x="2152" y="1"/>
                    <a:pt x="193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6"/>
            <p:cNvSpPr/>
            <p:nvPr/>
          </p:nvSpPr>
          <p:spPr>
            <a:xfrm>
              <a:off x="6259200" y="4997675"/>
              <a:ext cx="83225" cy="81500"/>
            </a:xfrm>
            <a:custGeom>
              <a:avLst/>
              <a:gdLst/>
              <a:ahLst/>
              <a:cxnLst/>
              <a:rect l="l" t="t" r="r" b="b"/>
              <a:pathLst>
                <a:path w="3329" h="3260" extrusionOk="0">
                  <a:moveTo>
                    <a:pt x="1713" y="658"/>
                  </a:moveTo>
                  <a:cubicBezTo>
                    <a:pt x="1892" y="658"/>
                    <a:pt x="2036" y="716"/>
                    <a:pt x="2146" y="837"/>
                  </a:cubicBezTo>
                  <a:cubicBezTo>
                    <a:pt x="2255" y="947"/>
                    <a:pt x="2313" y="1102"/>
                    <a:pt x="2313" y="1287"/>
                  </a:cubicBezTo>
                  <a:lnTo>
                    <a:pt x="1021" y="1287"/>
                  </a:lnTo>
                  <a:cubicBezTo>
                    <a:pt x="1050" y="1085"/>
                    <a:pt x="1125" y="929"/>
                    <a:pt x="1246" y="825"/>
                  </a:cubicBezTo>
                  <a:cubicBezTo>
                    <a:pt x="1367" y="716"/>
                    <a:pt x="1523" y="658"/>
                    <a:pt x="1713" y="658"/>
                  </a:cubicBezTo>
                  <a:close/>
                  <a:moveTo>
                    <a:pt x="1719" y="1"/>
                  </a:moveTo>
                  <a:cubicBezTo>
                    <a:pt x="1188" y="1"/>
                    <a:pt x="767" y="145"/>
                    <a:pt x="456" y="433"/>
                  </a:cubicBezTo>
                  <a:cubicBezTo>
                    <a:pt x="156" y="727"/>
                    <a:pt x="0" y="1125"/>
                    <a:pt x="0" y="1627"/>
                  </a:cubicBezTo>
                  <a:cubicBezTo>
                    <a:pt x="0" y="2146"/>
                    <a:pt x="156" y="2544"/>
                    <a:pt x="467" y="2833"/>
                  </a:cubicBezTo>
                  <a:cubicBezTo>
                    <a:pt x="779" y="3115"/>
                    <a:pt x="1217" y="3260"/>
                    <a:pt x="1777" y="3260"/>
                  </a:cubicBezTo>
                  <a:cubicBezTo>
                    <a:pt x="2013" y="3260"/>
                    <a:pt x="2244" y="3236"/>
                    <a:pt x="2480" y="3190"/>
                  </a:cubicBezTo>
                  <a:cubicBezTo>
                    <a:pt x="2717" y="3144"/>
                    <a:pt x="2948" y="3075"/>
                    <a:pt x="3184" y="2988"/>
                  </a:cubicBezTo>
                  <a:lnTo>
                    <a:pt x="3184" y="2227"/>
                  </a:lnTo>
                  <a:cubicBezTo>
                    <a:pt x="2953" y="2348"/>
                    <a:pt x="2728" y="2446"/>
                    <a:pt x="2509" y="2510"/>
                  </a:cubicBezTo>
                  <a:cubicBezTo>
                    <a:pt x="2290" y="2567"/>
                    <a:pt x="2077" y="2596"/>
                    <a:pt x="1869" y="2596"/>
                  </a:cubicBezTo>
                  <a:cubicBezTo>
                    <a:pt x="1609" y="2596"/>
                    <a:pt x="1408" y="2539"/>
                    <a:pt x="1263" y="2423"/>
                  </a:cubicBezTo>
                  <a:cubicBezTo>
                    <a:pt x="1119" y="2308"/>
                    <a:pt x="1038" y="2135"/>
                    <a:pt x="1010" y="1898"/>
                  </a:cubicBezTo>
                  <a:lnTo>
                    <a:pt x="3328" y="1898"/>
                  </a:lnTo>
                  <a:lnTo>
                    <a:pt x="3328" y="1616"/>
                  </a:lnTo>
                  <a:cubicBezTo>
                    <a:pt x="3328" y="1125"/>
                    <a:pt x="3184" y="733"/>
                    <a:pt x="2890" y="439"/>
                  </a:cubicBezTo>
                  <a:cubicBezTo>
                    <a:pt x="2596" y="145"/>
                    <a:pt x="2209" y="1"/>
                    <a:pt x="171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6"/>
            <p:cNvSpPr/>
            <p:nvPr/>
          </p:nvSpPr>
          <p:spPr>
            <a:xfrm>
              <a:off x="6351200" y="4977500"/>
              <a:ext cx="62600" cy="99650"/>
            </a:xfrm>
            <a:custGeom>
              <a:avLst/>
              <a:gdLst/>
              <a:ahLst/>
              <a:cxnLst/>
              <a:rect l="l" t="t" r="r" b="b"/>
              <a:pathLst>
                <a:path w="2504" h="3986" extrusionOk="0">
                  <a:moveTo>
                    <a:pt x="490" y="0"/>
                  </a:moveTo>
                  <a:lnTo>
                    <a:pt x="490" y="883"/>
                  </a:lnTo>
                  <a:lnTo>
                    <a:pt x="0" y="883"/>
                  </a:lnTo>
                  <a:lnTo>
                    <a:pt x="0" y="1592"/>
                  </a:lnTo>
                  <a:lnTo>
                    <a:pt x="490" y="1592"/>
                  </a:lnTo>
                  <a:lnTo>
                    <a:pt x="490" y="2907"/>
                  </a:lnTo>
                  <a:cubicBezTo>
                    <a:pt x="490" y="3299"/>
                    <a:pt x="571" y="3576"/>
                    <a:pt x="738" y="3738"/>
                  </a:cubicBezTo>
                  <a:cubicBezTo>
                    <a:pt x="900" y="3905"/>
                    <a:pt x="1177" y="3986"/>
                    <a:pt x="1569" y="3986"/>
                  </a:cubicBezTo>
                  <a:lnTo>
                    <a:pt x="2417" y="3986"/>
                  </a:lnTo>
                  <a:lnTo>
                    <a:pt x="2417" y="3276"/>
                  </a:lnTo>
                  <a:lnTo>
                    <a:pt x="1909" y="3276"/>
                  </a:lnTo>
                  <a:cubicBezTo>
                    <a:pt x="1742" y="3276"/>
                    <a:pt x="1627" y="3247"/>
                    <a:pt x="1569" y="3201"/>
                  </a:cubicBezTo>
                  <a:cubicBezTo>
                    <a:pt x="1511" y="3149"/>
                    <a:pt x="1483" y="3051"/>
                    <a:pt x="1483" y="2907"/>
                  </a:cubicBezTo>
                  <a:lnTo>
                    <a:pt x="1483" y="1592"/>
                  </a:lnTo>
                  <a:lnTo>
                    <a:pt x="2504" y="1592"/>
                  </a:lnTo>
                  <a:lnTo>
                    <a:pt x="2504" y="883"/>
                  </a:lnTo>
                  <a:lnTo>
                    <a:pt x="1483" y="883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6"/>
            <p:cNvSpPr/>
            <p:nvPr/>
          </p:nvSpPr>
          <p:spPr>
            <a:xfrm>
              <a:off x="6423150" y="4997675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7" y="710"/>
                    <a:pt x="2088" y="791"/>
                    <a:pt x="2204" y="947"/>
                  </a:cubicBezTo>
                  <a:cubicBezTo>
                    <a:pt x="2319" y="1102"/>
                    <a:pt x="2377" y="1333"/>
                    <a:pt x="2377" y="1627"/>
                  </a:cubicBezTo>
                  <a:cubicBezTo>
                    <a:pt x="2377" y="1927"/>
                    <a:pt x="2319" y="2152"/>
                    <a:pt x="2204" y="2314"/>
                  </a:cubicBezTo>
                  <a:cubicBezTo>
                    <a:pt x="2088" y="2469"/>
                    <a:pt x="1927" y="2550"/>
                    <a:pt x="1708" y="2550"/>
                  </a:cubicBezTo>
                  <a:cubicBezTo>
                    <a:pt x="1489" y="2550"/>
                    <a:pt x="1321" y="2469"/>
                    <a:pt x="1206" y="2314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33"/>
                    <a:pt x="1091" y="1102"/>
                    <a:pt x="1206" y="947"/>
                  </a:cubicBezTo>
                  <a:cubicBezTo>
                    <a:pt x="1321" y="791"/>
                    <a:pt x="1489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7" y="1"/>
                    <a:pt x="756" y="145"/>
                    <a:pt x="450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41"/>
                    <a:pt x="150" y="2539"/>
                    <a:pt x="450" y="2827"/>
                  </a:cubicBezTo>
                  <a:cubicBezTo>
                    <a:pt x="756" y="3115"/>
                    <a:pt x="1177" y="3260"/>
                    <a:pt x="1708" y="3260"/>
                  </a:cubicBezTo>
                  <a:cubicBezTo>
                    <a:pt x="2244" y="3260"/>
                    <a:pt x="2660" y="3115"/>
                    <a:pt x="2959" y="2827"/>
                  </a:cubicBezTo>
                  <a:cubicBezTo>
                    <a:pt x="3259" y="2539"/>
                    <a:pt x="3409" y="2141"/>
                    <a:pt x="3409" y="1627"/>
                  </a:cubicBezTo>
                  <a:cubicBezTo>
                    <a:pt x="3409" y="1120"/>
                    <a:pt x="3259" y="722"/>
                    <a:pt x="2959" y="433"/>
                  </a:cubicBezTo>
                  <a:cubicBezTo>
                    <a:pt x="2660" y="145"/>
                    <a:pt x="2244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6"/>
            <p:cNvSpPr/>
            <p:nvPr/>
          </p:nvSpPr>
          <p:spPr>
            <a:xfrm>
              <a:off x="6520625" y="4997675"/>
              <a:ext cx="68525" cy="81500"/>
            </a:xfrm>
            <a:custGeom>
              <a:avLst/>
              <a:gdLst/>
              <a:ahLst/>
              <a:cxnLst/>
              <a:rect l="l" t="t" r="r" b="b"/>
              <a:pathLst>
                <a:path w="2741" h="3260" extrusionOk="0">
                  <a:moveTo>
                    <a:pt x="1783" y="1"/>
                  </a:moveTo>
                  <a:cubicBezTo>
                    <a:pt x="1224" y="1"/>
                    <a:pt x="791" y="145"/>
                    <a:pt x="474" y="433"/>
                  </a:cubicBezTo>
                  <a:cubicBezTo>
                    <a:pt x="156" y="722"/>
                    <a:pt x="1" y="1120"/>
                    <a:pt x="1" y="1627"/>
                  </a:cubicBezTo>
                  <a:cubicBezTo>
                    <a:pt x="1" y="2141"/>
                    <a:pt x="156" y="2539"/>
                    <a:pt x="474" y="2827"/>
                  </a:cubicBezTo>
                  <a:cubicBezTo>
                    <a:pt x="791" y="3115"/>
                    <a:pt x="1224" y="3260"/>
                    <a:pt x="1783" y="3260"/>
                  </a:cubicBezTo>
                  <a:cubicBezTo>
                    <a:pt x="1945" y="3260"/>
                    <a:pt x="2106" y="3242"/>
                    <a:pt x="2262" y="3213"/>
                  </a:cubicBezTo>
                  <a:cubicBezTo>
                    <a:pt x="2423" y="3185"/>
                    <a:pt x="2585" y="3144"/>
                    <a:pt x="2741" y="3086"/>
                  </a:cubicBezTo>
                  <a:lnTo>
                    <a:pt x="2741" y="2273"/>
                  </a:lnTo>
                  <a:cubicBezTo>
                    <a:pt x="2619" y="2365"/>
                    <a:pt x="2493" y="2435"/>
                    <a:pt x="2348" y="2481"/>
                  </a:cubicBezTo>
                  <a:cubicBezTo>
                    <a:pt x="2210" y="2527"/>
                    <a:pt x="2066" y="2550"/>
                    <a:pt x="1910" y="2550"/>
                  </a:cubicBezTo>
                  <a:cubicBezTo>
                    <a:pt x="1633" y="2550"/>
                    <a:pt x="1420" y="2469"/>
                    <a:pt x="1264" y="2308"/>
                  </a:cubicBezTo>
                  <a:cubicBezTo>
                    <a:pt x="1108" y="2146"/>
                    <a:pt x="1033" y="1921"/>
                    <a:pt x="1033" y="1627"/>
                  </a:cubicBezTo>
                  <a:cubicBezTo>
                    <a:pt x="1033" y="1339"/>
                    <a:pt x="1108" y="1114"/>
                    <a:pt x="1264" y="952"/>
                  </a:cubicBezTo>
                  <a:cubicBezTo>
                    <a:pt x="1420" y="791"/>
                    <a:pt x="1633" y="710"/>
                    <a:pt x="1910" y="710"/>
                  </a:cubicBezTo>
                  <a:cubicBezTo>
                    <a:pt x="2054" y="710"/>
                    <a:pt x="2198" y="733"/>
                    <a:pt x="2331" y="773"/>
                  </a:cubicBezTo>
                  <a:cubicBezTo>
                    <a:pt x="2469" y="820"/>
                    <a:pt x="2602" y="889"/>
                    <a:pt x="2741" y="981"/>
                  </a:cubicBezTo>
                  <a:lnTo>
                    <a:pt x="2741" y="174"/>
                  </a:lnTo>
                  <a:cubicBezTo>
                    <a:pt x="2579" y="116"/>
                    <a:pt x="2423" y="70"/>
                    <a:pt x="2262" y="47"/>
                  </a:cubicBezTo>
                  <a:cubicBezTo>
                    <a:pt x="2106" y="18"/>
                    <a:pt x="1950" y="1"/>
                    <a:pt x="178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6"/>
            <p:cNvSpPr/>
            <p:nvPr/>
          </p:nvSpPr>
          <p:spPr>
            <a:xfrm>
              <a:off x="6600225" y="4999550"/>
              <a:ext cx="88275" cy="108175"/>
            </a:xfrm>
            <a:custGeom>
              <a:avLst/>
              <a:gdLst/>
              <a:ahLst/>
              <a:cxnLst/>
              <a:rect l="l" t="t" r="r" b="b"/>
              <a:pathLst>
                <a:path w="3531" h="4327" extrusionOk="0">
                  <a:moveTo>
                    <a:pt x="1" y="1"/>
                  </a:moveTo>
                  <a:lnTo>
                    <a:pt x="1385" y="3219"/>
                  </a:lnTo>
                  <a:lnTo>
                    <a:pt x="1356" y="3306"/>
                  </a:lnTo>
                  <a:cubicBezTo>
                    <a:pt x="1316" y="3444"/>
                    <a:pt x="1252" y="3542"/>
                    <a:pt x="1177" y="3594"/>
                  </a:cubicBezTo>
                  <a:cubicBezTo>
                    <a:pt x="1102" y="3646"/>
                    <a:pt x="981" y="3675"/>
                    <a:pt x="814" y="3675"/>
                  </a:cubicBezTo>
                  <a:lnTo>
                    <a:pt x="503" y="3675"/>
                  </a:lnTo>
                  <a:lnTo>
                    <a:pt x="503" y="4327"/>
                  </a:lnTo>
                  <a:lnTo>
                    <a:pt x="1074" y="4327"/>
                  </a:lnTo>
                  <a:cubicBezTo>
                    <a:pt x="1362" y="4327"/>
                    <a:pt x="1593" y="4257"/>
                    <a:pt x="1766" y="4119"/>
                  </a:cubicBezTo>
                  <a:cubicBezTo>
                    <a:pt x="1939" y="3981"/>
                    <a:pt x="2095" y="3738"/>
                    <a:pt x="2221" y="3398"/>
                  </a:cubicBezTo>
                  <a:lnTo>
                    <a:pt x="3531" y="1"/>
                  </a:lnTo>
                  <a:lnTo>
                    <a:pt x="2539" y="1"/>
                  </a:lnTo>
                  <a:lnTo>
                    <a:pt x="1829" y="210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6"/>
            <p:cNvSpPr/>
            <p:nvPr/>
          </p:nvSpPr>
          <p:spPr>
            <a:xfrm>
              <a:off x="6692800" y="4977500"/>
              <a:ext cx="62750" cy="99650"/>
            </a:xfrm>
            <a:custGeom>
              <a:avLst/>
              <a:gdLst/>
              <a:ahLst/>
              <a:cxnLst/>
              <a:rect l="l" t="t" r="r" b="b"/>
              <a:pathLst>
                <a:path w="2510" h="3986" extrusionOk="0">
                  <a:moveTo>
                    <a:pt x="497" y="0"/>
                  </a:moveTo>
                  <a:lnTo>
                    <a:pt x="497" y="883"/>
                  </a:lnTo>
                  <a:lnTo>
                    <a:pt x="1" y="883"/>
                  </a:lnTo>
                  <a:lnTo>
                    <a:pt x="1" y="1592"/>
                  </a:lnTo>
                  <a:lnTo>
                    <a:pt x="497" y="1592"/>
                  </a:lnTo>
                  <a:lnTo>
                    <a:pt x="497" y="2907"/>
                  </a:lnTo>
                  <a:cubicBezTo>
                    <a:pt x="497" y="3299"/>
                    <a:pt x="578" y="3576"/>
                    <a:pt x="739" y="3738"/>
                  </a:cubicBezTo>
                  <a:cubicBezTo>
                    <a:pt x="906" y="3905"/>
                    <a:pt x="1183" y="3986"/>
                    <a:pt x="1576" y="3986"/>
                  </a:cubicBezTo>
                  <a:lnTo>
                    <a:pt x="2423" y="3986"/>
                  </a:lnTo>
                  <a:lnTo>
                    <a:pt x="2423" y="3276"/>
                  </a:lnTo>
                  <a:lnTo>
                    <a:pt x="1916" y="3276"/>
                  </a:lnTo>
                  <a:cubicBezTo>
                    <a:pt x="1743" y="3276"/>
                    <a:pt x="1627" y="3247"/>
                    <a:pt x="1576" y="3201"/>
                  </a:cubicBezTo>
                  <a:cubicBezTo>
                    <a:pt x="1518" y="3149"/>
                    <a:pt x="1489" y="3051"/>
                    <a:pt x="1489" y="2907"/>
                  </a:cubicBezTo>
                  <a:lnTo>
                    <a:pt x="1489" y="1592"/>
                  </a:lnTo>
                  <a:lnTo>
                    <a:pt x="2510" y="1592"/>
                  </a:lnTo>
                  <a:lnTo>
                    <a:pt x="2510" y="883"/>
                  </a:lnTo>
                  <a:lnTo>
                    <a:pt x="1489" y="883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6"/>
            <p:cNvSpPr/>
            <p:nvPr/>
          </p:nvSpPr>
          <p:spPr>
            <a:xfrm>
              <a:off x="6764900" y="4997675"/>
              <a:ext cx="83250" cy="81500"/>
            </a:xfrm>
            <a:custGeom>
              <a:avLst/>
              <a:gdLst/>
              <a:ahLst/>
              <a:cxnLst/>
              <a:rect l="l" t="t" r="r" b="b"/>
              <a:pathLst>
                <a:path w="3330" h="3260" extrusionOk="0">
                  <a:moveTo>
                    <a:pt x="1714" y="658"/>
                  </a:moveTo>
                  <a:cubicBezTo>
                    <a:pt x="1893" y="658"/>
                    <a:pt x="2031" y="716"/>
                    <a:pt x="2141" y="837"/>
                  </a:cubicBezTo>
                  <a:cubicBezTo>
                    <a:pt x="2250" y="947"/>
                    <a:pt x="2308" y="1102"/>
                    <a:pt x="2308" y="1287"/>
                  </a:cubicBezTo>
                  <a:lnTo>
                    <a:pt x="1022" y="1287"/>
                  </a:lnTo>
                  <a:cubicBezTo>
                    <a:pt x="1051" y="1085"/>
                    <a:pt x="1126" y="929"/>
                    <a:pt x="1247" y="825"/>
                  </a:cubicBezTo>
                  <a:cubicBezTo>
                    <a:pt x="1368" y="716"/>
                    <a:pt x="1524" y="658"/>
                    <a:pt x="1714" y="658"/>
                  </a:cubicBezTo>
                  <a:close/>
                  <a:moveTo>
                    <a:pt x="1720" y="1"/>
                  </a:moveTo>
                  <a:cubicBezTo>
                    <a:pt x="1183" y="1"/>
                    <a:pt x="762" y="145"/>
                    <a:pt x="457" y="433"/>
                  </a:cubicBezTo>
                  <a:cubicBezTo>
                    <a:pt x="151" y="727"/>
                    <a:pt x="1" y="1125"/>
                    <a:pt x="1" y="1627"/>
                  </a:cubicBezTo>
                  <a:cubicBezTo>
                    <a:pt x="1" y="2146"/>
                    <a:pt x="157" y="2544"/>
                    <a:pt x="462" y="2833"/>
                  </a:cubicBezTo>
                  <a:cubicBezTo>
                    <a:pt x="774" y="3115"/>
                    <a:pt x="1212" y="3260"/>
                    <a:pt x="1772" y="3260"/>
                  </a:cubicBezTo>
                  <a:cubicBezTo>
                    <a:pt x="2008" y="3260"/>
                    <a:pt x="2245" y="3236"/>
                    <a:pt x="2475" y="3190"/>
                  </a:cubicBezTo>
                  <a:cubicBezTo>
                    <a:pt x="2712" y="3144"/>
                    <a:pt x="2948" y="3075"/>
                    <a:pt x="3179" y="2988"/>
                  </a:cubicBezTo>
                  <a:lnTo>
                    <a:pt x="3179" y="2227"/>
                  </a:lnTo>
                  <a:cubicBezTo>
                    <a:pt x="2948" y="2348"/>
                    <a:pt x="2723" y="2446"/>
                    <a:pt x="2504" y="2510"/>
                  </a:cubicBezTo>
                  <a:cubicBezTo>
                    <a:pt x="2285" y="2567"/>
                    <a:pt x="2072" y="2596"/>
                    <a:pt x="1864" y="2596"/>
                  </a:cubicBezTo>
                  <a:cubicBezTo>
                    <a:pt x="1604" y="2596"/>
                    <a:pt x="1408" y="2539"/>
                    <a:pt x="1264" y="2423"/>
                  </a:cubicBezTo>
                  <a:cubicBezTo>
                    <a:pt x="1120" y="2308"/>
                    <a:pt x="1033" y="2135"/>
                    <a:pt x="1010" y="1898"/>
                  </a:cubicBezTo>
                  <a:lnTo>
                    <a:pt x="3329" y="1898"/>
                  </a:lnTo>
                  <a:lnTo>
                    <a:pt x="3329" y="1616"/>
                  </a:lnTo>
                  <a:cubicBezTo>
                    <a:pt x="3329" y="1125"/>
                    <a:pt x="3179" y="733"/>
                    <a:pt x="2885" y="439"/>
                  </a:cubicBezTo>
                  <a:cubicBezTo>
                    <a:pt x="2597" y="145"/>
                    <a:pt x="2204" y="1"/>
                    <a:pt x="172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6"/>
            <p:cNvSpPr/>
            <p:nvPr/>
          </p:nvSpPr>
          <p:spPr>
            <a:xfrm>
              <a:off x="6862250" y="4997675"/>
              <a:ext cx="70400" cy="81500"/>
            </a:xfrm>
            <a:custGeom>
              <a:avLst/>
              <a:gdLst/>
              <a:ahLst/>
              <a:cxnLst/>
              <a:rect l="l" t="t" r="r" b="b"/>
              <a:pathLst>
                <a:path w="2816" h="3260" extrusionOk="0">
                  <a:moveTo>
                    <a:pt x="1373" y="1"/>
                  </a:moveTo>
                  <a:cubicBezTo>
                    <a:pt x="912" y="1"/>
                    <a:pt x="566" y="81"/>
                    <a:pt x="341" y="237"/>
                  </a:cubicBezTo>
                  <a:cubicBezTo>
                    <a:pt x="116" y="399"/>
                    <a:pt x="0" y="641"/>
                    <a:pt x="0" y="970"/>
                  </a:cubicBezTo>
                  <a:cubicBezTo>
                    <a:pt x="0" y="1275"/>
                    <a:pt x="93" y="1500"/>
                    <a:pt x="266" y="1650"/>
                  </a:cubicBezTo>
                  <a:cubicBezTo>
                    <a:pt x="445" y="1800"/>
                    <a:pt x="756" y="1904"/>
                    <a:pt x="1194" y="1956"/>
                  </a:cubicBezTo>
                  <a:lnTo>
                    <a:pt x="1367" y="1979"/>
                  </a:lnTo>
                  <a:cubicBezTo>
                    <a:pt x="1569" y="2002"/>
                    <a:pt x="1708" y="2037"/>
                    <a:pt x="1771" y="2083"/>
                  </a:cubicBezTo>
                  <a:cubicBezTo>
                    <a:pt x="1840" y="2123"/>
                    <a:pt x="1875" y="2192"/>
                    <a:pt x="1875" y="2279"/>
                  </a:cubicBezTo>
                  <a:cubicBezTo>
                    <a:pt x="1875" y="2383"/>
                    <a:pt x="1823" y="2464"/>
                    <a:pt x="1725" y="2515"/>
                  </a:cubicBezTo>
                  <a:cubicBezTo>
                    <a:pt x="1627" y="2573"/>
                    <a:pt x="1483" y="2596"/>
                    <a:pt x="1287" y="2596"/>
                  </a:cubicBezTo>
                  <a:cubicBezTo>
                    <a:pt x="1073" y="2596"/>
                    <a:pt x="866" y="2573"/>
                    <a:pt x="658" y="2527"/>
                  </a:cubicBezTo>
                  <a:cubicBezTo>
                    <a:pt x="450" y="2481"/>
                    <a:pt x="248" y="2406"/>
                    <a:pt x="47" y="2308"/>
                  </a:cubicBezTo>
                  <a:lnTo>
                    <a:pt x="47" y="3063"/>
                  </a:lnTo>
                  <a:cubicBezTo>
                    <a:pt x="277" y="3127"/>
                    <a:pt x="502" y="3179"/>
                    <a:pt x="721" y="3208"/>
                  </a:cubicBezTo>
                  <a:cubicBezTo>
                    <a:pt x="941" y="3242"/>
                    <a:pt x="1154" y="3260"/>
                    <a:pt x="1356" y="3260"/>
                  </a:cubicBezTo>
                  <a:cubicBezTo>
                    <a:pt x="1840" y="3260"/>
                    <a:pt x="2204" y="3173"/>
                    <a:pt x="2452" y="3006"/>
                  </a:cubicBezTo>
                  <a:cubicBezTo>
                    <a:pt x="2694" y="2844"/>
                    <a:pt x="2815" y="2596"/>
                    <a:pt x="2815" y="2262"/>
                  </a:cubicBezTo>
                  <a:cubicBezTo>
                    <a:pt x="2815" y="1950"/>
                    <a:pt x="2729" y="1714"/>
                    <a:pt x="2550" y="1569"/>
                  </a:cubicBezTo>
                  <a:cubicBezTo>
                    <a:pt x="2377" y="1420"/>
                    <a:pt x="2037" y="1316"/>
                    <a:pt x="1529" y="1252"/>
                  </a:cubicBezTo>
                  <a:lnTo>
                    <a:pt x="1356" y="1223"/>
                  </a:lnTo>
                  <a:cubicBezTo>
                    <a:pt x="1171" y="1206"/>
                    <a:pt x="1050" y="1171"/>
                    <a:pt x="981" y="1131"/>
                  </a:cubicBezTo>
                  <a:cubicBezTo>
                    <a:pt x="912" y="1091"/>
                    <a:pt x="877" y="1027"/>
                    <a:pt x="877" y="947"/>
                  </a:cubicBezTo>
                  <a:cubicBezTo>
                    <a:pt x="877" y="848"/>
                    <a:pt x="923" y="779"/>
                    <a:pt x="1010" y="733"/>
                  </a:cubicBezTo>
                  <a:cubicBezTo>
                    <a:pt x="1102" y="681"/>
                    <a:pt x="1246" y="658"/>
                    <a:pt x="1431" y="658"/>
                  </a:cubicBezTo>
                  <a:cubicBezTo>
                    <a:pt x="1610" y="658"/>
                    <a:pt x="1794" y="681"/>
                    <a:pt x="1990" y="727"/>
                  </a:cubicBezTo>
                  <a:cubicBezTo>
                    <a:pt x="2192" y="768"/>
                    <a:pt x="2394" y="837"/>
                    <a:pt x="2608" y="923"/>
                  </a:cubicBezTo>
                  <a:lnTo>
                    <a:pt x="2608" y="174"/>
                  </a:lnTo>
                  <a:cubicBezTo>
                    <a:pt x="2371" y="116"/>
                    <a:pt x="2152" y="70"/>
                    <a:pt x="1950" y="41"/>
                  </a:cubicBezTo>
                  <a:cubicBezTo>
                    <a:pt x="1748" y="12"/>
                    <a:pt x="1558" y="1"/>
                    <a:pt x="137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6"/>
            <p:cNvSpPr/>
            <p:nvPr/>
          </p:nvSpPr>
          <p:spPr>
            <a:xfrm>
              <a:off x="5960825" y="4448850"/>
              <a:ext cx="73425" cy="87250"/>
            </a:xfrm>
            <a:custGeom>
              <a:avLst/>
              <a:gdLst/>
              <a:ahLst/>
              <a:cxnLst/>
              <a:rect l="l" t="t" r="r" b="b"/>
              <a:pathLst>
                <a:path w="2937" h="3490" extrusionOk="0">
                  <a:moveTo>
                    <a:pt x="1679" y="0"/>
                  </a:moveTo>
                  <a:cubicBezTo>
                    <a:pt x="1149" y="0"/>
                    <a:pt x="739" y="156"/>
                    <a:pt x="445" y="462"/>
                  </a:cubicBezTo>
                  <a:cubicBezTo>
                    <a:pt x="145" y="767"/>
                    <a:pt x="1" y="1194"/>
                    <a:pt x="1" y="1748"/>
                  </a:cubicBezTo>
                  <a:cubicBezTo>
                    <a:pt x="1" y="2296"/>
                    <a:pt x="145" y="2723"/>
                    <a:pt x="445" y="3028"/>
                  </a:cubicBezTo>
                  <a:cubicBezTo>
                    <a:pt x="739" y="3334"/>
                    <a:pt x="1149" y="3490"/>
                    <a:pt x="1679" y="3490"/>
                  </a:cubicBezTo>
                  <a:cubicBezTo>
                    <a:pt x="1916" y="3490"/>
                    <a:pt x="2141" y="3461"/>
                    <a:pt x="2354" y="3398"/>
                  </a:cubicBezTo>
                  <a:cubicBezTo>
                    <a:pt x="2568" y="3328"/>
                    <a:pt x="2764" y="3236"/>
                    <a:pt x="2937" y="3109"/>
                  </a:cubicBezTo>
                  <a:lnTo>
                    <a:pt x="2937" y="1667"/>
                  </a:lnTo>
                  <a:lnTo>
                    <a:pt x="1743" y="1667"/>
                  </a:lnTo>
                  <a:lnTo>
                    <a:pt x="1743" y="2042"/>
                  </a:lnTo>
                  <a:lnTo>
                    <a:pt x="2487" y="2042"/>
                  </a:lnTo>
                  <a:lnTo>
                    <a:pt x="2487" y="2942"/>
                  </a:lnTo>
                  <a:cubicBezTo>
                    <a:pt x="2383" y="3005"/>
                    <a:pt x="2273" y="3046"/>
                    <a:pt x="2147" y="3074"/>
                  </a:cubicBezTo>
                  <a:cubicBezTo>
                    <a:pt x="2020" y="3103"/>
                    <a:pt x="1875" y="3115"/>
                    <a:pt x="1714" y="3115"/>
                  </a:cubicBezTo>
                  <a:cubicBezTo>
                    <a:pt x="1304" y="3115"/>
                    <a:pt x="993" y="3000"/>
                    <a:pt x="785" y="2769"/>
                  </a:cubicBezTo>
                  <a:cubicBezTo>
                    <a:pt x="583" y="2544"/>
                    <a:pt x="480" y="2198"/>
                    <a:pt x="480" y="1748"/>
                  </a:cubicBezTo>
                  <a:cubicBezTo>
                    <a:pt x="480" y="1292"/>
                    <a:pt x="583" y="946"/>
                    <a:pt x="785" y="721"/>
                  </a:cubicBezTo>
                  <a:cubicBezTo>
                    <a:pt x="993" y="490"/>
                    <a:pt x="1304" y="375"/>
                    <a:pt x="1714" y="375"/>
                  </a:cubicBezTo>
                  <a:cubicBezTo>
                    <a:pt x="1922" y="375"/>
                    <a:pt x="2124" y="410"/>
                    <a:pt x="2314" y="485"/>
                  </a:cubicBezTo>
                  <a:cubicBezTo>
                    <a:pt x="2504" y="554"/>
                    <a:pt x="2683" y="663"/>
                    <a:pt x="2850" y="802"/>
                  </a:cubicBezTo>
                  <a:lnTo>
                    <a:pt x="2850" y="317"/>
                  </a:lnTo>
                  <a:cubicBezTo>
                    <a:pt x="2683" y="214"/>
                    <a:pt x="2498" y="133"/>
                    <a:pt x="2302" y="81"/>
                  </a:cubicBezTo>
                  <a:cubicBezTo>
                    <a:pt x="2106" y="29"/>
                    <a:pt x="1899" y="0"/>
                    <a:pt x="167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6"/>
            <p:cNvSpPr/>
            <p:nvPr/>
          </p:nvSpPr>
          <p:spPr>
            <a:xfrm>
              <a:off x="6050675" y="4469900"/>
              <a:ext cx="53225" cy="66200"/>
            </a:xfrm>
            <a:custGeom>
              <a:avLst/>
              <a:gdLst/>
              <a:ahLst/>
              <a:cxnLst/>
              <a:rect l="l" t="t" r="r" b="b"/>
              <a:pathLst>
                <a:path w="2129" h="2648" extrusionOk="0">
                  <a:moveTo>
                    <a:pt x="1714" y="1315"/>
                  </a:moveTo>
                  <a:lnTo>
                    <a:pt x="1714" y="1408"/>
                  </a:lnTo>
                  <a:cubicBezTo>
                    <a:pt x="1714" y="1679"/>
                    <a:pt x="1644" y="1892"/>
                    <a:pt x="1506" y="2059"/>
                  </a:cubicBezTo>
                  <a:cubicBezTo>
                    <a:pt x="1367" y="2221"/>
                    <a:pt x="1183" y="2302"/>
                    <a:pt x="952" y="2302"/>
                  </a:cubicBezTo>
                  <a:cubicBezTo>
                    <a:pt x="785" y="2302"/>
                    <a:pt x="652" y="2256"/>
                    <a:pt x="560" y="2175"/>
                  </a:cubicBezTo>
                  <a:cubicBezTo>
                    <a:pt x="462" y="2083"/>
                    <a:pt x="416" y="1967"/>
                    <a:pt x="416" y="1823"/>
                  </a:cubicBezTo>
                  <a:cubicBezTo>
                    <a:pt x="416" y="1638"/>
                    <a:pt x="479" y="1506"/>
                    <a:pt x="606" y="1431"/>
                  </a:cubicBezTo>
                  <a:cubicBezTo>
                    <a:pt x="739" y="1350"/>
                    <a:pt x="969" y="1315"/>
                    <a:pt x="1304" y="1315"/>
                  </a:cubicBezTo>
                  <a:close/>
                  <a:moveTo>
                    <a:pt x="1044" y="0"/>
                  </a:moveTo>
                  <a:cubicBezTo>
                    <a:pt x="906" y="0"/>
                    <a:pt x="768" y="12"/>
                    <a:pt x="623" y="41"/>
                  </a:cubicBezTo>
                  <a:cubicBezTo>
                    <a:pt x="479" y="69"/>
                    <a:pt x="335" y="116"/>
                    <a:pt x="185" y="173"/>
                  </a:cubicBezTo>
                  <a:lnTo>
                    <a:pt x="185" y="560"/>
                  </a:lnTo>
                  <a:cubicBezTo>
                    <a:pt x="312" y="491"/>
                    <a:pt x="439" y="439"/>
                    <a:pt x="577" y="404"/>
                  </a:cubicBezTo>
                  <a:cubicBezTo>
                    <a:pt x="716" y="369"/>
                    <a:pt x="854" y="352"/>
                    <a:pt x="998" y="352"/>
                  </a:cubicBezTo>
                  <a:cubicBezTo>
                    <a:pt x="1223" y="352"/>
                    <a:pt x="1402" y="404"/>
                    <a:pt x="1523" y="508"/>
                  </a:cubicBezTo>
                  <a:cubicBezTo>
                    <a:pt x="1650" y="612"/>
                    <a:pt x="1714" y="756"/>
                    <a:pt x="1714" y="946"/>
                  </a:cubicBezTo>
                  <a:lnTo>
                    <a:pt x="1714" y="992"/>
                  </a:lnTo>
                  <a:lnTo>
                    <a:pt x="1137" y="992"/>
                  </a:lnTo>
                  <a:cubicBezTo>
                    <a:pt x="756" y="992"/>
                    <a:pt x="473" y="1062"/>
                    <a:pt x="283" y="1206"/>
                  </a:cubicBezTo>
                  <a:cubicBezTo>
                    <a:pt x="93" y="1350"/>
                    <a:pt x="0" y="1563"/>
                    <a:pt x="0" y="1846"/>
                  </a:cubicBezTo>
                  <a:cubicBezTo>
                    <a:pt x="0" y="2094"/>
                    <a:pt x="75" y="2284"/>
                    <a:pt x="225" y="2434"/>
                  </a:cubicBezTo>
                  <a:cubicBezTo>
                    <a:pt x="381" y="2579"/>
                    <a:pt x="583" y="2648"/>
                    <a:pt x="843" y="2648"/>
                  </a:cubicBezTo>
                  <a:cubicBezTo>
                    <a:pt x="1050" y="2648"/>
                    <a:pt x="1217" y="2613"/>
                    <a:pt x="1362" y="2538"/>
                  </a:cubicBezTo>
                  <a:cubicBezTo>
                    <a:pt x="1500" y="2463"/>
                    <a:pt x="1621" y="2354"/>
                    <a:pt x="1714" y="2198"/>
                  </a:cubicBezTo>
                  <a:lnTo>
                    <a:pt x="1714" y="2584"/>
                  </a:lnTo>
                  <a:lnTo>
                    <a:pt x="2129" y="2584"/>
                  </a:lnTo>
                  <a:lnTo>
                    <a:pt x="2129" y="1142"/>
                  </a:lnTo>
                  <a:cubicBezTo>
                    <a:pt x="2129" y="756"/>
                    <a:pt x="2042" y="473"/>
                    <a:pt x="1858" y="283"/>
                  </a:cubicBezTo>
                  <a:cubicBezTo>
                    <a:pt x="1679" y="93"/>
                    <a:pt x="1408" y="0"/>
                    <a:pt x="104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6"/>
            <p:cNvSpPr/>
            <p:nvPr/>
          </p:nvSpPr>
          <p:spPr>
            <a:xfrm>
              <a:off x="6124800" y="4469900"/>
              <a:ext cx="92175" cy="64625"/>
            </a:xfrm>
            <a:custGeom>
              <a:avLst/>
              <a:gdLst/>
              <a:ahLst/>
              <a:cxnLst/>
              <a:rect l="l" t="t" r="r" b="b"/>
              <a:pathLst>
                <a:path w="3687" h="2585" extrusionOk="0">
                  <a:moveTo>
                    <a:pt x="1229" y="0"/>
                  </a:moveTo>
                  <a:cubicBezTo>
                    <a:pt x="1050" y="0"/>
                    <a:pt x="894" y="35"/>
                    <a:pt x="762" y="110"/>
                  </a:cubicBezTo>
                  <a:cubicBezTo>
                    <a:pt x="629" y="185"/>
                    <a:pt x="514" y="294"/>
                    <a:pt x="421" y="450"/>
                  </a:cubicBezTo>
                  <a:lnTo>
                    <a:pt x="421" y="58"/>
                  </a:lnTo>
                  <a:lnTo>
                    <a:pt x="0" y="58"/>
                  </a:lnTo>
                  <a:lnTo>
                    <a:pt x="0" y="2584"/>
                  </a:lnTo>
                  <a:lnTo>
                    <a:pt x="421" y="2584"/>
                  </a:lnTo>
                  <a:lnTo>
                    <a:pt x="421" y="1154"/>
                  </a:lnTo>
                  <a:cubicBezTo>
                    <a:pt x="421" y="912"/>
                    <a:pt x="485" y="715"/>
                    <a:pt x="606" y="577"/>
                  </a:cubicBezTo>
                  <a:cubicBezTo>
                    <a:pt x="733" y="433"/>
                    <a:pt x="900" y="358"/>
                    <a:pt x="1113" y="358"/>
                  </a:cubicBezTo>
                  <a:cubicBezTo>
                    <a:pt x="1292" y="358"/>
                    <a:pt x="1425" y="416"/>
                    <a:pt x="1506" y="537"/>
                  </a:cubicBezTo>
                  <a:cubicBezTo>
                    <a:pt x="1592" y="652"/>
                    <a:pt x="1638" y="831"/>
                    <a:pt x="1638" y="1073"/>
                  </a:cubicBezTo>
                  <a:lnTo>
                    <a:pt x="1638" y="2584"/>
                  </a:lnTo>
                  <a:lnTo>
                    <a:pt x="2054" y="2584"/>
                  </a:lnTo>
                  <a:lnTo>
                    <a:pt x="2054" y="1154"/>
                  </a:lnTo>
                  <a:cubicBezTo>
                    <a:pt x="2054" y="912"/>
                    <a:pt x="2117" y="715"/>
                    <a:pt x="2238" y="571"/>
                  </a:cubicBezTo>
                  <a:cubicBezTo>
                    <a:pt x="2365" y="427"/>
                    <a:pt x="2532" y="358"/>
                    <a:pt x="2752" y="358"/>
                  </a:cubicBezTo>
                  <a:cubicBezTo>
                    <a:pt x="2925" y="358"/>
                    <a:pt x="3057" y="416"/>
                    <a:pt x="3144" y="537"/>
                  </a:cubicBezTo>
                  <a:cubicBezTo>
                    <a:pt x="3225" y="652"/>
                    <a:pt x="3271" y="831"/>
                    <a:pt x="3271" y="1073"/>
                  </a:cubicBezTo>
                  <a:lnTo>
                    <a:pt x="3271" y="2584"/>
                  </a:lnTo>
                  <a:lnTo>
                    <a:pt x="3686" y="2584"/>
                  </a:lnTo>
                  <a:lnTo>
                    <a:pt x="3686" y="1062"/>
                  </a:lnTo>
                  <a:cubicBezTo>
                    <a:pt x="3686" y="721"/>
                    <a:pt x="3617" y="456"/>
                    <a:pt x="3473" y="277"/>
                  </a:cubicBezTo>
                  <a:cubicBezTo>
                    <a:pt x="3328" y="93"/>
                    <a:pt x="3127" y="0"/>
                    <a:pt x="2867" y="0"/>
                  </a:cubicBezTo>
                  <a:cubicBezTo>
                    <a:pt x="2671" y="0"/>
                    <a:pt x="2498" y="41"/>
                    <a:pt x="2354" y="133"/>
                  </a:cubicBezTo>
                  <a:cubicBezTo>
                    <a:pt x="2209" y="219"/>
                    <a:pt x="2088" y="358"/>
                    <a:pt x="1984" y="542"/>
                  </a:cubicBezTo>
                  <a:cubicBezTo>
                    <a:pt x="1921" y="364"/>
                    <a:pt x="1829" y="231"/>
                    <a:pt x="1696" y="139"/>
                  </a:cubicBezTo>
                  <a:cubicBezTo>
                    <a:pt x="1569" y="46"/>
                    <a:pt x="1413" y="0"/>
                    <a:pt x="122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6"/>
            <p:cNvSpPr/>
            <p:nvPr/>
          </p:nvSpPr>
          <p:spPr>
            <a:xfrm>
              <a:off x="6233100" y="4469900"/>
              <a:ext cx="58550" cy="66200"/>
            </a:xfrm>
            <a:custGeom>
              <a:avLst/>
              <a:gdLst/>
              <a:ahLst/>
              <a:cxnLst/>
              <a:rect l="l" t="t" r="r" b="b"/>
              <a:pathLst>
                <a:path w="2342" h="2648" extrusionOk="0">
                  <a:moveTo>
                    <a:pt x="1246" y="352"/>
                  </a:moveTo>
                  <a:cubicBezTo>
                    <a:pt x="1448" y="352"/>
                    <a:pt x="1609" y="416"/>
                    <a:pt x="1736" y="554"/>
                  </a:cubicBezTo>
                  <a:cubicBezTo>
                    <a:pt x="1857" y="687"/>
                    <a:pt x="1921" y="871"/>
                    <a:pt x="1927" y="1096"/>
                  </a:cubicBezTo>
                  <a:lnTo>
                    <a:pt x="450" y="1096"/>
                  </a:lnTo>
                  <a:cubicBezTo>
                    <a:pt x="467" y="860"/>
                    <a:pt x="548" y="675"/>
                    <a:pt x="686" y="548"/>
                  </a:cubicBezTo>
                  <a:cubicBezTo>
                    <a:pt x="825" y="416"/>
                    <a:pt x="1009" y="352"/>
                    <a:pt x="1246" y="352"/>
                  </a:cubicBezTo>
                  <a:close/>
                  <a:moveTo>
                    <a:pt x="1240" y="0"/>
                  </a:moveTo>
                  <a:cubicBezTo>
                    <a:pt x="860" y="0"/>
                    <a:pt x="560" y="121"/>
                    <a:pt x="335" y="364"/>
                  </a:cubicBezTo>
                  <a:cubicBezTo>
                    <a:pt x="115" y="606"/>
                    <a:pt x="0" y="935"/>
                    <a:pt x="0" y="1344"/>
                  </a:cubicBezTo>
                  <a:cubicBezTo>
                    <a:pt x="0" y="1742"/>
                    <a:pt x="121" y="2059"/>
                    <a:pt x="352" y="2296"/>
                  </a:cubicBezTo>
                  <a:cubicBezTo>
                    <a:pt x="588" y="2532"/>
                    <a:pt x="906" y="2648"/>
                    <a:pt x="1309" y="2648"/>
                  </a:cubicBezTo>
                  <a:cubicBezTo>
                    <a:pt x="1471" y="2648"/>
                    <a:pt x="1632" y="2630"/>
                    <a:pt x="1788" y="2596"/>
                  </a:cubicBezTo>
                  <a:cubicBezTo>
                    <a:pt x="1944" y="2567"/>
                    <a:pt x="2094" y="2515"/>
                    <a:pt x="2244" y="2452"/>
                  </a:cubicBezTo>
                  <a:lnTo>
                    <a:pt x="2244" y="2059"/>
                  </a:lnTo>
                  <a:cubicBezTo>
                    <a:pt x="2094" y="2140"/>
                    <a:pt x="1950" y="2198"/>
                    <a:pt x="1800" y="2238"/>
                  </a:cubicBezTo>
                  <a:cubicBezTo>
                    <a:pt x="1650" y="2279"/>
                    <a:pt x="1494" y="2296"/>
                    <a:pt x="1338" y="2296"/>
                  </a:cubicBezTo>
                  <a:cubicBezTo>
                    <a:pt x="1061" y="2296"/>
                    <a:pt x="848" y="2221"/>
                    <a:pt x="692" y="2071"/>
                  </a:cubicBezTo>
                  <a:cubicBezTo>
                    <a:pt x="536" y="1921"/>
                    <a:pt x="450" y="1708"/>
                    <a:pt x="433" y="1419"/>
                  </a:cubicBezTo>
                  <a:lnTo>
                    <a:pt x="2342" y="1419"/>
                  </a:lnTo>
                  <a:lnTo>
                    <a:pt x="2342" y="1217"/>
                  </a:lnTo>
                  <a:cubicBezTo>
                    <a:pt x="2342" y="842"/>
                    <a:pt x="2244" y="542"/>
                    <a:pt x="2042" y="329"/>
                  </a:cubicBezTo>
                  <a:cubicBezTo>
                    <a:pt x="1846" y="110"/>
                    <a:pt x="1581" y="0"/>
                    <a:pt x="124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6"/>
            <p:cNvSpPr/>
            <p:nvPr/>
          </p:nvSpPr>
          <p:spPr>
            <a:xfrm>
              <a:off x="6300875" y="4453450"/>
              <a:ext cx="39375" cy="81075"/>
            </a:xfrm>
            <a:custGeom>
              <a:avLst/>
              <a:gdLst/>
              <a:ahLst/>
              <a:cxnLst/>
              <a:rect l="l" t="t" r="r" b="b"/>
              <a:pathLst>
                <a:path w="1575" h="3243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12"/>
                  </a:lnTo>
                  <a:cubicBezTo>
                    <a:pt x="306" y="2723"/>
                    <a:pt x="363" y="2942"/>
                    <a:pt x="485" y="3064"/>
                  </a:cubicBezTo>
                  <a:cubicBezTo>
                    <a:pt x="606" y="3179"/>
                    <a:pt x="831" y="3242"/>
                    <a:pt x="1148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8" y="2896"/>
                  </a:lnTo>
                  <a:cubicBezTo>
                    <a:pt x="975" y="2896"/>
                    <a:pt x="860" y="2862"/>
                    <a:pt x="802" y="2804"/>
                  </a:cubicBezTo>
                  <a:cubicBezTo>
                    <a:pt x="750" y="2746"/>
                    <a:pt x="721" y="2614"/>
                    <a:pt x="721" y="2412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6"/>
            <p:cNvSpPr/>
            <p:nvPr/>
          </p:nvSpPr>
          <p:spPr>
            <a:xfrm>
              <a:off x="6349325" y="4469900"/>
              <a:ext cx="57975" cy="66200"/>
            </a:xfrm>
            <a:custGeom>
              <a:avLst/>
              <a:gdLst/>
              <a:ahLst/>
              <a:cxnLst/>
              <a:rect l="l" t="t" r="r" b="b"/>
              <a:pathLst>
                <a:path w="2319" h="2648" extrusionOk="0">
                  <a:moveTo>
                    <a:pt x="1160" y="352"/>
                  </a:moveTo>
                  <a:cubicBezTo>
                    <a:pt x="1379" y="352"/>
                    <a:pt x="1558" y="439"/>
                    <a:pt x="1684" y="612"/>
                  </a:cubicBezTo>
                  <a:cubicBezTo>
                    <a:pt x="1811" y="785"/>
                    <a:pt x="1881" y="1021"/>
                    <a:pt x="1881" y="1321"/>
                  </a:cubicBezTo>
                  <a:cubicBezTo>
                    <a:pt x="1881" y="1621"/>
                    <a:pt x="1811" y="1863"/>
                    <a:pt x="1684" y="2036"/>
                  </a:cubicBezTo>
                  <a:cubicBezTo>
                    <a:pt x="1558" y="2209"/>
                    <a:pt x="1379" y="2296"/>
                    <a:pt x="1160" y="2296"/>
                  </a:cubicBezTo>
                  <a:cubicBezTo>
                    <a:pt x="935" y="2296"/>
                    <a:pt x="762" y="2209"/>
                    <a:pt x="629" y="2036"/>
                  </a:cubicBezTo>
                  <a:cubicBezTo>
                    <a:pt x="502" y="1863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35" y="612"/>
                  </a:cubicBezTo>
                  <a:cubicBezTo>
                    <a:pt x="762" y="439"/>
                    <a:pt x="935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6" y="0"/>
                    <a:pt x="514" y="116"/>
                    <a:pt x="306" y="352"/>
                  </a:cubicBezTo>
                  <a:cubicBezTo>
                    <a:pt x="104" y="583"/>
                    <a:pt x="0" y="906"/>
                    <a:pt x="0" y="1321"/>
                  </a:cubicBezTo>
                  <a:cubicBezTo>
                    <a:pt x="0" y="1736"/>
                    <a:pt x="104" y="2059"/>
                    <a:pt x="306" y="2296"/>
                  </a:cubicBezTo>
                  <a:cubicBezTo>
                    <a:pt x="514" y="2532"/>
                    <a:pt x="796" y="2648"/>
                    <a:pt x="1160" y="2648"/>
                  </a:cubicBezTo>
                  <a:cubicBezTo>
                    <a:pt x="1517" y="2648"/>
                    <a:pt x="1800" y="2532"/>
                    <a:pt x="2007" y="2296"/>
                  </a:cubicBezTo>
                  <a:cubicBezTo>
                    <a:pt x="2215" y="2059"/>
                    <a:pt x="2319" y="1736"/>
                    <a:pt x="2319" y="1321"/>
                  </a:cubicBezTo>
                  <a:cubicBezTo>
                    <a:pt x="2319" y="906"/>
                    <a:pt x="2215" y="583"/>
                    <a:pt x="2007" y="352"/>
                  </a:cubicBezTo>
                  <a:cubicBezTo>
                    <a:pt x="1800" y="116"/>
                    <a:pt x="1517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6"/>
            <p:cNvSpPr/>
            <p:nvPr/>
          </p:nvSpPr>
          <p:spPr>
            <a:xfrm>
              <a:off x="6419975" y="4469900"/>
              <a:ext cx="49925" cy="66200"/>
            </a:xfrm>
            <a:custGeom>
              <a:avLst/>
              <a:gdLst/>
              <a:ahLst/>
              <a:cxnLst/>
              <a:rect l="l" t="t" r="r" b="b"/>
              <a:pathLst>
                <a:path w="1997" h="2648" extrusionOk="0">
                  <a:moveTo>
                    <a:pt x="1270" y="0"/>
                  </a:moveTo>
                  <a:cubicBezTo>
                    <a:pt x="872" y="0"/>
                    <a:pt x="560" y="116"/>
                    <a:pt x="335" y="352"/>
                  </a:cubicBezTo>
                  <a:cubicBezTo>
                    <a:pt x="110" y="589"/>
                    <a:pt x="1" y="912"/>
                    <a:pt x="1" y="1321"/>
                  </a:cubicBezTo>
                  <a:cubicBezTo>
                    <a:pt x="1" y="1731"/>
                    <a:pt x="110" y="2048"/>
                    <a:pt x="335" y="2290"/>
                  </a:cubicBezTo>
                  <a:cubicBezTo>
                    <a:pt x="560" y="2527"/>
                    <a:pt x="860" y="2648"/>
                    <a:pt x="1241" y="2648"/>
                  </a:cubicBezTo>
                  <a:cubicBezTo>
                    <a:pt x="1379" y="2648"/>
                    <a:pt x="1512" y="2636"/>
                    <a:pt x="1633" y="2607"/>
                  </a:cubicBezTo>
                  <a:cubicBezTo>
                    <a:pt x="1760" y="2579"/>
                    <a:pt x="1881" y="2538"/>
                    <a:pt x="1996" y="2486"/>
                  </a:cubicBezTo>
                  <a:lnTo>
                    <a:pt x="1996" y="2100"/>
                  </a:lnTo>
                  <a:cubicBezTo>
                    <a:pt x="1875" y="2169"/>
                    <a:pt x="1760" y="2215"/>
                    <a:pt x="1639" y="2250"/>
                  </a:cubicBezTo>
                  <a:cubicBezTo>
                    <a:pt x="1523" y="2279"/>
                    <a:pt x="1402" y="2296"/>
                    <a:pt x="1287" y="2296"/>
                  </a:cubicBezTo>
                  <a:cubicBezTo>
                    <a:pt x="1016" y="2296"/>
                    <a:pt x="808" y="2209"/>
                    <a:pt x="658" y="2042"/>
                  </a:cubicBezTo>
                  <a:cubicBezTo>
                    <a:pt x="508" y="1869"/>
                    <a:pt x="433" y="1633"/>
                    <a:pt x="433" y="1321"/>
                  </a:cubicBezTo>
                  <a:cubicBezTo>
                    <a:pt x="433" y="1015"/>
                    <a:pt x="508" y="779"/>
                    <a:pt x="658" y="606"/>
                  </a:cubicBezTo>
                  <a:cubicBezTo>
                    <a:pt x="808" y="433"/>
                    <a:pt x="1016" y="352"/>
                    <a:pt x="1287" y="352"/>
                  </a:cubicBezTo>
                  <a:cubicBezTo>
                    <a:pt x="1402" y="352"/>
                    <a:pt x="1523" y="364"/>
                    <a:pt x="1639" y="398"/>
                  </a:cubicBezTo>
                  <a:cubicBezTo>
                    <a:pt x="1760" y="433"/>
                    <a:pt x="1875" y="479"/>
                    <a:pt x="1996" y="542"/>
                  </a:cubicBezTo>
                  <a:lnTo>
                    <a:pt x="1996" y="156"/>
                  </a:lnTo>
                  <a:cubicBezTo>
                    <a:pt x="1881" y="104"/>
                    <a:pt x="1760" y="64"/>
                    <a:pt x="1639" y="41"/>
                  </a:cubicBezTo>
                  <a:cubicBezTo>
                    <a:pt x="1518" y="12"/>
                    <a:pt x="1396" y="0"/>
                    <a:pt x="127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6"/>
            <p:cNvSpPr/>
            <p:nvPr/>
          </p:nvSpPr>
          <p:spPr>
            <a:xfrm>
              <a:off x="6480400" y="4471325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0" y="1"/>
                  </a:moveTo>
                  <a:lnTo>
                    <a:pt x="1021" y="2487"/>
                  </a:lnTo>
                  <a:lnTo>
                    <a:pt x="946" y="2672"/>
                  </a:lnTo>
                  <a:cubicBezTo>
                    <a:pt x="871" y="2873"/>
                    <a:pt x="802" y="3000"/>
                    <a:pt x="739" y="3058"/>
                  </a:cubicBezTo>
                  <a:cubicBezTo>
                    <a:pt x="675" y="3110"/>
                    <a:pt x="589" y="3139"/>
                    <a:pt x="473" y="3139"/>
                  </a:cubicBezTo>
                  <a:lnTo>
                    <a:pt x="231" y="3139"/>
                  </a:lnTo>
                  <a:lnTo>
                    <a:pt x="231" y="3485"/>
                  </a:lnTo>
                  <a:lnTo>
                    <a:pt x="560" y="3485"/>
                  </a:lnTo>
                  <a:cubicBezTo>
                    <a:pt x="744" y="3485"/>
                    <a:pt x="894" y="3439"/>
                    <a:pt x="1004" y="3346"/>
                  </a:cubicBezTo>
                  <a:cubicBezTo>
                    <a:pt x="1119" y="3254"/>
                    <a:pt x="1229" y="3058"/>
                    <a:pt x="1350" y="2758"/>
                  </a:cubicBezTo>
                  <a:lnTo>
                    <a:pt x="2458" y="1"/>
                  </a:lnTo>
                  <a:lnTo>
                    <a:pt x="2019" y="1"/>
                  </a:lnTo>
                  <a:lnTo>
                    <a:pt x="1229" y="1974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6"/>
            <p:cNvSpPr/>
            <p:nvPr/>
          </p:nvSpPr>
          <p:spPr>
            <a:xfrm>
              <a:off x="6548325" y="4453450"/>
              <a:ext cx="39375" cy="81075"/>
            </a:xfrm>
            <a:custGeom>
              <a:avLst/>
              <a:gdLst/>
              <a:ahLst/>
              <a:cxnLst/>
              <a:rect l="l" t="t" r="r" b="b"/>
              <a:pathLst>
                <a:path w="1575" h="3243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12"/>
                  </a:lnTo>
                  <a:cubicBezTo>
                    <a:pt x="306" y="2723"/>
                    <a:pt x="364" y="2942"/>
                    <a:pt x="490" y="3064"/>
                  </a:cubicBezTo>
                  <a:cubicBezTo>
                    <a:pt x="612" y="3179"/>
                    <a:pt x="831" y="3242"/>
                    <a:pt x="1148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8" y="2896"/>
                  </a:lnTo>
                  <a:cubicBezTo>
                    <a:pt x="975" y="2896"/>
                    <a:pt x="865" y="2862"/>
                    <a:pt x="808" y="2804"/>
                  </a:cubicBezTo>
                  <a:cubicBezTo>
                    <a:pt x="750" y="2746"/>
                    <a:pt x="721" y="2614"/>
                    <a:pt x="721" y="2412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6"/>
            <p:cNvSpPr/>
            <p:nvPr/>
          </p:nvSpPr>
          <p:spPr>
            <a:xfrm>
              <a:off x="6596925" y="446990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0" y="352"/>
                  </a:moveTo>
                  <a:cubicBezTo>
                    <a:pt x="1442" y="352"/>
                    <a:pt x="1609" y="416"/>
                    <a:pt x="1730" y="554"/>
                  </a:cubicBezTo>
                  <a:cubicBezTo>
                    <a:pt x="1857" y="687"/>
                    <a:pt x="1921" y="871"/>
                    <a:pt x="1921" y="1096"/>
                  </a:cubicBezTo>
                  <a:lnTo>
                    <a:pt x="444" y="1096"/>
                  </a:lnTo>
                  <a:cubicBezTo>
                    <a:pt x="467" y="860"/>
                    <a:pt x="542" y="675"/>
                    <a:pt x="681" y="548"/>
                  </a:cubicBezTo>
                  <a:cubicBezTo>
                    <a:pt x="825" y="416"/>
                    <a:pt x="1009" y="352"/>
                    <a:pt x="1240" y="352"/>
                  </a:cubicBezTo>
                  <a:close/>
                  <a:moveTo>
                    <a:pt x="1234" y="0"/>
                  </a:moveTo>
                  <a:cubicBezTo>
                    <a:pt x="854" y="0"/>
                    <a:pt x="554" y="121"/>
                    <a:pt x="329" y="364"/>
                  </a:cubicBezTo>
                  <a:cubicBezTo>
                    <a:pt x="110" y="606"/>
                    <a:pt x="0" y="935"/>
                    <a:pt x="0" y="1344"/>
                  </a:cubicBezTo>
                  <a:cubicBezTo>
                    <a:pt x="0" y="1742"/>
                    <a:pt x="115" y="2059"/>
                    <a:pt x="346" y="2296"/>
                  </a:cubicBezTo>
                  <a:cubicBezTo>
                    <a:pt x="583" y="2532"/>
                    <a:pt x="906" y="2648"/>
                    <a:pt x="1304" y="2648"/>
                  </a:cubicBezTo>
                  <a:cubicBezTo>
                    <a:pt x="1465" y="2648"/>
                    <a:pt x="1627" y="2630"/>
                    <a:pt x="1782" y="2596"/>
                  </a:cubicBezTo>
                  <a:cubicBezTo>
                    <a:pt x="1938" y="2567"/>
                    <a:pt x="2088" y="2515"/>
                    <a:pt x="2238" y="2452"/>
                  </a:cubicBezTo>
                  <a:lnTo>
                    <a:pt x="2238" y="2059"/>
                  </a:lnTo>
                  <a:cubicBezTo>
                    <a:pt x="2094" y="2140"/>
                    <a:pt x="1944" y="2198"/>
                    <a:pt x="1794" y="2238"/>
                  </a:cubicBezTo>
                  <a:cubicBezTo>
                    <a:pt x="1644" y="2279"/>
                    <a:pt x="1488" y="2296"/>
                    <a:pt x="1332" y="2296"/>
                  </a:cubicBezTo>
                  <a:cubicBezTo>
                    <a:pt x="1056" y="2296"/>
                    <a:pt x="842" y="2221"/>
                    <a:pt x="686" y="2071"/>
                  </a:cubicBezTo>
                  <a:cubicBezTo>
                    <a:pt x="536" y="1921"/>
                    <a:pt x="450" y="1708"/>
                    <a:pt x="433" y="1419"/>
                  </a:cubicBezTo>
                  <a:lnTo>
                    <a:pt x="2336" y="1419"/>
                  </a:lnTo>
                  <a:lnTo>
                    <a:pt x="2336" y="1217"/>
                  </a:lnTo>
                  <a:cubicBezTo>
                    <a:pt x="2336" y="842"/>
                    <a:pt x="2238" y="542"/>
                    <a:pt x="2036" y="329"/>
                  </a:cubicBezTo>
                  <a:cubicBezTo>
                    <a:pt x="1840" y="110"/>
                    <a:pt x="1575" y="0"/>
                    <a:pt x="123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6"/>
            <p:cNvSpPr/>
            <p:nvPr/>
          </p:nvSpPr>
          <p:spPr>
            <a:xfrm>
              <a:off x="4569575" y="4660100"/>
              <a:ext cx="77025" cy="84225"/>
            </a:xfrm>
            <a:custGeom>
              <a:avLst/>
              <a:gdLst/>
              <a:ahLst/>
              <a:cxnLst/>
              <a:rect l="l" t="t" r="r" b="b"/>
              <a:pathLst>
                <a:path w="3081" h="3369" extrusionOk="0">
                  <a:moveTo>
                    <a:pt x="0" y="0"/>
                  </a:moveTo>
                  <a:lnTo>
                    <a:pt x="0" y="3369"/>
                  </a:lnTo>
                  <a:lnTo>
                    <a:pt x="444" y="3369"/>
                  </a:lnTo>
                  <a:lnTo>
                    <a:pt x="444" y="410"/>
                  </a:lnTo>
                  <a:lnTo>
                    <a:pt x="1309" y="2717"/>
                  </a:lnTo>
                  <a:lnTo>
                    <a:pt x="1771" y="2717"/>
                  </a:lnTo>
                  <a:lnTo>
                    <a:pt x="2636" y="410"/>
                  </a:lnTo>
                  <a:lnTo>
                    <a:pt x="2636" y="3369"/>
                  </a:lnTo>
                  <a:lnTo>
                    <a:pt x="3080" y="3369"/>
                  </a:lnTo>
                  <a:lnTo>
                    <a:pt x="3080" y="0"/>
                  </a:lnTo>
                  <a:lnTo>
                    <a:pt x="2400" y="0"/>
                  </a:lnTo>
                  <a:lnTo>
                    <a:pt x="1540" y="229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6"/>
            <p:cNvSpPr/>
            <p:nvPr/>
          </p:nvSpPr>
          <p:spPr>
            <a:xfrm>
              <a:off x="4668625" y="4656625"/>
              <a:ext cx="10425" cy="87700"/>
            </a:xfrm>
            <a:custGeom>
              <a:avLst/>
              <a:gdLst/>
              <a:ahLst/>
              <a:cxnLst/>
              <a:rect l="l" t="t" r="r" b="b"/>
              <a:pathLst>
                <a:path w="417" h="3508" extrusionOk="0">
                  <a:moveTo>
                    <a:pt x="1" y="1"/>
                  </a:moveTo>
                  <a:lnTo>
                    <a:pt x="1" y="526"/>
                  </a:lnTo>
                  <a:lnTo>
                    <a:pt x="416" y="526"/>
                  </a:lnTo>
                  <a:lnTo>
                    <a:pt x="416" y="1"/>
                  </a:lnTo>
                  <a:close/>
                  <a:moveTo>
                    <a:pt x="1" y="982"/>
                  </a:moveTo>
                  <a:lnTo>
                    <a:pt x="1" y="3508"/>
                  </a:lnTo>
                  <a:lnTo>
                    <a:pt x="416" y="3508"/>
                  </a:lnTo>
                  <a:lnTo>
                    <a:pt x="416" y="98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6"/>
            <p:cNvSpPr/>
            <p:nvPr/>
          </p:nvSpPr>
          <p:spPr>
            <a:xfrm>
              <a:off x="4696175" y="4679700"/>
              <a:ext cx="50050" cy="66225"/>
            </a:xfrm>
            <a:custGeom>
              <a:avLst/>
              <a:gdLst/>
              <a:ahLst/>
              <a:cxnLst/>
              <a:rect l="l" t="t" r="r" b="b"/>
              <a:pathLst>
                <a:path w="2002" h="2649" extrusionOk="0">
                  <a:moveTo>
                    <a:pt x="1269" y="1"/>
                  </a:moveTo>
                  <a:cubicBezTo>
                    <a:pt x="877" y="1"/>
                    <a:pt x="566" y="116"/>
                    <a:pt x="341" y="353"/>
                  </a:cubicBezTo>
                  <a:cubicBezTo>
                    <a:pt x="116" y="589"/>
                    <a:pt x="0" y="912"/>
                    <a:pt x="0" y="1322"/>
                  </a:cubicBezTo>
                  <a:cubicBezTo>
                    <a:pt x="0" y="1731"/>
                    <a:pt x="116" y="2049"/>
                    <a:pt x="341" y="2291"/>
                  </a:cubicBezTo>
                  <a:cubicBezTo>
                    <a:pt x="560" y="2527"/>
                    <a:pt x="866" y="2648"/>
                    <a:pt x="1246" y="2648"/>
                  </a:cubicBezTo>
                  <a:cubicBezTo>
                    <a:pt x="1385" y="2648"/>
                    <a:pt x="1517" y="2637"/>
                    <a:pt x="1639" y="2608"/>
                  </a:cubicBezTo>
                  <a:cubicBezTo>
                    <a:pt x="1766" y="2579"/>
                    <a:pt x="1887" y="2539"/>
                    <a:pt x="2002" y="2487"/>
                  </a:cubicBezTo>
                  <a:lnTo>
                    <a:pt x="2002" y="2100"/>
                  </a:lnTo>
                  <a:cubicBezTo>
                    <a:pt x="1881" y="2170"/>
                    <a:pt x="1766" y="2216"/>
                    <a:pt x="1644" y="2250"/>
                  </a:cubicBezTo>
                  <a:cubicBezTo>
                    <a:pt x="1529" y="2279"/>
                    <a:pt x="1408" y="2297"/>
                    <a:pt x="1293" y="2297"/>
                  </a:cubicBezTo>
                  <a:cubicBezTo>
                    <a:pt x="1021" y="2297"/>
                    <a:pt x="814" y="2210"/>
                    <a:pt x="664" y="2043"/>
                  </a:cubicBezTo>
                  <a:cubicBezTo>
                    <a:pt x="514" y="1870"/>
                    <a:pt x="439" y="1633"/>
                    <a:pt x="439" y="1322"/>
                  </a:cubicBezTo>
                  <a:cubicBezTo>
                    <a:pt x="439" y="1016"/>
                    <a:pt x="514" y="774"/>
                    <a:pt x="664" y="606"/>
                  </a:cubicBezTo>
                  <a:cubicBezTo>
                    <a:pt x="814" y="433"/>
                    <a:pt x="1021" y="347"/>
                    <a:pt x="1293" y="347"/>
                  </a:cubicBezTo>
                  <a:cubicBezTo>
                    <a:pt x="1408" y="347"/>
                    <a:pt x="1529" y="364"/>
                    <a:pt x="1644" y="399"/>
                  </a:cubicBezTo>
                  <a:cubicBezTo>
                    <a:pt x="1766" y="433"/>
                    <a:pt x="1881" y="480"/>
                    <a:pt x="2002" y="543"/>
                  </a:cubicBezTo>
                  <a:lnTo>
                    <a:pt x="2002" y="157"/>
                  </a:lnTo>
                  <a:cubicBezTo>
                    <a:pt x="1887" y="105"/>
                    <a:pt x="1766" y="64"/>
                    <a:pt x="1644" y="41"/>
                  </a:cubicBezTo>
                  <a:cubicBezTo>
                    <a:pt x="1523" y="12"/>
                    <a:pt x="1402" y="1"/>
                    <a:pt x="126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6"/>
            <p:cNvSpPr/>
            <p:nvPr/>
          </p:nvSpPr>
          <p:spPr>
            <a:xfrm>
              <a:off x="4763800" y="4679700"/>
              <a:ext cx="36950" cy="64625"/>
            </a:xfrm>
            <a:custGeom>
              <a:avLst/>
              <a:gdLst/>
              <a:ahLst/>
              <a:cxnLst/>
              <a:rect l="l" t="t" r="r" b="b"/>
              <a:pathLst>
                <a:path w="1478" h="2585" extrusionOk="0">
                  <a:moveTo>
                    <a:pt x="1264" y="1"/>
                  </a:moveTo>
                  <a:cubicBezTo>
                    <a:pt x="1068" y="1"/>
                    <a:pt x="895" y="35"/>
                    <a:pt x="756" y="110"/>
                  </a:cubicBezTo>
                  <a:cubicBezTo>
                    <a:pt x="618" y="185"/>
                    <a:pt x="503" y="295"/>
                    <a:pt x="416" y="451"/>
                  </a:cubicBezTo>
                  <a:lnTo>
                    <a:pt x="416" y="59"/>
                  </a:lnTo>
                  <a:lnTo>
                    <a:pt x="1" y="59"/>
                  </a:lnTo>
                  <a:lnTo>
                    <a:pt x="1" y="2585"/>
                  </a:lnTo>
                  <a:lnTo>
                    <a:pt x="416" y="2585"/>
                  </a:lnTo>
                  <a:lnTo>
                    <a:pt x="416" y="1253"/>
                  </a:lnTo>
                  <a:cubicBezTo>
                    <a:pt x="416" y="970"/>
                    <a:pt x="479" y="751"/>
                    <a:pt x="606" y="595"/>
                  </a:cubicBezTo>
                  <a:cubicBezTo>
                    <a:pt x="727" y="445"/>
                    <a:pt x="912" y="370"/>
                    <a:pt x="1143" y="370"/>
                  </a:cubicBezTo>
                  <a:cubicBezTo>
                    <a:pt x="1212" y="370"/>
                    <a:pt x="1270" y="376"/>
                    <a:pt x="1327" y="387"/>
                  </a:cubicBezTo>
                  <a:cubicBezTo>
                    <a:pt x="1379" y="399"/>
                    <a:pt x="1431" y="422"/>
                    <a:pt x="1477" y="445"/>
                  </a:cubicBezTo>
                  <a:lnTo>
                    <a:pt x="1477" y="18"/>
                  </a:lnTo>
                  <a:cubicBezTo>
                    <a:pt x="1431" y="12"/>
                    <a:pt x="1397" y="7"/>
                    <a:pt x="1362" y="7"/>
                  </a:cubicBezTo>
                  <a:cubicBezTo>
                    <a:pt x="1327" y="1"/>
                    <a:pt x="1293" y="1"/>
                    <a:pt x="126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4804625" y="4679700"/>
              <a:ext cx="57850" cy="66225"/>
            </a:xfrm>
            <a:custGeom>
              <a:avLst/>
              <a:gdLst/>
              <a:ahLst/>
              <a:cxnLst/>
              <a:rect l="l" t="t" r="r" b="b"/>
              <a:pathLst>
                <a:path w="2314" h="2649" extrusionOk="0">
                  <a:moveTo>
                    <a:pt x="1154" y="347"/>
                  </a:moveTo>
                  <a:cubicBezTo>
                    <a:pt x="1379" y="347"/>
                    <a:pt x="1552" y="439"/>
                    <a:pt x="1679" y="612"/>
                  </a:cubicBezTo>
                  <a:cubicBezTo>
                    <a:pt x="1811" y="785"/>
                    <a:pt x="1875" y="1022"/>
                    <a:pt x="1875" y="1322"/>
                  </a:cubicBezTo>
                  <a:cubicBezTo>
                    <a:pt x="1875" y="1622"/>
                    <a:pt x="1811" y="1858"/>
                    <a:pt x="1679" y="2037"/>
                  </a:cubicBezTo>
                  <a:cubicBezTo>
                    <a:pt x="1552" y="2210"/>
                    <a:pt x="1379" y="2297"/>
                    <a:pt x="1154" y="2297"/>
                  </a:cubicBezTo>
                  <a:cubicBezTo>
                    <a:pt x="935" y="2297"/>
                    <a:pt x="756" y="2210"/>
                    <a:pt x="629" y="2037"/>
                  </a:cubicBezTo>
                  <a:cubicBezTo>
                    <a:pt x="502" y="1864"/>
                    <a:pt x="433" y="1627"/>
                    <a:pt x="433" y="1322"/>
                  </a:cubicBezTo>
                  <a:cubicBezTo>
                    <a:pt x="433" y="1022"/>
                    <a:pt x="502" y="785"/>
                    <a:pt x="629" y="612"/>
                  </a:cubicBezTo>
                  <a:cubicBezTo>
                    <a:pt x="756" y="439"/>
                    <a:pt x="935" y="347"/>
                    <a:pt x="1154" y="347"/>
                  </a:cubicBezTo>
                  <a:close/>
                  <a:moveTo>
                    <a:pt x="1154" y="1"/>
                  </a:moveTo>
                  <a:cubicBezTo>
                    <a:pt x="796" y="1"/>
                    <a:pt x="508" y="116"/>
                    <a:pt x="306" y="347"/>
                  </a:cubicBezTo>
                  <a:cubicBezTo>
                    <a:pt x="98" y="583"/>
                    <a:pt x="0" y="906"/>
                    <a:pt x="0" y="1322"/>
                  </a:cubicBezTo>
                  <a:cubicBezTo>
                    <a:pt x="0" y="1737"/>
                    <a:pt x="98" y="2060"/>
                    <a:pt x="306" y="2297"/>
                  </a:cubicBezTo>
                  <a:cubicBezTo>
                    <a:pt x="508" y="2533"/>
                    <a:pt x="796" y="2648"/>
                    <a:pt x="1154" y="2648"/>
                  </a:cubicBezTo>
                  <a:cubicBezTo>
                    <a:pt x="1517" y="2648"/>
                    <a:pt x="1800" y="2533"/>
                    <a:pt x="2007" y="2297"/>
                  </a:cubicBezTo>
                  <a:cubicBezTo>
                    <a:pt x="2209" y="2060"/>
                    <a:pt x="2313" y="1737"/>
                    <a:pt x="2313" y="1322"/>
                  </a:cubicBezTo>
                  <a:cubicBezTo>
                    <a:pt x="2313" y="906"/>
                    <a:pt x="2209" y="583"/>
                    <a:pt x="2007" y="347"/>
                  </a:cubicBezTo>
                  <a:cubicBezTo>
                    <a:pt x="1800" y="116"/>
                    <a:pt x="1517" y="1"/>
                    <a:pt x="115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4875125" y="4679700"/>
              <a:ext cx="56425" cy="88575"/>
            </a:xfrm>
            <a:custGeom>
              <a:avLst/>
              <a:gdLst/>
              <a:ahLst/>
              <a:cxnLst/>
              <a:rect l="l" t="t" r="r" b="b"/>
              <a:pathLst>
                <a:path w="2257" h="3543" extrusionOk="0">
                  <a:moveTo>
                    <a:pt x="1137" y="347"/>
                  </a:moveTo>
                  <a:cubicBezTo>
                    <a:pt x="1356" y="347"/>
                    <a:pt x="1529" y="428"/>
                    <a:pt x="1656" y="595"/>
                  </a:cubicBezTo>
                  <a:cubicBezTo>
                    <a:pt x="1777" y="756"/>
                    <a:pt x="1841" y="993"/>
                    <a:pt x="1841" y="1293"/>
                  </a:cubicBezTo>
                  <a:cubicBezTo>
                    <a:pt x="1841" y="1593"/>
                    <a:pt x="1777" y="1824"/>
                    <a:pt x="1656" y="1985"/>
                  </a:cubicBezTo>
                  <a:cubicBezTo>
                    <a:pt x="1529" y="2152"/>
                    <a:pt x="1356" y="2233"/>
                    <a:pt x="1137" y="2233"/>
                  </a:cubicBezTo>
                  <a:cubicBezTo>
                    <a:pt x="912" y="2233"/>
                    <a:pt x="739" y="2152"/>
                    <a:pt x="612" y="1985"/>
                  </a:cubicBezTo>
                  <a:cubicBezTo>
                    <a:pt x="491" y="1824"/>
                    <a:pt x="428" y="1593"/>
                    <a:pt x="428" y="1293"/>
                  </a:cubicBezTo>
                  <a:cubicBezTo>
                    <a:pt x="428" y="993"/>
                    <a:pt x="491" y="756"/>
                    <a:pt x="612" y="595"/>
                  </a:cubicBezTo>
                  <a:cubicBezTo>
                    <a:pt x="739" y="428"/>
                    <a:pt x="912" y="347"/>
                    <a:pt x="1137" y="347"/>
                  </a:cubicBezTo>
                  <a:close/>
                  <a:moveTo>
                    <a:pt x="1033" y="1"/>
                  </a:moveTo>
                  <a:cubicBezTo>
                    <a:pt x="722" y="1"/>
                    <a:pt x="474" y="116"/>
                    <a:pt x="283" y="353"/>
                  </a:cubicBezTo>
                  <a:cubicBezTo>
                    <a:pt x="99" y="589"/>
                    <a:pt x="1" y="901"/>
                    <a:pt x="1" y="1293"/>
                  </a:cubicBezTo>
                  <a:cubicBezTo>
                    <a:pt x="1" y="1679"/>
                    <a:pt x="99" y="1991"/>
                    <a:pt x="283" y="2227"/>
                  </a:cubicBezTo>
                  <a:cubicBezTo>
                    <a:pt x="474" y="2464"/>
                    <a:pt x="722" y="2585"/>
                    <a:pt x="1033" y="2585"/>
                  </a:cubicBezTo>
                  <a:cubicBezTo>
                    <a:pt x="1218" y="2585"/>
                    <a:pt x="1379" y="2545"/>
                    <a:pt x="1512" y="2470"/>
                  </a:cubicBezTo>
                  <a:cubicBezTo>
                    <a:pt x="1645" y="2400"/>
                    <a:pt x="1754" y="2285"/>
                    <a:pt x="1841" y="2141"/>
                  </a:cubicBezTo>
                  <a:lnTo>
                    <a:pt x="1841" y="2343"/>
                  </a:lnTo>
                  <a:cubicBezTo>
                    <a:pt x="1841" y="2631"/>
                    <a:pt x="1777" y="2845"/>
                    <a:pt x="1639" y="2983"/>
                  </a:cubicBezTo>
                  <a:cubicBezTo>
                    <a:pt x="1506" y="3127"/>
                    <a:pt x="1299" y="3202"/>
                    <a:pt x="1027" y="3202"/>
                  </a:cubicBezTo>
                  <a:cubicBezTo>
                    <a:pt x="906" y="3202"/>
                    <a:pt x="785" y="3185"/>
                    <a:pt x="664" y="3150"/>
                  </a:cubicBezTo>
                  <a:cubicBezTo>
                    <a:pt x="549" y="3121"/>
                    <a:pt x="428" y="3069"/>
                    <a:pt x="306" y="3006"/>
                  </a:cubicBezTo>
                  <a:lnTo>
                    <a:pt x="306" y="3410"/>
                  </a:lnTo>
                  <a:cubicBezTo>
                    <a:pt x="428" y="3456"/>
                    <a:pt x="554" y="3485"/>
                    <a:pt x="681" y="3508"/>
                  </a:cubicBezTo>
                  <a:cubicBezTo>
                    <a:pt x="808" y="3531"/>
                    <a:pt x="947" y="3542"/>
                    <a:pt x="1097" y="3542"/>
                  </a:cubicBezTo>
                  <a:cubicBezTo>
                    <a:pt x="1489" y="3542"/>
                    <a:pt x="1777" y="3439"/>
                    <a:pt x="1973" y="3225"/>
                  </a:cubicBezTo>
                  <a:cubicBezTo>
                    <a:pt x="2164" y="3018"/>
                    <a:pt x="2256" y="2700"/>
                    <a:pt x="2256" y="2268"/>
                  </a:cubicBezTo>
                  <a:lnTo>
                    <a:pt x="2256" y="59"/>
                  </a:lnTo>
                  <a:lnTo>
                    <a:pt x="1841" y="59"/>
                  </a:lnTo>
                  <a:lnTo>
                    <a:pt x="1841" y="439"/>
                  </a:lnTo>
                  <a:cubicBezTo>
                    <a:pt x="1754" y="295"/>
                    <a:pt x="1645" y="180"/>
                    <a:pt x="1512" y="110"/>
                  </a:cubicBezTo>
                  <a:cubicBezTo>
                    <a:pt x="1379" y="35"/>
                    <a:pt x="1218" y="1"/>
                    <a:pt x="103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4948950" y="4679700"/>
              <a:ext cx="53250" cy="66225"/>
            </a:xfrm>
            <a:custGeom>
              <a:avLst/>
              <a:gdLst/>
              <a:ahLst/>
              <a:cxnLst/>
              <a:rect l="l" t="t" r="r" b="b"/>
              <a:pathLst>
                <a:path w="2130" h="2649" extrusionOk="0">
                  <a:moveTo>
                    <a:pt x="1714" y="1316"/>
                  </a:moveTo>
                  <a:lnTo>
                    <a:pt x="1714" y="1408"/>
                  </a:lnTo>
                  <a:cubicBezTo>
                    <a:pt x="1714" y="1679"/>
                    <a:pt x="1645" y="1893"/>
                    <a:pt x="1506" y="2060"/>
                  </a:cubicBezTo>
                  <a:cubicBezTo>
                    <a:pt x="1368" y="2222"/>
                    <a:pt x="1183" y="2302"/>
                    <a:pt x="953" y="2302"/>
                  </a:cubicBezTo>
                  <a:cubicBezTo>
                    <a:pt x="791" y="2302"/>
                    <a:pt x="659" y="2256"/>
                    <a:pt x="560" y="2170"/>
                  </a:cubicBezTo>
                  <a:cubicBezTo>
                    <a:pt x="462" y="2083"/>
                    <a:pt x="416" y="1968"/>
                    <a:pt x="416" y="1824"/>
                  </a:cubicBezTo>
                  <a:cubicBezTo>
                    <a:pt x="416" y="1639"/>
                    <a:pt x="480" y="1506"/>
                    <a:pt x="607" y="1431"/>
                  </a:cubicBezTo>
                  <a:cubicBezTo>
                    <a:pt x="739" y="1351"/>
                    <a:pt x="970" y="1316"/>
                    <a:pt x="1305" y="1316"/>
                  </a:cubicBezTo>
                  <a:close/>
                  <a:moveTo>
                    <a:pt x="1045" y="1"/>
                  </a:moveTo>
                  <a:cubicBezTo>
                    <a:pt x="907" y="1"/>
                    <a:pt x="768" y="12"/>
                    <a:pt x="624" y="41"/>
                  </a:cubicBezTo>
                  <a:cubicBezTo>
                    <a:pt x="486" y="70"/>
                    <a:pt x="336" y="116"/>
                    <a:pt x="186" y="174"/>
                  </a:cubicBezTo>
                  <a:lnTo>
                    <a:pt x="186" y="555"/>
                  </a:lnTo>
                  <a:cubicBezTo>
                    <a:pt x="312" y="485"/>
                    <a:pt x="445" y="433"/>
                    <a:pt x="578" y="399"/>
                  </a:cubicBezTo>
                  <a:cubicBezTo>
                    <a:pt x="716" y="364"/>
                    <a:pt x="855" y="347"/>
                    <a:pt x="999" y="347"/>
                  </a:cubicBezTo>
                  <a:cubicBezTo>
                    <a:pt x="1230" y="347"/>
                    <a:pt x="1403" y="405"/>
                    <a:pt x="1530" y="508"/>
                  </a:cubicBezTo>
                  <a:cubicBezTo>
                    <a:pt x="1656" y="612"/>
                    <a:pt x="1714" y="756"/>
                    <a:pt x="1714" y="947"/>
                  </a:cubicBezTo>
                  <a:lnTo>
                    <a:pt x="1714" y="987"/>
                  </a:lnTo>
                  <a:lnTo>
                    <a:pt x="1137" y="987"/>
                  </a:lnTo>
                  <a:cubicBezTo>
                    <a:pt x="757" y="987"/>
                    <a:pt x="474" y="1062"/>
                    <a:pt x="284" y="1206"/>
                  </a:cubicBezTo>
                  <a:cubicBezTo>
                    <a:pt x="93" y="1351"/>
                    <a:pt x="1" y="1564"/>
                    <a:pt x="1" y="1847"/>
                  </a:cubicBezTo>
                  <a:cubicBezTo>
                    <a:pt x="1" y="2089"/>
                    <a:pt x="76" y="2285"/>
                    <a:pt x="226" y="2429"/>
                  </a:cubicBezTo>
                  <a:cubicBezTo>
                    <a:pt x="382" y="2573"/>
                    <a:pt x="589" y="2648"/>
                    <a:pt x="843" y="2648"/>
                  </a:cubicBezTo>
                  <a:cubicBezTo>
                    <a:pt x="1051" y="2648"/>
                    <a:pt x="1224" y="2614"/>
                    <a:pt x="1362" y="2539"/>
                  </a:cubicBezTo>
                  <a:cubicBezTo>
                    <a:pt x="1506" y="2464"/>
                    <a:pt x="1622" y="2354"/>
                    <a:pt x="1714" y="2198"/>
                  </a:cubicBezTo>
                  <a:lnTo>
                    <a:pt x="1714" y="2585"/>
                  </a:lnTo>
                  <a:lnTo>
                    <a:pt x="2129" y="2585"/>
                  </a:lnTo>
                  <a:lnTo>
                    <a:pt x="2129" y="1143"/>
                  </a:lnTo>
                  <a:cubicBezTo>
                    <a:pt x="2129" y="756"/>
                    <a:pt x="2043" y="474"/>
                    <a:pt x="1858" y="283"/>
                  </a:cubicBezTo>
                  <a:cubicBezTo>
                    <a:pt x="1680" y="93"/>
                    <a:pt x="1408" y="1"/>
                    <a:pt x="104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5023225" y="4679700"/>
              <a:ext cx="92025" cy="64625"/>
            </a:xfrm>
            <a:custGeom>
              <a:avLst/>
              <a:gdLst/>
              <a:ahLst/>
              <a:cxnLst/>
              <a:rect l="l" t="t" r="r" b="b"/>
              <a:pathLst>
                <a:path w="3681" h="2585" extrusionOk="0">
                  <a:moveTo>
                    <a:pt x="1229" y="1"/>
                  </a:moveTo>
                  <a:cubicBezTo>
                    <a:pt x="1045" y="1"/>
                    <a:pt x="889" y="35"/>
                    <a:pt x="756" y="110"/>
                  </a:cubicBezTo>
                  <a:cubicBezTo>
                    <a:pt x="624" y="180"/>
                    <a:pt x="508" y="295"/>
                    <a:pt x="416" y="451"/>
                  </a:cubicBezTo>
                  <a:lnTo>
                    <a:pt x="416" y="59"/>
                  </a:lnTo>
                  <a:lnTo>
                    <a:pt x="1" y="59"/>
                  </a:lnTo>
                  <a:lnTo>
                    <a:pt x="1" y="2585"/>
                  </a:lnTo>
                  <a:lnTo>
                    <a:pt x="416" y="2585"/>
                  </a:lnTo>
                  <a:lnTo>
                    <a:pt x="416" y="1154"/>
                  </a:lnTo>
                  <a:cubicBezTo>
                    <a:pt x="416" y="912"/>
                    <a:pt x="479" y="716"/>
                    <a:pt x="600" y="578"/>
                  </a:cubicBezTo>
                  <a:cubicBezTo>
                    <a:pt x="727" y="433"/>
                    <a:pt x="895" y="358"/>
                    <a:pt x="1108" y="358"/>
                  </a:cubicBezTo>
                  <a:cubicBezTo>
                    <a:pt x="1287" y="358"/>
                    <a:pt x="1420" y="416"/>
                    <a:pt x="1506" y="532"/>
                  </a:cubicBezTo>
                  <a:cubicBezTo>
                    <a:pt x="1587" y="653"/>
                    <a:pt x="1633" y="831"/>
                    <a:pt x="1633" y="1074"/>
                  </a:cubicBezTo>
                  <a:lnTo>
                    <a:pt x="1633" y="2585"/>
                  </a:lnTo>
                  <a:lnTo>
                    <a:pt x="2048" y="2585"/>
                  </a:lnTo>
                  <a:lnTo>
                    <a:pt x="2048" y="1154"/>
                  </a:lnTo>
                  <a:cubicBezTo>
                    <a:pt x="2048" y="912"/>
                    <a:pt x="2112" y="716"/>
                    <a:pt x="2239" y="572"/>
                  </a:cubicBezTo>
                  <a:cubicBezTo>
                    <a:pt x="2360" y="428"/>
                    <a:pt x="2533" y="358"/>
                    <a:pt x="2746" y="358"/>
                  </a:cubicBezTo>
                  <a:cubicBezTo>
                    <a:pt x="2919" y="358"/>
                    <a:pt x="3052" y="416"/>
                    <a:pt x="3138" y="532"/>
                  </a:cubicBezTo>
                  <a:cubicBezTo>
                    <a:pt x="3225" y="653"/>
                    <a:pt x="3265" y="831"/>
                    <a:pt x="3265" y="1074"/>
                  </a:cubicBezTo>
                  <a:lnTo>
                    <a:pt x="3265" y="2585"/>
                  </a:lnTo>
                  <a:lnTo>
                    <a:pt x="3681" y="2585"/>
                  </a:lnTo>
                  <a:lnTo>
                    <a:pt x="3681" y="1062"/>
                  </a:lnTo>
                  <a:cubicBezTo>
                    <a:pt x="3681" y="722"/>
                    <a:pt x="3611" y="457"/>
                    <a:pt x="3467" y="278"/>
                  </a:cubicBezTo>
                  <a:cubicBezTo>
                    <a:pt x="3323" y="93"/>
                    <a:pt x="3121" y="1"/>
                    <a:pt x="2862" y="1"/>
                  </a:cubicBezTo>
                  <a:cubicBezTo>
                    <a:pt x="2665" y="1"/>
                    <a:pt x="2492" y="41"/>
                    <a:pt x="2348" y="134"/>
                  </a:cubicBezTo>
                  <a:cubicBezTo>
                    <a:pt x="2204" y="220"/>
                    <a:pt x="2083" y="358"/>
                    <a:pt x="1979" y="543"/>
                  </a:cubicBezTo>
                  <a:cubicBezTo>
                    <a:pt x="1916" y="364"/>
                    <a:pt x="1823" y="232"/>
                    <a:pt x="1691" y="139"/>
                  </a:cubicBezTo>
                  <a:cubicBezTo>
                    <a:pt x="1564" y="47"/>
                    <a:pt x="1408" y="1"/>
                    <a:pt x="122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5131375" y="4679700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7" y="347"/>
                  </a:moveTo>
                  <a:cubicBezTo>
                    <a:pt x="1448" y="347"/>
                    <a:pt x="1610" y="416"/>
                    <a:pt x="1737" y="555"/>
                  </a:cubicBezTo>
                  <a:cubicBezTo>
                    <a:pt x="1858" y="687"/>
                    <a:pt x="1927" y="866"/>
                    <a:pt x="1927" y="1097"/>
                  </a:cubicBezTo>
                  <a:lnTo>
                    <a:pt x="451" y="1097"/>
                  </a:lnTo>
                  <a:cubicBezTo>
                    <a:pt x="468" y="860"/>
                    <a:pt x="549" y="676"/>
                    <a:pt x="687" y="543"/>
                  </a:cubicBezTo>
                  <a:cubicBezTo>
                    <a:pt x="825" y="416"/>
                    <a:pt x="1016" y="347"/>
                    <a:pt x="1247" y="347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6" y="606"/>
                    <a:pt x="1" y="935"/>
                    <a:pt x="1" y="1345"/>
                  </a:cubicBezTo>
                  <a:cubicBezTo>
                    <a:pt x="1" y="1743"/>
                    <a:pt x="122" y="2060"/>
                    <a:pt x="353" y="2297"/>
                  </a:cubicBezTo>
                  <a:cubicBezTo>
                    <a:pt x="589" y="2533"/>
                    <a:pt x="912" y="2648"/>
                    <a:pt x="1310" y="2648"/>
                  </a:cubicBezTo>
                  <a:cubicBezTo>
                    <a:pt x="1472" y="2648"/>
                    <a:pt x="1633" y="2631"/>
                    <a:pt x="1789" y="2596"/>
                  </a:cubicBezTo>
                  <a:cubicBezTo>
                    <a:pt x="1945" y="2568"/>
                    <a:pt x="2094" y="2516"/>
                    <a:pt x="2244" y="2452"/>
                  </a:cubicBezTo>
                  <a:lnTo>
                    <a:pt x="2244" y="2060"/>
                  </a:lnTo>
                  <a:cubicBezTo>
                    <a:pt x="2100" y="2141"/>
                    <a:pt x="1950" y="2198"/>
                    <a:pt x="1800" y="2239"/>
                  </a:cubicBezTo>
                  <a:cubicBezTo>
                    <a:pt x="1650" y="2279"/>
                    <a:pt x="1495" y="2297"/>
                    <a:pt x="1339" y="2297"/>
                  </a:cubicBezTo>
                  <a:cubicBezTo>
                    <a:pt x="1062" y="2297"/>
                    <a:pt x="849" y="2222"/>
                    <a:pt x="693" y="2072"/>
                  </a:cubicBezTo>
                  <a:cubicBezTo>
                    <a:pt x="537" y="1922"/>
                    <a:pt x="456" y="1702"/>
                    <a:pt x="433" y="1420"/>
                  </a:cubicBezTo>
                  <a:lnTo>
                    <a:pt x="2343" y="1420"/>
                  </a:lnTo>
                  <a:lnTo>
                    <a:pt x="2343" y="1218"/>
                  </a:lnTo>
                  <a:cubicBezTo>
                    <a:pt x="2343" y="843"/>
                    <a:pt x="2244" y="543"/>
                    <a:pt x="2043" y="330"/>
                  </a:cubicBezTo>
                  <a:cubicBezTo>
                    <a:pt x="1846" y="110"/>
                    <a:pt x="1581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5199150" y="4663275"/>
              <a:ext cx="39400" cy="81050"/>
            </a:xfrm>
            <a:custGeom>
              <a:avLst/>
              <a:gdLst/>
              <a:ahLst/>
              <a:cxnLst/>
              <a:rect l="l" t="t" r="r" b="b"/>
              <a:pathLst>
                <a:path w="1576" h="3242" extrusionOk="0">
                  <a:moveTo>
                    <a:pt x="306" y="0"/>
                  </a:moveTo>
                  <a:lnTo>
                    <a:pt x="306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6" y="1039"/>
                  </a:lnTo>
                  <a:lnTo>
                    <a:pt x="306" y="2406"/>
                  </a:lnTo>
                  <a:cubicBezTo>
                    <a:pt x="306" y="2723"/>
                    <a:pt x="364" y="2942"/>
                    <a:pt x="485" y="3063"/>
                  </a:cubicBezTo>
                  <a:cubicBezTo>
                    <a:pt x="606" y="3179"/>
                    <a:pt x="831" y="3242"/>
                    <a:pt x="1149" y="3242"/>
                  </a:cubicBezTo>
                  <a:lnTo>
                    <a:pt x="1575" y="3242"/>
                  </a:lnTo>
                  <a:lnTo>
                    <a:pt x="1575" y="2890"/>
                  </a:lnTo>
                  <a:lnTo>
                    <a:pt x="1149" y="2890"/>
                  </a:lnTo>
                  <a:cubicBezTo>
                    <a:pt x="975" y="2890"/>
                    <a:pt x="860" y="2861"/>
                    <a:pt x="802" y="2804"/>
                  </a:cubicBezTo>
                  <a:cubicBezTo>
                    <a:pt x="751" y="2746"/>
                    <a:pt x="722" y="2613"/>
                    <a:pt x="722" y="2406"/>
                  </a:cubicBezTo>
                  <a:lnTo>
                    <a:pt x="722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2" y="7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5247600" y="4679700"/>
              <a:ext cx="58000" cy="66225"/>
            </a:xfrm>
            <a:custGeom>
              <a:avLst/>
              <a:gdLst/>
              <a:ahLst/>
              <a:cxnLst/>
              <a:rect l="l" t="t" r="r" b="b"/>
              <a:pathLst>
                <a:path w="2320" h="2649" extrusionOk="0">
                  <a:moveTo>
                    <a:pt x="1160" y="347"/>
                  </a:moveTo>
                  <a:cubicBezTo>
                    <a:pt x="1379" y="347"/>
                    <a:pt x="1558" y="439"/>
                    <a:pt x="1685" y="612"/>
                  </a:cubicBezTo>
                  <a:cubicBezTo>
                    <a:pt x="1818" y="785"/>
                    <a:pt x="1881" y="1022"/>
                    <a:pt x="1881" y="1322"/>
                  </a:cubicBezTo>
                  <a:cubicBezTo>
                    <a:pt x="1881" y="1622"/>
                    <a:pt x="1818" y="1858"/>
                    <a:pt x="1685" y="2037"/>
                  </a:cubicBezTo>
                  <a:cubicBezTo>
                    <a:pt x="1558" y="2210"/>
                    <a:pt x="1379" y="2297"/>
                    <a:pt x="1160" y="2297"/>
                  </a:cubicBezTo>
                  <a:cubicBezTo>
                    <a:pt x="935" y="2297"/>
                    <a:pt x="762" y="2210"/>
                    <a:pt x="629" y="2037"/>
                  </a:cubicBezTo>
                  <a:cubicBezTo>
                    <a:pt x="503" y="1864"/>
                    <a:pt x="439" y="1627"/>
                    <a:pt x="439" y="1322"/>
                  </a:cubicBezTo>
                  <a:cubicBezTo>
                    <a:pt x="439" y="1022"/>
                    <a:pt x="503" y="785"/>
                    <a:pt x="635" y="612"/>
                  </a:cubicBezTo>
                  <a:cubicBezTo>
                    <a:pt x="762" y="439"/>
                    <a:pt x="941" y="347"/>
                    <a:pt x="1160" y="347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16"/>
                    <a:pt x="306" y="347"/>
                  </a:cubicBezTo>
                  <a:cubicBezTo>
                    <a:pt x="105" y="583"/>
                    <a:pt x="1" y="906"/>
                    <a:pt x="1" y="1322"/>
                  </a:cubicBezTo>
                  <a:cubicBezTo>
                    <a:pt x="1" y="1737"/>
                    <a:pt x="105" y="2060"/>
                    <a:pt x="306" y="2297"/>
                  </a:cubicBezTo>
                  <a:cubicBezTo>
                    <a:pt x="514" y="2533"/>
                    <a:pt x="797" y="2648"/>
                    <a:pt x="1160" y="2648"/>
                  </a:cubicBezTo>
                  <a:cubicBezTo>
                    <a:pt x="1524" y="2648"/>
                    <a:pt x="1806" y="2533"/>
                    <a:pt x="2008" y="2297"/>
                  </a:cubicBezTo>
                  <a:cubicBezTo>
                    <a:pt x="2216" y="2060"/>
                    <a:pt x="2320" y="1737"/>
                    <a:pt x="2320" y="1322"/>
                  </a:cubicBezTo>
                  <a:cubicBezTo>
                    <a:pt x="2320" y="906"/>
                    <a:pt x="2216" y="583"/>
                    <a:pt x="2008" y="347"/>
                  </a:cubicBezTo>
                  <a:cubicBezTo>
                    <a:pt x="1806" y="116"/>
                    <a:pt x="1524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5318275" y="4679700"/>
              <a:ext cx="49900" cy="66225"/>
            </a:xfrm>
            <a:custGeom>
              <a:avLst/>
              <a:gdLst/>
              <a:ahLst/>
              <a:cxnLst/>
              <a:rect l="l" t="t" r="r" b="b"/>
              <a:pathLst>
                <a:path w="1996" h="2649" extrusionOk="0">
                  <a:moveTo>
                    <a:pt x="1269" y="1"/>
                  </a:moveTo>
                  <a:cubicBezTo>
                    <a:pt x="871" y="1"/>
                    <a:pt x="565" y="116"/>
                    <a:pt x="335" y="353"/>
                  </a:cubicBezTo>
                  <a:cubicBezTo>
                    <a:pt x="110" y="589"/>
                    <a:pt x="0" y="912"/>
                    <a:pt x="0" y="1322"/>
                  </a:cubicBezTo>
                  <a:cubicBezTo>
                    <a:pt x="0" y="1731"/>
                    <a:pt x="110" y="2049"/>
                    <a:pt x="335" y="2291"/>
                  </a:cubicBezTo>
                  <a:cubicBezTo>
                    <a:pt x="560" y="2527"/>
                    <a:pt x="860" y="2648"/>
                    <a:pt x="1240" y="2648"/>
                  </a:cubicBezTo>
                  <a:cubicBezTo>
                    <a:pt x="1379" y="2648"/>
                    <a:pt x="1511" y="2637"/>
                    <a:pt x="1633" y="2608"/>
                  </a:cubicBezTo>
                  <a:cubicBezTo>
                    <a:pt x="1759" y="2579"/>
                    <a:pt x="1881" y="2539"/>
                    <a:pt x="1996" y="2487"/>
                  </a:cubicBezTo>
                  <a:lnTo>
                    <a:pt x="1996" y="2100"/>
                  </a:lnTo>
                  <a:cubicBezTo>
                    <a:pt x="1881" y="2170"/>
                    <a:pt x="1759" y="2216"/>
                    <a:pt x="1644" y="2250"/>
                  </a:cubicBezTo>
                  <a:cubicBezTo>
                    <a:pt x="1523" y="2279"/>
                    <a:pt x="1408" y="2297"/>
                    <a:pt x="1286" y="2297"/>
                  </a:cubicBezTo>
                  <a:cubicBezTo>
                    <a:pt x="1015" y="2297"/>
                    <a:pt x="808" y="2210"/>
                    <a:pt x="658" y="2043"/>
                  </a:cubicBezTo>
                  <a:cubicBezTo>
                    <a:pt x="508" y="1870"/>
                    <a:pt x="439" y="1633"/>
                    <a:pt x="439" y="1322"/>
                  </a:cubicBezTo>
                  <a:cubicBezTo>
                    <a:pt x="439" y="1016"/>
                    <a:pt x="508" y="774"/>
                    <a:pt x="658" y="606"/>
                  </a:cubicBezTo>
                  <a:cubicBezTo>
                    <a:pt x="808" y="433"/>
                    <a:pt x="1015" y="347"/>
                    <a:pt x="1286" y="347"/>
                  </a:cubicBezTo>
                  <a:cubicBezTo>
                    <a:pt x="1408" y="347"/>
                    <a:pt x="1523" y="364"/>
                    <a:pt x="1644" y="399"/>
                  </a:cubicBezTo>
                  <a:cubicBezTo>
                    <a:pt x="1759" y="433"/>
                    <a:pt x="1881" y="480"/>
                    <a:pt x="1996" y="543"/>
                  </a:cubicBezTo>
                  <a:lnTo>
                    <a:pt x="1996" y="157"/>
                  </a:lnTo>
                  <a:cubicBezTo>
                    <a:pt x="1881" y="105"/>
                    <a:pt x="1765" y="64"/>
                    <a:pt x="1644" y="41"/>
                  </a:cubicBezTo>
                  <a:cubicBezTo>
                    <a:pt x="1517" y="12"/>
                    <a:pt x="1396" y="1"/>
                    <a:pt x="126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5378675" y="4681150"/>
              <a:ext cx="61475" cy="87125"/>
            </a:xfrm>
            <a:custGeom>
              <a:avLst/>
              <a:gdLst/>
              <a:ahLst/>
              <a:cxnLst/>
              <a:rect l="l" t="t" r="r" b="b"/>
              <a:pathLst>
                <a:path w="2459" h="3485" extrusionOk="0">
                  <a:moveTo>
                    <a:pt x="1" y="1"/>
                  </a:moveTo>
                  <a:lnTo>
                    <a:pt x="1022" y="2487"/>
                  </a:lnTo>
                  <a:lnTo>
                    <a:pt x="947" y="2671"/>
                  </a:lnTo>
                  <a:cubicBezTo>
                    <a:pt x="872" y="2873"/>
                    <a:pt x="803" y="3000"/>
                    <a:pt x="739" y="3058"/>
                  </a:cubicBezTo>
                  <a:cubicBezTo>
                    <a:pt x="676" y="3110"/>
                    <a:pt x="589" y="3138"/>
                    <a:pt x="474" y="3138"/>
                  </a:cubicBezTo>
                  <a:lnTo>
                    <a:pt x="232" y="3138"/>
                  </a:lnTo>
                  <a:lnTo>
                    <a:pt x="232" y="3484"/>
                  </a:lnTo>
                  <a:lnTo>
                    <a:pt x="560" y="3484"/>
                  </a:lnTo>
                  <a:cubicBezTo>
                    <a:pt x="745" y="3484"/>
                    <a:pt x="895" y="3438"/>
                    <a:pt x="1010" y="3346"/>
                  </a:cubicBezTo>
                  <a:cubicBezTo>
                    <a:pt x="1120" y="3254"/>
                    <a:pt x="1235" y="3058"/>
                    <a:pt x="1351" y="2758"/>
                  </a:cubicBezTo>
                  <a:lnTo>
                    <a:pt x="2458" y="1"/>
                  </a:lnTo>
                  <a:lnTo>
                    <a:pt x="2020" y="1"/>
                  </a:lnTo>
                  <a:lnTo>
                    <a:pt x="1230" y="1973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5446600" y="4663275"/>
              <a:ext cx="39400" cy="81050"/>
            </a:xfrm>
            <a:custGeom>
              <a:avLst/>
              <a:gdLst/>
              <a:ahLst/>
              <a:cxnLst/>
              <a:rect l="l" t="t" r="r" b="b"/>
              <a:pathLst>
                <a:path w="1576" h="3242" extrusionOk="0">
                  <a:moveTo>
                    <a:pt x="306" y="0"/>
                  </a:moveTo>
                  <a:lnTo>
                    <a:pt x="306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6" y="1039"/>
                  </a:lnTo>
                  <a:lnTo>
                    <a:pt x="306" y="2406"/>
                  </a:lnTo>
                  <a:cubicBezTo>
                    <a:pt x="306" y="2723"/>
                    <a:pt x="370" y="2942"/>
                    <a:pt x="491" y="3063"/>
                  </a:cubicBezTo>
                  <a:cubicBezTo>
                    <a:pt x="612" y="3179"/>
                    <a:pt x="831" y="3242"/>
                    <a:pt x="1154" y="3242"/>
                  </a:cubicBezTo>
                  <a:lnTo>
                    <a:pt x="1575" y="3242"/>
                  </a:lnTo>
                  <a:lnTo>
                    <a:pt x="1575" y="2890"/>
                  </a:lnTo>
                  <a:lnTo>
                    <a:pt x="1154" y="2890"/>
                  </a:lnTo>
                  <a:cubicBezTo>
                    <a:pt x="981" y="2890"/>
                    <a:pt x="866" y="2861"/>
                    <a:pt x="808" y="2804"/>
                  </a:cubicBezTo>
                  <a:cubicBezTo>
                    <a:pt x="751" y="2746"/>
                    <a:pt x="722" y="2613"/>
                    <a:pt x="722" y="2406"/>
                  </a:cubicBezTo>
                  <a:lnTo>
                    <a:pt x="722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2" y="7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5495200" y="4679700"/>
              <a:ext cx="58425" cy="66225"/>
            </a:xfrm>
            <a:custGeom>
              <a:avLst/>
              <a:gdLst/>
              <a:ahLst/>
              <a:cxnLst/>
              <a:rect l="l" t="t" r="r" b="b"/>
              <a:pathLst>
                <a:path w="2337" h="2649" extrusionOk="0">
                  <a:moveTo>
                    <a:pt x="1241" y="347"/>
                  </a:moveTo>
                  <a:cubicBezTo>
                    <a:pt x="1443" y="347"/>
                    <a:pt x="1610" y="416"/>
                    <a:pt x="1731" y="555"/>
                  </a:cubicBezTo>
                  <a:cubicBezTo>
                    <a:pt x="1858" y="687"/>
                    <a:pt x="1921" y="866"/>
                    <a:pt x="1921" y="1097"/>
                  </a:cubicBezTo>
                  <a:lnTo>
                    <a:pt x="445" y="1097"/>
                  </a:lnTo>
                  <a:cubicBezTo>
                    <a:pt x="468" y="860"/>
                    <a:pt x="549" y="676"/>
                    <a:pt x="681" y="543"/>
                  </a:cubicBezTo>
                  <a:cubicBezTo>
                    <a:pt x="825" y="416"/>
                    <a:pt x="1010" y="347"/>
                    <a:pt x="1241" y="347"/>
                  </a:cubicBezTo>
                  <a:close/>
                  <a:moveTo>
                    <a:pt x="1235" y="1"/>
                  </a:moveTo>
                  <a:cubicBezTo>
                    <a:pt x="860" y="1"/>
                    <a:pt x="554" y="122"/>
                    <a:pt x="335" y="364"/>
                  </a:cubicBezTo>
                  <a:cubicBezTo>
                    <a:pt x="110" y="606"/>
                    <a:pt x="1" y="935"/>
                    <a:pt x="1" y="1345"/>
                  </a:cubicBezTo>
                  <a:cubicBezTo>
                    <a:pt x="1" y="1743"/>
                    <a:pt x="116" y="2060"/>
                    <a:pt x="352" y="2297"/>
                  </a:cubicBezTo>
                  <a:cubicBezTo>
                    <a:pt x="589" y="2533"/>
                    <a:pt x="906" y="2648"/>
                    <a:pt x="1310" y="2648"/>
                  </a:cubicBezTo>
                  <a:cubicBezTo>
                    <a:pt x="1471" y="2648"/>
                    <a:pt x="1627" y="2631"/>
                    <a:pt x="1783" y="2596"/>
                  </a:cubicBezTo>
                  <a:cubicBezTo>
                    <a:pt x="1939" y="2568"/>
                    <a:pt x="2094" y="2516"/>
                    <a:pt x="2239" y="2452"/>
                  </a:cubicBezTo>
                  <a:lnTo>
                    <a:pt x="2239" y="2060"/>
                  </a:lnTo>
                  <a:cubicBezTo>
                    <a:pt x="2094" y="2141"/>
                    <a:pt x="1944" y="2198"/>
                    <a:pt x="1794" y="2239"/>
                  </a:cubicBezTo>
                  <a:cubicBezTo>
                    <a:pt x="1645" y="2279"/>
                    <a:pt x="1495" y="2297"/>
                    <a:pt x="1333" y="2297"/>
                  </a:cubicBezTo>
                  <a:cubicBezTo>
                    <a:pt x="1056" y="2297"/>
                    <a:pt x="843" y="2222"/>
                    <a:pt x="687" y="2072"/>
                  </a:cubicBezTo>
                  <a:cubicBezTo>
                    <a:pt x="537" y="1922"/>
                    <a:pt x="451" y="1702"/>
                    <a:pt x="433" y="1420"/>
                  </a:cubicBezTo>
                  <a:lnTo>
                    <a:pt x="2337" y="1420"/>
                  </a:lnTo>
                  <a:lnTo>
                    <a:pt x="2337" y="1218"/>
                  </a:lnTo>
                  <a:cubicBezTo>
                    <a:pt x="2337" y="843"/>
                    <a:pt x="2239" y="543"/>
                    <a:pt x="2043" y="330"/>
                  </a:cubicBezTo>
                  <a:cubicBezTo>
                    <a:pt x="1846" y="110"/>
                    <a:pt x="1575" y="1"/>
                    <a:pt x="123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4553125" y="5228700"/>
              <a:ext cx="77025" cy="84075"/>
            </a:xfrm>
            <a:custGeom>
              <a:avLst/>
              <a:gdLst/>
              <a:ahLst/>
              <a:cxnLst/>
              <a:rect l="l" t="t" r="r" b="b"/>
              <a:pathLst>
                <a:path w="3081" h="3363" extrusionOk="0">
                  <a:moveTo>
                    <a:pt x="0" y="0"/>
                  </a:moveTo>
                  <a:lnTo>
                    <a:pt x="0" y="3363"/>
                  </a:lnTo>
                  <a:lnTo>
                    <a:pt x="445" y="3363"/>
                  </a:lnTo>
                  <a:lnTo>
                    <a:pt x="445" y="410"/>
                  </a:lnTo>
                  <a:lnTo>
                    <a:pt x="1310" y="2717"/>
                  </a:lnTo>
                  <a:lnTo>
                    <a:pt x="1766" y="2717"/>
                  </a:lnTo>
                  <a:lnTo>
                    <a:pt x="2637" y="410"/>
                  </a:lnTo>
                  <a:lnTo>
                    <a:pt x="2637" y="3363"/>
                  </a:lnTo>
                  <a:lnTo>
                    <a:pt x="3081" y="3363"/>
                  </a:lnTo>
                  <a:lnTo>
                    <a:pt x="3081" y="0"/>
                  </a:lnTo>
                  <a:lnTo>
                    <a:pt x="2400" y="0"/>
                  </a:lnTo>
                  <a:lnTo>
                    <a:pt x="1535" y="229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4648300" y="5248150"/>
              <a:ext cx="53225" cy="66375"/>
            </a:xfrm>
            <a:custGeom>
              <a:avLst/>
              <a:gdLst/>
              <a:ahLst/>
              <a:cxnLst/>
              <a:rect l="l" t="t" r="r" b="b"/>
              <a:pathLst>
                <a:path w="2129" h="2655" extrusionOk="0">
                  <a:moveTo>
                    <a:pt x="1714" y="1322"/>
                  </a:moveTo>
                  <a:lnTo>
                    <a:pt x="1714" y="1414"/>
                  </a:lnTo>
                  <a:cubicBezTo>
                    <a:pt x="1714" y="1679"/>
                    <a:pt x="1644" y="1898"/>
                    <a:pt x="1506" y="2060"/>
                  </a:cubicBezTo>
                  <a:cubicBezTo>
                    <a:pt x="1367" y="2227"/>
                    <a:pt x="1183" y="2308"/>
                    <a:pt x="952" y="2308"/>
                  </a:cubicBezTo>
                  <a:cubicBezTo>
                    <a:pt x="791" y="2308"/>
                    <a:pt x="658" y="2262"/>
                    <a:pt x="560" y="2175"/>
                  </a:cubicBezTo>
                  <a:cubicBezTo>
                    <a:pt x="462" y="2089"/>
                    <a:pt x="416" y="1973"/>
                    <a:pt x="416" y="1823"/>
                  </a:cubicBezTo>
                  <a:cubicBezTo>
                    <a:pt x="416" y="1639"/>
                    <a:pt x="479" y="1512"/>
                    <a:pt x="606" y="1431"/>
                  </a:cubicBezTo>
                  <a:cubicBezTo>
                    <a:pt x="739" y="1356"/>
                    <a:pt x="969" y="1322"/>
                    <a:pt x="1304" y="1322"/>
                  </a:cubicBezTo>
                  <a:close/>
                  <a:moveTo>
                    <a:pt x="1044" y="1"/>
                  </a:moveTo>
                  <a:cubicBezTo>
                    <a:pt x="906" y="1"/>
                    <a:pt x="768" y="18"/>
                    <a:pt x="623" y="47"/>
                  </a:cubicBezTo>
                  <a:cubicBezTo>
                    <a:pt x="485" y="76"/>
                    <a:pt x="335" y="122"/>
                    <a:pt x="185" y="180"/>
                  </a:cubicBezTo>
                  <a:lnTo>
                    <a:pt x="185" y="560"/>
                  </a:lnTo>
                  <a:cubicBezTo>
                    <a:pt x="312" y="491"/>
                    <a:pt x="445" y="439"/>
                    <a:pt x="577" y="405"/>
                  </a:cubicBezTo>
                  <a:cubicBezTo>
                    <a:pt x="716" y="370"/>
                    <a:pt x="854" y="353"/>
                    <a:pt x="998" y="353"/>
                  </a:cubicBezTo>
                  <a:cubicBezTo>
                    <a:pt x="1229" y="353"/>
                    <a:pt x="1402" y="405"/>
                    <a:pt x="1529" y="514"/>
                  </a:cubicBezTo>
                  <a:cubicBezTo>
                    <a:pt x="1656" y="618"/>
                    <a:pt x="1714" y="762"/>
                    <a:pt x="1714" y="953"/>
                  </a:cubicBezTo>
                  <a:lnTo>
                    <a:pt x="1714" y="993"/>
                  </a:lnTo>
                  <a:lnTo>
                    <a:pt x="1137" y="993"/>
                  </a:lnTo>
                  <a:cubicBezTo>
                    <a:pt x="756" y="993"/>
                    <a:pt x="473" y="1068"/>
                    <a:pt x="283" y="1212"/>
                  </a:cubicBezTo>
                  <a:cubicBezTo>
                    <a:pt x="93" y="1356"/>
                    <a:pt x="0" y="1570"/>
                    <a:pt x="0" y="1852"/>
                  </a:cubicBezTo>
                  <a:cubicBezTo>
                    <a:pt x="0" y="2095"/>
                    <a:pt x="75" y="2291"/>
                    <a:pt x="225" y="2435"/>
                  </a:cubicBezTo>
                  <a:cubicBezTo>
                    <a:pt x="381" y="2579"/>
                    <a:pt x="589" y="2654"/>
                    <a:pt x="843" y="2654"/>
                  </a:cubicBezTo>
                  <a:cubicBezTo>
                    <a:pt x="1050" y="2654"/>
                    <a:pt x="1223" y="2619"/>
                    <a:pt x="1362" y="2545"/>
                  </a:cubicBezTo>
                  <a:cubicBezTo>
                    <a:pt x="1506" y="2470"/>
                    <a:pt x="1621" y="2360"/>
                    <a:pt x="1714" y="2204"/>
                  </a:cubicBezTo>
                  <a:lnTo>
                    <a:pt x="1714" y="2585"/>
                  </a:lnTo>
                  <a:lnTo>
                    <a:pt x="2129" y="2585"/>
                  </a:lnTo>
                  <a:lnTo>
                    <a:pt x="2129" y="1149"/>
                  </a:lnTo>
                  <a:cubicBezTo>
                    <a:pt x="2129" y="762"/>
                    <a:pt x="2042" y="474"/>
                    <a:pt x="1858" y="289"/>
                  </a:cubicBezTo>
                  <a:cubicBezTo>
                    <a:pt x="1679" y="99"/>
                    <a:pt x="1408" y="1"/>
                    <a:pt x="104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4718375" y="5248150"/>
              <a:ext cx="49925" cy="66375"/>
            </a:xfrm>
            <a:custGeom>
              <a:avLst/>
              <a:gdLst/>
              <a:ahLst/>
              <a:cxnLst/>
              <a:rect l="l" t="t" r="r" b="b"/>
              <a:pathLst>
                <a:path w="1997" h="2655" extrusionOk="0">
                  <a:moveTo>
                    <a:pt x="1270" y="1"/>
                  </a:moveTo>
                  <a:cubicBezTo>
                    <a:pt x="878" y="1"/>
                    <a:pt x="566" y="122"/>
                    <a:pt x="341" y="358"/>
                  </a:cubicBezTo>
                  <a:cubicBezTo>
                    <a:pt x="116" y="595"/>
                    <a:pt x="1" y="918"/>
                    <a:pt x="1" y="1327"/>
                  </a:cubicBezTo>
                  <a:cubicBezTo>
                    <a:pt x="1" y="1731"/>
                    <a:pt x="116" y="2054"/>
                    <a:pt x="335" y="2296"/>
                  </a:cubicBezTo>
                  <a:cubicBezTo>
                    <a:pt x="560" y="2533"/>
                    <a:pt x="866" y="2654"/>
                    <a:pt x="1241" y="2654"/>
                  </a:cubicBezTo>
                  <a:cubicBezTo>
                    <a:pt x="1385" y="2654"/>
                    <a:pt x="1512" y="2637"/>
                    <a:pt x="1639" y="2614"/>
                  </a:cubicBezTo>
                  <a:cubicBezTo>
                    <a:pt x="1760" y="2585"/>
                    <a:pt x="1881" y="2545"/>
                    <a:pt x="1997" y="2493"/>
                  </a:cubicBezTo>
                  <a:lnTo>
                    <a:pt x="1997" y="2106"/>
                  </a:lnTo>
                  <a:cubicBezTo>
                    <a:pt x="1881" y="2170"/>
                    <a:pt x="1760" y="2221"/>
                    <a:pt x="1645" y="2256"/>
                  </a:cubicBezTo>
                  <a:cubicBezTo>
                    <a:pt x="1529" y="2285"/>
                    <a:pt x="1408" y="2302"/>
                    <a:pt x="1287" y="2302"/>
                  </a:cubicBezTo>
                  <a:cubicBezTo>
                    <a:pt x="1022" y="2302"/>
                    <a:pt x="808" y="2216"/>
                    <a:pt x="664" y="2048"/>
                  </a:cubicBezTo>
                  <a:cubicBezTo>
                    <a:pt x="514" y="1875"/>
                    <a:pt x="439" y="1633"/>
                    <a:pt x="439" y="1327"/>
                  </a:cubicBezTo>
                  <a:cubicBezTo>
                    <a:pt x="439" y="1022"/>
                    <a:pt x="514" y="779"/>
                    <a:pt x="664" y="612"/>
                  </a:cubicBezTo>
                  <a:cubicBezTo>
                    <a:pt x="808" y="439"/>
                    <a:pt x="1022" y="353"/>
                    <a:pt x="1287" y="353"/>
                  </a:cubicBezTo>
                  <a:cubicBezTo>
                    <a:pt x="1408" y="353"/>
                    <a:pt x="1529" y="370"/>
                    <a:pt x="1645" y="405"/>
                  </a:cubicBezTo>
                  <a:cubicBezTo>
                    <a:pt x="1760" y="433"/>
                    <a:pt x="1881" y="485"/>
                    <a:pt x="1997" y="549"/>
                  </a:cubicBezTo>
                  <a:lnTo>
                    <a:pt x="1997" y="162"/>
                  </a:lnTo>
                  <a:cubicBezTo>
                    <a:pt x="1881" y="110"/>
                    <a:pt x="1766" y="70"/>
                    <a:pt x="1645" y="41"/>
                  </a:cubicBezTo>
                  <a:cubicBezTo>
                    <a:pt x="1524" y="18"/>
                    <a:pt x="1397" y="1"/>
                    <a:pt x="127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4786025" y="5248150"/>
              <a:ext cx="36925" cy="64625"/>
            </a:xfrm>
            <a:custGeom>
              <a:avLst/>
              <a:gdLst/>
              <a:ahLst/>
              <a:cxnLst/>
              <a:rect l="l" t="t" r="r" b="b"/>
              <a:pathLst>
                <a:path w="1477" h="2585" extrusionOk="0">
                  <a:moveTo>
                    <a:pt x="1263" y="1"/>
                  </a:moveTo>
                  <a:cubicBezTo>
                    <a:pt x="1061" y="1"/>
                    <a:pt x="894" y="41"/>
                    <a:pt x="756" y="116"/>
                  </a:cubicBezTo>
                  <a:cubicBezTo>
                    <a:pt x="617" y="191"/>
                    <a:pt x="502" y="301"/>
                    <a:pt x="415" y="456"/>
                  </a:cubicBezTo>
                  <a:lnTo>
                    <a:pt x="415" y="64"/>
                  </a:lnTo>
                  <a:lnTo>
                    <a:pt x="0" y="64"/>
                  </a:lnTo>
                  <a:lnTo>
                    <a:pt x="0" y="2585"/>
                  </a:lnTo>
                  <a:lnTo>
                    <a:pt x="415" y="2585"/>
                  </a:lnTo>
                  <a:lnTo>
                    <a:pt x="415" y="1258"/>
                  </a:lnTo>
                  <a:cubicBezTo>
                    <a:pt x="415" y="970"/>
                    <a:pt x="479" y="756"/>
                    <a:pt x="600" y="601"/>
                  </a:cubicBezTo>
                  <a:cubicBezTo>
                    <a:pt x="727" y="451"/>
                    <a:pt x="906" y="370"/>
                    <a:pt x="1142" y="370"/>
                  </a:cubicBezTo>
                  <a:cubicBezTo>
                    <a:pt x="1206" y="370"/>
                    <a:pt x="1269" y="381"/>
                    <a:pt x="1321" y="393"/>
                  </a:cubicBezTo>
                  <a:cubicBezTo>
                    <a:pt x="1379" y="405"/>
                    <a:pt x="1430" y="422"/>
                    <a:pt x="1477" y="451"/>
                  </a:cubicBezTo>
                  <a:lnTo>
                    <a:pt x="1471" y="24"/>
                  </a:lnTo>
                  <a:cubicBezTo>
                    <a:pt x="1430" y="18"/>
                    <a:pt x="1390" y="12"/>
                    <a:pt x="1356" y="12"/>
                  </a:cubicBezTo>
                  <a:cubicBezTo>
                    <a:pt x="1321" y="7"/>
                    <a:pt x="1292" y="1"/>
                    <a:pt x="126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4826675" y="5248150"/>
              <a:ext cx="58000" cy="66375"/>
            </a:xfrm>
            <a:custGeom>
              <a:avLst/>
              <a:gdLst/>
              <a:ahLst/>
              <a:cxnLst/>
              <a:rect l="l" t="t" r="r" b="b"/>
              <a:pathLst>
                <a:path w="2320" h="2655" extrusionOk="0">
                  <a:moveTo>
                    <a:pt x="1160" y="353"/>
                  </a:moveTo>
                  <a:cubicBezTo>
                    <a:pt x="1379" y="353"/>
                    <a:pt x="1558" y="445"/>
                    <a:pt x="1685" y="618"/>
                  </a:cubicBezTo>
                  <a:cubicBezTo>
                    <a:pt x="1818" y="791"/>
                    <a:pt x="1881" y="1027"/>
                    <a:pt x="1881" y="1327"/>
                  </a:cubicBezTo>
                  <a:cubicBezTo>
                    <a:pt x="1881" y="1627"/>
                    <a:pt x="1818" y="1864"/>
                    <a:pt x="1685" y="2043"/>
                  </a:cubicBezTo>
                  <a:cubicBezTo>
                    <a:pt x="1558" y="2216"/>
                    <a:pt x="1379" y="2302"/>
                    <a:pt x="1160" y="2302"/>
                  </a:cubicBezTo>
                  <a:cubicBezTo>
                    <a:pt x="935" y="2302"/>
                    <a:pt x="762" y="2216"/>
                    <a:pt x="629" y="2043"/>
                  </a:cubicBezTo>
                  <a:cubicBezTo>
                    <a:pt x="502" y="1870"/>
                    <a:pt x="439" y="1627"/>
                    <a:pt x="439" y="1327"/>
                  </a:cubicBezTo>
                  <a:cubicBezTo>
                    <a:pt x="439" y="1027"/>
                    <a:pt x="502" y="791"/>
                    <a:pt x="635" y="618"/>
                  </a:cubicBezTo>
                  <a:cubicBezTo>
                    <a:pt x="762" y="439"/>
                    <a:pt x="941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22"/>
                    <a:pt x="306" y="353"/>
                  </a:cubicBezTo>
                  <a:cubicBezTo>
                    <a:pt x="104" y="589"/>
                    <a:pt x="1" y="912"/>
                    <a:pt x="1" y="1327"/>
                  </a:cubicBezTo>
                  <a:cubicBezTo>
                    <a:pt x="1" y="1743"/>
                    <a:pt x="104" y="2066"/>
                    <a:pt x="306" y="2302"/>
                  </a:cubicBezTo>
                  <a:cubicBezTo>
                    <a:pt x="514" y="2533"/>
                    <a:pt x="797" y="2654"/>
                    <a:pt x="1160" y="2654"/>
                  </a:cubicBezTo>
                  <a:cubicBezTo>
                    <a:pt x="1523" y="2654"/>
                    <a:pt x="1806" y="2533"/>
                    <a:pt x="2008" y="2302"/>
                  </a:cubicBezTo>
                  <a:cubicBezTo>
                    <a:pt x="2216" y="2066"/>
                    <a:pt x="2319" y="1743"/>
                    <a:pt x="2319" y="1327"/>
                  </a:cubicBezTo>
                  <a:cubicBezTo>
                    <a:pt x="2319" y="912"/>
                    <a:pt x="2216" y="589"/>
                    <a:pt x="2008" y="353"/>
                  </a:cubicBezTo>
                  <a:cubicBezTo>
                    <a:pt x="1806" y="122"/>
                    <a:pt x="1523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4897325" y="5248150"/>
              <a:ext cx="56425" cy="88725"/>
            </a:xfrm>
            <a:custGeom>
              <a:avLst/>
              <a:gdLst/>
              <a:ahLst/>
              <a:cxnLst/>
              <a:rect l="l" t="t" r="r" b="b"/>
              <a:pathLst>
                <a:path w="2257" h="3549" extrusionOk="0">
                  <a:moveTo>
                    <a:pt x="1132" y="353"/>
                  </a:moveTo>
                  <a:cubicBezTo>
                    <a:pt x="1357" y="353"/>
                    <a:pt x="1530" y="433"/>
                    <a:pt x="1656" y="601"/>
                  </a:cubicBezTo>
                  <a:cubicBezTo>
                    <a:pt x="1778" y="762"/>
                    <a:pt x="1841" y="999"/>
                    <a:pt x="1841" y="1299"/>
                  </a:cubicBezTo>
                  <a:cubicBezTo>
                    <a:pt x="1841" y="1593"/>
                    <a:pt x="1778" y="1829"/>
                    <a:pt x="1656" y="1991"/>
                  </a:cubicBezTo>
                  <a:cubicBezTo>
                    <a:pt x="1530" y="2158"/>
                    <a:pt x="1357" y="2239"/>
                    <a:pt x="1132" y="2239"/>
                  </a:cubicBezTo>
                  <a:cubicBezTo>
                    <a:pt x="912" y="2239"/>
                    <a:pt x="739" y="2158"/>
                    <a:pt x="612" y="1991"/>
                  </a:cubicBezTo>
                  <a:cubicBezTo>
                    <a:pt x="491" y="1829"/>
                    <a:pt x="428" y="1593"/>
                    <a:pt x="428" y="1299"/>
                  </a:cubicBezTo>
                  <a:cubicBezTo>
                    <a:pt x="428" y="999"/>
                    <a:pt x="491" y="762"/>
                    <a:pt x="612" y="601"/>
                  </a:cubicBezTo>
                  <a:cubicBezTo>
                    <a:pt x="739" y="433"/>
                    <a:pt x="912" y="353"/>
                    <a:pt x="1132" y="353"/>
                  </a:cubicBezTo>
                  <a:close/>
                  <a:moveTo>
                    <a:pt x="1033" y="1"/>
                  </a:moveTo>
                  <a:cubicBezTo>
                    <a:pt x="722" y="1"/>
                    <a:pt x="474" y="122"/>
                    <a:pt x="284" y="358"/>
                  </a:cubicBezTo>
                  <a:cubicBezTo>
                    <a:pt x="93" y="595"/>
                    <a:pt x="1" y="906"/>
                    <a:pt x="1" y="1299"/>
                  </a:cubicBezTo>
                  <a:cubicBezTo>
                    <a:pt x="1" y="1685"/>
                    <a:pt x="93" y="1997"/>
                    <a:pt x="284" y="2233"/>
                  </a:cubicBezTo>
                  <a:cubicBezTo>
                    <a:pt x="474" y="2470"/>
                    <a:pt x="722" y="2585"/>
                    <a:pt x="1033" y="2585"/>
                  </a:cubicBezTo>
                  <a:cubicBezTo>
                    <a:pt x="1218" y="2585"/>
                    <a:pt x="1380" y="2550"/>
                    <a:pt x="1512" y="2475"/>
                  </a:cubicBezTo>
                  <a:cubicBezTo>
                    <a:pt x="1645" y="2406"/>
                    <a:pt x="1755" y="2291"/>
                    <a:pt x="1841" y="2141"/>
                  </a:cubicBezTo>
                  <a:lnTo>
                    <a:pt x="1841" y="2348"/>
                  </a:lnTo>
                  <a:cubicBezTo>
                    <a:pt x="1841" y="2637"/>
                    <a:pt x="1772" y="2850"/>
                    <a:pt x="1639" y="2989"/>
                  </a:cubicBezTo>
                  <a:cubicBezTo>
                    <a:pt x="1501" y="3133"/>
                    <a:pt x="1299" y="3202"/>
                    <a:pt x="1028" y="3202"/>
                  </a:cubicBezTo>
                  <a:cubicBezTo>
                    <a:pt x="907" y="3202"/>
                    <a:pt x="785" y="3191"/>
                    <a:pt x="664" y="3156"/>
                  </a:cubicBezTo>
                  <a:cubicBezTo>
                    <a:pt x="543" y="3127"/>
                    <a:pt x="428" y="3075"/>
                    <a:pt x="307" y="3012"/>
                  </a:cubicBezTo>
                  <a:lnTo>
                    <a:pt x="307" y="3415"/>
                  </a:lnTo>
                  <a:cubicBezTo>
                    <a:pt x="428" y="3462"/>
                    <a:pt x="549" y="3490"/>
                    <a:pt x="682" y="3514"/>
                  </a:cubicBezTo>
                  <a:cubicBezTo>
                    <a:pt x="809" y="3537"/>
                    <a:pt x="947" y="3548"/>
                    <a:pt x="1091" y="3548"/>
                  </a:cubicBezTo>
                  <a:cubicBezTo>
                    <a:pt x="1483" y="3548"/>
                    <a:pt x="1778" y="3444"/>
                    <a:pt x="1968" y="3231"/>
                  </a:cubicBezTo>
                  <a:cubicBezTo>
                    <a:pt x="2158" y="3023"/>
                    <a:pt x="2256" y="2706"/>
                    <a:pt x="2256" y="2273"/>
                  </a:cubicBezTo>
                  <a:lnTo>
                    <a:pt x="2256" y="64"/>
                  </a:lnTo>
                  <a:lnTo>
                    <a:pt x="1841" y="64"/>
                  </a:lnTo>
                  <a:lnTo>
                    <a:pt x="1841" y="445"/>
                  </a:lnTo>
                  <a:cubicBezTo>
                    <a:pt x="1755" y="301"/>
                    <a:pt x="1645" y="185"/>
                    <a:pt x="1512" y="116"/>
                  </a:cubicBezTo>
                  <a:cubicBezTo>
                    <a:pt x="1380" y="41"/>
                    <a:pt x="1218" y="1"/>
                    <a:pt x="103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4971175" y="5248150"/>
              <a:ext cx="53225" cy="66375"/>
            </a:xfrm>
            <a:custGeom>
              <a:avLst/>
              <a:gdLst/>
              <a:ahLst/>
              <a:cxnLst/>
              <a:rect l="l" t="t" r="r" b="b"/>
              <a:pathLst>
                <a:path w="2129" h="2655" extrusionOk="0">
                  <a:moveTo>
                    <a:pt x="1713" y="1322"/>
                  </a:moveTo>
                  <a:lnTo>
                    <a:pt x="1713" y="1414"/>
                  </a:lnTo>
                  <a:cubicBezTo>
                    <a:pt x="1713" y="1679"/>
                    <a:pt x="1644" y="1898"/>
                    <a:pt x="1506" y="2060"/>
                  </a:cubicBezTo>
                  <a:cubicBezTo>
                    <a:pt x="1367" y="2227"/>
                    <a:pt x="1183" y="2308"/>
                    <a:pt x="952" y="2308"/>
                  </a:cubicBezTo>
                  <a:cubicBezTo>
                    <a:pt x="785" y="2308"/>
                    <a:pt x="652" y="2262"/>
                    <a:pt x="554" y="2175"/>
                  </a:cubicBezTo>
                  <a:cubicBezTo>
                    <a:pt x="462" y="2089"/>
                    <a:pt x="410" y="1973"/>
                    <a:pt x="410" y="1823"/>
                  </a:cubicBezTo>
                  <a:cubicBezTo>
                    <a:pt x="410" y="1639"/>
                    <a:pt x="479" y="1512"/>
                    <a:pt x="606" y="1431"/>
                  </a:cubicBezTo>
                  <a:cubicBezTo>
                    <a:pt x="733" y="1356"/>
                    <a:pt x="969" y="1322"/>
                    <a:pt x="1304" y="1322"/>
                  </a:cubicBezTo>
                  <a:close/>
                  <a:moveTo>
                    <a:pt x="1039" y="1"/>
                  </a:moveTo>
                  <a:cubicBezTo>
                    <a:pt x="906" y="1"/>
                    <a:pt x="767" y="18"/>
                    <a:pt x="623" y="47"/>
                  </a:cubicBezTo>
                  <a:cubicBezTo>
                    <a:pt x="479" y="76"/>
                    <a:pt x="335" y="122"/>
                    <a:pt x="185" y="180"/>
                  </a:cubicBezTo>
                  <a:lnTo>
                    <a:pt x="185" y="560"/>
                  </a:lnTo>
                  <a:cubicBezTo>
                    <a:pt x="306" y="491"/>
                    <a:pt x="439" y="439"/>
                    <a:pt x="577" y="405"/>
                  </a:cubicBezTo>
                  <a:cubicBezTo>
                    <a:pt x="716" y="370"/>
                    <a:pt x="854" y="353"/>
                    <a:pt x="998" y="353"/>
                  </a:cubicBezTo>
                  <a:cubicBezTo>
                    <a:pt x="1223" y="353"/>
                    <a:pt x="1402" y="405"/>
                    <a:pt x="1523" y="514"/>
                  </a:cubicBezTo>
                  <a:cubicBezTo>
                    <a:pt x="1650" y="618"/>
                    <a:pt x="1713" y="762"/>
                    <a:pt x="1713" y="953"/>
                  </a:cubicBezTo>
                  <a:lnTo>
                    <a:pt x="1713" y="993"/>
                  </a:lnTo>
                  <a:lnTo>
                    <a:pt x="1131" y="993"/>
                  </a:lnTo>
                  <a:cubicBezTo>
                    <a:pt x="756" y="993"/>
                    <a:pt x="473" y="1068"/>
                    <a:pt x="283" y="1212"/>
                  </a:cubicBezTo>
                  <a:cubicBezTo>
                    <a:pt x="93" y="1356"/>
                    <a:pt x="0" y="1570"/>
                    <a:pt x="0" y="1852"/>
                  </a:cubicBezTo>
                  <a:cubicBezTo>
                    <a:pt x="0" y="2095"/>
                    <a:pt x="75" y="2291"/>
                    <a:pt x="225" y="2435"/>
                  </a:cubicBezTo>
                  <a:cubicBezTo>
                    <a:pt x="381" y="2579"/>
                    <a:pt x="583" y="2654"/>
                    <a:pt x="842" y="2654"/>
                  </a:cubicBezTo>
                  <a:cubicBezTo>
                    <a:pt x="1044" y="2654"/>
                    <a:pt x="1217" y="2619"/>
                    <a:pt x="1362" y="2545"/>
                  </a:cubicBezTo>
                  <a:cubicBezTo>
                    <a:pt x="1500" y="2470"/>
                    <a:pt x="1621" y="2360"/>
                    <a:pt x="1713" y="2204"/>
                  </a:cubicBezTo>
                  <a:lnTo>
                    <a:pt x="1713" y="2585"/>
                  </a:lnTo>
                  <a:lnTo>
                    <a:pt x="2129" y="2585"/>
                  </a:lnTo>
                  <a:lnTo>
                    <a:pt x="2129" y="1149"/>
                  </a:lnTo>
                  <a:cubicBezTo>
                    <a:pt x="2129" y="762"/>
                    <a:pt x="2036" y="474"/>
                    <a:pt x="1858" y="289"/>
                  </a:cubicBezTo>
                  <a:cubicBezTo>
                    <a:pt x="1679" y="99"/>
                    <a:pt x="1408" y="1"/>
                    <a:pt x="103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5045300" y="5248150"/>
              <a:ext cx="92150" cy="64625"/>
            </a:xfrm>
            <a:custGeom>
              <a:avLst/>
              <a:gdLst/>
              <a:ahLst/>
              <a:cxnLst/>
              <a:rect l="l" t="t" r="r" b="b"/>
              <a:pathLst>
                <a:path w="3686" h="2585" extrusionOk="0">
                  <a:moveTo>
                    <a:pt x="1229" y="1"/>
                  </a:moveTo>
                  <a:cubicBezTo>
                    <a:pt x="1050" y="1"/>
                    <a:pt x="894" y="41"/>
                    <a:pt x="761" y="116"/>
                  </a:cubicBezTo>
                  <a:cubicBezTo>
                    <a:pt x="629" y="185"/>
                    <a:pt x="513" y="301"/>
                    <a:pt x="421" y="456"/>
                  </a:cubicBezTo>
                  <a:lnTo>
                    <a:pt x="421" y="64"/>
                  </a:lnTo>
                  <a:lnTo>
                    <a:pt x="0" y="64"/>
                  </a:lnTo>
                  <a:lnTo>
                    <a:pt x="0" y="2585"/>
                  </a:lnTo>
                  <a:lnTo>
                    <a:pt x="421" y="2585"/>
                  </a:lnTo>
                  <a:lnTo>
                    <a:pt x="421" y="1160"/>
                  </a:lnTo>
                  <a:cubicBezTo>
                    <a:pt x="421" y="918"/>
                    <a:pt x="479" y="722"/>
                    <a:pt x="606" y="578"/>
                  </a:cubicBezTo>
                  <a:cubicBezTo>
                    <a:pt x="733" y="433"/>
                    <a:pt x="900" y="364"/>
                    <a:pt x="1113" y="364"/>
                  </a:cubicBezTo>
                  <a:cubicBezTo>
                    <a:pt x="1292" y="364"/>
                    <a:pt x="1419" y="422"/>
                    <a:pt x="1506" y="537"/>
                  </a:cubicBezTo>
                  <a:cubicBezTo>
                    <a:pt x="1592" y="653"/>
                    <a:pt x="1638" y="837"/>
                    <a:pt x="1638" y="1079"/>
                  </a:cubicBezTo>
                  <a:lnTo>
                    <a:pt x="1638" y="2585"/>
                  </a:lnTo>
                  <a:lnTo>
                    <a:pt x="2054" y="2585"/>
                  </a:lnTo>
                  <a:lnTo>
                    <a:pt x="2054" y="1160"/>
                  </a:lnTo>
                  <a:cubicBezTo>
                    <a:pt x="2054" y="912"/>
                    <a:pt x="2117" y="722"/>
                    <a:pt x="2238" y="578"/>
                  </a:cubicBezTo>
                  <a:cubicBezTo>
                    <a:pt x="2365" y="433"/>
                    <a:pt x="2532" y="364"/>
                    <a:pt x="2751" y="364"/>
                  </a:cubicBezTo>
                  <a:cubicBezTo>
                    <a:pt x="2925" y="364"/>
                    <a:pt x="3057" y="422"/>
                    <a:pt x="3138" y="537"/>
                  </a:cubicBezTo>
                  <a:cubicBezTo>
                    <a:pt x="3224" y="658"/>
                    <a:pt x="3271" y="837"/>
                    <a:pt x="3271" y="1079"/>
                  </a:cubicBezTo>
                  <a:lnTo>
                    <a:pt x="3271" y="2585"/>
                  </a:lnTo>
                  <a:lnTo>
                    <a:pt x="3686" y="2585"/>
                  </a:lnTo>
                  <a:lnTo>
                    <a:pt x="3686" y="1062"/>
                  </a:lnTo>
                  <a:cubicBezTo>
                    <a:pt x="3686" y="728"/>
                    <a:pt x="3617" y="462"/>
                    <a:pt x="3472" y="278"/>
                  </a:cubicBezTo>
                  <a:cubicBezTo>
                    <a:pt x="3328" y="93"/>
                    <a:pt x="3126" y="1"/>
                    <a:pt x="2861" y="1"/>
                  </a:cubicBezTo>
                  <a:cubicBezTo>
                    <a:pt x="2671" y="1"/>
                    <a:pt x="2498" y="47"/>
                    <a:pt x="2353" y="133"/>
                  </a:cubicBezTo>
                  <a:cubicBezTo>
                    <a:pt x="2209" y="226"/>
                    <a:pt x="2088" y="364"/>
                    <a:pt x="1984" y="549"/>
                  </a:cubicBezTo>
                  <a:cubicBezTo>
                    <a:pt x="1921" y="370"/>
                    <a:pt x="1823" y="237"/>
                    <a:pt x="1696" y="145"/>
                  </a:cubicBezTo>
                  <a:cubicBezTo>
                    <a:pt x="1569" y="47"/>
                    <a:pt x="1413" y="1"/>
                    <a:pt x="122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5153575" y="5248150"/>
              <a:ext cx="58575" cy="66375"/>
            </a:xfrm>
            <a:custGeom>
              <a:avLst/>
              <a:gdLst/>
              <a:ahLst/>
              <a:cxnLst/>
              <a:rect l="l" t="t" r="r" b="b"/>
              <a:pathLst>
                <a:path w="2343" h="2655" extrusionOk="0">
                  <a:moveTo>
                    <a:pt x="1241" y="353"/>
                  </a:moveTo>
                  <a:cubicBezTo>
                    <a:pt x="1449" y="353"/>
                    <a:pt x="1610" y="422"/>
                    <a:pt x="1737" y="555"/>
                  </a:cubicBezTo>
                  <a:cubicBezTo>
                    <a:pt x="1858" y="693"/>
                    <a:pt x="1922" y="872"/>
                    <a:pt x="1927" y="1102"/>
                  </a:cubicBezTo>
                  <a:lnTo>
                    <a:pt x="445" y="1102"/>
                  </a:lnTo>
                  <a:cubicBezTo>
                    <a:pt x="468" y="866"/>
                    <a:pt x="549" y="681"/>
                    <a:pt x="687" y="549"/>
                  </a:cubicBezTo>
                  <a:cubicBezTo>
                    <a:pt x="826" y="422"/>
                    <a:pt x="1010" y="353"/>
                    <a:pt x="1241" y="353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70"/>
                  </a:cubicBezTo>
                  <a:cubicBezTo>
                    <a:pt x="111" y="612"/>
                    <a:pt x="1" y="935"/>
                    <a:pt x="1" y="1351"/>
                  </a:cubicBezTo>
                  <a:cubicBezTo>
                    <a:pt x="1" y="1749"/>
                    <a:pt x="116" y="2066"/>
                    <a:pt x="353" y="2302"/>
                  </a:cubicBezTo>
                  <a:cubicBezTo>
                    <a:pt x="589" y="2533"/>
                    <a:pt x="907" y="2654"/>
                    <a:pt x="1310" y="2654"/>
                  </a:cubicBezTo>
                  <a:cubicBezTo>
                    <a:pt x="1472" y="2654"/>
                    <a:pt x="1628" y="2637"/>
                    <a:pt x="1789" y="2602"/>
                  </a:cubicBezTo>
                  <a:cubicBezTo>
                    <a:pt x="1945" y="2568"/>
                    <a:pt x="2095" y="2521"/>
                    <a:pt x="2245" y="2458"/>
                  </a:cubicBezTo>
                  <a:lnTo>
                    <a:pt x="2245" y="2066"/>
                  </a:lnTo>
                  <a:cubicBezTo>
                    <a:pt x="2095" y="2147"/>
                    <a:pt x="1945" y="2204"/>
                    <a:pt x="1795" y="2245"/>
                  </a:cubicBezTo>
                  <a:cubicBezTo>
                    <a:pt x="1651" y="2279"/>
                    <a:pt x="1495" y="2302"/>
                    <a:pt x="1333" y="2302"/>
                  </a:cubicBezTo>
                  <a:cubicBezTo>
                    <a:pt x="1062" y="2302"/>
                    <a:pt x="843" y="2227"/>
                    <a:pt x="693" y="2077"/>
                  </a:cubicBezTo>
                  <a:cubicBezTo>
                    <a:pt x="537" y="1927"/>
                    <a:pt x="451" y="1708"/>
                    <a:pt x="434" y="1425"/>
                  </a:cubicBezTo>
                  <a:lnTo>
                    <a:pt x="2343" y="1425"/>
                  </a:lnTo>
                  <a:lnTo>
                    <a:pt x="2343" y="1224"/>
                  </a:lnTo>
                  <a:cubicBezTo>
                    <a:pt x="2343" y="849"/>
                    <a:pt x="2239" y="549"/>
                    <a:pt x="2043" y="330"/>
                  </a:cubicBezTo>
                  <a:cubicBezTo>
                    <a:pt x="1847" y="110"/>
                    <a:pt x="1576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6"/>
            <p:cNvSpPr/>
            <p:nvPr/>
          </p:nvSpPr>
          <p:spPr>
            <a:xfrm>
              <a:off x="5221350" y="5231850"/>
              <a:ext cx="39400" cy="80925"/>
            </a:xfrm>
            <a:custGeom>
              <a:avLst/>
              <a:gdLst/>
              <a:ahLst/>
              <a:cxnLst/>
              <a:rect l="l" t="t" r="r" b="b"/>
              <a:pathLst>
                <a:path w="1576" h="3237" extrusionOk="0">
                  <a:moveTo>
                    <a:pt x="301" y="1"/>
                  </a:moveTo>
                  <a:lnTo>
                    <a:pt x="301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1" y="1039"/>
                  </a:lnTo>
                  <a:lnTo>
                    <a:pt x="301" y="2406"/>
                  </a:lnTo>
                  <a:cubicBezTo>
                    <a:pt x="301" y="2724"/>
                    <a:pt x="364" y="2943"/>
                    <a:pt x="485" y="3064"/>
                  </a:cubicBezTo>
                  <a:cubicBezTo>
                    <a:pt x="607" y="3179"/>
                    <a:pt x="826" y="3237"/>
                    <a:pt x="1149" y="3237"/>
                  </a:cubicBezTo>
                  <a:lnTo>
                    <a:pt x="1576" y="3237"/>
                  </a:lnTo>
                  <a:lnTo>
                    <a:pt x="1576" y="2891"/>
                  </a:lnTo>
                  <a:lnTo>
                    <a:pt x="1149" y="2891"/>
                  </a:lnTo>
                  <a:cubicBezTo>
                    <a:pt x="976" y="2891"/>
                    <a:pt x="860" y="2862"/>
                    <a:pt x="803" y="2804"/>
                  </a:cubicBezTo>
                  <a:cubicBezTo>
                    <a:pt x="745" y="2747"/>
                    <a:pt x="722" y="2614"/>
                    <a:pt x="722" y="2406"/>
                  </a:cubicBezTo>
                  <a:lnTo>
                    <a:pt x="722" y="1039"/>
                  </a:lnTo>
                  <a:lnTo>
                    <a:pt x="1576" y="1039"/>
                  </a:lnTo>
                  <a:lnTo>
                    <a:pt x="1576" y="716"/>
                  </a:lnTo>
                  <a:lnTo>
                    <a:pt x="722" y="71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6"/>
            <p:cNvSpPr/>
            <p:nvPr/>
          </p:nvSpPr>
          <p:spPr>
            <a:xfrm>
              <a:off x="5269825" y="5248150"/>
              <a:ext cx="57975" cy="66375"/>
            </a:xfrm>
            <a:custGeom>
              <a:avLst/>
              <a:gdLst/>
              <a:ahLst/>
              <a:cxnLst/>
              <a:rect l="l" t="t" r="r" b="b"/>
              <a:pathLst>
                <a:path w="2319" h="2655" extrusionOk="0">
                  <a:moveTo>
                    <a:pt x="1159" y="353"/>
                  </a:moveTo>
                  <a:cubicBezTo>
                    <a:pt x="1379" y="353"/>
                    <a:pt x="1552" y="445"/>
                    <a:pt x="1684" y="618"/>
                  </a:cubicBezTo>
                  <a:cubicBezTo>
                    <a:pt x="1811" y="791"/>
                    <a:pt x="1875" y="1027"/>
                    <a:pt x="1875" y="1327"/>
                  </a:cubicBezTo>
                  <a:cubicBezTo>
                    <a:pt x="1875" y="1627"/>
                    <a:pt x="1811" y="1864"/>
                    <a:pt x="1684" y="2043"/>
                  </a:cubicBezTo>
                  <a:cubicBezTo>
                    <a:pt x="1552" y="2216"/>
                    <a:pt x="1379" y="2302"/>
                    <a:pt x="1159" y="2302"/>
                  </a:cubicBezTo>
                  <a:cubicBezTo>
                    <a:pt x="934" y="2302"/>
                    <a:pt x="756" y="2216"/>
                    <a:pt x="629" y="2043"/>
                  </a:cubicBezTo>
                  <a:cubicBezTo>
                    <a:pt x="502" y="1870"/>
                    <a:pt x="438" y="1627"/>
                    <a:pt x="438" y="1327"/>
                  </a:cubicBezTo>
                  <a:cubicBezTo>
                    <a:pt x="438" y="1027"/>
                    <a:pt x="502" y="791"/>
                    <a:pt x="629" y="618"/>
                  </a:cubicBezTo>
                  <a:cubicBezTo>
                    <a:pt x="761" y="439"/>
                    <a:pt x="934" y="353"/>
                    <a:pt x="1159" y="353"/>
                  </a:cubicBezTo>
                  <a:close/>
                  <a:moveTo>
                    <a:pt x="1159" y="1"/>
                  </a:moveTo>
                  <a:cubicBezTo>
                    <a:pt x="796" y="1"/>
                    <a:pt x="513" y="122"/>
                    <a:pt x="306" y="353"/>
                  </a:cubicBezTo>
                  <a:cubicBezTo>
                    <a:pt x="104" y="589"/>
                    <a:pt x="0" y="912"/>
                    <a:pt x="0" y="1327"/>
                  </a:cubicBezTo>
                  <a:cubicBezTo>
                    <a:pt x="0" y="1743"/>
                    <a:pt x="104" y="2066"/>
                    <a:pt x="306" y="2302"/>
                  </a:cubicBezTo>
                  <a:cubicBezTo>
                    <a:pt x="513" y="2533"/>
                    <a:pt x="796" y="2654"/>
                    <a:pt x="1159" y="2654"/>
                  </a:cubicBezTo>
                  <a:cubicBezTo>
                    <a:pt x="1517" y="2654"/>
                    <a:pt x="1800" y="2533"/>
                    <a:pt x="2007" y="2302"/>
                  </a:cubicBezTo>
                  <a:cubicBezTo>
                    <a:pt x="2215" y="2066"/>
                    <a:pt x="2319" y="1743"/>
                    <a:pt x="2319" y="1327"/>
                  </a:cubicBezTo>
                  <a:cubicBezTo>
                    <a:pt x="2319" y="912"/>
                    <a:pt x="2215" y="589"/>
                    <a:pt x="2007" y="353"/>
                  </a:cubicBezTo>
                  <a:cubicBezTo>
                    <a:pt x="1800" y="122"/>
                    <a:pt x="1517" y="1"/>
                    <a:pt x="115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5340325" y="5248150"/>
              <a:ext cx="50075" cy="66375"/>
            </a:xfrm>
            <a:custGeom>
              <a:avLst/>
              <a:gdLst/>
              <a:ahLst/>
              <a:cxnLst/>
              <a:rect l="l" t="t" r="r" b="b"/>
              <a:pathLst>
                <a:path w="2003" h="2655" extrusionOk="0">
                  <a:moveTo>
                    <a:pt x="1270" y="1"/>
                  </a:moveTo>
                  <a:cubicBezTo>
                    <a:pt x="877" y="1"/>
                    <a:pt x="566" y="122"/>
                    <a:pt x="341" y="358"/>
                  </a:cubicBezTo>
                  <a:cubicBezTo>
                    <a:pt x="116" y="595"/>
                    <a:pt x="1" y="918"/>
                    <a:pt x="1" y="1327"/>
                  </a:cubicBezTo>
                  <a:cubicBezTo>
                    <a:pt x="1" y="1731"/>
                    <a:pt x="116" y="2054"/>
                    <a:pt x="341" y="2296"/>
                  </a:cubicBezTo>
                  <a:cubicBezTo>
                    <a:pt x="560" y="2533"/>
                    <a:pt x="866" y="2654"/>
                    <a:pt x="1247" y="2654"/>
                  </a:cubicBezTo>
                  <a:cubicBezTo>
                    <a:pt x="1385" y="2654"/>
                    <a:pt x="1518" y="2637"/>
                    <a:pt x="1639" y="2614"/>
                  </a:cubicBezTo>
                  <a:cubicBezTo>
                    <a:pt x="1766" y="2585"/>
                    <a:pt x="1881" y="2545"/>
                    <a:pt x="2002" y="2493"/>
                  </a:cubicBezTo>
                  <a:lnTo>
                    <a:pt x="2002" y="2106"/>
                  </a:lnTo>
                  <a:cubicBezTo>
                    <a:pt x="1881" y="2170"/>
                    <a:pt x="1766" y="2221"/>
                    <a:pt x="1645" y="2256"/>
                  </a:cubicBezTo>
                  <a:cubicBezTo>
                    <a:pt x="1529" y="2285"/>
                    <a:pt x="1408" y="2302"/>
                    <a:pt x="1287" y="2302"/>
                  </a:cubicBezTo>
                  <a:cubicBezTo>
                    <a:pt x="1022" y="2302"/>
                    <a:pt x="814" y="2216"/>
                    <a:pt x="664" y="2048"/>
                  </a:cubicBezTo>
                  <a:cubicBezTo>
                    <a:pt x="514" y="1875"/>
                    <a:pt x="439" y="1633"/>
                    <a:pt x="439" y="1327"/>
                  </a:cubicBezTo>
                  <a:cubicBezTo>
                    <a:pt x="439" y="1022"/>
                    <a:pt x="514" y="779"/>
                    <a:pt x="664" y="612"/>
                  </a:cubicBezTo>
                  <a:cubicBezTo>
                    <a:pt x="814" y="439"/>
                    <a:pt x="1022" y="353"/>
                    <a:pt x="1287" y="353"/>
                  </a:cubicBezTo>
                  <a:cubicBezTo>
                    <a:pt x="1408" y="353"/>
                    <a:pt x="1529" y="370"/>
                    <a:pt x="1645" y="405"/>
                  </a:cubicBezTo>
                  <a:cubicBezTo>
                    <a:pt x="1766" y="433"/>
                    <a:pt x="1881" y="485"/>
                    <a:pt x="2002" y="549"/>
                  </a:cubicBezTo>
                  <a:lnTo>
                    <a:pt x="2002" y="162"/>
                  </a:lnTo>
                  <a:cubicBezTo>
                    <a:pt x="1887" y="110"/>
                    <a:pt x="1766" y="70"/>
                    <a:pt x="1645" y="41"/>
                  </a:cubicBezTo>
                  <a:cubicBezTo>
                    <a:pt x="1523" y="18"/>
                    <a:pt x="1397" y="1"/>
                    <a:pt x="127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6"/>
            <p:cNvSpPr/>
            <p:nvPr/>
          </p:nvSpPr>
          <p:spPr>
            <a:xfrm>
              <a:off x="5400900" y="5249750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0" y="0"/>
                  </a:moveTo>
                  <a:lnTo>
                    <a:pt x="1021" y="2481"/>
                  </a:lnTo>
                  <a:lnTo>
                    <a:pt x="946" y="2671"/>
                  </a:lnTo>
                  <a:cubicBezTo>
                    <a:pt x="871" y="2873"/>
                    <a:pt x="802" y="3000"/>
                    <a:pt x="739" y="3057"/>
                  </a:cubicBezTo>
                  <a:cubicBezTo>
                    <a:pt x="675" y="3109"/>
                    <a:pt x="583" y="3138"/>
                    <a:pt x="473" y="3138"/>
                  </a:cubicBezTo>
                  <a:lnTo>
                    <a:pt x="225" y="3138"/>
                  </a:lnTo>
                  <a:lnTo>
                    <a:pt x="225" y="3484"/>
                  </a:lnTo>
                  <a:lnTo>
                    <a:pt x="560" y="3484"/>
                  </a:lnTo>
                  <a:cubicBezTo>
                    <a:pt x="744" y="3484"/>
                    <a:pt x="894" y="3438"/>
                    <a:pt x="1004" y="3346"/>
                  </a:cubicBezTo>
                  <a:cubicBezTo>
                    <a:pt x="1114" y="3253"/>
                    <a:pt x="1229" y="3057"/>
                    <a:pt x="1350" y="2757"/>
                  </a:cubicBezTo>
                  <a:lnTo>
                    <a:pt x="2457" y="0"/>
                  </a:lnTo>
                  <a:lnTo>
                    <a:pt x="2019" y="0"/>
                  </a:lnTo>
                  <a:lnTo>
                    <a:pt x="1229" y="197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6"/>
            <p:cNvSpPr/>
            <p:nvPr/>
          </p:nvSpPr>
          <p:spPr>
            <a:xfrm>
              <a:off x="5468825" y="5231850"/>
              <a:ext cx="39375" cy="80925"/>
            </a:xfrm>
            <a:custGeom>
              <a:avLst/>
              <a:gdLst/>
              <a:ahLst/>
              <a:cxnLst/>
              <a:rect l="l" t="t" r="r" b="b"/>
              <a:pathLst>
                <a:path w="1575" h="3237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06"/>
                  </a:lnTo>
                  <a:cubicBezTo>
                    <a:pt x="306" y="2724"/>
                    <a:pt x="363" y="2943"/>
                    <a:pt x="485" y="3064"/>
                  </a:cubicBezTo>
                  <a:cubicBezTo>
                    <a:pt x="611" y="3179"/>
                    <a:pt x="831" y="3237"/>
                    <a:pt x="1148" y="3237"/>
                  </a:cubicBezTo>
                  <a:lnTo>
                    <a:pt x="1575" y="3237"/>
                  </a:lnTo>
                  <a:lnTo>
                    <a:pt x="1575" y="2891"/>
                  </a:lnTo>
                  <a:lnTo>
                    <a:pt x="1148" y="2891"/>
                  </a:lnTo>
                  <a:cubicBezTo>
                    <a:pt x="975" y="2891"/>
                    <a:pt x="859" y="2862"/>
                    <a:pt x="808" y="2804"/>
                  </a:cubicBezTo>
                  <a:cubicBezTo>
                    <a:pt x="750" y="2747"/>
                    <a:pt x="721" y="2614"/>
                    <a:pt x="721" y="2406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5517275" y="5248150"/>
              <a:ext cx="58550" cy="66375"/>
            </a:xfrm>
            <a:custGeom>
              <a:avLst/>
              <a:gdLst/>
              <a:ahLst/>
              <a:cxnLst/>
              <a:rect l="l" t="t" r="r" b="b"/>
              <a:pathLst>
                <a:path w="2342" h="2655" extrusionOk="0">
                  <a:moveTo>
                    <a:pt x="1246" y="353"/>
                  </a:moveTo>
                  <a:cubicBezTo>
                    <a:pt x="1448" y="353"/>
                    <a:pt x="1609" y="422"/>
                    <a:pt x="1736" y="555"/>
                  </a:cubicBezTo>
                  <a:cubicBezTo>
                    <a:pt x="1857" y="693"/>
                    <a:pt x="1921" y="872"/>
                    <a:pt x="1927" y="1102"/>
                  </a:cubicBezTo>
                  <a:lnTo>
                    <a:pt x="450" y="1102"/>
                  </a:lnTo>
                  <a:cubicBezTo>
                    <a:pt x="467" y="866"/>
                    <a:pt x="548" y="681"/>
                    <a:pt x="687" y="549"/>
                  </a:cubicBezTo>
                  <a:cubicBezTo>
                    <a:pt x="825" y="422"/>
                    <a:pt x="1015" y="353"/>
                    <a:pt x="1246" y="353"/>
                  </a:cubicBezTo>
                  <a:close/>
                  <a:moveTo>
                    <a:pt x="1240" y="1"/>
                  </a:moveTo>
                  <a:cubicBezTo>
                    <a:pt x="860" y="1"/>
                    <a:pt x="560" y="122"/>
                    <a:pt x="335" y="370"/>
                  </a:cubicBezTo>
                  <a:cubicBezTo>
                    <a:pt x="115" y="612"/>
                    <a:pt x="0" y="935"/>
                    <a:pt x="0" y="1351"/>
                  </a:cubicBezTo>
                  <a:cubicBezTo>
                    <a:pt x="0" y="1749"/>
                    <a:pt x="121" y="2066"/>
                    <a:pt x="352" y="2302"/>
                  </a:cubicBezTo>
                  <a:cubicBezTo>
                    <a:pt x="588" y="2533"/>
                    <a:pt x="911" y="2654"/>
                    <a:pt x="1309" y="2654"/>
                  </a:cubicBezTo>
                  <a:cubicBezTo>
                    <a:pt x="1471" y="2654"/>
                    <a:pt x="1633" y="2637"/>
                    <a:pt x="1788" y="2602"/>
                  </a:cubicBezTo>
                  <a:cubicBezTo>
                    <a:pt x="1944" y="2568"/>
                    <a:pt x="2094" y="2521"/>
                    <a:pt x="2244" y="2458"/>
                  </a:cubicBezTo>
                  <a:lnTo>
                    <a:pt x="2244" y="2066"/>
                  </a:lnTo>
                  <a:cubicBezTo>
                    <a:pt x="2100" y="2147"/>
                    <a:pt x="1950" y="2204"/>
                    <a:pt x="1800" y="2245"/>
                  </a:cubicBezTo>
                  <a:cubicBezTo>
                    <a:pt x="1650" y="2279"/>
                    <a:pt x="1494" y="2302"/>
                    <a:pt x="1338" y="2302"/>
                  </a:cubicBezTo>
                  <a:cubicBezTo>
                    <a:pt x="1061" y="2302"/>
                    <a:pt x="848" y="2227"/>
                    <a:pt x="692" y="2077"/>
                  </a:cubicBezTo>
                  <a:cubicBezTo>
                    <a:pt x="537" y="1927"/>
                    <a:pt x="456" y="1708"/>
                    <a:pt x="433" y="1425"/>
                  </a:cubicBezTo>
                  <a:lnTo>
                    <a:pt x="2342" y="1425"/>
                  </a:lnTo>
                  <a:lnTo>
                    <a:pt x="2342" y="1224"/>
                  </a:lnTo>
                  <a:cubicBezTo>
                    <a:pt x="2342" y="849"/>
                    <a:pt x="2244" y="549"/>
                    <a:pt x="2042" y="330"/>
                  </a:cubicBezTo>
                  <a:cubicBezTo>
                    <a:pt x="1846" y="110"/>
                    <a:pt x="1581" y="1"/>
                    <a:pt x="124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6"/>
            <p:cNvSpPr/>
            <p:nvPr/>
          </p:nvSpPr>
          <p:spPr>
            <a:xfrm>
              <a:off x="5588650" y="4716775"/>
              <a:ext cx="49350" cy="68375"/>
            </a:xfrm>
            <a:custGeom>
              <a:avLst/>
              <a:gdLst/>
              <a:ahLst/>
              <a:cxnLst/>
              <a:rect l="l" t="t" r="r" b="b"/>
              <a:pathLst>
                <a:path w="1974" h="2735" fill="none" extrusionOk="0">
                  <a:moveTo>
                    <a:pt x="1973" y="2734"/>
                  </a:moveTo>
                  <a:lnTo>
                    <a:pt x="0" y="2013"/>
                  </a:lnTo>
                  <a:lnTo>
                    <a:pt x="618" y="0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6"/>
            <p:cNvSpPr/>
            <p:nvPr/>
          </p:nvSpPr>
          <p:spPr>
            <a:xfrm>
              <a:off x="6479400" y="3454850"/>
              <a:ext cx="314225" cy="541350"/>
            </a:xfrm>
            <a:custGeom>
              <a:avLst/>
              <a:gdLst/>
              <a:ahLst/>
              <a:cxnLst/>
              <a:rect l="l" t="t" r="r" b="b"/>
              <a:pathLst>
                <a:path w="12569" h="21654" fill="none" extrusionOk="0">
                  <a:moveTo>
                    <a:pt x="12569" y="0"/>
                  </a:moveTo>
                  <a:cubicBezTo>
                    <a:pt x="9944" y="7718"/>
                    <a:pt x="6351" y="14986"/>
                    <a:pt x="0" y="21654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6465400" y="3889325"/>
              <a:ext cx="130950" cy="109625"/>
            </a:xfrm>
            <a:custGeom>
              <a:avLst/>
              <a:gdLst/>
              <a:ahLst/>
              <a:cxnLst/>
              <a:rect l="l" t="t" r="r" b="b"/>
              <a:pathLst>
                <a:path w="5238" h="4385" fill="none" extrusionOk="0">
                  <a:moveTo>
                    <a:pt x="5238" y="3710"/>
                  </a:moveTo>
                  <a:lnTo>
                    <a:pt x="612" y="4385"/>
                  </a:lnTo>
                  <a:lnTo>
                    <a:pt x="0" y="1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6"/>
            <p:cNvSpPr/>
            <p:nvPr/>
          </p:nvSpPr>
          <p:spPr>
            <a:xfrm>
              <a:off x="6499725" y="3634675"/>
              <a:ext cx="85675" cy="103425"/>
            </a:xfrm>
            <a:custGeom>
              <a:avLst/>
              <a:gdLst/>
              <a:ahLst/>
              <a:cxnLst/>
              <a:rect l="l" t="t" r="r" b="b"/>
              <a:pathLst>
                <a:path w="3427" h="4137" extrusionOk="0">
                  <a:moveTo>
                    <a:pt x="1829" y="877"/>
                  </a:moveTo>
                  <a:lnTo>
                    <a:pt x="1829" y="2607"/>
                  </a:lnTo>
                  <a:lnTo>
                    <a:pt x="664" y="2607"/>
                  </a:lnTo>
                  <a:lnTo>
                    <a:pt x="1829" y="877"/>
                  </a:lnTo>
                  <a:close/>
                  <a:moveTo>
                    <a:pt x="1656" y="0"/>
                  </a:moveTo>
                  <a:lnTo>
                    <a:pt x="0" y="2469"/>
                  </a:lnTo>
                  <a:lnTo>
                    <a:pt x="0" y="3380"/>
                  </a:lnTo>
                  <a:lnTo>
                    <a:pt x="1829" y="3380"/>
                  </a:lnTo>
                  <a:lnTo>
                    <a:pt x="1829" y="4136"/>
                  </a:lnTo>
                  <a:lnTo>
                    <a:pt x="2838" y="4136"/>
                  </a:lnTo>
                  <a:lnTo>
                    <a:pt x="2838" y="3380"/>
                  </a:lnTo>
                  <a:lnTo>
                    <a:pt x="3427" y="3380"/>
                  </a:lnTo>
                  <a:lnTo>
                    <a:pt x="3427" y="2607"/>
                  </a:lnTo>
                  <a:lnTo>
                    <a:pt x="2838" y="2607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6"/>
            <p:cNvSpPr/>
            <p:nvPr/>
          </p:nvSpPr>
          <p:spPr>
            <a:xfrm>
              <a:off x="6472600" y="3613750"/>
              <a:ext cx="143075" cy="143225"/>
            </a:xfrm>
            <a:custGeom>
              <a:avLst/>
              <a:gdLst/>
              <a:ahLst/>
              <a:cxnLst/>
              <a:rect l="l" t="t" r="r" b="b"/>
              <a:pathLst>
                <a:path w="5723" h="5729" fill="none" extrusionOk="0">
                  <a:moveTo>
                    <a:pt x="5723" y="2868"/>
                  </a:moveTo>
                  <a:cubicBezTo>
                    <a:pt x="5723" y="4448"/>
                    <a:pt x="4442" y="5729"/>
                    <a:pt x="2862" y="5729"/>
                  </a:cubicBezTo>
                  <a:cubicBezTo>
                    <a:pt x="1281" y="5729"/>
                    <a:pt x="1" y="4448"/>
                    <a:pt x="1" y="2868"/>
                  </a:cubicBezTo>
                  <a:cubicBezTo>
                    <a:pt x="1" y="1287"/>
                    <a:pt x="1281" y="1"/>
                    <a:pt x="2862" y="1"/>
                  </a:cubicBezTo>
                  <a:cubicBezTo>
                    <a:pt x="4442" y="1"/>
                    <a:pt x="5723" y="1287"/>
                    <a:pt x="5723" y="2868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5589075" y="4586700"/>
              <a:ext cx="318425" cy="180125"/>
            </a:xfrm>
            <a:custGeom>
              <a:avLst/>
              <a:gdLst/>
              <a:ahLst/>
              <a:cxnLst/>
              <a:rect l="l" t="t" r="r" b="b"/>
              <a:pathLst>
                <a:path w="12737" h="7205" fill="none" extrusionOk="0">
                  <a:moveTo>
                    <a:pt x="12737" y="0"/>
                  </a:moveTo>
                  <a:cubicBezTo>
                    <a:pt x="8716" y="2619"/>
                    <a:pt x="4459" y="5024"/>
                    <a:pt x="1" y="7205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3267125" y="4804575"/>
              <a:ext cx="952200" cy="538250"/>
            </a:xfrm>
            <a:custGeom>
              <a:avLst/>
              <a:gdLst/>
              <a:ahLst/>
              <a:cxnLst/>
              <a:rect l="l" t="t" r="r" b="b"/>
              <a:pathLst>
                <a:path w="38088" h="21530" extrusionOk="0">
                  <a:moveTo>
                    <a:pt x="296" y="1"/>
                  </a:moveTo>
                  <a:cubicBezTo>
                    <a:pt x="122" y="1"/>
                    <a:pt x="194" y="332"/>
                    <a:pt x="156" y="439"/>
                  </a:cubicBezTo>
                  <a:cubicBezTo>
                    <a:pt x="47" y="5890"/>
                    <a:pt x="116" y="11347"/>
                    <a:pt x="98" y="16804"/>
                  </a:cubicBezTo>
                  <a:cubicBezTo>
                    <a:pt x="162" y="18257"/>
                    <a:pt x="0" y="19751"/>
                    <a:pt x="295" y="21182"/>
                  </a:cubicBezTo>
                  <a:cubicBezTo>
                    <a:pt x="446" y="21425"/>
                    <a:pt x="711" y="21468"/>
                    <a:pt x="990" y="21468"/>
                  </a:cubicBezTo>
                  <a:cubicBezTo>
                    <a:pt x="1140" y="21468"/>
                    <a:pt x="1295" y="21455"/>
                    <a:pt x="1438" y="21455"/>
                  </a:cubicBezTo>
                  <a:cubicBezTo>
                    <a:pt x="1528" y="21455"/>
                    <a:pt x="1613" y="21460"/>
                    <a:pt x="1690" y="21476"/>
                  </a:cubicBezTo>
                  <a:cubicBezTo>
                    <a:pt x="6767" y="21515"/>
                    <a:pt x="11845" y="21529"/>
                    <a:pt x="16923" y="21529"/>
                  </a:cubicBezTo>
                  <a:cubicBezTo>
                    <a:pt x="23673" y="21529"/>
                    <a:pt x="30422" y="21505"/>
                    <a:pt x="37170" y="21482"/>
                  </a:cubicBezTo>
                  <a:cubicBezTo>
                    <a:pt x="37214" y="21465"/>
                    <a:pt x="37266" y="21459"/>
                    <a:pt x="37322" y="21459"/>
                  </a:cubicBezTo>
                  <a:cubicBezTo>
                    <a:pt x="37464" y="21459"/>
                    <a:pt x="37634" y="21497"/>
                    <a:pt x="37780" y="21497"/>
                  </a:cubicBezTo>
                  <a:cubicBezTo>
                    <a:pt x="37916" y="21497"/>
                    <a:pt x="38032" y="21464"/>
                    <a:pt x="38087" y="21337"/>
                  </a:cubicBezTo>
                  <a:cubicBezTo>
                    <a:pt x="37620" y="20437"/>
                    <a:pt x="36922" y="19659"/>
                    <a:pt x="36351" y="18822"/>
                  </a:cubicBezTo>
                  <a:cubicBezTo>
                    <a:pt x="32936" y="14058"/>
                    <a:pt x="28829" y="9686"/>
                    <a:pt x="23754" y="6686"/>
                  </a:cubicBezTo>
                  <a:cubicBezTo>
                    <a:pt x="16699" y="2424"/>
                    <a:pt x="8456" y="705"/>
                    <a:pt x="341" y="7"/>
                  </a:cubicBezTo>
                  <a:cubicBezTo>
                    <a:pt x="324" y="3"/>
                    <a:pt x="310" y="1"/>
                    <a:pt x="296" y="1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3272025" y="4559600"/>
              <a:ext cx="956525" cy="783025"/>
            </a:xfrm>
            <a:custGeom>
              <a:avLst/>
              <a:gdLst/>
              <a:ahLst/>
              <a:cxnLst/>
              <a:rect l="l" t="t" r="r" b="b"/>
              <a:pathLst>
                <a:path w="38261" h="31321" fill="none" extrusionOk="0">
                  <a:moveTo>
                    <a:pt x="37136" y="0"/>
                  </a:moveTo>
                  <a:lnTo>
                    <a:pt x="1120" y="0"/>
                  </a:lnTo>
                  <a:cubicBezTo>
                    <a:pt x="502" y="0"/>
                    <a:pt x="1" y="496"/>
                    <a:pt x="1" y="1119"/>
                  </a:cubicBezTo>
                  <a:lnTo>
                    <a:pt x="1" y="30196"/>
                  </a:lnTo>
                  <a:cubicBezTo>
                    <a:pt x="1" y="30819"/>
                    <a:pt x="502" y="31321"/>
                    <a:pt x="1120" y="31321"/>
                  </a:cubicBezTo>
                  <a:lnTo>
                    <a:pt x="37136" y="31321"/>
                  </a:lnTo>
                  <a:cubicBezTo>
                    <a:pt x="37759" y="31321"/>
                    <a:pt x="38260" y="30819"/>
                    <a:pt x="38260" y="30196"/>
                  </a:cubicBezTo>
                  <a:lnTo>
                    <a:pt x="38260" y="1119"/>
                  </a:lnTo>
                  <a:cubicBezTo>
                    <a:pt x="38260" y="496"/>
                    <a:pt x="37759" y="0"/>
                    <a:pt x="37136" y="0"/>
                  </a:cubicBezTo>
                  <a:close/>
                </a:path>
              </a:pathLst>
            </a:custGeom>
            <a:noFill/>
            <a:ln w="965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3274475" y="4804725"/>
              <a:ext cx="944400" cy="530400"/>
            </a:xfrm>
            <a:custGeom>
              <a:avLst/>
              <a:gdLst/>
              <a:ahLst/>
              <a:cxnLst/>
              <a:rect l="l" t="t" r="r" b="b"/>
              <a:pathLst>
                <a:path w="37776" h="21216" fill="none" extrusionOk="0">
                  <a:moveTo>
                    <a:pt x="37776" y="21216"/>
                  </a:moveTo>
                  <a:cubicBezTo>
                    <a:pt x="31466" y="12212"/>
                    <a:pt x="23979" y="1852"/>
                    <a:pt x="1" y="1"/>
                  </a:cubicBez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3510100" y="4599250"/>
              <a:ext cx="690750" cy="667250"/>
            </a:xfrm>
            <a:custGeom>
              <a:avLst/>
              <a:gdLst/>
              <a:ahLst/>
              <a:cxnLst/>
              <a:rect l="l" t="t" r="r" b="b"/>
              <a:pathLst>
                <a:path w="27630" h="26690" extrusionOk="0">
                  <a:moveTo>
                    <a:pt x="2071" y="8341"/>
                  </a:moveTo>
                  <a:cubicBezTo>
                    <a:pt x="2060" y="8433"/>
                    <a:pt x="2025" y="8612"/>
                    <a:pt x="1985" y="8872"/>
                  </a:cubicBezTo>
                  <a:cubicBezTo>
                    <a:pt x="1945" y="9131"/>
                    <a:pt x="1904" y="9460"/>
                    <a:pt x="1887" y="9679"/>
                  </a:cubicBezTo>
                  <a:cubicBezTo>
                    <a:pt x="1870" y="9904"/>
                    <a:pt x="1881" y="10019"/>
                    <a:pt x="1910" y="10123"/>
                  </a:cubicBezTo>
                  <a:cubicBezTo>
                    <a:pt x="1945" y="10221"/>
                    <a:pt x="1996" y="10314"/>
                    <a:pt x="2031" y="10360"/>
                  </a:cubicBezTo>
                  <a:cubicBezTo>
                    <a:pt x="2071" y="10412"/>
                    <a:pt x="2089" y="10423"/>
                    <a:pt x="2100" y="10423"/>
                  </a:cubicBezTo>
                  <a:cubicBezTo>
                    <a:pt x="2118" y="10423"/>
                    <a:pt x="2135" y="10406"/>
                    <a:pt x="2146" y="10417"/>
                  </a:cubicBezTo>
                  <a:cubicBezTo>
                    <a:pt x="2152" y="10423"/>
                    <a:pt x="2158" y="10452"/>
                    <a:pt x="2181" y="10475"/>
                  </a:cubicBezTo>
                  <a:cubicBezTo>
                    <a:pt x="2210" y="10504"/>
                    <a:pt x="2250" y="10527"/>
                    <a:pt x="2296" y="10521"/>
                  </a:cubicBezTo>
                  <a:cubicBezTo>
                    <a:pt x="2343" y="10510"/>
                    <a:pt x="2383" y="10469"/>
                    <a:pt x="2418" y="10366"/>
                  </a:cubicBezTo>
                  <a:cubicBezTo>
                    <a:pt x="2446" y="10256"/>
                    <a:pt x="2469" y="10077"/>
                    <a:pt x="2487" y="9916"/>
                  </a:cubicBezTo>
                  <a:cubicBezTo>
                    <a:pt x="2498" y="9754"/>
                    <a:pt x="2510" y="9604"/>
                    <a:pt x="2521" y="9477"/>
                  </a:cubicBezTo>
                  <a:cubicBezTo>
                    <a:pt x="2533" y="9350"/>
                    <a:pt x="2544" y="9247"/>
                    <a:pt x="2550" y="9148"/>
                  </a:cubicBezTo>
                  <a:cubicBezTo>
                    <a:pt x="2550" y="9050"/>
                    <a:pt x="2544" y="8952"/>
                    <a:pt x="2550" y="8860"/>
                  </a:cubicBezTo>
                  <a:cubicBezTo>
                    <a:pt x="2562" y="8768"/>
                    <a:pt x="2585" y="8681"/>
                    <a:pt x="2614" y="8560"/>
                  </a:cubicBezTo>
                  <a:cubicBezTo>
                    <a:pt x="2643" y="8439"/>
                    <a:pt x="2671" y="8277"/>
                    <a:pt x="2694" y="8197"/>
                  </a:cubicBezTo>
                  <a:cubicBezTo>
                    <a:pt x="2717" y="8122"/>
                    <a:pt x="2735" y="8122"/>
                    <a:pt x="2885" y="8116"/>
                  </a:cubicBezTo>
                  <a:cubicBezTo>
                    <a:pt x="3035" y="8110"/>
                    <a:pt x="3323" y="8093"/>
                    <a:pt x="3675" y="8081"/>
                  </a:cubicBezTo>
                  <a:cubicBezTo>
                    <a:pt x="4033" y="8076"/>
                    <a:pt x="4465" y="8070"/>
                    <a:pt x="4921" y="8053"/>
                  </a:cubicBezTo>
                  <a:cubicBezTo>
                    <a:pt x="5377" y="8035"/>
                    <a:pt x="5867" y="8006"/>
                    <a:pt x="6155" y="7978"/>
                  </a:cubicBezTo>
                  <a:cubicBezTo>
                    <a:pt x="6444" y="7943"/>
                    <a:pt x="6536" y="7914"/>
                    <a:pt x="6588" y="7891"/>
                  </a:cubicBezTo>
                  <a:cubicBezTo>
                    <a:pt x="6640" y="7862"/>
                    <a:pt x="6646" y="7833"/>
                    <a:pt x="6669" y="7828"/>
                  </a:cubicBezTo>
                  <a:cubicBezTo>
                    <a:pt x="6692" y="7822"/>
                    <a:pt x="6726" y="7828"/>
                    <a:pt x="6790" y="7839"/>
                  </a:cubicBezTo>
                  <a:cubicBezTo>
                    <a:pt x="6847" y="7851"/>
                    <a:pt x="6934" y="7856"/>
                    <a:pt x="7015" y="7828"/>
                  </a:cubicBezTo>
                  <a:cubicBezTo>
                    <a:pt x="7101" y="7793"/>
                    <a:pt x="7182" y="7718"/>
                    <a:pt x="7245" y="7614"/>
                  </a:cubicBezTo>
                  <a:cubicBezTo>
                    <a:pt x="7309" y="7510"/>
                    <a:pt x="7355" y="7378"/>
                    <a:pt x="7378" y="7239"/>
                  </a:cubicBezTo>
                  <a:cubicBezTo>
                    <a:pt x="7401" y="7101"/>
                    <a:pt x="7407" y="6957"/>
                    <a:pt x="7390" y="6841"/>
                  </a:cubicBezTo>
                  <a:cubicBezTo>
                    <a:pt x="7372" y="6720"/>
                    <a:pt x="7326" y="6628"/>
                    <a:pt x="7286" y="6507"/>
                  </a:cubicBezTo>
                  <a:cubicBezTo>
                    <a:pt x="7240" y="6380"/>
                    <a:pt x="7199" y="6224"/>
                    <a:pt x="7170" y="6074"/>
                  </a:cubicBezTo>
                  <a:cubicBezTo>
                    <a:pt x="7142" y="5918"/>
                    <a:pt x="7124" y="5780"/>
                    <a:pt x="7124" y="5711"/>
                  </a:cubicBezTo>
                  <a:cubicBezTo>
                    <a:pt x="7124" y="5647"/>
                    <a:pt x="7142" y="5659"/>
                    <a:pt x="7199" y="5774"/>
                  </a:cubicBezTo>
                  <a:cubicBezTo>
                    <a:pt x="7257" y="5889"/>
                    <a:pt x="7349" y="6114"/>
                    <a:pt x="7424" y="6282"/>
                  </a:cubicBezTo>
                  <a:cubicBezTo>
                    <a:pt x="7493" y="6449"/>
                    <a:pt x="7534" y="6559"/>
                    <a:pt x="7551" y="6645"/>
                  </a:cubicBezTo>
                  <a:cubicBezTo>
                    <a:pt x="7568" y="6737"/>
                    <a:pt x="7557" y="6807"/>
                    <a:pt x="7568" y="6905"/>
                  </a:cubicBezTo>
                  <a:cubicBezTo>
                    <a:pt x="7580" y="7003"/>
                    <a:pt x="7609" y="7135"/>
                    <a:pt x="7638" y="7297"/>
                  </a:cubicBezTo>
                  <a:cubicBezTo>
                    <a:pt x="7667" y="7458"/>
                    <a:pt x="7690" y="7655"/>
                    <a:pt x="7713" y="7822"/>
                  </a:cubicBezTo>
                  <a:cubicBezTo>
                    <a:pt x="7730" y="7995"/>
                    <a:pt x="7742" y="8139"/>
                    <a:pt x="7765" y="8243"/>
                  </a:cubicBezTo>
                  <a:cubicBezTo>
                    <a:pt x="7782" y="8341"/>
                    <a:pt x="7805" y="8399"/>
                    <a:pt x="7817" y="8451"/>
                  </a:cubicBezTo>
                  <a:cubicBezTo>
                    <a:pt x="7828" y="8502"/>
                    <a:pt x="7822" y="8549"/>
                    <a:pt x="7828" y="8601"/>
                  </a:cubicBezTo>
                  <a:cubicBezTo>
                    <a:pt x="7840" y="8647"/>
                    <a:pt x="7863" y="8699"/>
                    <a:pt x="7868" y="8924"/>
                  </a:cubicBezTo>
                  <a:cubicBezTo>
                    <a:pt x="7874" y="9148"/>
                    <a:pt x="7857" y="9552"/>
                    <a:pt x="7840" y="9933"/>
                  </a:cubicBezTo>
                  <a:cubicBezTo>
                    <a:pt x="7817" y="10308"/>
                    <a:pt x="7793" y="10665"/>
                    <a:pt x="7776" y="10908"/>
                  </a:cubicBezTo>
                  <a:cubicBezTo>
                    <a:pt x="7765" y="11150"/>
                    <a:pt x="7759" y="11277"/>
                    <a:pt x="7765" y="11369"/>
                  </a:cubicBezTo>
                  <a:cubicBezTo>
                    <a:pt x="7776" y="11461"/>
                    <a:pt x="7793" y="11519"/>
                    <a:pt x="7805" y="11577"/>
                  </a:cubicBezTo>
                  <a:cubicBezTo>
                    <a:pt x="7811" y="11635"/>
                    <a:pt x="7817" y="11686"/>
                    <a:pt x="7799" y="11779"/>
                  </a:cubicBezTo>
                  <a:cubicBezTo>
                    <a:pt x="7782" y="11871"/>
                    <a:pt x="7747" y="11998"/>
                    <a:pt x="7718" y="12165"/>
                  </a:cubicBezTo>
                  <a:cubicBezTo>
                    <a:pt x="7695" y="12332"/>
                    <a:pt x="7667" y="12540"/>
                    <a:pt x="7649" y="12684"/>
                  </a:cubicBezTo>
                  <a:cubicBezTo>
                    <a:pt x="7632" y="12823"/>
                    <a:pt x="7620" y="12904"/>
                    <a:pt x="7626" y="12961"/>
                  </a:cubicBezTo>
                  <a:cubicBezTo>
                    <a:pt x="7638" y="13013"/>
                    <a:pt x="7667" y="13042"/>
                    <a:pt x="7672" y="13082"/>
                  </a:cubicBezTo>
                  <a:cubicBezTo>
                    <a:pt x="7678" y="13123"/>
                    <a:pt x="7655" y="13175"/>
                    <a:pt x="7655" y="13250"/>
                  </a:cubicBezTo>
                  <a:cubicBezTo>
                    <a:pt x="7655" y="13330"/>
                    <a:pt x="7667" y="13440"/>
                    <a:pt x="7695" y="13561"/>
                  </a:cubicBezTo>
                  <a:cubicBezTo>
                    <a:pt x="7718" y="13682"/>
                    <a:pt x="7753" y="13815"/>
                    <a:pt x="7788" y="13948"/>
                  </a:cubicBezTo>
                  <a:cubicBezTo>
                    <a:pt x="7822" y="14086"/>
                    <a:pt x="7863" y="14224"/>
                    <a:pt x="7891" y="14328"/>
                  </a:cubicBezTo>
                  <a:cubicBezTo>
                    <a:pt x="7926" y="14432"/>
                    <a:pt x="7961" y="14496"/>
                    <a:pt x="8007" y="14530"/>
                  </a:cubicBezTo>
                  <a:cubicBezTo>
                    <a:pt x="8053" y="14565"/>
                    <a:pt x="8111" y="14576"/>
                    <a:pt x="8151" y="14565"/>
                  </a:cubicBezTo>
                  <a:cubicBezTo>
                    <a:pt x="8186" y="14553"/>
                    <a:pt x="8203" y="14530"/>
                    <a:pt x="8215" y="14461"/>
                  </a:cubicBezTo>
                  <a:cubicBezTo>
                    <a:pt x="8220" y="14392"/>
                    <a:pt x="8232" y="14282"/>
                    <a:pt x="8197" y="14155"/>
                  </a:cubicBezTo>
                  <a:cubicBezTo>
                    <a:pt x="8163" y="14034"/>
                    <a:pt x="8093" y="13896"/>
                    <a:pt x="8047" y="13751"/>
                  </a:cubicBezTo>
                  <a:cubicBezTo>
                    <a:pt x="8001" y="13613"/>
                    <a:pt x="7984" y="13463"/>
                    <a:pt x="7961" y="13371"/>
                  </a:cubicBezTo>
                  <a:cubicBezTo>
                    <a:pt x="7938" y="13273"/>
                    <a:pt x="7909" y="13227"/>
                    <a:pt x="7897" y="13192"/>
                  </a:cubicBezTo>
                  <a:cubicBezTo>
                    <a:pt x="7880" y="13152"/>
                    <a:pt x="7886" y="13123"/>
                    <a:pt x="7891" y="13042"/>
                  </a:cubicBezTo>
                  <a:cubicBezTo>
                    <a:pt x="7897" y="12961"/>
                    <a:pt x="7915" y="12829"/>
                    <a:pt x="7949" y="12638"/>
                  </a:cubicBezTo>
                  <a:cubicBezTo>
                    <a:pt x="7984" y="12442"/>
                    <a:pt x="8041" y="12188"/>
                    <a:pt x="8065" y="12009"/>
                  </a:cubicBezTo>
                  <a:cubicBezTo>
                    <a:pt x="8088" y="11831"/>
                    <a:pt x="8082" y="11733"/>
                    <a:pt x="8082" y="11663"/>
                  </a:cubicBezTo>
                  <a:cubicBezTo>
                    <a:pt x="8082" y="11600"/>
                    <a:pt x="8082" y="11565"/>
                    <a:pt x="8093" y="11536"/>
                  </a:cubicBezTo>
                  <a:cubicBezTo>
                    <a:pt x="8105" y="11513"/>
                    <a:pt x="8140" y="11490"/>
                    <a:pt x="8145" y="11438"/>
                  </a:cubicBezTo>
                  <a:cubicBezTo>
                    <a:pt x="8157" y="11387"/>
                    <a:pt x="8145" y="11312"/>
                    <a:pt x="8145" y="11075"/>
                  </a:cubicBezTo>
                  <a:cubicBezTo>
                    <a:pt x="8145" y="10839"/>
                    <a:pt x="8151" y="10446"/>
                    <a:pt x="8157" y="10169"/>
                  </a:cubicBezTo>
                  <a:cubicBezTo>
                    <a:pt x="8168" y="9898"/>
                    <a:pt x="8180" y="9743"/>
                    <a:pt x="8191" y="9604"/>
                  </a:cubicBezTo>
                  <a:cubicBezTo>
                    <a:pt x="8203" y="9466"/>
                    <a:pt x="8215" y="9350"/>
                    <a:pt x="8226" y="9275"/>
                  </a:cubicBezTo>
                  <a:cubicBezTo>
                    <a:pt x="8232" y="9200"/>
                    <a:pt x="8232" y="9160"/>
                    <a:pt x="8249" y="9154"/>
                  </a:cubicBezTo>
                  <a:cubicBezTo>
                    <a:pt x="8266" y="9143"/>
                    <a:pt x="8295" y="9166"/>
                    <a:pt x="8330" y="9206"/>
                  </a:cubicBezTo>
                  <a:cubicBezTo>
                    <a:pt x="8364" y="9241"/>
                    <a:pt x="8393" y="9298"/>
                    <a:pt x="8428" y="9379"/>
                  </a:cubicBezTo>
                  <a:cubicBezTo>
                    <a:pt x="8457" y="9466"/>
                    <a:pt x="8497" y="9570"/>
                    <a:pt x="8578" y="9679"/>
                  </a:cubicBezTo>
                  <a:cubicBezTo>
                    <a:pt x="8659" y="9783"/>
                    <a:pt x="8780" y="9893"/>
                    <a:pt x="9022" y="10106"/>
                  </a:cubicBezTo>
                  <a:cubicBezTo>
                    <a:pt x="9264" y="10319"/>
                    <a:pt x="9633" y="10637"/>
                    <a:pt x="9928" y="10890"/>
                  </a:cubicBezTo>
                  <a:cubicBezTo>
                    <a:pt x="10228" y="11138"/>
                    <a:pt x="10453" y="11323"/>
                    <a:pt x="10585" y="11433"/>
                  </a:cubicBezTo>
                  <a:cubicBezTo>
                    <a:pt x="10718" y="11542"/>
                    <a:pt x="10752" y="11571"/>
                    <a:pt x="10781" y="11611"/>
                  </a:cubicBezTo>
                  <a:cubicBezTo>
                    <a:pt x="10804" y="11646"/>
                    <a:pt x="10822" y="11692"/>
                    <a:pt x="10851" y="11738"/>
                  </a:cubicBezTo>
                  <a:cubicBezTo>
                    <a:pt x="10879" y="11779"/>
                    <a:pt x="10920" y="11813"/>
                    <a:pt x="10960" y="11836"/>
                  </a:cubicBezTo>
                  <a:cubicBezTo>
                    <a:pt x="11001" y="11859"/>
                    <a:pt x="11041" y="11871"/>
                    <a:pt x="11081" y="11969"/>
                  </a:cubicBezTo>
                  <a:cubicBezTo>
                    <a:pt x="11127" y="12061"/>
                    <a:pt x="11174" y="12246"/>
                    <a:pt x="11220" y="12471"/>
                  </a:cubicBezTo>
                  <a:cubicBezTo>
                    <a:pt x="11260" y="12702"/>
                    <a:pt x="11300" y="12967"/>
                    <a:pt x="11364" y="13290"/>
                  </a:cubicBezTo>
                  <a:cubicBezTo>
                    <a:pt x="11422" y="13607"/>
                    <a:pt x="11497" y="13982"/>
                    <a:pt x="11554" y="14374"/>
                  </a:cubicBezTo>
                  <a:cubicBezTo>
                    <a:pt x="11606" y="14767"/>
                    <a:pt x="11635" y="15182"/>
                    <a:pt x="11687" y="15516"/>
                  </a:cubicBezTo>
                  <a:cubicBezTo>
                    <a:pt x="11745" y="15857"/>
                    <a:pt x="11825" y="16111"/>
                    <a:pt x="11906" y="16376"/>
                  </a:cubicBezTo>
                  <a:cubicBezTo>
                    <a:pt x="11987" y="16641"/>
                    <a:pt x="12068" y="16924"/>
                    <a:pt x="12137" y="17230"/>
                  </a:cubicBezTo>
                  <a:cubicBezTo>
                    <a:pt x="12206" y="17541"/>
                    <a:pt x="12269" y="17881"/>
                    <a:pt x="12310" y="18083"/>
                  </a:cubicBezTo>
                  <a:cubicBezTo>
                    <a:pt x="12356" y="18279"/>
                    <a:pt x="12385" y="18337"/>
                    <a:pt x="12414" y="18372"/>
                  </a:cubicBezTo>
                  <a:cubicBezTo>
                    <a:pt x="12443" y="18412"/>
                    <a:pt x="12477" y="18424"/>
                    <a:pt x="12546" y="18539"/>
                  </a:cubicBezTo>
                  <a:cubicBezTo>
                    <a:pt x="12616" y="18654"/>
                    <a:pt x="12731" y="18868"/>
                    <a:pt x="12841" y="19087"/>
                  </a:cubicBezTo>
                  <a:cubicBezTo>
                    <a:pt x="12950" y="19312"/>
                    <a:pt x="13060" y="19543"/>
                    <a:pt x="13140" y="19727"/>
                  </a:cubicBezTo>
                  <a:cubicBezTo>
                    <a:pt x="13227" y="19918"/>
                    <a:pt x="13279" y="20056"/>
                    <a:pt x="13314" y="20160"/>
                  </a:cubicBezTo>
                  <a:cubicBezTo>
                    <a:pt x="13348" y="20269"/>
                    <a:pt x="13360" y="20333"/>
                    <a:pt x="13394" y="20402"/>
                  </a:cubicBezTo>
                  <a:cubicBezTo>
                    <a:pt x="13423" y="20471"/>
                    <a:pt x="13481" y="20546"/>
                    <a:pt x="13533" y="20587"/>
                  </a:cubicBezTo>
                  <a:cubicBezTo>
                    <a:pt x="13585" y="20633"/>
                    <a:pt x="13631" y="20644"/>
                    <a:pt x="13671" y="20662"/>
                  </a:cubicBezTo>
                  <a:cubicBezTo>
                    <a:pt x="13712" y="20679"/>
                    <a:pt x="13740" y="20702"/>
                    <a:pt x="13787" y="20765"/>
                  </a:cubicBezTo>
                  <a:cubicBezTo>
                    <a:pt x="13827" y="20835"/>
                    <a:pt x="13885" y="20944"/>
                    <a:pt x="13971" y="21077"/>
                  </a:cubicBezTo>
                  <a:cubicBezTo>
                    <a:pt x="14063" y="21210"/>
                    <a:pt x="14185" y="21360"/>
                    <a:pt x="14259" y="21463"/>
                  </a:cubicBezTo>
                  <a:cubicBezTo>
                    <a:pt x="14340" y="21567"/>
                    <a:pt x="14369" y="21619"/>
                    <a:pt x="14404" y="21660"/>
                  </a:cubicBezTo>
                  <a:cubicBezTo>
                    <a:pt x="14444" y="21706"/>
                    <a:pt x="14496" y="21740"/>
                    <a:pt x="14536" y="21763"/>
                  </a:cubicBezTo>
                  <a:cubicBezTo>
                    <a:pt x="14577" y="21792"/>
                    <a:pt x="14606" y="21804"/>
                    <a:pt x="14640" y="21838"/>
                  </a:cubicBezTo>
                  <a:cubicBezTo>
                    <a:pt x="14681" y="21873"/>
                    <a:pt x="14727" y="21919"/>
                    <a:pt x="14756" y="21965"/>
                  </a:cubicBezTo>
                  <a:cubicBezTo>
                    <a:pt x="14790" y="22011"/>
                    <a:pt x="14807" y="22058"/>
                    <a:pt x="14877" y="22144"/>
                  </a:cubicBezTo>
                  <a:cubicBezTo>
                    <a:pt x="14940" y="22225"/>
                    <a:pt x="15067" y="22346"/>
                    <a:pt x="15142" y="22421"/>
                  </a:cubicBezTo>
                  <a:cubicBezTo>
                    <a:pt x="15217" y="22490"/>
                    <a:pt x="15252" y="22513"/>
                    <a:pt x="15298" y="22542"/>
                  </a:cubicBezTo>
                  <a:cubicBezTo>
                    <a:pt x="15350" y="22577"/>
                    <a:pt x="15419" y="22611"/>
                    <a:pt x="15465" y="22669"/>
                  </a:cubicBezTo>
                  <a:cubicBezTo>
                    <a:pt x="15517" y="22727"/>
                    <a:pt x="15546" y="22802"/>
                    <a:pt x="15627" y="22859"/>
                  </a:cubicBezTo>
                  <a:cubicBezTo>
                    <a:pt x="15713" y="22917"/>
                    <a:pt x="15846" y="22963"/>
                    <a:pt x="15944" y="23009"/>
                  </a:cubicBezTo>
                  <a:cubicBezTo>
                    <a:pt x="16036" y="23055"/>
                    <a:pt x="16094" y="23102"/>
                    <a:pt x="16134" y="23153"/>
                  </a:cubicBezTo>
                  <a:cubicBezTo>
                    <a:pt x="16169" y="23200"/>
                    <a:pt x="16186" y="23252"/>
                    <a:pt x="16238" y="23303"/>
                  </a:cubicBezTo>
                  <a:cubicBezTo>
                    <a:pt x="16290" y="23355"/>
                    <a:pt x="16382" y="23407"/>
                    <a:pt x="16440" y="23442"/>
                  </a:cubicBezTo>
                  <a:cubicBezTo>
                    <a:pt x="16498" y="23471"/>
                    <a:pt x="16526" y="23476"/>
                    <a:pt x="16538" y="23453"/>
                  </a:cubicBezTo>
                  <a:cubicBezTo>
                    <a:pt x="16549" y="23425"/>
                    <a:pt x="16544" y="23373"/>
                    <a:pt x="16446" y="23257"/>
                  </a:cubicBezTo>
                  <a:cubicBezTo>
                    <a:pt x="16348" y="23148"/>
                    <a:pt x="16157" y="22980"/>
                    <a:pt x="16001" y="22848"/>
                  </a:cubicBezTo>
                  <a:cubicBezTo>
                    <a:pt x="15840" y="22709"/>
                    <a:pt x="15707" y="22605"/>
                    <a:pt x="15627" y="22554"/>
                  </a:cubicBezTo>
                  <a:cubicBezTo>
                    <a:pt x="15552" y="22502"/>
                    <a:pt x="15523" y="22496"/>
                    <a:pt x="15482" y="22450"/>
                  </a:cubicBezTo>
                  <a:cubicBezTo>
                    <a:pt x="15442" y="22409"/>
                    <a:pt x="15396" y="22323"/>
                    <a:pt x="15298" y="22213"/>
                  </a:cubicBezTo>
                  <a:cubicBezTo>
                    <a:pt x="15200" y="22098"/>
                    <a:pt x="15044" y="21954"/>
                    <a:pt x="14957" y="21861"/>
                  </a:cubicBezTo>
                  <a:cubicBezTo>
                    <a:pt x="14871" y="21775"/>
                    <a:pt x="14842" y="21746"/>
                    <a:pt x="14813" y="21729"/>
                  </a:cubicBezTo>
                  <a:cubicBezTo>
                    <a:pt x="14784" y="21711"/>
                    <a:pt x="14750" y="21700"/>
                    <a:pt x="14732" y="21677"/>
                  </a:cubicBezTo>
                  <a:cubicBezTo>
                    <a:pt x="14715" y="21648"/>
                    <a:pt x="14709" y="21596"/>
                    <a:pt x="14652" y="21498"/>
                  </a:cubicBezTo>
                  <a:cubicBezTo>
                    <a:pt x="14588" y="21406"/>
                    <a:pt x="14461" y="21267"/>
                    <a:pt x="14340" y="21100"/>
                  </a:cubicBezTo>
                  <a:cubicBezTo>
                    <a:pt x="14213" y="20927"/>
                    <a:pt x="14086" y="20731"/>
                    <a:pt x="14000" y="20621"/>
                  </a:cubicBezTo>
                  <a:cubicBezTo>
                    <a:pt x="13913" y="20512"/>
                    <a:pt x="13867" y="20483"/>
                    <a:pt x="13838" y="20425"/>
                  </a:cubicBezTo>
                  <a:cubicBezTo>
                    <a:pt x="13810" y="20367"/>
                    <a:pt x="13792" y="20275"/>
                    <a:pt x="13694" y="20091"/>
                  </a:cubicBezTo>
                  <a:cubicBezTo>
                    <a:pt x="13602" y="19906"/>
                    <a:pt x="13429" y="19635"/>
                    <a:pt x="13267" y="19347"/>
                  </a:cubicBezTo>
                  <a:cubicBezTo>
                    <a:pt x="13100" y="19058"/>
                    <a:pt x="12956" y="18747"/>
                    <a:pt x="12881" y="18568"/>
                  </a:cubicBezTo>
                  <a:cubicBezTo>
                    <a:pt x="12806" y="18383"/>
                    <a:pt x="12806" y="18331"/>
                    <a:pt x="12783" y="18193"/>
                  </a:cubicBezTo>
                  <a:cubicBezTo>
                    <a:pt x="12766" y="18049"/>
                    <a:pt x="12719" y="17824"/>
                    <a:pt x="12639" y="17483"/>
                  </a:cubicBezTo>
                  <a:cubicBezTo>
                    <a:pt x="12552" y="17143"/>
                    <a:pt x="12437" y="16693"/>
                    <a:pt x="12373" y="16336"/>
                  </a:cubicBezTo>
                  <a:cubicBezTo>
                    <a:pt x="12310" y="15984"/>
                    <a:pt x="12298" y="15724"/>
                    <a:pt x="12269" y="15574"/>
                  </a:cubicBezTo>
                  <a:cubicBezTo>
                    <a:pt x="12241" y="15424"/>
                    <a:pt x="12195" y="15384"/>
                    <a:pt x="12148" y="15159"/>
                  </a:cubicBezTo>
                  <a:cubicBezTo>
                    <a:pt x="12096" y="14940"/>
                    <a:pt x="12050" y="14536"/>
                    <a:pt x="11975" y="14063"/>
                  </a:cubicBezTo>
                  <a:cubicBezTo>
                    <a:pt x="11906" y="13584"/>
                    <a:pt x="11802" y="13036"/>
                    <a:pt x="11698" y="12604"/>
                  </a:cubicBezTo>
                  <a:cubicBezTo>
                    <a:pt x="11589" y="12177"/>
                    <a:pt x="11473" y="11865"/>
                    <a:pt x="11410" y="11681"/>
                  </a:cubicBezTo>
                  <a:cubicBezTo>
                    <a:pt x="11352" y="11502"/>
                    <a:pt x="11341" y="11450"/>
                    <a:pt x="11318" y="11415"/>
                  </a:cubicBezTo>
                  <a:cubicBezTo>
                    <a:pt x="11295" y="11387"/>
                    <a:pt x="11254" y="11363"/>
                    <a:pt x="11127" y="11225"/>
                  </a:cubicBezTo>
                  <a:cubicBezTo>
                    <a:pt x="11006" y="11087"/>
                    <a:pt x="10799" y="10833"/>
                    <a:pt x="10603" y="10631"/>
                  </a:cubicBezTo>
                  <a:cubicBezTo>
                    <a:pt x="10406" y="10435"/>
                    <a:pt x="10216" y="10296"/>
                    <a:pt x="10130" y="10227"/>
                  </a:cubicBezTo>
                  <a:cubicBezTo>
                    <a:pt x="10043" y="10158"/>
                    <a:pt x="10066" y="10152"/>
                    <a:pt x="10147" y="10193"/>
                  </a:cubicBezTo>
                  <a:cubicBezTo>
                    <a:pt x="10228" y="10227"/>
                    <a:pt x="10366" y="10308"/>
                    <a:pt x="10752" y="10389"/>
                  </a:cubicBezTo>
                  <a:cubicBezTo>
                    <a:pt x="11133" y="10469"/>
                    <a:pt x="11756" y="10562"/>
                    <a:pt x="12373" y="10642"/>
                  </a:cubicBezTo>
                  <a:cubicBezTo>
                    <a:pt x="12991" y="10717"/>
                    <a:pt x="13596" y="10792"/>
                    <a:pt x="14196" y="10885"/>
                  </a:cubicBezTo>
                  <a:cubicBezTo>
                    <a:pt x="14790" y="10983"/>
                    <a:pt x="15379" y="11110"/>
                    <a:pt x="15811" y="11196"/>
                  </a:cubicBezTo>
                  <a:cubicBezTo>
                    <a:pt x="16238" y="11288"/>
                    <a:pt x="16515" y="11340"/>
                    <a:pt x="16671" y="11369"/>
                  </a:cubicBezTo>
                  <a:cubicBezTo>
                    <a:pt x="16821" y="11404"/>
                    <a:pt x="16849" y="11415"/>
                    <a:pt x="16919" y="11600"/>
                  </a:cubicBezTo>
                  <a:cubicBezTo>
                    <a:pt x="16994" y="11785"/>
                    <a:pt x="17109" y="12142"/>
                    <a:pt x="17219" y="12540"/>
                  </a:cubicBezTo>
                  <a:cubicBezTo>
                    <a:pt x="17334" y="12938"/>
                    <a:pt x="17438" y="13377"/>
                    <a:pt x="17513" y="13763"/>
                  </a:cubicBezTo>
                  <a:cubicBezTo>
                    <a:pt x="17593" y="14149"/>
                    <a:pt x="17645" y="14472"/>
                    <a:pt x="17680" y="14697"/>
                  </a:cubicBezTo>
                  <a:cubicBezTo>
                    <a:pt x="17720" y="14911"/>
                    <a:pt x="17738" y="15020"/>
                    <a:pt x="17749" y="15159"/>
                  </a:cubicBezTo>
                  <a:cubicBezTo>
                    <a:pt x="17755" y="15297"/>
                    <a:pt x="17749" y="15470"/>
                    <a:pt x="17703" y="16030"/>
                  </a:cubicBezTo>
                  <a:cubicBezTo>
                    <a:pt x="17663" y="16589"/>
                    <a:pt x="17576" y="17530"/>
                    <a:pt x="17542" y="18216"/>
                  </a:cubicBezTo>
                  <a:cubicBezTo>
                    <a:pt x="17501" y="18897"/>
                    <a:pt x="17507" y="19318"/>
                    <a:pt x="17530" y="19531"/>
                  </a:cubicBezTo>
                  <a:cubicBezTo>
                    <a:pt x="17553" y="19745"/>
                    <a:pt x="17599" y="19750"/>
                    <a:pt x="17634" y="19756"/>
                  </a:cubicBezTo>
                  <a:cubicBezTo>
                    <a:pt x="17668" y="19762"/>
                    <a:pt x="17703" y="19768"/>
                    <a:pt x="17726" y="19802"/>
                  </a:cubicBezTo>
                  <a:cubicBezTo>
                    <a:pt x="17755" y="19843"/>
                    <a:pt x="17772" y="19906"/>
                    <a:pt x="17847" y="20102"/>
                  </a:cubicBezTo>
                  <a:cubicBezTo>
                    <a:pt x="17922" y="20298"/>
                    <a:pt x="18055" y="20627"/>
                    <a:pt x="18257" y="21094"/>
                  </a:cubicBezTo>
                  <a:cubicBezTo>
                    <a:pt x="18464" y="21561"/>
                    <a:pt x="18747" y="22167"/>
                    <a:pt x="18932" y="22559"/>
                  </a:cubicBezTo>
                  <a:cubicBezTo>
                    <a:pt x="19122" y="22946"/>
                    <a:pt x="19220" y="23119"/>
                    <a:pt x="19301" y="23217"/>
                  </a:cubicBezTo>
                  <a:cubicBezTo>
                    <a:pt x="19382" y="23309"/>
                    <a:pt x="19451" y="23327"/>
                    <a:pt x="19514" y="23361"/>
                  </a:cubicBezTo>
                  <a:cubicBezTo>
                    <a:pt x="19578" y="23401"/>
                    <a:pt x="19635" y="23448"/>
                    <a:pt x="19664" y="23505"/>
                  </a:cubicBezTo>
                  <a:cubicBezTo>
                    <a:pt x="19687" y="23557"/>
                    <a:pt x="19687" y="23615"/>
                    <a:pt x="19797" y="23782"/>
                  </a:cubicBezTo>
                  <a:cubicBezTo>
                    <a:pt x="19906" y="23944"/>
                    <a:pt x="20126" y="24209"/>
                    <a:pt x="20264" y="24353"/>
                  </a:cubicBezTo>
                  <a:cubicBezTo>
                    <a:pt x="20403" y="24492"/>
                    <a:pt x="20460" y="24509"/>
                    <a:pt x="20524" y="24532"/>
                  </a:cubicBezTo>
                  <a:cubicBezTo>
                    <a:pt x="20599" y="24549"/>
                    <a:pt x="20679" y="24578"/>
                    <a:pt x="20731" y="24630"/>
                  </a:cubicBezTo>
                  <a:cubicBezTo>
                    <a:pt x="20783" y="24688"/>
                    <a:pt x="20801" y="24769"/>
                    <a:pt x="20904" y="24895"/>
                  </a:cubicBezTo>
                  <a:cubicBezTo>
                    <a:pt x="21008" y="25022"/>
                    <a:pt x="21187" y="25190"/>
                    <a:pt x="21314" y="25282"/>
                  </a:cubicBezTo>
                  <a:cubicBezTo>
                    <a:pt x="21435" y="25374"/>
                    <a:pt x="21504" y="25386"/>
                    <a:pt x="21568" y="25438"/>
                  </a:cubicBezTo>
                  <a:cubicBezTo>
                    <a:pt x="21631" y="25490"/>
                    <a:pt x="21695" y="25582"/>
                    <a:pt x="21781" y="25668"/>
                  </a:cubicBezTo>
                  <a:cubicBezTo>
                    <a:pt x="21862" y="25761"/>
                    <a:pt x="21966" y="25847"/>
                    <a:pt x="22133" y="25986"/>
                  </a:cubicBezTo>
                  <a:cubicBezTo>
                    <a:pt x="22306" y="26124"/>
                    <a:pt x="22543" y="26320"/>
                    <a:pt x="22727" y="26453"/>
                  </a:cubicBezTo>
                  <a:cubicBezTo>
                    <a:pt x="22917" y="26580"/>
                    <a:pt x="23044" y="26643"/>
                    <a:pt x="23148" y="26666"/>
                  </a:cubicBezTo>
                  <a:cubicBezTo>
                    <a:pt x="23246" y="26689"/>
                    <a:pt x="23310" y="26666"/>
                    <a:pt x="23339" y="26637"/>
                  </a:cubicBezTo>
                  <a:cubicBezTo>
                    <a:pt x="23367" y="26603"/>
                    <a:pt x="23362" y="26551"/>
                    <a:pt x="23310" y="26522"/>
                  </a:cubicBezTo>
                  <a:cubicBezTo>
                    <a:pt x="23264" y="26487"/>
                    <a:pt x="23177" y="26476"/>
                    <a:pt x="23119" y="26453"/>
                  </a:cubicBezTo>
                  <a:cubicBezTo>
                    <a:pt x="23056" y="26424"/>
                    <a:pt x="23015" y="26401"/>
                    <a:pt x="22958" y="26320"/>
                  </a:cubicBezTo>
                  <a:cubicBezTo>
                    <a:pt x="22900" y="26251"/>
                    <a:pt x="22819" y="26130"/>
                    <a:pt x="22727" y="26043"/>
                  </a:cubicBezTo>
                  <a:cubicBezTo>
                    <a:pt x="22629" y="25963"/>
                    <a:pt x="22519" y="25911"/>
                    <a:pt x="22404" y="25824"/>
                  </a:cubicBezTo>
                  <a:cubicBezTo>
                    <a:pt x="22289" y="25738"/>
                    <a:pt x="22173" y="25616"/>
                    <a:pt x="22064" y="25501"/>
                  </a:cubicBezTo>
                  <a:cubicBezTo>
                    <a:pt x="21960" y="25380"/>
                    <a:pt x="21862" y="25270"/>
                    <a:pt x="21735" y="25155"/>
                  </a:cubicBezTo>
                  <a:cubicBezTo>
                    <a:pt x="21608" y="25040"/>
                    <a:pt x="21452" y="24924"/>
                    <a:pt x="21308" y="24815"/>
                  </a:cubicBezTo>
                  <a:cubicBezTo>
                    <a:pt x="21164" y="24711"/>
                    <a:pt x="21025" y="24613"/>
                    <a:pt x="20939" y="24515"/>
                  </a:cubicBezTo>
                  <a:cubicBezTo>
                    <a:pt x="20858" y="24411"/>
                    <a:pt x="20824" y="24301"/>
                    <a:pt x="20662" y="24094"/>
                  </a:cubicBezTo>
                  <a:cubicBezTo>
                    <a:pt x="20495" y="23880"/>
                    <a:pt x="20206" y="23569"/>
                    <a:pt x="20033" y="23401"/>
                  </a:cubicBezTo>
                  <a:cubicBezTo>
                    <a:pt x="19860" y="23234"/>
                    <a:pt x="19814" y="23211"/>
                    <a:pt x="19780" y="23165"/>
                  </a:cubicBezTo>
                  <a:cubicBezTo>
                    <a:pt x="19751" y="23119"/>
                    <a:pt x="19739" y="23044"/>
                    <a:pt x="19641" y="22825"/>
                  </a:cubicBezTo>
                  <a:cubicBezTo>
                    <a:pt x="19549" y="22611"/>
                    <a:pt x="19364" y="22248"/>
                    <a:pt x="19162" y="21821"/>
                  </a:cubicBezTo>
                  <a:cubicBezTo>
                    <a:pt x="18961" y="21394"/>
                    <a:pt x="18736" y="20892"/>
                    <a:pt x="18603" y="20581"/>
                  </a:cubicBezTo>
                  <a:cubicBezTo>
                    <a:pt x="18470" y="20269"/>
                    <a:pt x="18430" y="20148"/>
                    <a:pt x="18366" y="20068"/>
                  </a:cubicBezTo>
                  <a:cubicBezTo>
                    <a:pt x="18309" y="19993"/>
                    <a:pt x="18228" y="19952"/>
                    <a:pt x="18188" y="19918"/>
                  </a:cubicBezTo>
                  <a:cubicBezTo>
                    <a:pt x="18147" y="19883"/>
                    <a:pt x="18147" y="19848"/>
                    <a:pt x="18165" y="19814"/>
                  </a:cubicBezTo>
                  <a:cubicBezTo>
                    <a:pt x="18188" y="19779"/>
                    <a:pt x="18222" y="19750"/>
                    <a:pt x="18245" y="19646"/>
                  </a:cubicBezTo>
                  <a:cubicBezTo>
                    <a:pt x="18268" y="19548"/>
                    <a:pt x="18280" y="19375"/>
                    <a:pt x="18274" y="19012"/>
                  </a:cubicBezTo>
                  <a:cubicBezTo>
                    <a:pt x="18274" y="18654"/>
                    <a:pt x="18257" y="18106"/>
                    <a:pt x="18251" y="17731"/>
                  </a:cubicBezTo>
                  <a:cubicBezTo>
                    <a:pt x="18239" y="17357"/>
                    <a:pt x="18251" y="17160"/>
                    <a:pt x="18274" y="17097"/>
                  </a:cubicBezTo>
                  <a:cubicBezTo>
                    <a:pt x="18303" y="17028"/>
                    <a:pt x="18343" y="17097"/>
                    <a:pt x="18389" y="17160"/>
                  </a:cubicBezTo>
                  <a:cubicBezTo>
                    <a:pt x="18436" y="17218"/>
                    <a:pt x="18482" y="17276"/>
                    <a:pt x="18522" y="17316"/>
                  </a:cubicBezTo>
                  <a:cubicBezTo>
                    <a:pt x="18568" y="17357"/>
                    <a:pt x="18614" y="17385"/>
                    <a:pt x="18637" y="17437"/>
                  </a:cubicBezTo>
                  <a:cubicBezTo>
                    <a:pt x="18661" y="17489"/>
                    <a:pt x="18661" y="17570"/>
                    <a:pt x="18828" y="17789"/>
                  </a:cubicBezTo>
                  <a:cubicBezTo>
                    <a:pt x="18989" y="18014"/>
                    <a:pt x="19318" y="18377"/>
                    <a:pt x="19583" y="18649"/>
                  </a:cubicBezTo>
                  <a:cubicBezTo>
                    <a:pt x="19843" y="18925"/>
                    <a:pt x="20033" y="19104"/>
                    <a:pt x="20166" y="19208"/>
                  </a:cubicBezTo>
                  <a:cubicBezTo>
                    <a:pt x="20304" y="19312"/>
                    <a:pt x="20379" y="19341"/>
                    <a:pt x="20437" y="19358"/>
                  </a:cubicBezTo>
                  <a:cubicBezTo>
                    <a:pt x="20495" y="19370"/>
                    <a:pt x="20529" y="19370"/>
                    <a:pt x="20587" y="19410"/>
                  </a:cubicBezTo>
                  <a:cubicBezTo>
                    <a:pt x="20639" y="19450"/>
                    <a:pt x="20714" y="19537"/>
                    <a:pt x="20864" y="19675"/>
                  </a:cubicBezTo>
                  <a:cubicBezTo>
                    <a:pt x="21014" y="19802"/>
                    <a:pt x="21239" y="19981"/>
                    <a:pt x="21395" y="20085"/>
                  </a:cubicBezTo>
                  <a:cubicBezTo>
                    <a:pt x="21550" y="20183"/>
                    <a:pt x="21637" y="20206"/>
                    <a:pt x="21729" y="20217"/>
                  </a:cubicBezTo>
                  <a:cubicBezTo>
                    <a:pt x="21821" y="20229"/>
                    <a:pt x="21914" y="20229"/>
                    <a:pt x="21983" y="20269"/>
                  </a:cubicBezTo>
                  <a:cubicBezTo>
                    <a:pt x="22052" y="20310"/>
                    <a:pt x="22093" y="20391"/>
                    <a:pt x="22260" y="20494"/>
                  </a:cubicBezTo>
                  <a:cubicBezTo>
                    <a:pt x="22433" y="20604"/>
                    <a:pt x="22733" y="20737"/>
                    <a:pt x="22906" y="20794"/>
                  </a:cubicBezTo>
                  <a:cubicBezTo>
                    <a:pt x="23079" y="20858"/>
                    <a:pt x="23131" y="20852"/>
                    <a:pt x="23223" y="20904"/>
                  </a:cubicBezTo>
                  <a:cubicBezTo>
                    <a:pt x="23315" y="20956"/>
                    <a:pt x="23442" y="21060"/>
                    <a:pt x="23563" y="21135"/>
                  </a:cubicBezTo>
                  <a:cubicBezTo>
                    <a:pt x="23679" y="21204"/>
                    <a:pt x="23788" y="21238"/>
                    <a:pt x="23881" y="21262"/>
                  </a:cubicBezTo>
                  <a:cubicBezTo>
                    <a:pt x="23973" y="21279"/>
                    <a:pt x="24048" y="21279"/>
                    <a:pt x="24065" y="21233"/>
                  </a:cubicBezTo>
                  <a:cubicBezTo>
                    <a:pt x="24077" y="21187"/>
                    <a:pt x="24036" y="21100"/>
                    <a:pt x="23956" y="21013"/>
                  </a:cubicBezTo>
                  <a:cubicBezTo>
                    <a:pt x="23875" y="20933"/>
                    <a:pt x="23760" y="20858"/>
                    <a:pt x="23656" y="20806"/>
                  </a:cubicBezTo>
                  <a:cubicBezTo>
                    <a:pt x="23552" y="20754"/>
                    <a:pt x="23460" y="20725"/>
                    <a:pt x="23390" y="20702"/>
                  </a:cubicBezTo>
                  <a:cubicBezTo>
                    <a:pt x="23321" y="20679"/>
                    <a:pt x="23275" y="20667"/>
                    <a:pt x="23217" y="20633"/>
                  </a:cubicBezTo>
                  <a:cubicBezTo>
                    <a:pt x="23165" y="20592"/>
                    <a:pt x="23108" y="20541"/>
                    <a:pt x="22992" y="20466"/>
                  </a:cubicBezTo>
                  <a:cubicBezTo>
                    <a:pt x="22883" y="20391"/>
                    <a:pt x="22721" y="20298"/>
                    <a:pt x="22577" y="20229"/>
                  </a:cubicBezTo>
                  <a:cubicBezTo>
                    <a:pt x="22439" y="20160"/>
                    <a:pt x="22323" y="20108"/>
                    <a:pt x="22196" y="20044"/>
                  </a:cubicBezTo>
                  <a:cubicBezTo>
                    <a:pt x="22064" y="19987"/>
                    <a:pt x="21920" y="19918"/>
                    <a:pt x="21787" y="19848"/>
                  </a:cubicBezTo>
                  <a:cubicBezTo>
                    <a:pt x="21654" y="19779"/>
                    <a:pt x="21527" y="19704"/>
                    <a:pt x="21366" y="19589"/>
                  </a:cubicBezTo>
                  <a:cubicBezTo>
                    <a:pt x="21199" y="19473"/>
                    <a:pt x="20997" y="19318"/>
                    <a:pt x="20870" y="19202"/>
                  </a:cubicBezTo>
                  <a:cubicBezTo>
                    <a:pt x="20749" y="19087"/>
                    <a:pt x="20708" y="19012"/>
                    <a:pt x="20610" y="18937"/>
                  </a:cubicBezTo>
                  <a:cubicBezTo>
                    <a:pt x="20512" y="18856"/>
                    <a:pt x="20356" y="18770"/>
                    <a:pt x="20114" y="18545"/>
                  </a:cubicBezTo>
                  <a:cubicBezTo>
                    <a:pt x="19872" y="18320"/>
                    <a:pt x="19549" y="17962"/>
                    <a:pt x="19335" y="17726"/>
                  </a:cubicBezTo>
                  <a:cubicBezTo>
                    <a:pt x="19116" y="17489"/>
                    <a:pt x="19007" y="17374"/>
                    <a:pt x="18949" y="17282"/>
                  </a:cubicBezTo>
                  <a:cubicBezTo>
                    <a:pt x="18897" y="17189"/>
                    <a:pt x="18897" y="17126"/>
                    <a:pt x="18891" y="17039"/>
                  </a:cubicBezTo>
                  <a:cubicBezTo>
                    <a:pt x="18880" y="16953"/>
                    <a:pt x="18857" y="16843"/>
                    <a:pt x="18822" y="16757"/>
                  </a:cubicBezTo>
                  <a:cubicBezTo>
                    <a:pt x="18787" y="16670"/>
                    <a:pt x="18736" y="16607"/>
                    <a:pt x="18661" y="16480"/>
                  </a:cubicBezTo>
                  <a:cubicBezTo>
                    <a:pt x="18580" y="16359"/>
                    <a:pt x="18470" y="16168"/>
                    <a:pt x="18430" y="16047"/>
                  </a:cubicBezTo>
                  <a:cubicBezTo>
                    <a:pt x="18384" y="15926"/>
                    <a:pt x="18395" y="15874"/>
                    <a:pt x="18418" y="15511"/>
                  </a:cubicBezTo>
                  <a:cubicBezTo>
                    <a:pt x="18436" y="15147"/>
                    <a:pt x="18464" y="14484"/>
                    <a:pt x="18470" y="13861"/>
                  </a:cubicBezTo>
                  <a:cubicBezTo>
                    <a:pt x="18476" y="13244"/>
                    <a:pt x="18459" y="12679"/>
                    <a:pt x="18384" y="12246"/>
                  </a:cubicBezTo>
                  <a:cubicBezTo>
                    <a:pt x="18314" y="11813"/>
                    <a:pt x="18193" y="11513"/>
                    <a:pt x="18061" y="11317"/>
                  </a:cubicBezTo>
                  <a:cubicBezTo>
                    <a:pt x="17928" y="11121"/>
                    <a:pt x="17790" y="11029"/>
                    <a:pt x="17657" y="10960"/>
                  </a:cubicBezTo>
                  <a:cubicBezTo>
                    <a:pt x="17530" y="10885"/>
                    <a:pt x="17409" y="10839"/>
                    <a:pt x="17322" y="10798"/>
                  </a:cubicBezTo>
                  <a:cubicBezTo>
                    <a:pt x="17236" y="10758"/>
                    <a:pt x="17178" y="10729"/>
                    <a:pt x="17138" y="10660"/>
                  </a:cubicBezTo>
                  <a:cubicBezTo>
                    <a:pt x="17097" y="10591"/>
                    <a:pt x="17069" y="10487"/>
                    <a:pt x="17040" y="10354"/>
                  </a:cubicBezTo>
                  <a:cubicBezTo>
                    <a:pt x="17011" y="10221"/>
                    <a:pt x="16976" y="10060"/>
                    <a:pt x="16982" y="9991"/>
                  </a:cubicBezTo>
                  <a:cubicBezTo>
                    <a:pt x="16988" y="9921"/>
                    <a:pt x="17034" y="9950"/>
                    <a:pt x="17074" y="9996"/>
                  </a:cubicBezTo>
                  <a:cubicBezTo>
                    <a:pt x="17120" y="10048"/>
                    <a:pt x="17155" y="10112"/>
                    <a:pt x="17201" y="10146"/>
                  </a:cubicBezTo>
                  <a:cubicBezTo>
                    <a:pt x="17242" y="10181"/>
                    <a:pt x="17288" y="10193"/>
                    <a:pt x="17322" y="10233"/>
                  </a:cubicBezTo>
                  <a:cubicBezTo>
                    <a:pt x="17357" y="10267"/>
                    <a:pt x="17374" y="10337"/>
                    <a:pt x="17501" y="10498"/>
                  </a:cubicBezTo>
                  <a:cubicBezTo>
                    <a:pt x="17634" y="10660"/>
                    <a:pt x="17876" y="10914"/>
                    <a:pt x="18055" y="11104"/>
                  </a:cubicBezTo>
                  <a:cubicBezTo>
                    <a:pt x="18228" y="11300"/>
                    <a:pt x="18343" y="11433"/>
                    <a:pt x="18430" y="11502"/>
                  </a:cubicBezTo>
                  <a:cubicBezTo>
                    <a:pt x="18516" y="11571"/>
                    <a:pt x="18580" y="11583"/>
                    <a:pt x="18620" y="11611"/>
                  </a:cubicBezTo>
                  <a:cubicBezTo>
                    <a:pt x="18661" y="11640"/>
                    <a:pt x="18684" y="11686"/>
                    <a:pt x="18770" y="11842"/>
                  </a:cubicBezTo>
                  <a:cubicBezTo>
                    <a:pt x="18857" y="12004"/>
                    <a:pt x="19012" y="12269"/>
                    <a:pt x="19128" y="12454"/>
                  </a:cubicBezTo>
                  <a:cubicBezTo>
                    <a:pt x="19243" y="12638"/>
                    <a:pt x="19318" y="12742"/>
                    <a:pt x="19399" y="12800"/>
                  </a:cubicBezTo>
                  <a:cubicBezTo>
                    <a:pt x="19480" y="12863"/>
                    <a:pt x="19560" y="12886"/>
                    <a:pt x="19624" y="12990"/>
                  </a:cubicBezTo>
                  <a:cubicBezTo>
                    <a:pt x="19687" y="13100"/>
                    <a:pt x="19739" y="13296"/>
                    <a:pt x="19785" y="13451"/>
                  </a:cubicBezTo>
                  <a:cubicBezTo>
                    <a:pt x="19831" y="13607"/>
                    <a:pt x="19872" y="13723"/>
                    <a:pt x="19901" y="13786"/>
                  </a:cubicBezTo>
                  <a:cubicBezTo>
                    <a:pt x="19930" y="13855"/>
                    <a:pt x="19953" y="13873"/>
                    <a:pt x="19987" y="13878"/>
                  </a:cubicBezTo>
                  <a:cubicBezTo>
                    <a:pt x="20022" y="13884"/>
                    <a:pt x="20074" y="13873"/>
                    <a:pt x="20137" y="13953"/>
                  </a:cubicBezTo>
                  <a:cubicBezTo>
                    <a:pt x="20201" y="14034"/>
                    <a:pt x="20281" y="14196"/>
                    <a:pt x="20333" y="14294"/>
                  </a:cubicBezTo>
                  <a:cubicBezTo>
                    <a:pt x="20385" y="14392"/>
                    <a:pt x="20408" y="14415"/>
                    <a:pt x="20454" y="14409"/>
                  </a:cubicBezTo>
                  <a:cubicBezTo>
                    <a:pt x="20501" y="14403"/>
                    <a:pt x="20558" y="14374"/>
                    <a:pt x="20622" y="14369"/>
                  </a:cubicBezTo>
                  <a:cubicBezTo>
                    <a:pt x="20685" y="14363"/>
                    <a:pt x="20743" y="14386"/>
                    <a:pt x="20812" y="14409"/>
                  </a:cubicBezTo>
                  <a:cubicBezTo>
                    <a:pt x="20876" y="14432"/>
                    <a:pt x="20951" y="14449"/>
                    <a:pt x="21002" y="14501"/>
                  </a:cubicBezTo>
                  <a:cubicBezTo>
                    <a:pt x="21066" y="14559"/>
                    <a:pt x="21106" y="14645"/>
                    <a:pt x="21152" y="14715"/>
                  </a:cubicBezTo>
                  <a:cubicBezTo>
                    <a:pt x="21193" y="14790"/>
                    <a:pt x="21233" y="14830"/>
                    <a:pt x="21274" y="14865"/>
                  </a:cubicBezTo>
                  <a:cubicBezTo>
                    <a:pt x="21308" y="14894"/>
                    <a:pt x="21343" y="14911"/>
                    <a:pt x="21372" y="14899"/>
                  </a:cubicBezTo>
                  <a:cubicBezTo>
                    <a:pt x="21406" y="14888"/>
                    <a:pt x="21435" y="14842"/>
                    <a:pt x="21470" y="14824"/>
                  </a:cubicBezTo>
                  <a:cubicBezTo>
                    <a:pt x="21504" y="14807"/>
                    <a:pt x="21533" y="14813"/>
                    <a:pt x="21562" y="14807"/>
                  </a:cubicBezTo>
                  <a:cubicBezTo>
                    <a:pt x="21591" y="14807"/>
                    <a:pt x="21614" y="14795"/>
                    <a:pt x="21643" y="14830"/>
                  </a:cubicBezTo>
                  <a:cubicBezTo>
                    <a:pt x="21672" y="14865"/>
                    <a:pt x="21706" y="14945"/>
                    <a:pt x="21747" y="14992"/>
                  </a:cubicBezTo>
                  <a:cubicBezTo>
                    <a:pt x="21793" y="15038"/>
                    <a:pt x="21845" y="15055"/>
                    <a:pt x="21908" y="15061"/>
                  </a:cubicBezTo>
                  <a:cubicBezTo>
                    <a:pt x="21966" y="15072"/>
                    <a:pt x="22041" y="15078"/>
                    <a:pt x="22116" y="15055"/>
                  </a:cubicBezTo>
                  <a:cubicBezTo>
                    <a:pt x="22191" y="15026"/>
                    <a:pt x="22271" y="14969"/>
                    <a:pt x="22335" y="14917"/>
                  </a:cubicBezTo>
                  <a:cubicBezTo>
                    <a:pt x="22404" y="14859"/>
                    <a:pt x="22456" y="14807"/>
                    <a:pt x="22502" y="14692"/>
                  </a:cubicBezTo>
                  <a:cubicBezTo>
                    <a:pt x="22548" y="14576"/>
                    <a:pt x="22589" y="14397"/>
                    <a:pt x="22600" y="14236"/>
                  </a:cubicBezTo>
                  <a:cubicBezTo>
                    <a:pt x="22612" y="14080"/>
                    <a:pt x="22589" y="13936"/>
                    <a:pt x="22548" y="13798"/>
                  </a:cubicBezTo>
                  <a:cubicBezTo>
                    <a:pt x="22502" y="13653"/>
                    <a:pt x="22439" y="13509"/>
                    <a:pt x="22375" y="13394"/>
                  </a:cubicBezTo>
                  <a:cubicBezTo>
                    <a:pt x="22312" y="13278"/>
                    <a:pt x="22248" y="13186"/>
                    <a:pt x="22231" y="13128"/>
                  </a:cubicBezTo>
                  <a:cubicBezTo>
                    <a:pt x="22208" y="13071"/>
                    <a:pt x="22231" y="13042"/>
                    <a:pt x="22254" y="12990"/>
                  </a:cubicBezTo>
                  <a:cubicBezTo>
                    <a:pt x="22277" y="12938"/>
                    <a:pt x="22300" y="12857"/>
                    <a:pt x="22294" y="12800"/>
                  </a:cubicBezTo>
                  <a:cubicBezTo>
                    <a:pt x="22294" y="12742"/>
                    <a:pt x="22266" y="12707"/>
                    <a:pt x="22214" y="12650"/>
                  </a:cubicBezTo>
                  <a:cubicBezTo>
                    <a:pt x="22162" y="12592"/>
                    <a:pt x="22081" y="12511"/>
                    <a:pt x="22046" y="12448"/>
                  </a:cubicBezTo>
                  <a:cubicBezTo>
                    <a:pt x="22012" y="12384"/>
                    <a:pt x="22018" y="12338"/>
                    <a:pt x="22006" y="12257"/>
                  </a:cubicBezTo>
                  <a:cubicBezTo>
                    <a:pt x="21989" y="12183"/>
                    <a:pt x="21954" y="12073"/>
                    <a:pt x="21920" y="11998"/>
                  </a:cubicBezTo>
                  <a:cubicBezTo>
                    <a:pt x="21885" y="11923"/>
                    <a:pt x="21850" y="11888"/>
                    <a:pt x="21833" y="11854"/>
                  </a:cubicBezTo>
                  <a:cubicBezTo>
                    <a:pt x="21816" y="11825"/>
                    <a:pt x="21827" y="11790"/>
                    <a:pt x="21833" y="11756"/>
                  </a:cubicBezTo>
                  <a:cubicBezTo>
                    <a:pt x="21845" y="11721"/>
                    <a:pt x="21856" y="11686"/>
                    <a:pt x="21821" y="11617"/>
                  </a:cubicBezTo>
                  <a:cubicBezTo>
                    <a:pt x="21793" y="11542"/>
                    <a:pt x="21718" y="11438"/>
                    <a:pt x="21579" y="11219"/>
                  </a:cubicBezTo>
                  <a:cubicBezTo>
                    <a:pt x="21435" y="11000"/>
                    <a:pt x="21227" y="10665"/>
                    <a:pt x="21077" y="10469"/>
                  </a:cubicBezTo>
                  <a:cubicBezTo>
                    <a:pt x="20927" y="10267"/>
                    <a:pt x="20835" y="10204"/>
                    <a:pt x="20772" y="10164"/>
                  </a:cubicBezTo>
                  <a:cubicBezTo>
                    <a:pt x="20702" y="10118"/>
                    <a:pt x="20662" y="10100"/>
                    <a:pt x="20645" y="10060"/>
                  </a:cubicBezTo>
                  <a:cubicBezTo>
                    <a:pt x="20633" y="10025"/>
                    <a:pt x="20645" y="9979"/>
                    <a:pt x="20599" y="9875"/>
                  </a:cubicBezTo>
                  <a:cubicBezTo>
                    <a:pt x="20547" y="9771"/>
                    <a:pt x="20443" y="9616"/>
                    <a:pt x="20287" y="9448"/>
                  </a:cubicBezTo>
                  <a:cubicBezTo>
                    <a:pt x="20126" y="9281"/>
                    <a:pt x="19924" y="9097"/>
                    <a:pt x="19705" y="8900"/>
                  </a:cubicBezTo>
                  <a:cubicBezTo>
                    <a:pt x="19491" y="8704"/>
                    <a:pt x="19266" y="8491"/>
                    <a:pt x="19093" y="8318"/>
                  </a:cubicBezTo>
                  <a:cubicBezTo>
                    <a:pt x="18914" y="8145"/>
                    <a:pt x="18782" y="8006"/>
                    <a:pt x="18580" y="7839"/>
                  </a:cubicBezTo>
                  <a:cubicBezTo>
                    <a:pt x="18378" y="7672"/>
                    <a:pt x="18101" y="7476"/>
                    <a:pt x="17865" y="7308"/>
                  </a:cubicBezTo>
                  <a:cubicBezTo>
                    <a:pt x="17628" y="7135"/>
                    <a:pt x="17438" y="7003"/>
                    <a:pt x="17340" y="6916"/>
                  </a:cubicBezTo>
                  <a:cubicBezTo>
                    <a:pt x="17242" y="6830"/>
                    <a:pt x="17242" y="6789"/>
                    <a:pt x="17097" y="6674"/>
                  </a:cubicBezTo>
                  <a:cubicBezTo>
                    <a:pt x="16953" y="6564"/>
                    <a:pt x="16671" y="6368"/>
                    <a:pt x="16382" y="6189"/>
                  </a:cubicBezTo>
                  <a:cubicBezTo>
                    <a:pt x="16088" y="6011"/>
                    <a:pt x="15794" y="5843"/>
                    <a:pt x="15592" y="5740"/>
                  </a:cubicBezTo>
                  <a:cubicBezTo>
                    <a:pt x="15396" y="5636"/>
                    <a:pt x="15298" y="5601"/>
                    <a:pt x="15223" y="5549"/>
                  </a:cubicBezTo>
                  <a:cubicBezTo>
                    <a:pt x="15142" y="5497"/>
                    <a:pt x="15084" y="5434"/>
                    <a:pt x="15021" y="5370"/>
                  </a:cubicBezTo>
                  <a:cubicBezTo>
                    <a:pt x="14957" y="5313"/>
                    <a:pt x="14882" y="5255"/>
                    <a:pt x="14750" y="5203"/>
                  </a:cubicBezTo>
                  <a:cubicBezTo>
                    <a:pt x="14617" y="5145"/>
                    <a:pt x="14427" y="5093"/>
                    <a:pt x="14185" y="5018"/>
                  </a:cubicBezTo>
                  <a:cubicBezTo>
                    <a:pt x="13948" y="4944"/>
                    <a:pt x="13660" y="4851"/>
                    <a:pt x="13475" y="4794"/>
                  </a:cubicBezTo>
                  <a:cubicBezTo>
                    <a:pt x="13290" y="4736"/>
                    <a:pt x="13215" y="4713"/>
                    <a:pt x="13164" y="4701"/>
                  </a:cubicBezTo>
                  <a:cubicBezTo>
                    <a:pt x="13117" y="4690"/>
                    <a:pt x="13106" y="4678"/>
                    <a:pt x="13135" y="4661"/>
                  </a:cubicBezTo>
                  <a:cubicBezTo>
                    <a:pt x="13164" y="4644"/>
                    <a:pt x="13227" y="4609"/>
                    <a:pt x="13267" y="4569"/>
                  </a:cubicBezTo>
                  <a:cubicBezTo>
                    <a:pt x="13314" y="4534"/>
                    <a:pt x="13331" y="4488"/>
                    <a:pt x="13342" y="4442"/>
                  </a:cubicBezTo>
                  <a:cubicBezTo>
                    <a:pt x="13348" y="4396"/>
                    <a:pt x="13342" y="4344"/>
                    <a:pt x="13331" y="4280"/>
                  </a:cubicBezTo>
                  <a:cubicBezTo>
                    <a:pt x="13319" y="4217"/>
                    <a:pt x="13302" y="4148"/>
                    <a:pt x="13325" y="4142"/>
                  </a:cubicBezTo>
                  <a:cubicBezTo>
                    <a:pt x="13354" y="4142"/>
                    <a:pt x="13423" y="4205"/>
                    <a:pt x="13631" y="4344"/>
                  </a:cubicBezTo>
                  <a:cubicBezTo>
                    <a:pt x="13838" y="4482"/>
                    <a:pt x="14185" y="4695"/>
                    <a:pt x="14519" y="4863"/>
                  </a:cubicBezTo>
                  <a:cubicBezTo>
                    <a:pt x="14848" y="5030"/>
                    <a:pt x="15165" y="5151"/>
                    <a:pt x="15465" y="5313"/>
                  </a:cubicBezTo>
                  <a:cubicBezTo>
                    <a:pt x="15759" y="5474"/>
                    <a:pt x="16036" y="5670"/>
                    <a:pt x="16307" y="5855"/>
                  </a:cubicBezTo>
                  <a:cubicBezTo>
                    <a:pt x="16584" y="6034"/>
                    <a:pt x="16849" y="6207"/>
                    <a:pt x="17138" y="6380"/>
                  </a:cubicBezTo>
                  <a:cubicBezTo>
                    <a:pt x="17420" y="6553"/>
                    <a:pt x="17726" y="6732"/>
                    <a:pt x="18015" y="6864"/>
                  </a:cubicBezTo>
                  <a:cubicBezTo>
                    <a:pt x="18303" y="6997"/>
                    <a:pt x="18580" y="7083"/>
                    <a:pt x="19087" y="7320"/>
                  </a:cubicBezTo>
                  <a:cubicBezTo>
                    <a:pt x="19595" y="7556"/>
                    <a:pt x="20339" y="7943"/>
                    <a:pt x="21008" y="8335"/>
                  </a:cubicBezTo>
                  <a:cubicBezTo>
                    <a:pt x="21672" y="8722"/>
                    <a:pt x="22254" y="9114"/>
                    <a:pt x="22612" y="9327"/>
                  </a:cubicBezTo>
                  <a:cubicBezTo>
                    <a:pt x="22975" y="9535"/>
                    <a:pt x="23114" y="9570"/>
                    <a:pt x="23344" y="9714"/>
                  </a:cubicBezTo>
                  <a:cubicBezTo>
                    <a:pt x="23581" y="9858"/>
                    <a:pt x="23904" y="10118"/>
                    <a:pt x="24181" y="10325"/>
                  </a:cubicBezTo>
                  <a:cubicBezTo>
                    <a:pt x="24452" y="10533"/>
                    <a:pt x="24677" y="10683"/>
                    <a:pt x="25086" y="10873"/>
                  </a:cubicBezTo>
                  <a:cubicBezTo>
                    <a:pt x="25490" y="11063"/>
                    <a:pt x="26078" y="11288"/>
                    <a:pt x="26448" y="11410"/>
                  </a:cubicBezTo>
                  <a:cubicBezTo>
                    <a:pt x="26811" y="11531"/>
                    <a:pt x="26944" y="11542"/>
                    <a:pt x="27007" y="11513"/>
                  </a:cubicBezTo>
                  <a:cubicBezTo>
                    <a:pt x="27070" y="11490"/>
                    <a:pt x="27065" y="11421"/>
                    <a:pt x="26961" y="11306"/>
                  </a:cubicBezTo>
                  <a:cubicBezTo>
                    <a:pt x="26863" y="11196"/>
                    <a:pt x="26678" y="11035"/>
                    <a:pt x="26494" y="10896"/>
                  </a:cubicBezTo>
                  <a:cubicBezTo>
                    <a:pt x="26315" y="10752"/>
                    <a:pt x="26136" y="10637"/>
                    <a:pt x="25986" y="10544"/>
                  </a:cubicBezTo>
                  <a:cubicBezTo>
                    <a:pt x="25830" y="10452"/>
                    <a:pt x="25709" y="10383"/>
                    <a:pt x="25663" y="10348"/>
                  </a:cubicBezTo>
                  <a:cubicBezTo>
                    <a:pt x="25611" y="10314"/>
                    <a:pt x="25640" y="10314"/>
                    <a:pt x="25813" y="10383"/>
                  </a:cubicBezTo>
                  <a:cubicBezTo>
                    <a:pt x="25992" y="10452"/>
                    <a:pt x="26315" y="10585"/>
                    <a:pt x="26621" y="10694"/>
                  </a:cubicBezTo>
                  <a:cubicBezTo>
                    <a:pt x="26921" y="10804"/>
                    <a:pt x="27197" y="10890"/>
                    <a:pt x="27376" y="10948"/>
                  </a:cubicBezTo>
                  <a:cubicBezTo>
                    <a:pt x="27549" y="11000"/>
                    <a:pt x="27630" y="11035"/>
                    <a:pt x="27613" y="10989"/>
                  </a:cubicBezTo>
                  <a:cubicBezTo>
                    <a:pt x="27601" y="10942"/>
                    <a:pt x="27503" y="10821"/>
                    <a:pt x="27278" y="10671"/>
                  </a:cubicBezTo>
                  <a:cubicBezTo>
                    <a:pt x="27053" y="10521"/>
                    <a:pt x="26701" y="10348"/>
                    <a:pt x="26298" y="10129"/>
                  </a:cubicBezTo>
                  <a:cubicBezTo>
                    <a:pt x="25900" y="9910"/>
                    <a:pt x="25450" y="9650"/>
                    <a:pt x="24954" y="9368"/>
                  </a:cubicBezTo>
                  <a:cubicBezTo>
                    <a:pt x="24463" y="9091"/>
                    <a:pt x="23933" y="8797"/>
                    <a:pt x="23292" y="8462"/>
                  </a:cubicBezTo>
                  <a:cubicBezTo>
                    <a:pt x="22646" y="8128"/>
                    <a:pt x="21896" y="7753"/>
                    <a:pt x="21239" y="7424"/>
                  </a:cubicBezTo>
                  <a:cubicBezTo>
                    <a:pt x="20581" y="7095"/>
                    <a:pt x="20016" y="6812"/>
                    <a:pt x="19370" y="6495"/>
                  </a:cubicBezTo>
                  <a:cubicBezTo>
                    <a:pt x="18724" y="6178"/>
                    <a:pt x="17997" y="5826"/>
                    <a:pt x="17403" y="5526"/>
                  </a:cubicBezTo>
                  <a:cubicBezTo>
                    <a:pt x="16803" y="5226"/>
                    <a:pt x="16336" y="4984"/>
                    <a:pt x="15921" y="4782"/>
                  </a:cubicBezTo>
                  <a:cubicBezTo>
                    <a:pt x="15500" y="4574"/>
                    <a:pt x="15130" y="4413"/>
                    <a:pt x="14784" y="4251"/>
                  </a:cubicBezTo>
                  <a:cubicBezTo>
                    <a:pt x="14433" y="4096"/>
                    <a:pt x="14110" y="3946"/>
                    <a:pt x="13810" y="3796"/>
                  </a:cubicBezTo>
                  <a:cubicBezTo>
                    <a:pt x="13504" y="3651"/>
                    <a:pt x="13227" y="3513"/>
                    <a:pt x="12985" y="3409"/>
                  </a:cubicBezTo>
                  <a:cubicBezTo>
                    <a:pt x="12742" y="3311"/>
                    <a:pt x="12529" y="3253"/>
                    <a:pt x="12419" y="3202"/>
                  </a:cubicBezTo>
                  <a:cubicBezTo>
                    <a:pt x="12310" y="3150"/>
                    <a:pt x="12298" y="3098"/>
                    <a:pt x="12269" y="3075"/>
                  </a:cubicBezTo>
                  <a:cubicBezTo>
                    <a:pt x="12241" y="3040"/>
                    <a:pt x="12195" y="3028"/>
                    <a:pt x="12102" y="3000"/>
                  </a:cubicBezTo>
                  <a:cubicBezTo>
                    <a:pt x="12010" y="2971"/>
                    <a:pt x="11871" y="2919"/>
                    <a:pt x="11745" y="2890"/>
                  </a:cubicBezTo>
                  <a:cubicBezTo>
                    <a:pt x="11618" y="2861"/>
                    <a:pt x="11508" y="2850"/>
                    <a:pt x="11427" y="2809"/>
                  </a:cubicBezTo>
                  <a:cubicBezTo>
                    <a:pt x="11347" y="2763"/>
                    <a:pt x="11289" y="2688"/>
                    <a:pt x="11300" y="2654"/>
                  </a:cubicBezTo>
                  <a:cubicBezTo>
                    <a:pt x="11318" y="2619"/>
                    <a:pt x="11399" y="2630"/>
                    <a:pt x="11473" y="2642"/>
                  </a:cubicBezTo>
                  <a:cubicBezTo>
                    <a:pt x="11548" y="2654"/>
                    <a:pt x="11618" y="2665"/>
                    <a:pt x="11670" y="2642"/>
                  </a:cubicBezTo>
                  <a:cubicBezTo>
                    <a:pt x="11727" y="2613"/>
                    <a:pt x="11768" y="2544"/>
                    <a:pt x="11779" y="2463"/>
                  </a:cubicBezTo>
                  <a:cubicBezTo>
                    <a:pt x="11785" y="2382"/>
                    <a:pt x="11750" y="2279"/>
                    <a:pt x="11675" y="2169"/>
                  </a:cubicBezTo>
                  <a:cubicBezTo>
                    <a:pt x="11595" y="2059"/>
                    <a:pt x="11468" y="1950"/>
                    <a:pt x="11341" y="1904"/>
                  </a:cubicBezTo>
                  <a:cubicBezTo>
                    <a:pt x="11208" y="1858"/>
                    <a:pt x="11070" y="1892"/>
                    <a:pt x="10995" y="1909"/>
                  </a:cubicBezTo>
                  <a:cubicBezTo>
                    <a:pt x="10920" y="1927"/>
                    <a:pt x="10908" y="1944"/>
                    <a:pt x="10885" y="1904"/>
                  </a:cubicBezTo>
                  <a:cubicBezTo>
                    <a:pt x="10862" y="1863"/>
                    <a:pt x="10827" y="1777"/>
                    <a:pt x="10764" y="1667"/>
                  </a:cubicBezTo>
                  <a:cubicBezTo>
                    <a:pt x="10701" y="1558"/>
                    <a:pt x="10614" y="1431"/>
                    <a:pt x="10510" y="1281"/>
                  </a:cubicBezTo>
                  <a:cubicBezTo>
                    <a:pt x="10412" y="1137"/>
                    <a:pt x="10291" y="964"/>
                    <a:pt x="10158" y="802"/>
                  </a:cubicBezTo>
                  <a:cubicBezTo>
                    <a:pt x="10020" y="635"/>
                    <a:pt x="9870" y="473"/>
                    <a:pt x="9639" y="346"/>
                  </a:cubicBezTo>
                  <a:cubicBezTo>
                    <a:pt x="9414" y="219"/>
                    <a:pt x="9114" y="127"/>
                    <a:pt x="8820" y="75"/>
                  </a:cubicBezTo>
                  <a:cubicBezTo>
                    <a:pt x="8526" y="18"/>
                    <a:pt x="8238" y="0"/>
                    <a:pt x="7961" y="29"/>
                  </a:cubicBezTo>
                  <a:cubicBezTo>
                    <a:pt x="7678" y="64"/>
                    <a:pt x="7407" y="144"/>
                    <a:pt x="7188" y="219"/>
                  </a:cubicBezTo>
                  <a:cubicBezTo>
                    <a:pt x="6963" y="300"/>
                    <a:pt x="6784" y="375"/>
                    <a:pt x="6623" y="450"/>
                  </a:cubicBezTo>
                  <a:lnTo>
                    <a:pt x="6623" y="467"/>
                  </a:lnTo>
                  <a:cubicBezTo>
                    <a:pt x="6461" y="542"/>
                    <a:pt x="6323" y="623"/>
                    <a:pt x="6190" y="733"/>
                  </a:cubicBezTo>
                  <a:cubicBezTo>
                    <a:pt x="6057" y="837"/>
                    <a:pt x="5930" y="975"/>
                    <a:pt x="5867" y="1050"/>
                  </a:cubicBezTo>
                  <a:cubicBezTo>
                    <a:pt x="5798" y="1119"/>
                    <a:pt x="5786" y="1131"/>
                    <a:pt x="5757" y="1142"/>
                  </a:cubicBezTo>
                  <a:cubicBezTo>
                    <a:pt x="5723" y="1154"/>
                    <a:pt x="5671" y="1165"/>
                    <a:pt x="5636" y="1200"/>
                  </a:cubicBezTo>
                  <a:cubicBezTo>
                    <a:pt x="5602" y="1229"/>
                    <a:pt x="5590" y="1281"/>
                    <a:pt x="5590" y="1321"/>
                  </a:cubicBezTo>
                  <a:cubicBezTo>
                    <a:pt x="5590" y="1362"/>
                    <a:pt x="5607" y="1390"/>
                    <a:pt x="5613" y="1413"/>
                  </a:cubicBezTo>
                  <a:cubicBezTo>
                    <a:pt x="5619" y="1431"/>
                    <a:pt x="5625" y="1442"/>
                    <a:pt x="5613" y="1477"/>
                  </a:cubicBezTo>
                  <a:cubicBezTo>
                    <a:pt x="5602" y="1511"/>
                    <a:pt x="5578" y="1563"/>
                    <a:pt x="5573" y="1627"/>
                  </a:cubicBezTo>
                  <a:cubicBezTo>
                    <a:pt x="5561" y="1690"/>
                    <a:pt x="5567" y="1765"/>
                    <a:pt x="5573" y="1806"/>
                  </a:cubicBezTo>
                  <a:cubicBezTo>
                    <a:pt x="5578" y="1852"/>
                    <a:pt x="5584" y="1869"/>
                    <a:pt x="5584" y="1886"/>
                  </a:cubicBezTo>
                  <a:cubicBezTo>
                    <a:pt x="5578" y="1898"/>
                    <a:pt x="5567" y="1909"/>
                    <a:pt x="5527" y="1938"/>
                  </a:cubicBezTo>
                  <a:cubicBezTo>
                    <a:pt x="5480" y="1967"/>
                    <a:pt x="5405" y="2008"/>
                    <a:pt x="5359" y="2042"/>
                  </a:cubicBezTo>
                  <a:cubicBezTo>
                    <a:pt x="5313" y="2077"/>
                    <a:pt x="5290" y="2111"/>
                    <a:pt x="5273" y="2169"/>
                  </a:cubicBezTo>
                  <a:cubicBezTo>
                    <a:pt x="5255" y="2227"/>
                    <a:pt x="5238" y="2307"/>
                    <a:pt x="5221" y="2371"/>
                  </a:cubicBezTo>
                  <a:cubicBezTo>
                    <a:pt x="5204" y="2440"/>
                    <a:pt x="5175" y="2492"/>
                    <a:pt x="5146" y="2515"/>
                  </a:cubicBezTo>
                  <a:cubicBezTo>
                    <a:pt x="5123" y="2544"/>
                    <a:pt x="5094" y="2544"/>
                    <a:pt x="5071" y="2527"/>
                  </a:cubicBezTo>
                  <a:cubicBezTo>
                    <a:pt x="5048" y="2509"/>
                    <a:pt x="5019" y="2481"/>
                    <a:pt x="4973" y="2406"/>
                  </a:cubicBezTo>
                  <a:cubicBezTo>
                    <a:pt x="4927" y="2331"/>
                    <a:pt x="4852" y="2215"/>
                    <a:pt x="4782" y="2106"/>
                  </a:cubicBezTo>
                  <a:cubicBezTo>
                    <a:pt x="4719" y="2002"/>
                    <a:pt x="4650" y="1904"/>
                    <a:pt x="4569" y="1777"/>
                  </a:cubicBezTo>
                  <a:cubicBezTo>
                    <a:pt x="4494" y="1650"/>
                    <a:pt x="4396" y="1488"/>
                    <a:pt x="4333" y="1367"/>
                  </a:cubicBezTo>
                  <a:cubicBezTo>
                    <a:pt x="4269" y="1252"/>
                    <a:pt x="4240" y="1171"/>
                    <a:pt x="4223" y="1113"/>
                  </a:cubicBezTo>
                  <a:cubicBezTo>
                    <a:pt x="4200" y="1050"/>
                    <a:pt x="4194" y="1010"/>
                    <a:pt x="4177" y="992"/>
                  </a:cubicBezTo>
                  <a:cubicBezTo>
                    <a:pt x="4165" y="981"/>
                    <a:pt x="4148" y="987"/>
                    <a:pt x="4113" y="987"/>
                  </a:cubicBezTo>
                  <a:cubicBezTo>
                    <a:pt x="4073" y="981"/>
                    <a:pt x="4015" y="969"/>
                    <a:pt x="3975" y="964"/>
                  </a:cubicBezTo>
                  <a:cubicBezTo>
                    <a:pt x="3929" y="964"/>
                    <a:pt x="3906" y="975"/>
                    <a:pt x="3865" y="981"/>
                  </a:cubicBezTo>
                  <a:cubicBezTo>
                    <a:pt x="3831" y="987"/>
                    <a:pt x="3779" y="981"/>
                    <a:pt x="3750" y="992"/>
                  </a:cubicBezTo>
                  <a:cubicBezTo>
                    <a:pt x="3715" y="1004"/>
                    <a:pt x="3698" y="1021"/>
                    <a:pt x="3675" y="1038"/>
                  </a:cubicBezTo>
                  <a:cubicBezTo>
                    <a:pt x="3652" y="1050"/>
                    <a:pt x="3623" y="1056"/>
                    <a:pt x="3548" y="1067"/>
                  </a:cubicBezTo>
                  <a:cubicBezTo>
                    <a:pt x="3467" y="1079"/>
                    <a:pt x="3340" y="1096"/>
                    <a:pt x="3208" y="1137"/>
                  </a:cubicBezTo>
                  <a:cubicBezTo>
                    <a:pt x="3075" y="1183"/>
                    <a:pt x="2937" y="1246"/>
                    <a:pt x="2804" y="1321"/>
                  </a:cubicBezTo>
                  <a:cubicBezTo>
                    <a:pt x="2671" y="1402"/>
                    <a:pt x="2550" y="1494"/>
                    <a:pt x="2458" y="1586"/>
                  </a:cubicBezTo>
                  <a:cubicBezTo>
                    <a:pt x="2366" y="1679"/>
                    <a:pt x="2296" y="1777"/>
                    <a:pt x="2250" y="1852"/>
                  </a:cubicBezTo>
                  <a:cubicBezTo>
                    <a:pt x="2210" y="1933"/>
                    <a:pt x="2181" y="1996"/>
                    <a:pt x="2158" y="2025"/>
                  </a:cubicBezTo>
                  <a:cubicBezTo>
                    <a:pt x="2129" y="2054"/>
                    <a:pt x="2106" y="2048"/>
                    <a:pt x="2066" y="2025"/>
                  </a:cubicBezTo>
                  <a:cubicBezTo>
                    <a:pt x="2020" y="2008"/>
                    <a:pt x="1956" y="1973"/>
                    <a:pt x="1898" y="1950"/>
                  </a:cubicBezTo>
                  <a:cubicBezTo>
                    <a:pt x="1841" y="1927"/>
                    <a:pt x="1789" y="1915"/>
                    <a:pt x="1743" y="1909"/>
                  </a:cubicBezTo>
                  <a:cubicBezTo>
                    <a:pt x="1697" y="1909"/>
                    <a:pt x="1656" y="1915"/>
                    <a:pt x="1633" y="1904"/>
                  </a:cubicBezTo>
                  <a:cubicBezTo>
                    <a:pt x="1610" y="1898"/>
                    <a:pt x="1598" y="1869"/>
                    <a:pt x="1575" y="1834"/>
                  </a:cubicBezTo>
                  <a:cubicBezTo>
                    <a:pt x="1558" y="1794"/>
                    <a:pt x="1523" y="1742"/>
                    <a:pt x="1483" y="1725"/>
                  </a:cubicBezTo>
                  <a:cubicBezTo>
                    <a:pt x="1449" y="1708"/>
                    <a:pt x="1402" y="1719"/>
                    <a:pt x="1379" y="1725"/>
                  </a:cubicBezTo>
                  <a:cubicBezTo>
                    <a:pt x="1350" y="1731"/>
                    <a:pt x="1345" y="1731"/>
                    <a:pt x="1304" y="1685"/>
                  </a:cubicBezTo>
                  <a:cubicBezTo>
                    <a:pt x="1270" y="1644"/>
                    <a:pt x="1200" y="1563"/>
                    <a:pt x="1085" y="1477"/>
                  </a:cubicBezTo>
                  <a:cubicBezTo>
                    <a:pt x="970" y="1390"/>
                    <a:pt x="802" y="1304"/>
                    <a:pt x="670" y="1229"/>
                  </a:cubicBezTo>
                  <a:cubicBezTo>
                    <a:pt x="531" y="1154"/>
                    <a:pt x="416" y="1090"/>
                    <a:pt x="318" y="1038"/>
                  </a:cubicBezTo>
                  <a:cubicBezTo>
                    <a:pt x="220" y="992"/>
                    <a:pt x="133" y="958"/>
                    <a:pt x="81" y="940"/>
                  </a:cubicBezTo>
                  <a:cubicBezTo>
                    <a:pt x="30" y="917"/>
                    <a:pt x="1" y="917"/>
                    <a:pt x="30" y="935"/>
                  </a:cubicBezTo>
                  <a:cubicBezTo>
                    <a:pt x="58" y="952"/>
                    <a:pt x="128" y="987"/>
                    <a:pt x="237" y="1056"/>
                  </a:cubicBezTo>
                  <a:cubicBezTo>
                    <a:pt x="347" y="1125"/>
                    <a:pt x="485" y="1229"/>
                    <a:pt x="589" y="1321"/>
                  </a:cubicBezTo>
                  <a:cubicBezTo>
                    <a:pt x="699" y="1413"/>
                    <a:pt x="774" y="1488"/>
                    <a:pt x="814" y="1546"/>
                  </a:cubicBezTo>
                  <a:cubicBezTo>
                    <a:pt x="860" y="1604"/>
                    <a:pt x="877" y="1644"/>
                    <a:pt x="877" y="1661"/>
                  </a:cubicBezTo>
                  <a:cubicBezTo>
                    <a:pt x="877" y="1673"/>
                    <a:pt x="860" y="1673"/>
                    <a:pt x="785" y="1650"/>
                  </a:cubicBezTo>
                  <a:cubicBezTo>
                    <a:pt x="710" y="1638"/>
                    <a:pt x="572" y="1610"/>
                    <a:pt x="468" y="1598"/>
                  </a:cubicBezTo>
                  <a:cubicBezTo>
                    <a:pt x="358" y="1586"/>
                    <a:pt x="283" y="1586"/>
                    <a:pt x="226" y="1604"/>
                  </a:cubicBezTo>
                  <a:cubicBezTo>
                    <a:pt x="156" y="1621"/>
                    <a:pt x="105" y="1650"/>
                    <a:pt x="81" y="1661"/>
                  </a:cubicBezTo>
                  <a:cubicBezTo>
                    <a:pt x="64" y="1679"/>
                    <a:pt x="70" y="1679"/>
                    <a:pt x="110" y="1679"/>
                  </a:cubicBezTo>
                  <a:cubicBezTo>
                    <a:pt x="151" y="1673"/>
                    <a:pt x="220" y="1667"/>
                    <a:pt x="295" y="1667"/>
                  </a:cubicBezTo>
                  <a:cubicBezTo>
                    <a:pt x="370" y="1673"/>
                    <a:pt x="456" y="1679"/>
                    <a:pt x="549" y="1713"/>
                  </a:cubicBezTo>
                  <a:cubicBezTo>
                    <a:pt x="641" y="1742"/>
                    <a:pt x="739" y="1788"/>
                    <a:pt x="814" y="1846"/>
                  </a:cubicBezTo>
                  <a:cubicBezTo>
                    <a:pt x="889" y="1898"/>
                    <a:pt x="935" y="1967"/>
                    <a:pt x="993" y="2002"/>
                  </a:cubicBezTo>
                  <a:cubicBezTo>
                    <a:pt x="1051" y="2042"/>
                    <a:pt x="1108" y="2054"/>
                    <a:pt x="1149" y="2059"/>
                  </a:cubicBezTo>
                  <a:cubicBezTo>
                    <a:pt x="1195" y="2059"/>
                    <a:pt x="1224" y="2054"/>
                    <a:pt x="1247" y="2059"/>
                  </a:cubicBezTo>
                  <a:cubicBezTo>
                    <a:pt x="1275" y="2071"/>
                    <a:pt x="1293" y="2094"/>
                    <a:pt x="1327" y="2111"/>
                  </a:cubicBezTo>
                  <a:cubicBezTo>
                    <a:pt x="1362" y="2134"/>
                    <a:pt x="1408" y="2152"/>
                    <a:pt x="1449" y="2152"/>
                  </a:cubicBezTo>
                  <a:cubicBezTo>
                    <a:pt x="1495" y="2152"/>
                    <a:pt x="1529" y="2134"/>
                    <a:pt x="1564" y="2140"/>
                  </a:cubicBezTo>
                  <a:cubicBezTo>
                    <a:pt x="1593" y="2146"/>
                    <a:pt x="1610" y="2175"/>
                    <a:pt x="1650" y="2204"/>
                  </a:cubicBezTo>
                  <a:cubicBezTo>
                    <a:pt x="1691" y="2238"/>
                    <a:pt x="1743" y="2267"/>
                    <a:pt x="1795" y="2290"/>
                  </a:cubicBezTo>
                  <a:cubicBezTo>
                    <a:pt x="1852" y="2313"/>
                    <a:pt x="1910" y="2325"/>
                    <a:pt x="1968" y="2331"/>
                  </a:cubicBezTo>
                  <a:cubicBezTo>
                    <a:pt x="2020" y="2336"/>
                    <a:pt x="2071" y="2325"/>
                    <a:pt x="2095" y="2336"/>
                  </a:cubicBezTo>
                  <a:cubicBezTo>
                    <a:pt x="2123" y="2342"/>
                    <a:pt x="2123" y="2371"/>
                    <a:pt x="2118" y="2440"/>
                  </a:cubicBezTo>
                  <a:cubicBezTo>
                    <a:pt x="2106" y="2509"/>
                    <a:pt x="2095" y="2619"/>
                    <a:pt x="2089" y="2705"/>
                  </a:cubicBezTo>
                  <a:cubicBezTo>
                    <a:pt x="2077" y="2786"/>
                    <a:pt x="2077" y="2844"/>
                    <a:pt x="2066" y="2907"/>
                  </a:cubicBezTo>
                  <a:cubicBezTo>
                    <a:pt x="2060" y="2971"/>
                    <a:pt x="2037" y="3046"/>
                    <a:pt x="2020" y="3109"/>
                  </a:cubicBezTo>
                  <a:cubicBezTo>
                    <a:pt x="2002" y="3178"/>
                    <a:pt x="1985" y="3242"/>
                    <a:pt x="1985" y="3305"/>
                  </a:cubicBezTo>
                  <a:cubicBezTo>
                    <a:pt x="1985" y="3369"/>
                    <a:pt x="1996" y="3438"/>
                    <a:pt x="2025" y="3501"/>
                  </a:cubicBezTo>
                  <a:cubicBezTo>
                    <a:pt x="2048" y="3565"/>
                    <a:pt x="2083" y="3623"/>
                    <a:pt x="2095" y="3669"/>
                  </a:cubicBezTo>
                  <a:cubicBezTo>
                    <a:pt x="2106" y="3715"/>
                    <a:pt x="2100" y="3750"/>
                    <a:pt x="2089" y="3790"/>
                  </a:cubicBezTo>
                  <a:cubicBezTo>
                    <a:pt x="2077" y="3824"/>
                    <a:pt x="2066" y="3865"/>
                    <a:pt x="2060" y="3894"/>
                  </a:cubicBezTo>
                  <a:cubicBezTo>
                    <a:pt x="2054" y="3928"/>
                    <a:pt x="2066" y="3946"/>
                    <a:pt x="2106" y="3998"/>
                  </a:cubicBezTo>
                  <a:cubicBezTo>
                    <a:pt x="2146" y="4055"/>
                    <a:pt x="2221" y="4142"/>
                    <a:pt x="2291" y="4211"/>
                  </a:cubicBezTo>
                  <a:cubicBezTo>
                    <a:pt x="2366" y="4286"/>
                    <a:pt x="2435" y="4344"/>
                    <a:pt x="2493" y="4390"/>
                  </a:cubicBezTo>
                  <a:cubicBezTo>
                    <a:pt x="2550" y="4430"/>
                    <a:pt x="2591" y="4465"/>
                    <a:pt x="2619" y="4505"/>
                  </a:cubicBezTo>
                  <a:cubicBezTo>
                    <a:pt x="2643" y="4546"/>
                    <a:pt x="2654" y="4592"/>
                    <a:pt x="2654" y="4690"/>
                  </a:cubicBezTo>
                  <a:cubicBezTo>
                    <a:pt x="2654" y="4794"/>
                    <a:pt x="2648" y="4944"/>
                    <a:pt x="2625" y="5122"/>
                  </a:cubicBezTo>
                  <a:cubicBezTo>
                    <a:pt x="2608" y="5301"/>
                    <a:pt x="2573" y="5503"/>
                    <a:pt x="2539" y="5682"/>
                  </a:cubicBezTo>
                  <a:cubicBezTo>
                    <a:pt x="2504" y="5861"/>
                    <a:pt x="2475" y="6011"/>
                    <a:pt x="2458" y="6091"/>
                  </a:cubicBezTo>
                  <a:close/>
                </a:path>
              </a:pathLst>
            </a:custGeom>
            <a:solidFill>
              <a:srgbClr val="1B1D1E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3947325" y="4890400"/>
              <a:ext cx="9700" cy="37800"/>
            </a:xfrm>
            <a:custGeom>
              <a:avLst/>
              <a:gdLst/>
              <a:ahLst/>
              <a:cxnLst/>
              <a:rect l="l" t="t" r="r" b="b"/>
              <a:pathLst>
                <a:path w="388" h="1512" extrusionOk="0">
                  <a:moveTo>
                    <a:pt x="18" y="121"/>
                  </a:moveTo>
                  <a:cubicBezTo>
                    <a:pt x="35" y="225"/>
                    <a:pt x="87" y="421"/>
                    <a:pt x="139" y="669"/>
                  </a:cubicBezTo>
                  <a:cubicBezTo>
                    <a:pt x="191" y="917"/>
                    <a:pt x="243" y="1211"/>
                    <a:pt x="278" y="1361"/>
                  </a:cubicBezTo>
                  <a:cubicBezTo>
                    <a:pt x="306" y="1511"/>
                    <a:pt x="312" y="1506"/>
                    <a:pt x="329" y="1425"/>
                  </a:cubicBezTo>
                  <a:cubicBezTo>
                    <a:pt x="347" y="1350"/>
                    <a:pt x="370" y="1206"/>
                    <a:pt x="370" y="1096"/>
                  </a:cubicBezTo>
                  <a:cubicBezTo>
                    <a:pt x="376" y="992"/>
                    <a:pt x="358" y="935"/>
                    <a:pt x="358" y="819"/>
                  </a:cubicBezTo>
                  <a:cubicBezTo>
                    <a:pt x="364" y="710"/>
                    <a:pt x="387" y="548"/>
                    <a:pt x="376" y="415"/>
                  </a:cubicBezTo>
                  <a:cubicBezTo>
                    <a:pt x="364" y="288"/>
                    <a:pt x="312" y="190"/>
                    <a:pt x="249" y="121"/>
                  </a:cubicBezTo>
                  <a:cubicBezTo>
                    <a:pt x="185" y="58"/>
                    <a:pt x="104" y="23"/>
                    <a:pt x="64" y="12"/>
                  </a:cubicBezTo>
                  <a:cubicBezTo>
                    <a:pt x="12" y="0"/>
                    <a:pt x="1" y="17"/>
                    <a:pt x="18" y="121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3580050" y="4767950"/>
              <a:ext cx="50200" cy="21225"/>
            </a:xfrm>
            <a:custGeom>
              <a:avLst/>
              <a:gdLst/>
              <a:ahLst/>
              <a:cxnLst/>
              <a:rect l="l" t="t" r="r" b="b"/>
              <a:pathLst>
                <a:path w="2008" h="849" extrusionOk="0">
                  <a:moveTo>
                    <a:pt x="1569" y="422"/>
                  </a:moveTo>
                  <a:cubicBezTo>
                    <a:pt x="1413" y="382"/>
                    <a:pt x="1212" y="318"/>
                    <a:pt x="992" y="249"/>
                  </a:cubicBezTo>
                  <a:cubicBezTo>
                    <a:pt x="767" y="180"/>
                    <a:pt x="519" y="105"/>
                    <a:pt x="375" y="59"/>
                  </a:cubicBezTo>
                  <a:cubicBezTo>
                    <a:pt x="231" y="12"/>
                    <a:pt x="191" y="1"/>
                    <a:pt x="162" y="1"/>
                  </a:cubicBezTo>
                  <a:cubicBezTo>
                    <a:pt x="139" y="1"/>
                    <a:pt x="133" y="12"/>
                    <a:pt x="116" y="87"/>
                  </a:cubicBezTo>
                  <a:cubicBezTo>
                    <a:pt x="93" y="157"/>
                    <a:pt x="64" y="278"/>
                    <a:pt x="41" y="416"/>
                  </a:cubicBezTo>
                  <a:cubicBezTo>
                    <a:pt x="18" y="549"/>
                    <a:pt x="0" y="693"/>
                    <a:pt x="0" y="768"/>
                  </a:cubicBezTo>
                  <a:cubicBezTo>
                    <a:pt x="6" y="843"/>
                    <a:pt x="23" y="849"/>
                    <a:pt x="133" y="843"/>
                  </a:cubicBezTo>
                  <a:cubicBezTo>
                    <a:pt x="248" y="837"/>
                    <a:pt x="462" y="820"/>
                    <a:pt x="664" y="797"/>
                  </a:cubicBezTo>
                  <a:cubicBezTo>
                    <a:pt x="865" y="774"/>
                    <a:pt x="1056" y="745"/>
                    <a:pt x="1217" y="722"/>
                  </a:cubicBezTo>
                  <a:cubicBezTo>
                    <a:pt x="1385" y="699"/>
                    <a:pt x="1529" y="682"/>
                    <a:pt x="1644" y="670"/>
                  </a:cubicBezTo>
                  <a:cubicBezTo>
                    <a:pt x="1760" y="653"/>
                    <a:pt x="1852" y="641"/>
                    <a:pt x="1909" y="630"/>
                  </a:cubicBezTo>
                  <a:cubicBezTo>
                    <a:pt x="1973" y="618"/>
                    <a:pt x="2008" y="607"/>
                    <a:pt x="2002" y="589"/>
                  </a:cubicBezTo>
                  <a:cubicBezTo>
                    <a:pt x="1996" y="572"/>
                    <a:pt x="1956" y="555"/>
                    <a:pt x="1886" y="526"/>
                  </a:cubicBezTo>
                  <a:cubicBezTo>
                    <a:pt x="1817" y="503"/>
                    <a:pt x="1719" y="474"/>
                    <a:pt x="1569" y="428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3587250" y="4687200"/>
              <a:ext cx="86250" cy="88150"/>
            </a:xfrm>
            <a:custGeom>
              <a:avLst/>
              <a:gdLst/>
              <a:ahLst/>
              <a:cxnLst/>
              <a:rect l="l" t="t" r="r" b="b"/>
              <a:pathLst>
                <a:path w="3450" h="3526" extrusionOk="0">
                  <a:moveTo>
                    <a:pt x="312" y="1570"/>
                  </a:moveTo>
                  <a:cubicBezTo>
                    <a:pt x="266" y="1708"/>
                    <a:pt x="214" y="1887"/>
                    <a:pt x="156" y="2077"/>
                  </a:cubicBezTo>
                  <a:cubicBezTo>
                    <a:pt x="99" y="2268"/>
                    <a:pt x="41" y="2475"/>
                    <a:pt x="18" y="2579"/>
                  </a:cubicBezTo>
                  <a:cubicBezTo>
                    <a:pt x="1" y="2689"/>
                    <a:pt x="18" y="2706"/>
                    <a:pt x="151" y="2741"/>
                  </a:cubicBezTo>
                  <a:cubicBezTo>
                    <a:pt x="283" y="2769"/>
                    <a:pt x="531" y="2821"/>
                    <a:pt x="779" y="2879"/>
                  </a:cubicBezTo>
                  <a:cubicBezTo>
                    <a:pt x="1033" y="2943"/>
                    <a:pt x="1293" y="3012"/>
                    <a:pt x="1604" y="3092"/>
                  </a:cubicBezTo>
                  <a:cubicBezTo>
                    <a:pt x="1916" y="3179"/>
                    <a:pt x="2291" y="3277"/>
                    <a:pt x="2544" y="3352"/>
                  </a:cubicBezTo>
                  <a:cubicBezTo>
                    <a:pt x="2798" y="3421"/>
                    <a:pt x="2937" y="3473"/>
                    <a:pt x="3017" y="3490"/>
                  </a:cubicBezTo>
                  <a:cubicBezTo>
                    <a:pt x="3092" y="3508"/>
                    <a:pt x="3104" y="3496"/>
                    <a:pt x="3133" y="3490"/>
                  </a:cubicBezTo>
                  <a:cubicBezTo>
                    <a:pt x="3162" y="3479"/>
                    <a:pt x="3202" y="3485"/>
                    <a:pt x="3248" y="3490"/>
                  </a:cubicBezTo>
                  <a:cubicBezTo>
                    <a:pt x="3294" y="3496"/>
                    <a:pt x="3352" y="3502"/>
                    <a:pt x="3392" y="3508"/>
                  </a:cubicBezTo>
                  <a:cubicBezTo>
                    <a:pt x="3433" y="3519"/>
                    <a:pt x="3444" y="3525"/>
                    <a:pt x="3450" y="3508"/>
                  </a:cubicBezTo>
                  <a:cubicBezTo>
                    <a:pt x="3450" y="3490"/>
                    <a:pt x="3433" y="3439"/>
                    <a:pt x="3392" y="3323"/>
                  </a:cubicBezTo>
                  <a:cubicBezTo>
                    <a:pt x="3352" y="3208"/>
                    <a:pt x="3288" y="3029"/>
                    <a:pt x="3237" y="2868"/>
                  </a:cubicBezTo>
                  <a:cubicBezTo>
                    <a:pt x="3179" y="2706"/>
                    <a:pt x="3139" y="2568"/>
                    <a:pt x="3110" y="2481"/>
                  </a:cubicBezTo>
                  <a:cubicBezTo>
                    <a:pt x="3081" y="2395"/>
                    <a:pt x="3081" y="2366"/>
                    <a:pt x="3064" y="2348"/>
                  </a:cubicBezTo>
                  <a:cubicBezTo>
                    <a:pt x="3046" y="2325"/>
                    <a:pt x="3017" y="2320"/>
                    <a:pt x="2989" y="2291"/>
                  </a:cubicBezTo>
                  <a:cubicBezTo>
                    <a:pt x="2965" y="2262"/>
                    <a:pt x="2942" y="2216"/>
                    <a:pt x="2937" y="2175"/>
                  </a:cubicBezTo>
                  <a:cubicBezTo>
                    <a:pt x="2931" y="2129"/>
                    <a:pt x="2942" y="2083"/>
                    <a:pt x="2965" y="2066"/>
                  </a:cubicBezTo>
                  <a:cubicBezTo>
                    <a:pt x="2994" y="2043"/>
                    <a:pt x="3029" y="2043"/>
                    <a:pt x="3046" y="2008"/>
                  </a:cubicBezTo>
                  <a:cubicBezTo>
                    <a:pt x="3064" y="1973"/>
                    <a:pt x="3064" y="1910"/>
                    <a:pt x="3052" y="1864"/>
                  </a:cubicBezTo>
                  <a:cubicBezTo>
                    <a:pt x="3040" y="1818"/>
                    <a:pt x="3012" y="1783"/>
                    <a:pt x="2983" y="1766"/>
                  </a:cubicBezTo>
                  <a:cubicBezTo>
                    <a:pt x="2960" y="1754"/>
                    <a:pt x="2931" y="1754"/>
                    <a:pt x="2902" y="1731"/>
                  </a:cubicBezTo>
                  <a:cubicBezTo>
                    <a:pt x="2879" y="1708"/>
                    <a:pt x="2856" y="1668"/>
                    <a:pt x="2827" y="1599"/>
                  </a:cubicBezTo>
                  <a:cubicBezTo>
                    <a:pt x="2798" y="1524"/>
                    <a:pt x="2758" y="1420"/>
                    <a:pt x="2729" y="1293"/>
                  </a:cubicBezTo>
                  <a:cubicBezTo>
                    <a:pt x="2694" y="1160"/>
                    <a:pt x="2671" y="999"/>
                    <a:pt x="2637" y="883"/>
                  </a:cubicBezTo>
                  <a:cubicBezTo>
                    <a:pt x="2608" y="768"/>
                    <a:pt x="2579" y="699"/>
                    <a:pt x="2533" y="653"/>
                  </a:cubicBezTo>
                  <a:cubicBezTo>
                    <a:pt x="2492" y="612"/>
                    <a:pt x="2446" y="595"/>
                    <a:pt x="2412" y="560"/>
                  </a:cubicBezTo>
                  <a:cubicBezTo>
                    <a:pt x="2377" y="526"/>
                    <a:pt x="2354" y="468"/>
                    <a:pt x="2348" y="433"/>
                  </a:cubicBezTo>
                  <a:cubicBezTo>
                    <a:pt x="2337" y="393"/>
                    <a:pt x="2343" y="370"/>
                    <a:pt x="2325" y="353"/>
                  </a:cubicBezTo>
                  <a:cubicBezTo>
                    <a:pt x="2314" y="330"/>
                    <a:pt x="2279" y="312"/>
                    <a:pt x="2233" y="278"/>
                  </a:cubicBezTo>
                  <a:cubicBezTo>
                    <a:pt x="2187" y="243"/>
                    <a:pt x="2135" y="191"/>
                    <a:pt x="2112" y="151"/>
                  </a:cubicBezTo>
                  <a:cubicBezTo>
                    <a:pt x="2094" y="116"/>
                    <a:pt x="2106" y="82"/>
                    <a:pt x="2089" y="58"/>
                  </a:cubicBezTo>
                  <a:cubicBezTo>
                    <a:pt x="2071" y="35"/>
                    <a:pt x="2019" y="18"/>
                    <a:pt x="1991" y="7"/>
                  </a:cubicBezTo>
                  <a:cubicBezTo>
                    <a:pt x="1956" y="1"/>
                    <a:pt x="1933" y="1"/>
                    <a:pt x="1916" y="24"/>
                  </a:cubicBezTo>
                  <a:cubicBezTo>
                    <a:pt x="1893" y="41"/>
                    <a:pt x="1870" y="76"/>
                    <a:pt x="1846" y="99"/>
                  </a:cubicBezTo>
                  <a:cubicBezTo>
                    <a:pt x="1818" y="122"/>
                    <a:pt x="1783" y="128"/>
                    <a:pt x="1748" y="128"/>
                  </a:cubicBezTo>
                  <a:cubicBezTo>
                    <a:pt x="1714" y="128"/>
                    <a:pt x="1685" y="122"/>
                    <a:pt x="1662" y="122"/>
                  </a:cubicBezTo>
                  <a:cubicBezTo>
                    <a:pt x="1633" y="133"/>
                    <a:pt x="1616" y="151"/>
                    <a:pt x="1575" y="180"/>
                  </a:cubicBezTo>
                  <a:cubicBezTo>
                    <a:pt x="1535" y="203"/>
                    <a:pt x="1472" y="237"/>
                    <a:pt x="1402" y="260"/>
                  </a:cubicBezTo>
                  <a:cubicBezTo>
                    <a:pt x="1339" y="278"/>
                    <a:pt x="1264" y="289"/>
                    <a:pt x="1212" y="295"/>
                  </a:cubicBezTo>
                  <a:cubicBezTo>
                    <a:pt x="1154" y="301"/>
                    <a:pt x="1125" y="301"/>
                    <a:pt x="1079" y="324"/>
                  </a:cubicBezTo>
                  <a:cubicBezTo>
                    <a:pt x="1027" y="353"/>
                    <a:pt x="970" y="410"/>
                    <a:pt x="941" y="462"/>
                  </a:cubicBezTo>
                  <a:cubicBezTo>
                    <a:pt x="906" y="514"/>
                    <a:pt x="906" y="566"/>
                    <a:pt x="883" y="589"/>
                  </a:cubicBezTo>
                  <a:cubicBezTo>
                    <a:pt x="866" y="618"/>
                    <a:pt x="820" y="624"/>
                    <a:pt x="791" y="664"/>
                  </a:cubicBezTo>
                  <a:cubicBezTo>
                    <a:pt x="762" y="704"/>
                    <a:pt x="745" y="779"/>
                    <a:pt x="716" y="872"/>
                  </a:cubicBezTo>
                  <a:cubicBezTo>
                    <a:pt x="681" y="964"/>
                    <a:pt x="635" y="1074"/>
                    <a:pt x="601" y="1131"/>
                  </a:cubicBezTo>
                  <a:cubicBezTo>
                    <a:pt x="560" y="1189"/>
                    <a:pt x="526" y="1201"/>
                    <a:pt x="497" y="1206"/>
                  </a:cubicBezTo>
                  <a:cubicBezTo>
                    <a:pt x="468" y="1218"/>
                    <a:pt x="439" y="1229"/>
                    <a:pt x="410" y="1281"/>
                  </a:cubicBezTo>
                  <a:cubicBezTo>
                    <a:pt x="381" y="1333"/>
                    <a:pt x="358" y="1431"/>
                    <a:pt x="318" y="1570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3759150" y="4774025"/>
              <a:ext cx="145525" cy="59425"/>
            </a:xfrm>
            <a:custGeom>
              <a:avLst/>
              <a:gdLst/>
              <a:ahLst/>
              <a:cxnLst/>
              <a:rect l="l" t="t" r="r" b="b"/>
              <a:pathLst>
                <a:path w="5821" h="2377" extrusionOk="0">
                  <a:moveTo>
                    <a:pt x="4563" y="1973"/>
                  </a:moveTo>
                  <a:cubicBezTo>
                    <a:pt x="4845" y="1990"/>
                    <a:pt x="5082" y="2013"/>
                    <a:pt x="5284" y="2031"/>
                  </a:cubicBezTo>
                  <a:cubicBezTo>
                    <a:pt x="5486" y="2054"/>
                    <a:pt x="5659" y="2077"/>
                    <a:pt x="5740" y="2082"/>
                  </a:cubicBezTo>
                  <a:cubicBezTo>
                    <a:pt x="5820" y="2082"/>
                    <a:pt x="5820" y="2065"/>
                    <a:pt x="5809" y="2048"/>
                  </a:cubicBezTo>
                  <a:cubicBezTo>
                    <a:pt x="5797" y="2031"/>
                    <a:pt x="5774" y="2019"/>
                    <a:pt x="5763" y="1996"/>
                  </a:cubicBezTo>
                  <a:cubicBezTo>
                    <a:pt x="5751" y="1967"/>
                    <a:pt x="5751" y="1933"/>
                    <a:pt x="5728" y="1915"/>
                  </a:cubicBezTo>
                  <a:cubicBezTo>
                    <a:pt x="5705" y="1898"/>
                    <a:pt x="5665" y="1909"/>
                    <a:pt x="5578" y="1881"/>
                  </a:cubicBezTo>
                  <a:cubicBezTo>
                    <a:pt x="5491" y="1858"/>
                    <a:pt x="5365" y="1800"/>
                    <a:pt x="5088" y="1650"/>
                  </a:cubicBezTo>
                  <a:cubicBezTo>
                    <a:pt x="4811" y="1500"/>
                    <a:pt x="4384" y="1263"/>
                    <a:pt x="4148" y="1125"/>
                  </a:cubicBezTo>
                  <a:cubicBezTo>
                    <a:pt x="3911" y="987"/>
                    <a:pt x="3859" y="946"/>
                    <a:pt x="3830" y="912"/>
                  </a:cubicBezTo>
                  <a:cubicBezTo>
                    <a:pt x="3801" y="877"/>
                    <a:pt x="3790" y="842"/>
                    <a:pt x="3755" y="837"/>
                  </a:cubicBezTo>
                  <a:cubicBezTo>
                    <a:pt x="3726" y="831"/>
                    <a:pt x="3675" y="848"/>
                    <a:pt x="3450" y="796"/>
                  </a:cubicBezTo>
                  <a:cubicBezTo>
                    <a:pt x="3230" y="744"/>
                    <a:pt x="2838" y="617"/>
                    <a:pt x="2556" y="542"/>
                  </a:cubicBezTo>
                  <a:cubicBezTo>
                    <a:pt x="2273" y="462"/>
                    <a:pt x="2094" y="433"/>
                    <a:pt x="1984" y="410"/>
                  </a:cubicBezTo>
                  <a:cubicBezTo>
                    <a:pt x="1869" y="387"/>
                    <a:pt x="1823" y="364"/>
                    <a:pt x="1794" y="335"/>
                  </a:cubicBezTo>
                  <a:cubicBezTo>
                    <a:pt x="1771" y="300"/>
                    <a:pt x="1765" y="254"/>
                    <a:pt x="1742" y="231"/>
                  </a:cubicBezTo>
                  <a:cubicBezTo>
                    <a:pt x="1719" y="202"/>
                    <a:pt x="1679" y="208"/>
                    <a:pt x="1644" y="219"/>
                  </a:cubicBezTo>
                  <a:cubicBezTo>
                    <a:pt x="1610" y="237"/>
                    <a:pt x="1586" y="266"/>
                    <a:pt x="1437" y="242"/>
                  </a:cubicBezTo>
                  <a:cubicBezTo>
                    <a:pt x="1287" y="219"/>
                    <a:pt x="1015" y="144"/>
                    <a:pt x="808" y="92"/>
                  </a:cubicBezTo>
                  <a:cubicBezTo>
                    <a:pt x="594" y="41"/>
                    <a:pt x="450" y="12"/>
                    <a:pt x="346" y="6"/>
                  </a:cubicBezTo>
                  <a:cubicBezTo>
                    <a:pt x="243" y="0"/>
                    <a:pt x="185" y="17"/>
                    <a:pt x="150" y="75"/>
                  </a:cubicBezTo>
                  <a:cubicBezTo>
                    <a:pt x="110" y="139"/>
                    <a:pt x="98" y="248"/>
                    <a:pt x="87" y="358"/>
                  </a:cubicBezTo>
                  <a:cubicBezTo>
                    <a:pt x="75" y="467"/>
                    <a:pt x="69" y="577"/>
                    <a:pt x="81" y="646"/>
                  </a:cubicBezTo>
                  <a:cubicBezTo>
                    <a:pt x="98" y="715"/>
                    <a:pt x="127" y="750"/>
                    <a:pt x="150" y="837"/>
                  </a:cubicBezTo>
                  <a:cubicBezTo>
                    <a:pt x="168" y="923"/>
                    <a:pt x="173" y="1062"/>
                    <a:pt x="168" y="1194"/>
                  </a:cubicBezTo>
                  <a:cubicBezTo>
                    <a:pt x="162" y="1321"/>
                    <a:pt x="139" y="1454"/>
                    <a:pt x="104" y="1575"/>
                  </a:cubicBezTo>
                  <a:cubicBezTo>
                    <a:pt x="75" y="1696"/>
                    <a:pt x="29" y="1811"/>
                    <a:pt x="18" y="1909"/>
                  </a:cubicBezTo>
                  <a:cubicBezTo>
                    <a:pt x="0" y="2002"/>
                    <a:pt x="18" y="2071"/>
                    <a:pt x="18" y="2129"/>
                  </a:cubicBezTo>
                  <a:cubicBezTo>
                    <a:pt x="18" y="2186"/>
                    <a:pt x="0" y="2232"/>
                    <a:pt x="12" y="2273"/>
                  </a:cubicBezTo>
                  <a:cubicBezTo>
                    <a:pt x="23" y="2313"/>
                    <a:pt x="58" y="2354"/>
                    <a:pt x="150" y="2365"/>
                  </a:cubicBezTo>
                  <a:cubicBezTo>
                    <a:pt x="243" y="2377"/>
                    <a:pt x="392" y="2365"/>
                    <a:pt x="629" y="2325"/>
                  </a:cubicBezTo>
                  <a:cubicBezTo>
                    <a:pt x="860" y="2290"/>
                    <a:pt x="1183" y="2238"/>
                    <a:pt x="1511" y="2186"/>
                  </a:cubicBezTo>
                  <a:cubicBezTo>
                    <a:pt x="1835" y="2129"/>
                    <a:pt x="2169" y="2071"/>
                    <a:pt x="2527" y="2031"/>
                  </a:cubicBezTo>
                  <a:cubicBezTo>
                    <a:pt x="2884" y="1990"/>
                    <a:pt x="3259" y="1967"/>
                    <a:pt x="3611" y="1956"/>
                  </a:cubicBezTo>
                  <a:cubicBezTo>
                    <a:pt x="3963" y="1950"/>
                    <a:pt x="4286" y="1956"/>
                    <a:pt x="4563" y="1973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3812350" y="4837750"/>
              <a:ext cx="114825" cy="26700"/>
            </a:xfrm>
            <a:custGeom>
              <a:avLst/>
              <a:gdLst/>
              <a:ahLst/>
              <a:cxnLst/>
              <a:rect l="l" t="t" r="r" b="b"/>
              <a:pathLst>
                <a:path w="4593" h="1068" extrusionOk="0">
                  <a:moveTo>
                    <a:pt x="2839" y="70"/>
                  </a:moveTo>
                  <a:cubicBezTo>
                    <a:pt x="2475" y="93"/>
                    <a:pt x="2008" y="122"/>
                    <a:pt x="1587" y="145"/>
                  </a:cubicBezTo>
                  <a:cubicBezTo>
                    <a:pt x="1166" y="162"/>
                    <a:pt x="785" y="180"/>
                    <a:pt x="526" y="191"/>
                  </a:cubicBezTo>
                  <a:cubicBezTo>
                    <a:pt x="266" y="203"/>
                    <a:pt x="122" y="214"/>
                    <a:pt x="58" y="226"/>
                  </a:cubicBezTo>
                  <a:cubicBezTo>
                    <a:pt x="1" y="231"/>
                    <a:pt x="24" y="243"/>
                    <a:pt x="220" y="272"/>
                  </a:cubicBezTo>
                  <a:cubicBezTo>
                    <a:pt x="416" y="306"/>
                    <a:pt x="791" y="353"/>
                    <a:pt x="1189" y="410"/>
                  </a:cubicBezTo>
                  <a:cubicBezTo>
                    <a:pt x="1593" y="468"/>
                    <a:pt x="2025" y="526"/>
                    <a:pt x="2400" y="595"/>
                  </a:cubicBezTo>
                  <a:cubicBezTo>
                    <a:pt x="2775" y="658"/>
                    <a:pt x="3092" y="727"/>
                    <a:pt x="3404" y="802"/>
                  </a:cubicBezTo>
                  <a:cubicBezTo>
                    <a:pt x="3715" y="872"/>
                    <a:pt x="4027" y="947"/>
                    <a:pt x="4223" y="999"/>
                  </a:cubicBezTo>
                  <a:cubicBezTo>
                    <a:pt x="4419" y="1045"/>
                    <a:pt x="4511" y="1068"/>
                    <a:pt x="4552" y="1062"/>
                  </a:cubicBezTo>
                  <a:cubicBezTo>
                    <a:pt x="4592" y="1056"/>
                    <a:pt x="4586" y="1027"/>
                    <a:pt x="4552" y="941"/>
                  </a:cubicBezTo>
                  <a:cubicBezTo>
                    <a:pt x="4523" y="854"/>
                    <a:pt x="4465" y="710"/>
                    <a:pt x="4413" y="566"/>
                  </a:cubicBezTo>
                  <a:cubicBezTo>
                    <a:pt x="4356" y="422"/>
                    <a:pt x="4298" y="272"/>
                    <a:pt x="4246" y="185"/>
                  </a:cubicBezTo>
                  <a:cubicBezTo>
                    <a:pt x="4194" y="99"/>
                    <a:pt x="4148" y="70"/>
                    <a:pt x="4061" y="47"/>
                  </a:cubicBezTo>
                  <a:cubicBezTo>
                    <a:pt x="3975" y="18"/>
                    <a:pt x="3848" y="1"/>
                    <a:pt x="3652" y="1"/>
                  </a:cubicBezTo>
                  <a:cubicBezTo>
                    <a:pt x="3456" y="6"/>
                    <a:pt x="3196" y="41"/>
                    <a:pt x="2833" y="64"/>
                  </a:cubicBezTo>
                  <a:close/>
                </a:path>
              </a:pathLst>
            </a:custGeom>
            <a:solidFill>
              <a:srgbClr val="F2F0F0"/>
            </a:solidFill>
            <a:ln w="1000" cap="flat" cmpd="sng">
              <a:solidFill>
                <a:srgbClr val="F2F0F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6"/>
            <p:cNvSpPr/>
            <p:nvPr/>
          </p:nvSpPr>
          <p:spPr>
            <a:xfrm>
              <a:off x="3803425" y="4686350"/>
              <a:ext cx="19325" cy="9975"/>
            </a:xfrm>
            <a:custGeom>
              <a:avLst/>
              <a:gdLst/>
              <a:ahLst/>
              <a:cxnLst/>
              <a:rect l="l" t="t" r="r" b="b"/>
              <a:pathLst>
                <a:path w="773" h="399" extrusionOk="0">
                  <a:moveTo>
                    <a:pt x="46" y="185"/>
                  </a:moveTo>
                  <a:cubicBezTo>
                    <a:pt x="69" y="242"/>
                    <a:pt x="92" y="317"/>
                    <a:pt x="110" y="352"/>
                  </a:cubicBezTo>
                  <a:cubicBezTo>
                    <a:pt x="121" y="392"/>
                    <a:pt x="127" y="398"/>
                    <a:pt x="156" y="392"/>
                  </a:cubicBezTo>
                  <a:cubicBezTo>
                    <a:pt x="185" y="381"/>
                    <a:pt x="231" y="364"/>
                    <a:pt x="265" y="364"/>
                  </a:cubicBezTo>
                  <a:cubicBezTo>
                    <a:pt x="300" y="364"/>
                    <a:pt x="323" y="375"/>
                    <a:pt x="352" y="369"/>
                  </a:cubicBezTo>
                  <a:cubicBezTo>
                    <a:pt x="387" y="369"/>
                    <a:pt x="421" y="352"/>
                    <a:pt x="456" y="335"/>
                  </a:cubicBezTo>
                  <a:cubicBezTo>
                    <a:pt x="485" y="312"/>
                    <a:pt x="513" y="289"/>
                    <a:pt x="554" y="283"/>
                  </a:cubicBezTo>
                  <a:cubicBezTo>
                    <a:pt x="588" y="266"/>
                    <a:pt x="640" y="266"/>
                    <a:pt x="681" y="266"/>
                  </a:cubicBezTo>
                  <a:cubicBezTo>
                    <a:pt x="721" y="271"/>
                    <a:pt x="750" y="271"/>
                    <a:pt x="761" y="271"/>
                  </a:cubicBezTo>
                  <a:cubicBezTo>
                    <a:pt x="773" y="266"/>
                    <a:pt x="773" y="260"/>
                    <a:pt x="704" y="231"/>
                  </a:cubicBezTo>
                  <a:cubicBezTo>
                    <a:pt x="635" y="202"/>
                    <a:pt x="508" y="150"/>
                    <a:pt x="387" y="104"/>
                  </a:cubicBezTo>
                  <a:cubicBezTo>
                    <a:pt x="265" y="64"/>
                    <a:pt x="144" y="23"/>
                    <a:pt x="81" y="12"/>
                  </a:cubicBezTo>
                  <a:cubicBezTo>
                    <a:pt x="12" y="0"/>
                    <a:pt x="0" y="17"/>
                    <a:pt x="6" y="46"/>
                  </a:cubicBezTo>
                  <a:cubicBezTo>
                    <a:pt x="6" y="81"/>
                    <a:pt x="23" y="121"/>
                    <a:pt x="46" y="185"/>
                  </a:cubicBezTo>
                  <a:close/>
                </a:path>
              </a:pathLst>
            </a:custGeom>
            <a:solidFill>
              <a:srgbClr val="FFFFFF"/>
            </a:solidFill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6"/>
            <p:cNvSpPr/>
            <p:nvPr/>
          </p:nvSpPr>
          <p:spPr>
            <a:xfrm>
              <a:off x="3280250" y="4623750"/>
              <a:ext cx="307175" cy="144375"/>
            </a:xfrm>
            <a:custGeom>
              <a:avLst/>
              <a:gdLst/>
              <a:ahLst/>
              <a:cxnLst/>
              <a:rect l="l" t="t" r="r" b="b"/>
              <a:pathLst>
                <a:path w="12287" h="5775" extrusionOk="0">
                  <a:moveTo>
                    <a:pt x="12286" y="5209"/>
                  </a:moveTo>
                  <a:cubicBezTo>
                    <a:pt x="12154" y="5232"/>
                    <a:pt x="12136" y="5215"/>
                    <a:pt x="12061" y="5181"/>
                  </a:cubicBezTo>
                  <a:cubicBezTo>
                    <a:pt x="11981" y="5152"/>
                    <a:pt x="11848" y="5100"/>
                    <a:pt x="11583" y="5031"/>
                  </a:cubicBezTo>
                  <a:cubicBezTo>
                    <a:pt x="11317" y="4961"/>
                    <a:pt x="10919" y="4869"/>
                    <a:pt x="10493" y="4771"/>
                  </a:cubicBezTo>
                  <a:cubicBezTo>
                    <a:pt x="10060" y="4667"/>
                    <a:pt x="9593" y="4558"/>
                    <a:pt x="9010" y="4425"/>
                  </a:cubicBezTo>
                  <a:cubicBezTo>
                    <a:pt x="8428" y="4298"/>
                    <a:pt x="7724" y="4142"/>
                    <a:pt x="7332" y="4079"/>
                  </a:cubicBezTo>
                  <a:cubicBezTo>
                    <a:pt x="6945" y="4010"/>
                    <a:pt x="6870" y="4027"/>
                    <a:pt x="6824" y="4027"/>
                  </a:cubicBezTo>
                  <a:cubicBezTo>
                    <a:pt x="6772" y="4027"/>
                    <a:pt x="6749" y="4010"/>
                    <a:pt x="6674" y="3952"/>
                  </a:cubicBezTo>
                  <a:cubicBezTo>
                    <a:pt x="6605" y="3894"/>
                    <a:pt x="6484" y="3790"/>
                    <a:pt x="6241" y="3652"/>
                  </a:cubicBezTo>
                  <a:cubicBezTo>
                    <a:pt x="6005" y="3508"/>
                    <a:pt x="5653" y="3335"/>
                    <a:pt x="5272" y="3127"/>
                  </a:cubicBezTo>
                  <a:cubicBezTo>
                    <a:pt x="4897" y="2919"/>
                    <a:pt x="4505" y="2683"/>
                    <a:pt x="4280" y="2562"/>
                  </a:cubicBezTo>
                  <a:cubicBezTo>
                    <a:pt x="4061" y="2441"/>
                    <a:pt x="4015" y="2435"/>
                    <a:pt x="3986" y="2406"/>
                  </a:cubicBezTo>
                  <a:cubicBezTo>
                    <a:pt x="3951" y="2383"/>
                    <a:pt x="3934" y="2343"/>
                    <a:pt x="3848" y="2279"/>
                  </a:cubicBezTo>
                  <a:cubicBezTo>
                    <a:pt x="3767" y="2216"/>
                    <a:pt x="3623" y="2135"/>
                    <a:pt x="3421" y="2020"/>
                  </a:cubicBezTo>
                  <a:cubicBezTo>
                    <a:pt x="3225" y="1910"/>
                    <a:pt x="2971" y="1760"/>
                    <a:pt x="2821" y="1674"/>
                  </a:cubicBezTo>
                  <a:cubicBezTo>
                    <a:pt x="2671" y="1587"/>
                    <a:pt x="2619" y="1552"/>
                    <a:pt x="2584" y="1541"/>
                  </a:cubicBezTo>
                  <a:cubicBezTo>
                    <a:pt x="2550" y="1529"/>
                    <a:pt x="2533" y="1541"/>
                    <a:pt x="2509" y="1529"/>
                  </a:cubicBezTo>
                  <a:cubicBezTo>
                    <a:pt x="2492" y="1518"/>
                    <a:pt x="2475" y="1489"/>
                    <a:pt x="2429" y="1443"/>
                  </a:cubicBezTo>
                  <a:cubicBezTo>
                    <a:pt x="2383" y="1397"/>
                    <a:pt x="2302" y="1339"/>
                    <a:pt x="2198" y="1281"/>
                  </a:cubicBezTo>
                  <a:cubicBezTo>
                    <a:pt x="2094" y="1224"/>
                    <a:pt x="1961" y="1166"/>
                    <a:pt x="1875" y="1120"/>
                  </a:cubicBezTo>
                  <a:cubicBezTo>
                    <a:pt x="1788" y="1068"/>
                    <a:pt x="1748" y="1028"/>
                    <a:pt x="1719" y="1010"/>
                  </a:cubicBezTo>
                  <a:cubicBezTo>
                    <a:pt x="1690" y="999"/>
                    <a:pt x="1667" y="1010"/>
                    <a:pt x="1650" y="993"/>
                  </a:cubicBezTo>
                  <a:cubicBezTo>
                    <a:pt x="1627" y="976"/>
                    <a:pt x="1615" y="929"/>
                    <a:pt x="1558" y="872"/>
                  </a:cubicBezTo>
                  <a:cubicBezTo>
                    <a:pt x="1494" y="820"/>
                    <a:pt x="1385" y="751"/>
                    <a:pt x="1269" y="681"/>
                  </a:cubicBezTo>
                  <a:cubicBezTo>
                    <a:pt x="1160" y="612"/>
                    <a:pt x="1044" y="537"/>
                    <a:pt x="935" y="433"/>
                  </a:cubicBezTo>
                  <a:cubicBezTo>
                    <a:pt x="831" y="335"/>
                    <a:pt x="739" y="214"/>
                    <a:pt x="618" y="133"/>
                  </a:cubicBezTo>
                  <a:cubicBezTo>
                    <a:pt x="502" y="53"/>
                    <a:pt x="364" y="18"/>
                    <a:pt x="260" y="7"/>
                  </a:cubicBezTo>
                  <a:cubicBezTo>
                    <a:pt x="156" y="1"/>
                    <a:pt x="87" y="18"/>
                    <a:pt x="46" y="41"/>
                  </a:cubicBezTo>
                  <a:cubicBezTo>
                    <a:pt x="6" y="64"/>
                    <a:pt x="0" y="93"/>
                    <a:pt x="29" y="128"/>
                  </a:cubicBezTo>
                  <a:cubicBezTo>
                    <a:pt x="64" y="162"/>
                    <a:pt x="139" y="208"/>
                    <a:pt x="208" y="220"/>
                  </a:cubicBezTo>
                  <a:cubicBezTo>
                    <a:pt x="271" y="237"/>
                    <a:pt x="335" y="226"/>
                    <a:pt x="387" y="237"/>
                  </a:cubicBezTo>
                  <a:cubicBezTo>
                    <a:pt x="439" y="255"/>
                    <a:pt x="479" y="295"/>
                    <a:pt x="554" y="364"/>
                  </a:cubicBezTo>
                  <a:cubicBezTo>
                    <a:pt x="635" y="439"/>
                    <a:pt x="744" y="537"/>
                    <a:pt x="871" y="641"/>
                  </a:cubicBezTo>
                  <a:cubicBezTo>
                    <a:pt x="992" y="745"/>
                    <a:pt x="1119" y="854"/>
                    <a:pt x="1229" y="924"/>
                  </a:cubicBezTo>
                  <a:cubicBezTo>
                    <a:pt x="1333" y="993"/>
                    <a:pt x="1414" y="1022"/>
                    <a:pt x="1465" y="1039"/>
                  </a:cubicBezTo>
                  <a:cubicBezTo>
                    <a:pt x="1517" y="1056"/>
                    <a:pt x="1540" y="1062"/>
                    <a:pt x="1563" y="1091"/>
                  </a:cubicBezTo>
                  <a:cubicBezTo>
                    <a:pt x="1581" y="1114"/>
                    <a:pt x="1604" y="1160"/>
                    <a:pt x="1656" y="1218"/>
                  </a:cubicBezTo>
                  <a:cubicBezTo>
                    <a:pt x="1708" y="1281"/>
                    <a:pt x="1788" y="1362"/>
                    <a:pt x="1904" y="1426"/>
                  </a:cubicBezTo>
                  <a:cubicBezTo>
                    <a:pt x="2025" y="1495"/>
                    <a:pt x="2181" y="1547"/>
                    <a:pt x="2279" y="1581"/>
                  </a:cubicBezTo>
                  <a:cubicBezTo>
                    <a:pt x="2377" y="1610"/>
                    <a:pt x="2411" y="1622"/>
                    <a:pt x="2440" y="1656"/>
                  </a:cubicBezTo>
                  <a:cubicBezTo>
                    <a:pt x="2469" y="1697"/>
                    <a:pt x="2481" y="1760"/>
                    <a:pt x="2515" y="1812"/>
                  </a:cubicBezTo>
                  <a:cubicBezTo>
                    <a:pt x="2544" y="1870"/>
                    <a:pt x="2584" y="1916"/>
                    <a:pt x="2775" y="2031"/>
                  </a:cubicBezTo>
                  <a:cubicBezTo>
                    <a:pt x="2959" y="2141"/>
                    <a:pt x="3288" y="2320"/>
                    <a:pt x="3496" y="2412"/>
                  </a:cubicBezTo>
                  <a:cubicBezTo>
                    <a:pt x="3703" y="2504"/>
                    <a:pt x="3790" y="2516"/>
                    <a:pt x="3836" y="2533"/>
                  </a:cubicBezTo>
                  <a:cubicBezTo>
                    <a:pt x="3882" y="2556"/>
                    <a:pt x="3894" y="2585"/>
                    <a:pt x="3946" y="2648"/>
                  </a:cubicBezTo>
                  <a:cubicBezTo>
                    <a:pt x="3998" y="2712"/>
                    <a:pt x="4090" y="2804"/>
                    <a:pt x="4419" y="3012"/>
                  </a:cubicBezTo>
                  <a:cubicBezTo>
                    <a:pt x="4742" y="3214"/>
                    <a:pt x="5301" y="3519"/>
                    <a:pt x="5699" y="3739"/>
                  </a:cubicBezTo>
                  <a:cubicBezTo>
                    <a:pt x="6097" y="3958"/>
                    <a:pt x="6339" y="4085"/>
                    <a:pt x="6484" y="4154"/>
                  </a:cubicBezTo>
                  <a:cubicBezTo>
                    <a:pt x="6622" y="4223"/>
                    <a:pt x="6668" y="4240"/>
                    <a:pt x="6709" y="4246"/>
                  </a:cubicBezTo>
                  <a:cubicBezTo>
                    <a:pt x="6743" y="4252"/>
                    <a:pt x="6772" y="4252"/>
                    <a:pt x="6818" y="4287"/>
                  </a:cubicBezTo>
                  <a:cubicBezTo>
                    <a:pt x="6870" y="4315"/>
                    <a:pt x="6945" y="4379"/>
                    <a:pt x="7055" y="4419"/>
                  </a:cubicBezTo>
                  <a:cubicBezTo>
                    <a:pt x="7159" y="4465"/>
                    <a:pt x="7303" y="4488"/>
                    <a:pt x="7533" y="4546"/>
                  </a:cubicBezTo>
                  <a:cubicBezTo>
                    <a:pt x="7770" y="4604"/>
                    <a:pt x="8099" y="4696"/>
                    <a:pt x="8479" y="4794"/>
                  </a:cubicBezTo>
                  <a:cubicBezTo>
                    <a:pt x="8860" y="4892"/>
                    <a:pt x="9281" y="4996"/>
                    <a:pt x="9691" y="5088"/>
                  </a:cubicBezTo>
                  <a:cubicBezTo>
                    <a:pt x="10106" y="5186"/>
                    <a:pt x="10504" y="5284"/>
                    <a:pt x="10792" y="5331"/>
                  </a:cubicBezTo>
                  <a:cubicBezTo>
                    <a:pt x="11081" y="5377"/>
                    <a:pt x="11260" y="5377"/>
                    <a:pt x="11352" y="5377"/>
                  </a:cubicBezTo>
                  <a:cubicBezTo>
                    <a:pt x="11531" y="5486"/>
                    <a:pt x="11952" y="5648"/>
                    <a:pt x="12269" y="5775"/>
                  </a:cubicBez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6"/>
            <p:cNvSpPr/>
            <p:nvPr/>
          </p:nvSpPr>
          <p:spPr>
            <a:xfrm>
              <a:off x="3280250" y="4623750"/>
              <a:ext cx="307175" cy="144375"/>
            </a:xfrm>
            <a:custGeom>
              <a:avLst/>
              <a:gdLst/>
              <a:ahLst/>
              <a:cxnLst/>
              <a:rect l="l" t="t" r="r" b="b"/>
              <a:pathLst>
                <a:path w="12287" h="5775" fill="none" extrusionOk="0">
                  <a:moveTo>
                    <a:pt x="12286" y="5209"/>
                  </a:moveTo>
                  <a:cubicBezTo>
                    <a:pt x="12154" y="5232"/>
                    <a:pt x="12136" y="5215"/>
                    <a:pt x="12061" y="5181"/>
                  </a:cubicBezTo>
                  <a:cubicBezTo>
                    <a:pt x="11981" y="5152"/>
                    <a:pt x="11848" y="5100"/>
                    <a:pt x="11583" y="5031"/>
                  </a:cubicBezTo>
                  <a:cubicBezTo>
                    <a:pt x="11317" y="4961"/>
                    <a:pt x="10919" y="4869"/>
                    <a:pt x="10493" y="4771"/>
                  </a:cubicBezTo>
                  <a:cubicBezTo>
                    <a:pt x="10060" y="4667"/>
                    <a:pt x="9593" y="4558"/>
                    <a:pt x="9010" y="4425"/>
                  </a:cubicBezTo>
                  <a:cubicBezTo>
                    <a:pt x="8428" y="4298"/>
                    <a:pt x="7724" y="4142"/>
                    <a:pt x="7332" y="4079"/>
                  </a:cubicBezTo>
                  <a:cubicBezTo>
                    <a:pt x="6945" y="4010"/>
                    <a:pt x="6870" y="4027"/>
                    <a:pt x="6824" y="4027"/>
                  </a:cubicBezTo>
                  <a:cubicBezTo>
                    <a:pt x="6772" y="4027"/>
                    <a:pt x="6749" y="4010"/>
                    <a:pt x="6674" y="3952"/>
                  </a:cubicBezTo>
                  <a:cubicBezTo>
                    <a:pt x="6605" y="3894"/>
                    <a:pt x="6484" y="3790"/>
                    <a:pt x="6241" y="3652"/>
                  </a:cubicBezTo>
                  <a:cubicBezTo>
                    <a:pt x="6005" y="3508"/>
                    <a:pt x="5653" y="3335"/>
                    <a:pt x="5272" y="3127"/>
                  </a:cubicBezTo>
                  <a:cubicBezTo>
                    <a:pt x="4897" y="2919"/>
                    <a:pt x="4505" y="2683"/>
                    <a:pt x="4280" y="2562"/>
                  </a:cubicBezTo>
                  <a:cubicBezTo>
                    <a:pt x="4061" y="2441"/>
                    <a:pt x="4015" y="2435"/>
                    <a:pt x="3986" y="2406"/>
                  </a:cubicBezTo>
                  <a:cubicBezTo>
                    <a:pt x="3951" y="2383"/>
                    <a:pt x="3934" y="2343"/>
                    <a:pt x="3848" y="2279"/>
                  </a:cubicBezTo>
                  <a:cubicBezTo>
                    <a:pt x="3767" y="2216"/>
                    <a:pt x="3623" y="2135"/>
                    <a:pt x="3421" y="2020"/>
                  </a:cubicBezTo>
                  <a:cubicBezTo>
                    <a:pt x="3225" y="1910"/>
                    <a:pt x="2971" y="1760"/>
                    <a:pt x="2821" y="1674"/>
                  </a:cubicBezTo>
                  <a:cubicBezTo>
                    <a:pt x="2671" y="1587"/>
                    <a:pt x="2619" y="1552"/>
                    <a:pt x="2584" y="1541"/>
                  </a:cubicBezTo>
                  <a:cubicBezTo>
                    <a:pt x="2550" y="1529"/>
                    <a:pt x="2533" y="1541"/>
                    <a:pt x="2509" y="1529"/>
                  </a:cubicBezTo>
                  <a:cubicBezTo>
                    <a:pt x="2492" y="1518"/>
                    <a:pt x="2475" y="1489"/>
                    <a:pt x="2429" y="1443"/>
                  </a:cubicBezTo>
                  <a:cubicBezTo>
                    <a:pt x="2383" y="1397"/>
                    <a:pt x="2302" y="1339"/>
                    <a:pt x="2198" y="1281"/>
                  </a:cubicBezTo>
                  <a:cubicBezTo>
                    <a:pt x="2094" y="1224"/>
                    <a:pt x="1961" y="1166"/>
                    <a:pt x="1875" y="1120"/>
                  </a:cubicBezTo>
                  <a:cubicBezTo>
                    <a:pt x="1788" y="1068"/>
                    <a:pt x="1748" y="1028"/>
                    <a:pt x="1719" y="1010"/>
                  </a:cubicBezTo>
                  <a:cubicBezTo>
                    <a:pt x="1690" y="999"/>
                    <a:pt x="1667" y="1010"/>
                    <a:pt x="1650" y="993"/>
                  </a:cubicBezTo>
                  <a:cubicBezTo>
                    <a:pt x="1627" y="976"/>
                    <a:pt x="1615" y="929"/>
                    <a:pt x="1558" y="872"/>
                  </a:cubicBezTo>
                  <a:cubicBezTo>
                    <a:pt x="1494" y="820"/>
                    <a:pt x="1385" y="751"/>
                    <a:pt x="1269" y="681"/>
                  </a:cubicBezTo>
                  <a:cubicBezTo>
                    <a:pt x="1160" y="612"/>
                    <a:pt x="1044" y="537"/>
                    <a:pt x="935" y="433"/>
                  </a:cubicBezTo>
                  <a:cubicBezTo>
                    <a:pt x="831" y="335"/>
                    <a:pt x="739" y="214"/>
                    <a:pt x="618" y="133"/>
                  </a:cubicBezTo>
                  <a:cubicBezTo>
                    <a:pt x="502" y="53"/>
                    <a:pt x="364" y="18"/>
                    <a:pt x="260" y="7"/>
                  </a:cubicBezTo>
                  <a:cubicBezTo>
                    <a:pt x="156" y="1"/>
                    <a:pt x="87" y="18"/>
                    <a:pt x="46" y="41"/>
                  </a:cubicBezTo>
                  <a:cubicBezTo>
                    <a:pt x="6" y="64"/>
                    <a:pt x="0" y="93"/>
                    <a:pt x="29" y="128"/>
                  </a:cubicBezTo>
                  <a:cubicBezTo>
                    <a:pt x="64" y="162"/>
                    <a:pt x="139" y="208"/>
                    <a:pt x="208" y="220"/>
                  </a:cubicBezTo>
                  <a:cubicBezTo>
                    <a:pt x="271" y="237"/>
                    <a:pt x="335" y="226"/>
                    <a:pt x="387" y="237"/>
                  </a:cubicBezTo>
                  <a:cubicBezTo>
                    <a:pt x="439" y="255"/>
                    <a:pt x="479" y="295"/>
                    <a:pt x="554" y="364"/>
                  </a:cubicBezTo>
                  <a:cubicBezTo>
                    <a:pt x="635" y="439"/>
                    <a:pt x="744" y="537"/>
                    <a:pt x="871" y="641"/>
                  </a:cubicBezTo>
                  <a:cubicBezTo>
                    <a:pt x="992" y="745"/>
                    <a:pt x="1119" y="854"/>
                    <a:pt x="1229" y="924"/>
                  </a:cubicBezTo>
                  <a:cubicBezTo>
                    <a:pt x="1333" y="993"/>
                    <a:pt x="1414" y="1022"/>
                    <a:pt x="1465" y="1039"/>
                  </a:cubicBezTo>
                  <a:cubicBezTo>
                    <a:pt x="1517" y="1056"/>
                    <a:pt x="1540" y="1062"/>
                    <a:pt x="1563" y="1091"/>
                  </a:cubicBezTo>
                  <a:cubicBezTo>
                    <a:pt x="1581" y="1114"/>
                    <a:pt x="1604" y="1160"/>
                    <a:pt x="1656" y="1218"/>
                  </a:cubicBezTo>
                  <a:cubicBezTo>
                    <a:pt x="1708" y="1281"/>
                    <a:pt x="1788" y="1362"/>
                    <a:pt x="1904" y="1426"/>
                  </a:cubicBezTo>
                  <a:cubicBezTo>
                    <a:pt x="2025" y="1495"/>
                    <a:pt x="2181" y="1547"/>
                    <a:pt x="2279" y="1581"/>
                  </a:cubicBezTo>
                  <a:cubicBezTo>
                    <a:pt x="2377" y="1610"/>
                    <a:pt x="2411" y="1622"/>
                    <a:pt x="2440" y="1656"/>
                  </a:cubicBezTo>
                  <a:cubicBezTo>
                    <a:pt x="2469" y="1697"/>
                    <a:pt x="2481" y="1760"/>
                    <a:pt x="2515" y="1812"/>
                  </a:cubicBezTo>
                  <a:cubicBezTo>
                    <a:pt x="2544" y="1870"/>
                    <a:pt x="2584" y="1916"/>
                    <a:pt x="2775" y="2031"/>
                  </a:cubicBezTo>
                  <a:cubicBezTo>
                    <a:pt x="2959" y="2141"/>
                    <a:pt x="3288" y="2320"/>
                    <a:pt x="3496" y="2412"/>
                  </a:cubicBezTo>
                  <a:cubicBezTo>
                    <a:pt x="3703" y="2504"/>
                    <a:pt x="3790" y="2516"/>
                    <a:pt x="3836" y="2533"/>
                  </a:cubicBezTo>
                  <a:cubicBezTo>
                    <a:pt x="3882" y="2556"/>
                    <a:pt x="3894" y="2585"/>
                    <a:pt x="3946" y="2648"/>
                  </a:cubicBezTo>
                  <a:cubicBezTo>
                    <a:pt x="3998" y="2712"/>
                    <a:pt x="4090" y="2804"/>
                    <a:pt x="4419" y="3012"/>
                  </a:cubicBezTo>
                  <a:cubicBezTo>
                    <a:pt x="4742" y="3214"/>
                    <a:pt x="5301" y="3519"/>
                    <a:pt x="5699" y="3739"/>
                  </a:cubicBezTo>
                  <a:cubicBezTo>
                    <a:pt x="6097" y="3958"/>
                    <a:pt x="6339" y="4085"/>
                    <a:pt x="6484" y="4154"/>
                  </a:cubicBezTo>
                  <a:cubicBezTo>
                    <a:pt x="6622" y="4223"/>
                    <a:pt x="6668" y="4240"/>
                    <a:pt x="6709" y="4246"/>
                  </a:cubicBezTo>
                  <a:cubicBezTo>
                    <a:pt x="6743" y="4252"/>
                    <a:pt x="6772" y="4252"/>
                    <a:pt x="6818" y="4287"/>
                  </a:cubicBezTo>
                  <a:cubicBezTo>
                    <a:pt x="6870" y="4315"/>
                    <a:pt x="6945" y="4379"/>
                    <a:pt x="7055" y="4419"/>
                  </a:cubicBezTo>
                  <a:cubicBezTo>
                    <a:pt x="7159" y="4465"/>
                    <a:pt x="7303" y="4488"/>
                    <a:pt x="7533" y="4546"/>
                  </a:cubicBezTo>
                  <a:cubicBezTo>
                    <a:pt x="7770" y="4604"/>
                    <a:pt x="8099" y="4696"/>
                    <a:pt x="8479" y="4794"/>
                  </a:cubicBezTo>
                  <a:cubicBezTo>
                    <a:pt x="8860" y="4892"/>
                    <a:pt x="9281" y="4996"/>
                    <a:pt x="9691" y="5088"/>
                  </a:cubicBezTo>
                  <a:cubicBezTo>
                    <a:pt x="10106" y="5186"/>
                    <a:pt x="10504" y="5284"/>
                    <a:pt x="10792" y="5331"/>
                  </a:cubicBezTo>
                  <a:cubicBezTo>
                    <a:pt x="11081" y="5377"/>
                    <a:pt x="11260" y="5377"/>
                    <a:pt x="11352" y="5377"/>
                  </a:cubicBezTo>
                  <a:cubicBezTo>
                    <a:pt x="11531" y="5486"/>
                    <a:pt x="11952" y="5648"/>
                    <a:pt x="12269" y="5775"/>
                  </a:cubicBezTo>
                </a:path>
              </a:pathLst>
            </a:custGeom>
            <a:noFill/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6"/>
            <p:cNvSpPr/>
            <p:nvPr/>
          </p:nvSpPr>
          <p:spPr>
            <a:xfrm>
              <a:off x="3322925" y="4713600"/>
              <a:ext cx="270550" cy="92300"/>
            </a:xfrm>
            <a:custGeom>
              <a:avLst/>
              <a:gdLst/>
              <a:ahLst/>
              <a:cxnLst/>
              <a:rect l="l" t="t" r="r" b="b"/>
              <a:pathLst>
                <a:path w="10822" h="3692" extrusionOk="0">
                  <a:moveTo>
                    <a:pt x="9974" y="2971"/>
                  </a:moveTo>
                  <a:cubicBezTo>
                    <a:pt x="10066" y="2994"/>
                    <a:pt x="10060" y="3006"/>
                    <a:pt x="10003" y="3011"/>
                  </a:cubicBezTo>
                  <a:cubicBezTo>
                    <a:pt x="9939" y="3023"/>
                    <a:pt x="9812" y="3029"/>
                    <a:pt x="9524" y="3040"/>
                  </a:cubicBezTo>
                  <a:cubicBezTo>
                    <a:pt x="9235" y="3057"/>
                    <a:pt x="8786" y="3075"/>
                    <a:pt x="8428" y="3098"/>
                  </a:cubicBezTo>
                  <a:cubicBezTo>
                    <a:pt x="8070" y="3115"/>
                    <a:pt x="7811" y="3138"/>
                    <a:pt x="7643" y="3156"/>
                  </a:cubicBezTo>
                  <a:cubicBezTo>
                    <a:pt x="7470" y="3173"/>
                    <a:pt x="7395" y="3190"/>
                    <a:pt x="7332" y="3207"/>
                  </a:cubicBezTo>
                  <a:cubicBezTo>
                    <a:pt x="7269" y="3225"/>
                    <a:pt x="7222" y="3254"/>
                    <a:pt x="7188" y="3271"/>
                  </a:cubicBezTo>
                  <a:cubicBezTo>
                    <a:pt x="7153" y="3294"/>
                    <a:pt x="7130" y="3317"/>
                    <a:pt x="7084" y="3300"/>
                  </a:cubicBezTo>
                  <a:cubicBezTo>
                    <a:pt x="7038" y="3288"/>
                    <a:pt x="6974" y="3236"/>
                    <a:pt x="6726" y="3190"/>
                  </a:cubicBezTo>
                  <a:cubicBezTo>
                    <a:pt x="6484" y="3144"/>
                    <a:pt x="6063" y="3092"/>
                    <a:pt x="5694" y="3034"/>
                  </a:cubicBezTo>
                  <a:cubicBezTo>
                    <a:pt x="5330" y="2982"/>
                    <a:pt x="5013" y="2925"/>
                    <a:pt x="4759" y="2873"/>
                  </a:cubicBezTo>
                  <a:cubicBezTo>
                    <a:pt x="4500" y="2821"/>
                    <a:pt x="4298" y="2775"/>
                    <a:pt x="4177" y="2752"/>
                  </a:cubicBezTo>
                  <a:cubicBezTo>
                    <a:pt x="4050" y="2734"/>
                    <a:pt x="4010" y="2740"/>
                    <a:pt x="3975" y="2729"/>
                  </a:cubicBezTo>
                  <a:cubicBezTo>
                    <a:pt x="3946" y="2723"/>
                    <a:pt x="3929" y="2694"/>
                    <a:pt x="3715" y="2602"/>
                  </a:cubicBezTo>
                  <a:cubicBezTo>
                    <a:pt x="3508" y="2504"/>
                    <a:pt x="3098" y="2336"/>
                    <a:pt x="2867" y="2238"/>
                  </a:cubicBezTo>
                  <a:cubicBezTo>
                    <a:pt x="2631" y="2140"/>
                    <a:pt x="2573" y="2111"/>
                    <a:pt x="2516" y="2088"/>
                  </a:cubicBezTo>
                  <a:cubicBezTo>
                    <a:pt x="2464" y="2071"/>
                    <a:pt x="2418" y="2065"/>
                    <a:pt x="2268" y="1973"/>
                  </a:cubicBezTo>
                  <a:cubicBezTo>
                    <a:pt x="2123" y="1881"/>
                    <a:pt x="1881" y="1708"/>
                    <a:pt x="1743" y="1610"/>
                  </a:cubicBezTo>
                  <a:cubicBezTo>
                    <a:pt x="1604" y="1512"/>
                    <a:pt x="1564" y="1500"/>
                    <a:pt x="1535" y="1489"/>
                  </a:cubicBezTo>
                  <a:cubicBezTo>
                    <a:pt x="1506" y="1483"/>
                    <a:pt x="1472" y="1477"/>
                    <a:pt x="1448" y="1448"/>
                  </a:cubicBezTo>
                  <a:cubicBezTo>
                    <a:pt x="1420" y="1419"/>
                    <a:pt x="1402" y="1373"/>
                    <a:pt x="1322" y="1292"/>
                  </a:cubicBezTo>
                  <a:cubicBezTo>
                    <a:pt x="1247" y="1217"/>
                    <a:pt x="1108" y="1108"/>
                    <a:pt x="987" y="981"/>
                  </a:cubicBezTo>
                  <a:cubicBezTo>
                    <a:pt x="866" y="854"/>
                    <a:pt x="756" y="716"/>
                    <a:pt x="676" y="618"/>
                  </a:cubicBezTo>
                  <a:cubicBezTo>
                    <a:pt x="589" y="519"/>
                    <a:pt x="537" y="450"/>
                    <a:pt x="474" y="410"/>
                  </a:cubicBezTo>
                  <a:cubicBezTo>
                    <a:pt x="416" y="375"/>
                    <a:pt x="353" y="358"/>
                    <a:pt x="318" y="329"/>
                  </a:cubicBezTo>
                  <a:cubicBezTo>
                    <a:pt x="283" y="300"/>
                    <a:pt x="283" y="254"/>
                    <a:pt x="266" y="208"/>
                  </a:cubicBezTo>
                  <a:cubicBezTo>
                    <a:pt x="249" y="162"/>
                    <a:pt x="226" y="104"/>
                    <a:pt x="180" y="70"/>
                  </a:cubicBezTo>
                  <a:cubicBezTo>
                    <a:pt x="133" y="29"/>
                    <a:pt x="81" y="6"/>
                    <a:pt x="47" y="6"/>
                  </a:cubicBezTo>
                  <a:cubicBezTo>
                    <a:pt x="12" y="0"/>
                    <a:pt x="1" y="18"/>
                    <a:pt x="6" y="70"/>
                  </a:cubicBezTo>
                  <a:cubicBezTo>
                    <a:pt x="6" y="116"/>
                    <a:pt x="24" y="196"/>
                    <a:pt x="58" y="283"/>
                  </a:cubicBezTo>
                  <a:cubicBezTo>
                    <a:pt x="93" y="370"/>
                    <a:pt x="151" y="456"/>
                    <a:pt x="231" y="554"/>
                  </a:cubicBezTo>
                  <a:cubicBezTo>
                    <a:pt x="312" y="652"/>
                    <a:pt x="422" y="762"/>
                    <a:pt x="508" y="842"/>
                  </a:cubicBezTo>
                  <a:cubicBezTo>
                    <a:pt x="601" y="923"/>
                    <a:pt x="681" y="969"/>
                    <a:pt x="727" y="1021"/>
                  </a:cubicBezTo>
                  <a:cubicBezTo>
                    <a:pt x="774" y="1079"/>
                    <a:pt x="791" y="1137"/>
                    <a:pt x="837" y="1200"/>
                  </a:cubicBezTo>
                  <a:cubicBezTo>
                    <a:pt x="883" y="1264"/>
                    <a:pt x="964" y="1327"/>
                    <a:pt x="1039" y="1390"/>
                  </a:cubicBezTo>
                  <a:cubicBezTo>
                    <a:pt x="1108" y="1460"/>
                    <a:pt x="1183" y="1517"/>
                    <a:pt x="1229" y="1546"/>
                  </a:cubicBezTo>
                  <a:cubicBezTo>
                    <a:pt x="1275" y="1575"/>
                    <a:pt x="1304" y="1569"/>
                    <a:pt x="1322" y="1592"/>
                  </a:cubicBezTo>
                  <a:cubicBezTo>
                    <a:pt x="1339" y="1610"/>
                    <a:pt x="1350" y="1662"/>
                    <a:pt x="1379" y="1702"/>
                  </a:cubicBezTo>
                  <a:cubicBezTo>
                    <a:pt x="1402" y="1742"/>
                    <a:pt x="1443" y="1783"/>
                    <a:pt x="1541" y="1852"/>
                  </a:cubicBezTo>
                  <a:cubicBezTo>
                    <a:pt x="1639" y="1921"/>
                    <a:pt x="1795" y="2019"/>
                    <a:pt x="1893" y="2071"/>
                  </a:cubicBezTo>
                  <a:cubicBezTo>
                    <a:pt x="1991" y="2129"/>
                    <a:pt x="2031" y="2140"/>
                    <a:pt x="2077" y="2152"/>
                  </a:cubicBezTo>
                  <a:cubicBezTo>
                    <a:pt x="2123" y="2158"/>
                    <a:pt x="2170" y="2169"/>
                    <a:pt x="2204" y="2198"/>
                  </a:cubicBezTo>
                  <a:cubicBezTo>
                    <a:pt x="2239" y="2227"/>
                    <a:pt x="2262" y="2273"/>
                    <a:pt x="2296" y="2313"/>
                  </a:cubicBezTo>
                  <a:cubicBezTo>
                    <a:pt x="2337" y="2354"/>
                    <a:pt x="2389" y="2383"/>
                    <a:pt x="2579" y="2463"/>
                  </a:cubicBezTo>
                  <a:cubicBezTo>
                    <a:pt x="2764" y="2538"/>
                    <a:pt x="3092" y="2665"/>
                    <a:pt x="3294" y="2746"/>
                  </a:cubicBezTo>
                  <a:cubicBezTo>
                    <a:pt x="3502" y="2821"/>
                    <a:pt x="3588" y="2856"/>
                    <a:pt x="3652" y="2873"/>
                  </a:cubicBezTo>
                  <a:cubicBezTo>
                    <a:pt x="3710" y="2884"/>
                    <a:pt x="3744" y="2884"/>
                    <a:pt x="3767" y="2902"/>
                  </a:cubicBezTo>
                  <a:cubicBezTo>
                    <a:pt x="3796" y="2919"/>
                    <a:pt x="3813" y="2959"/>
                    <a:pt x="3871" y="3000"/>
                  </a:cubicBezTo>
                  <a:cubicBezTo>
                    <a:pt x="3923" y="3034"/>
                    <a:pt x="4015" y="3075"/>
                    <a:pt x="4217" y="3127"/>
                  </a:cubicBezTo>
                  <a:cubicBezTo>
                    <a:pt x="4425" y="3173"/>
                    <a:pt x="4748" y="3230"/>
                    <a:pt x="5123" y="3300"/>
                  </a:cubicBezTo>
                  <a:cubicBezTo>
                    <a:pt x="5503" y="3369"/>
                    <a:pt x="5930" y="3450"/>
                    <a:pt x="6253" y="3507"/>
                  </a:cubicBezTo>
                  <a:cubicBezTo>
                    <a:pt x="6571" y="3565"/>
                    <a:pt x="6784" y="3605"/>
                    <a:pt x="6911" y="3617"/>
                  </a:cubicBezTo>
                  <a:cubicBezTo>
                    <a:pt x="7038" y="3623"/>
                    <a:pt x="7084" y="3600"/>
                    <a:pt x="7130" y="3600"/>
                  </a:cubicBezTo>
                  <a:cubicBezTo>
                    <a:pt x="7170" y="3605"/>
                    <a:pt x="7205" y="3634"/>
                    <a:pt x="7303" y="3652"/>
                  </a:cubicBezTo>
                  <a:cubicBezTo>
                    <a:pt x="7395" y="3675"/>
                    <a:pt x="7545" y="3692"/>
                    <a:pt x="7857" y="3680"/>
                  </a:cubicBezTo>
                  <a:cubicBezTo>
                    <a:pt x="8174" y="3669"/>
                    <a:pt x="8653" y="3629"/>
                    <a:pt x="9005" y="3605"/>
                  </a:cubicBezTo>
                  <a:cubicBezTo>
                    <a:pt x="9357" y="3582"/>
                    <a:pt x="9570" y="3582"/>
                    <a:pt x="9881" y="3565"/>
                  </a:cubicBezTo>
                  <a:cubicBezTo>
                    <a:pt x="10193" y="3548"/>
                    <a:pt x="10591" y="3525"/>
                    <a:pt x="10822" y="3507"/>
                  </a:cubicBez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6"/>
            <p:cNvSpPr/>
            <p:nvPr/>
          </p:nvSpPr>
          <p:spPr>
            <a:xfrm>
              <a:off x="3322925" y="4713600"/>
              <a:ext cx="270550" cy="92300"/>
            </a:xfrm>
            <a:custGeom>
              <a:avLst/>
              <a:gdLst/>
              <a:ahLst/>
              <a:cxnLst/>
              <a:rect l="l" t="t" r="r" b="b"/>
              <a:pathLst>
                <a:path w="10822" h="3692" fill="none" extrusionOk="0">
                  <a:moveTo>
                    <a:pt x="9974" y="2971"/>
                  </a:moveTo>
                  <a:cubicBezTo>
                    <a:pt x="10066" y="2994"/>
                    <a:pt x="10060" y="3006"/>
                    <a:pt x="10003" y="3011"/>
                  </a:cubicBezTo>
                  <a:cubicBezTo>
                    <a:pt x="9939" y="3023"/>
                    <a:pt x="9812" y="3029"/>
                    <a:pt x="9524" y="3040"/>
                  </a:cubicBezTo>
                  <a:cubicBezTo>
                    <a:pt x="9235" y="3057"/>
                    <a:pt x="8786" y="3075"/>
                    <a:pt x="8428" y="3098"/>
                  </a:cubicBezTo>
                  <a:cubicBezTo>
                    <a:pt x="8070" y="3115"/>
                    <a:pt x="7811" y="3138"/>
                    <a:pt x="7643" y="3156"/>
                  </a:cubicBezTo>
                  <a:cubicBezTo>
                    <a:pt x="7470" y="3173"/>
                    <a:pt x="7395" y="3190"/>
                    <a:pt x="7332" y="3207"/>
                  </a:cubicBezTo>
                  <a:cubicBezTo>
                    <a:pt x="7269" y="3225"/>
                    <a:pt x="7222" y="3254"/>
                    <a:pt x="7188" y="3271"/>
                  </a:cubicBezTo>
                  <a:cubicBezTo>
                    <a:pt x="7153" y="3294"/>
                    <a:pt x="7130" y="3317"/>
                    <a:pt x="7084" y="3300"/>
                  </a:cubicBezTo>
                  <a:cubicBezTo>
                    <a:pt x="7038" y="3288"/>
                    <a:pt x="6974" y="3236"/>
                    <a:pt x="6726" y="3190"/>
                  </a:cubicBezTo>
                  <a:cubicBezTo>
                    <a:pt x="6484" y="3144"/>
                    <a:pt x="6063" y="3092"/>
                    <a:pt x="5694" y="3034"/>
                  </a:cubicBezTo>
                  <a:cubicBezTo>
                    <a:pt x="5330" y="2982"/>
                    <a:pt x="5013" y="2925"/>
                    <a:pt x="4759" y="2873"/>
                  </a:cubicBezTo>
                  <a:cubicBezTo>
                    <a:pt x="4500" y="2821"/>
                    <a:pt x="4298" y="2775"/>
                    <a:pt x="4177" y="2752"/>
                  </a:cubicBezTo>
                  <a:cubicBezTo>
                    <a:pt x="4050" y="2734"/>
                    <a:pt x="4010" y="2740"/>
                    <a:pt x="3975" y="2729"/>
                  </a:cubicBezTo>
                  <a:cubicBezTo>
                    <a:pt x="3946" y="2723"/>
                    <a:pt x="3929" y="2694"/>
                    <a:pt x="3715" y="2602"/>
                  </a:cubicBezTo>
                  <a:cubicBezTo>
                    <a:pt x="3508" y="2504"/>
                    <a:pt x="3098" y="2336"/>
                    <a:pt x="2867" y="2238"/>
                  </a:cubicBezTo>
                  <a:cubicBezTo>
                    <a:pt x="2631" y="2140"/>
                    <a:pt x="2573" y="2111"/>
                    <a:pt x="2516" y="2088"/>
                  </a:cubicBezTo>
                  <a:cubicBezTo>
                    <a:pt x="2464" y="2071"/>
                    <a:pt x="2418" y="2065"/>
                    <a:pt x="2268" y="1973"/>
                  </a:cubicBezTo>
                  <a:cubicBezTo>
                    <a:pt x="2123" y="1881"/>
                    <a:pt x="1881" y="1708"/>
                    <a:pt x="1743" y="1610"/>
                  </a:cubicBezTo>
                  <a:cubicBezTo>
                    <a:pt x="1604" y="1512"/>
                    <a:pt x="1564" y="1500"/>
                    <a:pt x="1535" y="1489"/>
                  </a:cubicBezTo>
                  <a:cubicBezTo>
                    <a:pt x="1506" y="1483"/>
                    <a:pt x="1472" y="1477"/>
                    <a:pt x="1448" y="1448"/>
                  </a:cubicBezTo>
                  <a:cubicBezTo>
                    <a:pt x="1420" y="1419"/>
                    <a:pt x="1402" y="1373"/>
                    <a:pt x="1322" y="1292"/>
                  </a:cubicBezTo>
                  <a:cubicBezTo>
                    <a:pt x="1247" y="1217"/>
                    <a:pt x="1108" y="1108"/>
                    <a:pt x="987" y="981"/>
                  </a:cubicBezTo>
                  <a:cubicBezTo>
                    <a:pt x="866" y="854"/>
                    <a:pt x="756" y="716"/>
                    <a:pt x="676" y="618"/>
                  </a:cubicBezTo>
                  <a:cubicBezTo>
                    <a:pt x="589" y="519"/>
                    <a:pt x="537" y="450"/>
                    <a:pt x="474" y="410"/>
                  </a:cubicBezTo>
                  <a:cubicBezTo>
                    <a:pt x="416" y="375"/>
                    <a:pt x="353" y="358"/>
                    <a:pt x="318" y="329"/>
                  </a:cubicBezTo>
                  <a:cubicBezTo>
                    <a:pt x="283" y="300"/>
                    <a:pt x="283" y="254"/>
                    <a:pt x="266" y="208"/>
                  </a:cubicBezTo>
                  <a:cubicBezTo>
                    <a:pt x="249" y="162"/>
                    <a:pt x="226" y="104"/>
                    <a:pt x="180" y="70"/>
                  </a:cubicBezTo>
                  <a:cubicBezTo>
                    <a:pt x="133" y="29"/>
                    <a:pt x="81" y="6"/>
                    <a:pt x="47" y="6"/>
                  </a:cubicBezTo>
                  <a:cubicBezTo>
                    <a:pt x="12" y="0"/>
                    <a:pt x="1" y="18"/>
                    <a:pt x="6" y="70"/>
                  </a:cubicBezTo>
                  <a:cubicBezTo>
                    <a:pt x="6" y="116"/>
                    <a:pt x="24" y="196"/>
                    <a:pt x="58" y="283"/>
                  </a:cubicBezTo>
                  <a:cubicBezTo>
                    <a:pt x="93" y="370"/>
                    <a:pt x="151" y="456"/>
                    <a:pt x="231" y="554"/>
                  </a:cubicBezTo>
                  <a:cubicBezTo>
                    <a:pt x="312" y="652"/>
                    <a:pt x="422" y="762"/>
                    <a:pt x="508" y="842"/>
                  </a:cubicBezTo>
                  <a:cubicBezTo>
                    <a:pt x="601" y="923"/>
                    <a:pt x="681" y="969"/>
                    <a:pt x="727" y="1021"/>
                  </a:cubicBezTo>
                  <a:cubicBezTo>
                    <a:pt x="774" y="1079"/>
                    <a:pt x="791" y="1137"/>
                    <a:pt x="837" y="1200"/>
                  </a:cubicBezTo>
                  <a:cubicBezTo>
                    <a:pt x="883" y="1264"/>
                    <a:pt x="964" y="1327"/>
                    <a:pt x="1039" y="1390"/>
                  </a:cubicBezTo>
                  <a:cubicBezTo>
                    <a:pt x="1108" y="1460"/>
                    <a:pt x="1183" y="1517"/>
                    <a:pt x="1229" y="1546"/>
                  </a:cubicBezTo>
                  <a:cubicBezTo>
                    <a:pt x="1275" y="1575"/>
                    <a:pt x="1304" y="1569"/>
                    <a:pt x="1322" y="1592"/>
                  </a:cubicBezTo>
                  <a:cubicBezTo>
                    <a:pt x="1339" y="1610"/>
                    <a:pt x="1350" y="1662"/>
                    <a:pt x="1379" y="1702"/>
                  </a:cubicBezTo>
                  <a:cubicBezTo>
                    <a:pt x="1402" y="1742"/>
                    <a:pt x="1443" y="1783"/>
                    <a:pt x="1541" y="1852"/>
                  </a:cubicBezTo>
                  <a:cubicBezTo>
                    <a:pt x="1639" y="1921"/>
                    <a:pt x="1795" y="2019"/>
                    <a:pt x="1893" y="2071"/>
                  </a:cubicBezTo>
                  <a:cubicBezTo>
                    <a:pt x="1991" y="2129"/>
                    <a:pt x="2031" y="2140"/>
                    <a:pt x="2077" y="2152"/>
                  </a:cubicBezTo>
                  <a:cubicBezTo>
                    <a:pt x="2123" y="2158"/>
                    <a:pt x="2170" y="2169"/>
                    <a:pt x="2204" y="2198"/>
                  </a:cubicBezTo>
                  <a:cubicBezTo>
                    <a:pt x="2239" y="2227"/>
                    <a:pt x="2262" y="2273"/>
                    <a:pt x="2296" y="2313"/>
                  </a:cubicBezTo>
                  <a:cubicBezTo>
                    <a:pt x="2337" y="2354"/>
                    <a:pt x="2389" y="2383"/>
                    <a:pt x="2579" y="2463"/>
                  </a:cubicBezTo>
                  <a:cubicBezTo>
                    <a:pt x="2764" y="2538"/>
                    <a:pt x="3092" y="2665"/>
                    <a:pt x="3294" y="2746"/>
                  </a:cubicBezTo>
                  <a:cubicBezTo>
                    <a:pt x="3502" y="2821"/>
                    <a:pt x="3588" y="2856"/>
                    <a:pt x="3652" y="2873"/>
                  </a:cubicBezTo>
                  <a:cubicBezTo>
                    <a:pt x="3710" y="2884"/>
                    <a:pt x="3744" y="2884"/>
                    <a:pt x="3767" y="2902"/>
                  </a:cubicBezTo>
                  <a:cubicBezTo>
                    <a:pt x="3796" y="2919"/>
                    <a:pt x="3813" y="2959"/>
                    <a:pt x="3871" y="3000"/>
                  </a:cubicBezTo>
                  <a:cubicBezTo>
                    <a:pt x="3923" y="3034"/>
                    <a:pt x="4015" y="3075"/>
                    <a:pt x="4217" y="3127"/>
                  </a:cubicBezTo>
                  <a:cubicBezTo>
                    <a:pt x="4425" y="3173"/>
                    <a:pt x="4748" y="3230"/>
                    <a:pt x="5123" y="3300"/>
                  </a:cubicBezTo>
                  <a:cubicBezTo>
                    <a:pt x="5503" y="3369"/>
                    <a:pt x="5930" y="3450"/>
                    <a:pt x="6253" y="3507"/>
                  </a:cubicBezTo>
                  <a:cubicBezTo>
                    <a:pt x="6571" y="3565"/>
                    <a:pt x="6784" y="3605"/>
                    <a:pt x="6911" y="3617"/>
                  </a:cubicBezTo>
                  <a:cubicBezTo>
                    <a:pt x="7038" y="3623"/>
                    <a:pt x="7084" y="3600"/>
                    <a:pt x="7130" y="3600"/>
                  </a:cubicBezTo>
                  <a:cubicBezTo>
                    <a:pt x="7170" y="3605"/>
                    <a:pt x="7205" y="3634"/>
                    <a:pt x="7303" y="3652"/>
                  </a:cubicBezTo>
                  <a:cubicBezTo>
                    <a:pt x="7395" y="3675"/>
                    <a:pt x="7545" y="3692"/>
                    <a:pt x="7857" y="3680"/>
                  </a:cubicBezTo>
                  <a:cubicBezTo>
                    <a:pt x="8174" y="3669"/>
                    <a:pt x="8653" y="3629"/>
                    <a:pt x="9005" y="3605"/>
                  </a:cubicBezTo>
                  <a:cubicBezTo>
                    <a:pt x="9357" y="3582"/>
                    <a:pt x="9570" y="3582"/>
                    <a:pt x="9881" y="3565"/>
                  </a:cubicBezTo>
                  <a:cubicBezTo>
                    <a:pt x="10193" y="3548"/>
                    <a:pt x="10591" y="3525"/>
                    <a:pt x="10822" y="3507"/>
                  </a:cubicBezTo>
                </a:path>
              </a:pathLst>
            </a:custGeom>
            <a:noFill/>
            <a:ln w="100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6"/>
            <p:cNvSpPr/>
            <p:nvPr/>
          </p:nvSpPr>
          <p:spPr>
            <a:xfrm>
              <a:off x="3564175" y="4660950"/>
              <a:ext cx="277475" cy="191250"/>
            </a:xfrm>
            <a:custGeom>
              <a:avLst/>
              <a:gdLst/>
              <a:ahLst/>
              <a:cxnLst/>
              <a:rect l="l" t="t" r="r" b="b"/>
              <a:pathLst>
                <a:path w="11099" h="7650" fill="none" extrusionOk="0">
                  <a:moveTo>
                    <a:pt x="1" y="7650"/>
                  </a:moveTo>
                  <a:cubicBezTo>
                    <a:pt x="353" y="4108"/>
                    <a:pt x="803" y="2147"/>
                    <a:pt x="1039" y="1858"/>
                  </a:cubicBezTo>
                  <a:cubicBezTo>
                    <a:pt x="2308" y="1"/>
                    <a:pt x="3715" y="549"/>
                    <a:pt x="5100" y="791"/>
                  </a:cubicBezTo>
                  <a:cubicBezTo>
                    <a:pt x="6323" y="1114"/>
                    <a:pt x="7580" y="1564"/>
                    <a:pt x="8716" y="2550"/>
                  </a:cubicBezTo>
                  <a:cubicBezTo>
                    <a:pt x="9391" y="3266"/>
                    <a:pt x="10585" y="3514"/>
                    <a:pt x="11099" y="3894"/>
                  </a:cubicBezTo>
                  <a:lnTo>
                    <a:pt x="9830" y="4085"/>
                  </a:lnTo>
                  <a:lnTo>
                    <a:pt x="11099" y="3894"/>
                  </a:lnTo>
                  <a:lnTo>
                    <a:pt x="10424" y="2908"/>
                  </a:lnTo>
                </a:path>
              </a:pathLst>
            </a:custGeom>
            <a:noFill/>
            <a:ln w="10950" cap="rnd" cmpd="sng">
              <a:solidFill>
                <a:srgbClr val="BF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6"/>
            <p:cNvSpPr/>
            <p:nvPr/>
          </p:nvSpPr>
          <p:spPr>
            <a:xfrm>
              <a:off x="3853450" y="4753975"/>
              <a:ext cx="151875" cy="121725"/>
            </a:xfrm>
            <a:custGeom>
              <a:avLst/>
              <a:gdLst/>
              <a:ahLst/>
              <a:cxnLst/>
              <a:rect l="l" t="t" r="r" b="b"/>
              <a:pathLst>
                <a:path w="6075" h="4869" extrusionOk="0">
                  <a:moveTo>
                    <a:pt x="76" y="404"/>
                  </a:moveTo>
                  <a:cubicBezTo>
                    <a:pt x="1" y="491"/>
                    <a:pt x="647" y="1062"/>
                    <a:pt x="1166" y="1339"/>
                  </a:cubicBezTo>
                  <a:cubicBezTo>
                    <a:pt x="2071" y="1806"/>
                    <a:pt x="2296" y="1748"/>
                    <a:pt x="3352" y="2804"/>
                  </a:cubicBezTo>
                  <a:cubicBezTo>
                    <a:pt x="3865" y="3282"/>
                    <a:pt x="3992" y="3571"/>
                    <a:pt x="4332" y="4194"/>
                  </a:cubicBezTo>
                  <a:cubicBezTo>
                    <a:pt x="4898" y="4782"/>
                    <a:pt x="5567" y="4869"/>
                    <a:pt x="5763" y="4650"/>
                  </a:cubicBezTo>
                  <a:cubicBezTo>
                    <a:pt x="6074" y="4275"/>
                    <a:pt x="5936" y="3519"/>
                    <a:pt x="5578" y="3034"/>
                  </a:cubicBezTo>
                  <a:cubicBezTo>
                    <a:pt x="4759" y="2014"/>
                    <a:pt x="3531" y="1454"/>
                    <a:pt x="1685" y="571"/>
                  </a:cubicBezTo>
                  <a:cubicBezTo>
                    <a:pt x="301" y="0"/>
                    <a:pt x="76" y="404"/>
                    <a:pt x="76" y="404"/>
                  </a:cubicBezTo>
                  <a:close/>
                </a:path>
              </a:pathLst>
            </a:custGeom>
            <a:solidFill>
              <a:srgbClr val="BF0404"/>
            </a:solidFill>
            <a:ln w="1875" cap="flat" cmpd="sng">
              <a:solidFill>
                <a:srgbClr val="BF0404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6"/>
            <p:cNvSpPr/>
            <p:nvPr/>
          </p:nvSpPr>
          <p:spPr>
            <a:xfrm>
              <a:off x="3500450" y="4975325"/>
              <a:ext cx="103550" cy="246475"/>
            </a:xfrm>
            <a:custGeom>
              <a:avLst/>
              <a:gdLst/>
              <a:ahLst/>
              <a:cxnLst/>
              <a:rect l="l" t="t" r="r" b="b"/>
              <a:pathLst>
                <a:path w="4142" h="9859" fill="none" extrusionOk="0">
                  <a:moveTo>
                    <a:pt x="1961" y="9858"/>
                  </a:moveTo>
                  <a:lnTo>
                    <a:pt x="1967" y="0"/>
                  </a:lnTo>
                  <a:lnTo>
                    <a:pt x="4142" y="2077"/>
                  </a:lnTo>
                  <a:lnTo>
                    <a:pt x="1967" y="0"/>
                  </a:lnTo>
                  <a:lnTo>
                    <a:pt x="0" y="2077"/>
                  </a:lnTo>
                </a:path>
              </a:pathLst>
            </a:custGeom>
            <a:noFill/>
            <a:ln w="28850" cap="rnd" cmpd="sng">
              <a:solidFill>
                <a:srgbClr val="BF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6"/>
            <p:cNvSpPr/>
            <p:nvPr/>
          </p:nvSpPr>
          <p:spPr>
            <a:xfrm>
              <a:off x="3295100" y="4388125"/>
              <a:ext cx="77900" cy="105300"/>
            </a:xfrm>
            <a:custGeom>
              <a:avLst/>
              <a:gdLst/>
              <a:ahLst/>
              <a:cxnLst/>
              <a:rect l="l" t="t" r="r" b="b"/>
              <a:pathLst>
                <a:path w="3116" h="4212" extrusionOk="0">
                  <a:moveTo>
                    <a:pt x="168" y="1"/>
                  </a:moveTo>
                  <a:lnTo>
                    <a:pt x="168" y="2325"/>
                  </a:lnTo>
                  <a:cubicBezTo>
                    <a:pt x="364" y="2245"/>
                    <a:pt x="548" y="2181"/>
                    <a:pt x="727" y="2141"/>
                  </a:cubicBezTo>
                  <a:cubicBezTo>
                    <a:pt x="900" y="2100"/>
                    <a:pt x="1062" y="2083"/>
                    <a:pt x="1218" y="2083"/>
                  </a:cubicBezTo>
                  <a:cubicBezTo>
                    <a:pt x="1471" y="2083"/>
                    <a:pt x="1679" y="2146"/>
                    <a:pt x="1823" y="2268"/>
                  </a:cubicBezTo>
                  <a:cubicBezTo>
                    <a:pt x="1973" y="2394"/>
                    <a:pt x="2048" y="2568"/>
                    <a:pt x="2048" y="2787"/>
                  </a:cubicBezTo>
                  <a:cubicBezTo>
                    <a:pt x="2048" y="3000"/>
                    <a:pt x="1973" y="3173"/>
                    <a:pt x="1823" y="3300"/>
                  </a:cubicBezTo>
                  <a:cubicBezTo>
                    <a:pt x="1679" y="3427"/>
                    <a:pt x="1471" y="3490"/>
                    <a:pt x="1218" y="3490"/>
                  </a:cubicBezTo>
                  <a:cubicBezTo>
                    <a:pt x="1033" y="3490"/>
                    <a:pt x="843" y="3456"/>
                    <a:pt x="641" y="3392"/>
                  </a:cubicBezTo>
                  <a:cubicBezTo>
                    <a:pt x="439" y="3329"/>
                    <a:pt x="225" y="3231"/>
                    <a:pt x="0" y="3098"/>
                  </a:cubicBezTo>
                  <a:lnTo>
                    <a:pt x="0" y="3940"/>
                  </a:lnTo>
                  <a:cubicBezTo>
                    <a:pt x="231" y="4033"/>
                    <a:pt x="456" y="4102"/>
                    <a:pt x="687" y="4142"/>
                  </a:cubicBezTo>
                  <a:cubicBezTo>
                    <a:pt x="918" y="4188"/>
                    <a:pt x="1148" y="4211"/>
                    <a:pt x="1385" y="4211"/>
                  </a:cubicBezTo>
                  <a:cubicBezTo>
                    <a:pt x="1927" y="4211"/>
                    <a:pt x="2348" y="4085"/>
                    <a:pt x="2654" y="3837"/>
                  </a:cubicBezTo>
                  <a:cubicBezTo>
                    <a:pt x="2959" y="3583"/>
                    <a:pt x="3115" y="3231"/>
                    <a:pt x="3115" y="2787"/>
                  </a:cubicBezTo>
                  <a:cubicBezTo>
                    <a:pt x="3115" y="2337"/>
                    <a:pt x="2977" y="1985"/>
                    <a:pt x="2694" y="1731"/>
                  </a:cubicBezTo>
                  <a:cubicBezTo>
                    <a:pt x="2412" y="1477"/>
                    <a:pt x="2019" y="1350"/>
                    <a:pt x="1517" y="1350"/>
                  </a:cubicBezTo>
                  <a:cubicBezTo>
                    <a:pt x="1431" y="1350"/>
                    <a:pt x="1344" y="1362"/>
                    <a:pt x="1258" y="1374"/>
                  </a:cubicBezTo>
                  <a:cubicBezTo>
                    <a:pt x="1177" y="1385"/>
                    <a:pt x="1096" y="1402"/>
                    <a:pt x="1016" y="1420"/>
                  </a:cubicBezTo>
                  <a:lnTo>
                    <a:pt x="1016" y="785"/>
                  </a:lnTo>
                  <a:lnTo>
                    <a:pt x="2815" y="785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6"/>
            <p:cNvSpPr/>
            <p:nvPr/>
          </p:nvSpPr>
          <p:spPr>
            <a:xfrm>
              <a:off x="3397350" y="4464700"/>
              <a:ext cx="24950" cy="26700"/>
            </a:xfrm>
            <a:custGeom>
              <a:avLst/>
              <a:gdLst/>
              <a:ahLst/>
              <a:cxnLst/>
              <a:rect l="l" t="t" r="r" b="b"/>
              <a:pathLst>
                <a:path w="998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998" y="1068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6"/>
            <p:cNvSpPr/>
            <p:nvPr/>
          </p:nvSpPr>
          <p:spPr>
            <a:xfrm>
              <a:off x="3499150" y="4388125"/>
              <a:ext cx="85100" cy="103275"/>
            </a:xfrm>
            <a:custGeom>
              <a:avLst/>
              <a:gdLst/>
              <a:ahLst/>
              <a:cxnLst/>
              <a:rect l="l" t="t" r="r" b="b"/>
              <a:pathLst>
                <a:path w="3404" h="4131" extrusionOk="0">
                  <a:moveTo>
                    <a:pt x="1656" y="722"/>
                  </a:moveTo>
                  <a:cubicBezTo>
                    <a:pt x="1823" y="722"/>
                    <a:pt x="1950" y="762"/>
                    <a:pt x="2036" y="837"/>
                  </a:cubicBezTo>
                  <a:cubicBezTo>
                    <a:pt x="2123" y="912"/>
                    <a:pt x="2169" y="1022"/>
                    <a:pt x="2169" y="1160"/>
                  </a:cubicBezTo>
                  <a:cubicBezTo>
                    <a:pt x="2169" y="1304"/>
                    <a:pt x="2123" y="1414"/>
                    <a:pt x="2036" y="1489"/>
                  </a:cubicBezTo>
                  <a:cubicBezTo>
                    <a:pt x="1950" y="1564"/>
                    <a:pt x="1823" y="1598"/>
                    <a:pt x="1656" y="1598"/>
                  </a:cubicBezTo>
                  <a:lnTo>
                    <a:pt x="1067" y="1598"/>
                  </a:lnTo>
                  <a:lnTo>
                    <a:pt x="1067" y="722"/>
                  </a:lnTo>
                  <a:close/>
                  <a:moveTo>
                    <a:pt x="1690" y="2325"/>
                  </a:moveTo>
                  <a:cubicBezTo>
                    <a:pt x="1910" y="2325"/>
                    <a:pt x="2071" y="2371"/>
                    <a:pt x="2175" y="2458"/>
                  </a:cubicBezTo>
                  <a:cubicBezTo>
                    <a:pt x="2285" y="2550"/>
                    <a:pt x="2336" y="2683"/>
                    <a:pt x="2336" y="2862"/>
                  </a:cubicBezTo>
                  <a:cubicBezTo>
                    <a:pt x="2336" y="3046"/>
                    <a:pt x="2285" y="3179"/>
                    <a:pt x="2175" y="3271"/>
                  </a:cubicBezTo>
                  <a:cubicBezTo>
                    <a:pt x="2065" y="3364"/>
                    <a:pt x="1904" y="3410"/>
                    <a:pt x="1690" y="3410"/>
                  </a:cubicBezTo>
                  <a:lnTo>
                    <a:pt x="1067" y="3410"/>
                  </a:lnTo>
                  <a:lnTo>
                    <a:pt x="1067" y="2325"/>
                  </a:lnTo>
                  <a:close/>
                  <a:moveTo>
                    <a:pt x="0" y="1"/>
                  </a:moveTo>
                  <a:lnTo>
                    <a:pt x="0" y="4131"/>
                  </a:lnTo>
                  <a:lnTo>
                    <a:pt x="1771" y="4131"/>
                  </a:lnTo>
                  <a:cubicBezTo>
                    <a:pt x="2319" y="4131"/>
                    <a:pt x="2729" y="4038"/>
                    <a:pt x="3000" y="3842"/>
                  </a:cubicBezTo>
                  <a:cubicBezTo>
                    <a:pt x="3265" y="3646"/>
                    <a:pt x="3404" y="3346"/>
                    <a:pt x="3404" y="2948"/>
                  </a:cubicBezTo>
                  <a:cubicBezTo>
                    <a:pt x="3404" y="2689"/>
                    <a:pt x="3340" y="2469"/>
                    <a:pt x="3213" y="2291"/>
                  </a:cubicBezTo>
                  <a:cubicBezTo>
                    <a:pt x="3086" y="2112"/>
                    <a:pt x="2913" y="1985"/>
                    <a:pt x="2683" y="1921"/>
                  </a:cubicBezTo>
                  <a:cubicBezTo>
                    <a:pt x="2861" y="1852"/>
                    <a:pt x="3000" y="1748"/>
                    <a:pt x="3092" y="1610"/>
                  </a:cubicBezTo>
                  <a:cubicBezTo>
                    <a:pt x="3184" y="1466"/>
                    <a:pt x="3236" y="1293"/>
                    <a:pt x="3236" y="1091"/>
                  </a:cubicBezTo>
                  <a:cubicBezTo>
                    <a:pt x="3236" y="710"/>
                    <a:pt x="3104" y="433"/>
                    <a:pt x="2844" y="260"/>
                  </a:cubicBezTo>
                  <a:cubicBezTo>
                    <a:pt x="2590" y="87"/>
                    <a:pt x="2175" y="1"/>
                    <a:pt x="159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6"/>
            <p:cNvSpPr/>
            <p:nvPr/>
          </p:nvSpPr>
          <p:spPr>
            <a:xfrm>
              <a:off x="3606150" y="4383650"/>
              <a:ext cx="24675" cy="107750"/>
            </a:xfrm>
            <a:custGeom>
              <a:avLst/>
              <a:gdLst/>
              <a:ahLst/>
              <a:cxnLst/>
              <a:rect l="l" t="t" r="r" b="b"/>
              <a:pathLst>
                <a:path w="987" h="4310" extrusionOk="0">
                  <a:moveTo>
                    <a:pt x="0" y="1"/>
                  </a:moveTo>
                  <a:lnTo>
                    <a:pt x="0" y="4310"/>
                  </a:lnTo>
                  <a:lnTo>
                    <a:pt x="987" y="4310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6"/>
            <p:cNvSpPr/>
            <p:nvPr/>
          </p:nvSpPr>
          <p:spPr>
            <a:xfrm>
              <a:off x="3648825" y="4412075"/>
              <a:ext cx="85250" cy="81350"/>
            </a:xfrm>
            <a:custGeom>
              <a:avLst/>
              <a:gdLst/>
              <a:ahLst/>
              <a:cxnLst/>
              <a:rect l="l" t="t" r="r" b="b"/>
              <a:pathLst>
                <a:path w="3410" h="3254" extrusionOk="0">
                  <a:moveTo>
                    <a:pt x="1714" y="710"/>
                  </a:moveTo>
                  <a:cubicBezTo>
                    <a:pt x="1927" y="710"/>
                    <a:pt x="2094" y="785"/>
                    <a:pt x="2204" y="946"/>
                  </a:cubicBezTo>
                  <a:cubicBezTo>
                    <a:pt x="2319" y="1102"/>
                    <a:pt x="2377" y="1333"/>
                    <a:pt x="2377" y="1627"/>
                  </a:cubicBezTo>
                  <a:cubicBezTo>
                    <a:pt x="2377" y="1927"/>
                    <a:pt x="2319" y="2152"/>
                    <a:pt x="2204" y="2313"/>
                  </a:cubicBezTo>
                  <a:cubicBezTo>
                    <a:pt x="2094" y="2469"/>
                    <a:pt x="1927" y="2544"/>
                    <a:pt x="1714" y="2544"/>
                  </a:cubicBezTo>
                  <a:cubicBezTo>
                    <a:pt x="1489" y="2544"/>
                    <a:pt x="1322" y="2469"/>
                    <a:pt x="1206" y="2313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33"/>
                    <a:pt x="1091" y="1102"/>
                    <a:pt x="1206" y="946"/>
                  </a:cubicBezTo>
                  <a:cubicBezTo>
                    <a:pt x="1322" y="785"/>
                    <a:pt x="1489" y="710"/>
                    <a:pt x="1714" y="710"/>
                  </a:cubicBezTo>
                  <a:close/>
                  <a:moveTo>
                    <a:pt x="1714" y="0"/>
                  </a:moveTo>
                  <a:cubicBezTo>
                    <a:pt x="1177" y="0"/>
                    <a:pt x="756" y="144"/>
                    <a:pt x="456" y="433"/>
                  </a:cubicBezTo>
                  <a:cubicBezTo>
                    <a:pt x="151" y="721"/>
                    <a:pt x="1" y="1119"/>
                    <a:pt x="1" y="1627"/>
                  </a:cubicBezTo>
                  <a:cubicBezTo>
                    <a:pt x="1" y="2134"/>
                    <a:pt x="151" y="2538"/>
                    <a:pt x="456" y="2827"/>
                  </a:cubicBezTo>
                  <a:cubicBezTo>
                    <a:pt x="756" y="3109"/>
                    <a:pt x="1177" y="3253"/>
                    <a:pt x="1714" y="3253"/>
                  </a:cubicBezTo>
                  <a:cubicBezTo>
                    <a:pt x="2244" y="3253"/>
                    <a:pt x="2660" y="3109"/>
                    <a:pt x="2960" y="2827"/>
                  </a:cubicBezTo>
                  <a:cubicBezTo>
                    <a:pt x="3260" y="2538"/>
                    <a:pt x="3410" y="2134"/>
                    <a:pt x="3410" y="1627"/>
                  </a:cubicBezTo>
                  <a:cubicBezTo>
                    <a:pt x="3410" y="1119"/>
                    <a:pt x="3260" y="721"/>
                    <a:pt x="2960" y="433"/>
                  </a:cubicBezTo>
                  <a:cubicBezTo>
                    <a:pt x="2660" y="144"/>
                    <a:pt x="2244" y="0"/>
                    <a:pt x="171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6"/>
            <p:cNvSpPr/>
            <p:nvPr/>
          </p:nvSpPr>
          <p:spPr>
            <a:xfrm>
              <a:off x="3746300" y="4412075"/>
              <a:ext cx="85250" cy="81350"/>
            </a:xfrm>
            <a:custGeom>
              <a:avLst/>
              <a:gdLst/>
              <a:ahLst/>
              <a:cxnLst/>
              <a:rect l="l" t="t" r="r" b="b"/>
              <a:pathLst>
                <a:path w="3410" h="3254" extrusionOk="0">
                  <a:moveTo>
                    <a:pt x="1708" y="710"/>
                  </a:moveTo>
                  <a:cubicBezTo>
                    <a:pt x="1927" y="710"/>
                    <a:pt x="2089" y="785"/>
                    <a:pt x="2204" y="946"/>
                  </a:cubicBezTo>
                  <a:cubicBezTo>
                    <a:pt x="2320" y="1102"/>
                    <a:pt x="2377" y="1333"/>
                    <a:pt x="2377" y="1627"/>
                  </a:cubicBezTo>
                  <a:cubicBezTo>
                    <a:pt x="2377" y="1927"/>
                    <a:pt x="2320" y="2152"/>
                    <a:pt x="2204" y="2313"/>
                  </a:cubicBezTo>
                  <a:cubicBezTo>
                    <a:pt x="2089" y="2469"/>
                    <a:pt x="1927" y="2544"/>
                    <a:pt x="1708" y="2544"/>
                  </a:cubicBezTo>
                  <a:cubicBezTo>
                    <a:pt x="1489" y="2544"/>
                    <a:pt x="1322" y="2469"/>
                    <a:pt x="1206" y="2313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33"/>
                    <a:pt x="1091" y="1102"/>
                    <a:pt x="1206" y="946"/>
                  </a:cubicBezTo>
                  <a:cubicBezTo>
                    <a:pt x="1322" y="785"/>
                    <a:pt x="1489" y="710"/>
                    <a:pt x="1708" y="710"/>
                  </a:cubicBezTo>
                  <a:close/>
                  <a:moveTo>
                    <a:pt x="1708" y="0"/>
                  </a:moveTo>
                  <a:cubicBezTo>
                    <a:pt x="1172" y="0"/>
                    <a:pt x="757" y="144"/>
                    <a:pt x="451" y="433"/>
                  </a:cubicBezTo>
                  <a:cubicBezTo>
                    <a:pt x="151" y="721"/>
                    <a:pt x="1" y="1119"/>
                    <a:pt x="1" y="1627"/>
                  </a:cubicBezTo>
                  <a:cubicBezTo>
                    <a:pt x="1" y="2134"/>
                    <a:pt x="151" y="2538"/>
                    <a:pt x="451" y="2827"/>
                  </a:cubicBezTo>
                  <a:cubicBezTo>
                    <a:pt x="757" y="3109"/>
                    <a:pt x="1172" y="3253"/>
                    <a:pt x="1708" y="3253"/>
                  </a:cubicBezTo>
                  <a:cubicBezTo>
                    <a:pt x="2245" y="3253"/>
                    <a:pt x="2660" y="3109"/>
                    <a:pt x="2960" y="2827"/>
                  </a:cubicBezTo>
                  <a:cubicBezTo>
                    <a:pt x="3260" y="2538"/>
                    <a:pt x="3410" y="2134"/>
                    <a:pt x="3410" y="1627"/>
                  </a:cubicBezTo>
                  <a:cubicBezTo>
                    <a:pt x="3410" y="1119"/>
                    <a:pt x="3260" y="721"/>
                    <a:pt x="2960" y="433"/>
                  </a:cubicBezTo>
                  <a:cubicBezTo>
                    <a:pt x="2660" y="144"/>
                    <a:pt x="2245" y="0"/>
                    <a:pt x="170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6"/>
            <p:cNvSpPr/>
            <p:nvPr/>
          </p:nvSpPr>
          <p:spPr>
            <a:xfrm>
              <a:off x="3843925" y="4383650"/>
              <a:ext cx="83250" cy="109775"/>
            </a:xfrm>
            <a:custGeom>
              <a:avLst/>
              <a:gdLst/>
              <a:ahLst/>
              <a:cxnLst/>
              <a:rect l="l" t="t" r="r" b="b"/>
              <a:pathLst>
                <a:path w="3330" h="4391" extrusionOk="0">
                  <a:moveTo>
                    <a:pt x="1679" y="1858"/>
                  </a:moveTo>
                  <a:cubicBezTo>
                    <a:pt x="1893" y="1858"/>
                    <a:pt x="2054" y="1933"/>
                    <a:pt x="2164" y="2089"/>
                  </a:cubicBezTo>
                  <a:cubicBezTo>
                    <a:pt x="2279" y="2245"/>
                    <a:pt x="2337" y="2470"/>
                    <a:pt x="2337" y="2764"/>
                  </a:cubicBezTo>
                  <a:cubicBezTo>
                    <a:pt x="2337" y="3058"/>
                    <a:pt x="2279" y="3283"/>
                    <a:pt x="2164" y="3439"/>
                  </a:cubicBezTo>
                  <a:cubicBezTo>
                    <a:pt x="2054" y="3594"/>
                    <a:pt x="1893" y="3675"/>
                    <a:pt x="1679" y="3675"/>
                  </a:cubicBezTo>
                  <a:cubicBezTo>
                    <a:pt x="1472" y="3675"/>
                    <a:pt x="1310" y="3594"/>
                    <a:pt x="1195" y="3439"/>
                  </a:cubicBezTo>
                  <a:cubicBezTo>
                    <a:pt x="1085" y="3283"/>
                    <a:pt x="1028" y="3058"/>
                    <a:pt x="1028" y="2764"/>
                  </a:cubicBezTo>
                  <a:cubicBezTo>
                    <a:pt x="1028" y="2470"/>
                    <a:pt x="1085" y="2245"/>
                    <a:pt x="1195" y="2089"/>
                  </a:cubicBezTo>
                  <a:cubicBezTo>
                    <a:pt x="1310" y="1933"/>
                    <a:pt x="1472" y="1858"/>
                    <a:pt x="1679" y="1858"/>
                  </a:cubicBezTo>
                  <a:close/>
                  <a:moveTo>
                    <a:pt x="2337" y="1"/>
                  </a:moveTo>
                  <a:lnTo>
                    <a:pt x="2337" y="1662"/>
                  </a:lnTo>
                  <a:cubicBezTo>
                    <a:pt x="2199" y="1483"/>
                    <a:pt x="2049" y="1351"/>
                    <a:pt x="1881" y="1264"/>
                  </a:cubicBezTo>
                  <a:cubicBezTo>
                    <a:pt x="1714" y="1178"/>
                    <a:pt x="1529" y="1137"/>
                    <a:pt x="1310" y="1137"/>
                  </a:cubicBezTo>
                  <a:cubicBezTo>
                    <a:pt x="930" y="1137"/>
                    <a:pt x="618" y="1287"/>
                    <a:pt x="370" y="1593"/>
                  </a:cubicBezTo>
                  <a:cubicBezTo>
                    <a:pt x="128" y="1893"/>
                    <a:pt x="1" y="2285"/>
                    <a:pt x="1" y="2764"/>
                  </a:cubicBezTo>
                  <a:cubicBezTo>
                    <a:pt x="1" y="3243"/>
                    <a:pt x="128" y="3635"/>
                    <a:pt x="370" y="3941"/>
                  </a:cubicBezTo>
                  <a:cubicBezTo>
                    <a:pt x="618" y="4240"/>
                    <a:pt x="930" y="4390"/>
                    <a:pt x="1310" y="4390"/>
                  </a:cubicBezTo>
                  <a:cubicBezTo>
                    <a:pt x="1529" y="4390"/>
                    <a:pt x="1720" y="4350"/>
                    <a:pt x="1881" y="4264"/>
                  </a:cubicBezTo>
                  <a:cubicBezTo>
                    <a:pt x="2049" y="4183"/>
                    <a:pt x="2199" y="4044"/>
                    <a:pt x="2337" y="3866"/>
                  </a:cubicBezTo>
                  <a:lnTo>
                    <a:pt x="2337" y="4310"/>
                  </a:lnTo>
                  <a:lnTo>
                    <a:pt x="3329" y="4310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6"/>
            <p:cNvSpPr/>
            <p:nvPr/>
          </p:nvSpPr>
          <p:spPr>
            <a:xfrm>
              <a:off x="4001550" y="4388125"/>
              <a:ext cx="114950" cy="103275"/>
            </a:xfrm>
            <a:custGeom>
              <a:avLst/>
              <a:gdLst/>
              <a:ahLst/>
              <a:cxnLst/>
              <a:rect l="l" t="t" r="r" b="b"/>
              <a:pathLst>
                <a:path w="4598" h="4131" extrusionOk="0">
                  <a:moveTo>
                    <a:pt x="0" y="1"/>
                  </a:moveTo>
                  <a:lnTo>
                    <a:pt x="0" y="4131"/>
                  </a:lnTo>
                  <a:lnTo>
                    <a:pt x="1010" y="4131"/>
                  </a:lnTo>
                  <a:lnTo>
                    <a:pt x="1010" y="1108"/>
                  </a:lnTo>
                  <a:lnTo>
                    <a:pt x="1962" y="3340"/>
                  </a:lnTo>
                  <a:lnTo>
                    <a:pt x="2636" y="3340"/>
                  </a:lnTo>
                  <a:lnTo>
                    <a:pt x="3588" y="1108"/>
                  </a:lnTo>
                  <a:lnTo>
                    <a:pt x="3588" y="4131"/>
                  </a:lnTo>
                  <a:lnTo>
                    <a:pt x="4598" y="4131"/>
                  </a:lnTo>
                  <a:lnTo>
                    <a:pt x="4598" y="1"/>
                  </a:lnTo>
                  <a:lnTo>
                    <a:pt x="3242" y="1"/>
                  </a:lnTo>
                  <a:lnTo>
                    <a:pt x="2296" y="2210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6"/>
            <p:cNvSpPr/>
            <p:nvPr/>
          </p:nvSpPr>
          <p:spPr>
            <a:xfrm>
              <a:off x="4135650" y="4412075"/>
              <a:ext cx="83225" cy="81350"/>
            </a:xfrm>
            <a:custGeom>
              <a:avLst/>
              <a:gdLst/>
              <a:ahLst/>
              <a:cxnLst/>
              <a:rect l="l" t="t" r="r" b="b"/>
              <a:pathLst>
                <a:path w="3329" h="3254" extrusionOk="0">
                  <a:moveTo>
                    <a:pt x="1714" y="658"/>
                  </a:moveTo>
                  <a:cubicBezTo>
                    <a:pt x="1893" y="658"/>
                    <a:pt x="2037" y="715"/>
                    <a:pt x="2147" y="831"/>
                  </a:cubicBezTo>
                  <a:cubicBezTo>
                    <a:pt x="2256" y="946"/>
                    <a:pt x="2314" y="1096"/>
                    <a:pt x="2314" y="1287"/>
                  </a:cubicBezTo>
                  <a:lnTo>
                    <a:pt x="1022" y="1287"/>
                  </a:lnTo>
                  <a:cubicBezTo>
                    <a:pt x="1051" y="1085"/>
                    <a:pt x="1126" y="929"/>
                    <a:pt x="1247" y="819"/>
                  </a:cubicBezTo>
                  <a:cubicBezTo>
                    <a:pt x="1368" y="710"/>
                    <a:pt x="1524" y="658"/>
                    <a:pt x="1714" y="658"/>
                  </a:cubicBezTo>
                  <a:close/>
                  <a:moveTo>
                    <a:pt x="1720" y="0"/>
                  </a:moveTo>
                  <a:cubicBezTo>
                    <a:pt x="1189" y="0"/>
                    <a:pt x="768" y="144"/>
                    <a:pt x="456" y="433"/>
                  </a:cubicBezTo>
                  <a:cubicBezTo>
                    <a:pt x="157" y="721"/>
                    <a:pt x="1" y="1119"/>
                    <a:pt x="1" y="1627"/>
                  </a:cubicBezTo>
                  <a:cubicBezTo>
                    <a:pt x="1" y="2140"/>
                    <a:pt x="157" y="2544"/>
                    <a:pt x="468" y="2827"/>
                  </a:cubicBezTo>
                  <a:cubicBezTo>
                    <a:pt x="779" y="3115"/>
                    <a:pt x="1218" y="3253"/>
                    <a:pt x="1777" y="3253"/>
                  </a:cubicBezTo>
                  <a:cubicBezTo>
                    <a:pt x="2014" y="3253"/>
                    <a:pt x="2245" y="3230"/>
                    <a:pt x="2481" y="3184"/>
                  </a:cubicBezTo>
                  <a:cubicBezTo>
                    <a:pt x="2718" y="3144"/>
                    <a:pt x="2948" y="3075"/>
                    <a:pt x="3185" y="2988"/>
                  </a:cubicBezTo>
                  <a:lnTo>
                    <a:pt x="3185" y="2221"/>
                  </a:lnTo>
                  <a:cubicBezTo>
                    <a:pt x="2954" y="2348"/>
                    <a:pt x="2729" y="2440"/>
                    <a:pt x="2510" y="2504"/>
                  </a:cubicBezTo>
                  <a:cubicBezTo>
                    <a:pt x="2291" y="2567"/>
                    <a:pt x="2077" y="2596"/>
                    <a:pt x="1870" y="2596"/>
                  </a:cubicBezTo>
                  <a:cubicBezTo>
                    <a:pt x="1610" y="2596"/>
                    <a:pt x="1408" y="2538"/>
                    <a:pt x="1264" y="2423"/>
                  </a:cubicBezTo>
                  <a:cubicBezTo>
                    <a:pt x="1120" y="2307"/>
                    <a:pt x="1039" y="2129"/>
                    <a:pt x="1010" y="1898"/>
                  </a:cubicBezTo>
                  <a:lnTo>
                    <a:pt x="3329" y="1898"/>
                  </a:lnTo>
                  <a:lnTo>
                    <a:pt x="3329" y="1615"/>
                  </a:lnTo>
                  <a:cubicBezTo>
                    <a:pt x="3329" y="1125"/>
                    <a:pt x="3185" y="733"/>
                    <a:pt x="2891" y="439"/>
                  </a:cubicBezTo>
                  <a:cubicBezTo>
                    <a:pt x="2596" y="144"/>
                    <a:pt x="2210" y="0"/>
                    <a:pt x="172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6"/>
            <p:cNvSpPr/>
            <p:nvPr/>
          </p:nvSpPr>
          <p:spPr>
            <a:xfrm>
              <a:off x="4231850" y="4412075"/>
              <a:ext cx="78450" cy="81350"/>
            </a:xfrm>
            <a:custGeom>
              <a:avLst/>
              <a:gdLst/>
              <a:ahLst/>
              <a:cxnLst/>
              <a:rect l="l" t="t" r="r" b="b"/>
              <a:pathLst>
                <a:path w="3138" h="3254" extrusionOk="0">
                  <a:moveTo>
                    <a:pt x="2140" y="1783"/>
                  </a:moveTo>
                  <a:lnTo>
                    <a:pt x="2140" y="1892"/>
                  </a:lnTo>
                  <a:cubicBezTo>
                    <a:pt x="2140" y="2094"/>
                    <a:pt x="2077" y="2261"/>
                    <a:pt x="1950" y="2400"/>
                  </a:cubicBezTo>
                  <a:cubicBezTo>
                    <a:pt x="1823" y="2532"/>
                    <a:pt x="1661" y="2596"/>
                    <a:pt x="1477" y="2596"/>
                  </a:cubicBezTo>
                  <a:cubicBezTo>
                    <a:pt x="1327" y="2596"/>
                    <a:pt x="1211" y="2561"/>
                    <a:pt x="1125" y="2492"/>
                  </a:cubicBezTo>
                  <a:cubicBezTo>
                    <a:pt x="1044" y="2417"/>
                    <a:pt x="998" y="2319"/>
                    <a:pt x="998" y="2198"/>
                  </a:cubicBezTo>
                  <a:cubicBezTo>
                    <a:pt x="998" y="2059"/>
                    <a:pt x="1050" y="1956"/>
                    <a:pt x="1154" y="1886"/>
                  </a:cubicBezTo>
                  <a:cubicBezTo>
                    <a:pt x="1263" y="1817"/>
                    <a:pt x="1419" y="1783"/>
                    <a:pt x="1621" y="1783"/>
                  </a:cubicBezTo>
                  <a:close/>
                  <a:moveTo>
                    <a:pt x="1552" y="0"/>
                  </a:moveTo>
                  <a:cubicBezTo>
                    <a:pt x="1338" y="0"/>
                    <a:pt x="1125" y="12"/>
                    <a:pt x="911" y="41"/>
                  </a:cubicBezTo>
                  <a:cubicBezTo>
                    <a:pt x="698" y="64"/>
                    <a:pt x="485" y="104"/>
                    <a:pt x="271" y="156"/>
                  </a:cubicBezTo>
                  <a:lnTo>
                    <a:pt x="271" y="912"/>
                  </a:lnTo>
                  <a:cubicBezTo>
                    <a:pt x="427" y="825"/>
                    <a:pt x="600" y="762"/>
                    <a:pt x="785" y="721"/>
                  </a:cubicBezTo>
                  <a:cubicBezTo>
                    <a:pt x="963" y="681"/>
                    <a:pt x="1160" y="658"/>
                    <a:pt x="1373" y="658"/>
                  </a:cubicBezTo>
                  <a:cubicBezTo>
                    <a:pt x="1638" y="658"/>
                    <a:pt x="1829" y="692"/>
                    <a:pt x="1956" y="767"/>
                  </a:cubicBezTo>
                  <a:cubicBezTo>
                    <a:pt x="2077" y="842"/>
                    <a:pt x="2140" y="958"/>
                    <a:pt x="2140" y="1113"/>
                  </a:cubicBezTo>
                  <a:lnTo>
                    <a:pt x="2140" y="1188"/>
                  </a:lnTo>
                  <a:lnTo>
                    <a:pt x="1552" y="1188"/>
                  </a:lnTo>
                  <a:cubicBezTo>
                    <a:pt x="1021" y="1188"/>
                    <a:pt x="623" y="1275"/>
                    <a:pt x="375" y="1442"/>
                  </a:cubicBezTo>
                  <a:cubicBezTo>
                    <a:pt x="127" y="1615"/>
                    <a:pt x="0" y="1881"/>
                    <a:pt x="0" y="2244"/>
                  </a:cubicBezTo>
                  <a:cubicBezTo>
                    <a:pt x="0" y="2544"/>
                    <a:pt x="98" y="2786"/>
                    <a:pt x="300" y="2977"/>
                  </a:cubicBezTo>
                  <a:cubicBezTo>
                    <a:pt x="502" y="3161"/>
                    <a:pt x="762" y="3253"/>
                    <a:pt x="1085" y="3253"/>
                  </a:cubicBezTo>
                  <a:cubicBezTo>
                    <a:pt x="1321" y="3253"/>
                    <a:pt x="1523" y="3213"/>
                    <a:pt x="1690" y="3127"/>
                  </a:cubicBezTo>
                  <a:cubicBezTo>
                    <a:pt x="1857" y="3040"/>
                    <a:pt x="2007" y="2902"/>
                    <a:pt x="2140" y="2717"/>
                  </a:cubicBezTo>
                  <a:lnTo>
                    <a:pt x="2140" y="3173"/>
                  </a:lnTo>
                  <a:lnTo>
                    <a:pt x="3138" y="3173"/>
                  </a:lnTo>
                  <a:lnTo>
                    <a:pt x="3138" y="1408"/>
                  </a:lnTo>
                  <a:cubicBezTo>
                    <a:pt x="3138" y="912"/>
                    <a:pt x="3011" y="548"/>
                    <a:pt x="2763" y="329"/>
                  </a:cubicBezTo>
                  <a:cubicBezTo>
                    <a:pt x="2515" y="110"/>
                    <a:pt x="2111" y="0"/>
                    <a:pt x="1552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6"/>
            <p:cNvSpPr/>
            <p:nvPr/>
          </p:nvSpPr>
          <p:spPr>
            <a:xfrm>
              <a:off x="4333350" y="4383650"/>
              <a:ext cx="24825" cy="107750"/>
            </a:xfrm>
            <a:custGeom>
              <a:avLst/>
              <a:gdLst/>
              <a:ahLst/>
              <a:cxnLst/>
              <a:rect l="l" t="t" r="r" b="b"/>
              <a:pathLst>
                <a:path w="993" h="4310" extrusionOk="0">
                  <a:moveTo>
                    <a:pt x="1" y="1"/>
                  </a:moveTo>
                  <a:lnTo>
                    <a:pt x="1" y="4310"/>
                  </a:lnTo>
                  <a:lnTo>
                    <a:pt x="993" y="4310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6"/>
            <p:cNvSpPr/>
            <p:nvPr/>
          </p:nvSpPr>
          <p:spPr>
            <a:xfrm>
              <a:off x="4329325" y="4892975"/>
              <a:ext cx="216050" cy="2050"/>
            </a:xfrm>
            <a:custGeom>
              <a:avLst/>
              <a:gdLst/>
              <a:ahLst/>
              <a:cxnLst/>
              <a:rect l="l" t="t" r="r" b="b"/>
              <a:pathLst>
                <a:path w="8642" h="82" fill="none" extrusionOk="0">
                  <a:moveTo>
                    <a:pt x="8641" y="1"/>
                  </a:moveTo>
                  <a:lnTo>
                    <a:pt x="0" y="82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6"/>
            <p:cNvSpPr/>
            <p:nvPr/>
          </p:nvSpPr>
          <p:spPr>
            <a:xfrm>
              <a:off x="4327875" y="4818875"/>
              <a:ext cx="81350" cy="160500"/>
            </a:xfrm>
            <a:custGeom>
              <a:avLst/>
              <a:gdLst/>
              <a:ahLst/>
              <a:cxnLst/>
              <a:rect l="l" t="t" r="r" b="b"/>
              <a:pathLst>
                <a:path w="3254" h="6420" fill="none" extrusionOk="0">
                  <a:moveTo>
                    <a:pt x="3190" y="6420"/>
                  </a:moveTo>
                  <a:lnTo>
                    <a:pt x="1" y="3005"/>
                  </a:lnTo>
                  <a:lnTo>
                    <a:pt x="3254" y="0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6"/>
            <p:cNvSpPr/>
            <p:nvPr/>
          </p:nvSpPr>
          <p:spPr>
            <a:xfrm>
              <a:off x="4371000" y="4651000"/>
              <a:ext cx="77900" cy="105450"/>
            </a:xfrm>
            <a:custGeom>
              <a:avLst/>
              <a:gdLst/>
              <a:ahLst/>
              <a:cxnLst/>
              <a:rect l="l" t="t" r="r" b="b"/>
              <a:pathLst>
                <a:path w="3116" h="4218" extrusionOk="0">
                  <a:moveTo>
                    <a:pt x="168" y="1"/>
                  </a:moveTo>
                  <a:lnTo>
                    <a:pt x="168" y="2326"/>
                  </a:lnTo>
                  <a:cubicBezTo>
                    <a:pt x="364" y="2245"/>
                    <a:pt x="554" y="2181"/>
                    <a:pt x="727" y="2147"/>
                  </a:cubicBezTo>
                  <a:cubicBezTo>
                    <a:pt x="900" y="2106"/>
                    <a:pt x="1062" y="2083"/>
                    <a:pt x="1217" y="2083"/>
                  </a:cubicBezTo>
                  <a:cubicBezTo>
                    <a:pt x="1471" y="2083"/>
                    <a:pt x="1679" y="2147"/>
                    <a:pt x="1823" y="2274"/>
                  </a:cubicBezTo>
                  <a:cubicBezTo>
                    <a:pt x="1973" y="2401"/>
                    <a:pt x="2048" y="2568"/>
                    <a:pt x="2048" y="2787"/>
                  </a:cubicBezTo>
                  <a:cubicBezTo>
                    <a:pt x="2048" y="3006"/>
                    <a:pt x="1973" y="3173"/>
                    <a:pt x="1823" y="3300"/>
                  </a:cubicBezTo>
                  <a:cubicBezTo>
                    <a:pt x="1679" y="3427"/>
                    <a:pt x="1471" y="3491"/>
                    <a:pt x="1217" y="3491"/>
                  </a:cubicBezTo>
                  <a:cubicBezTo>
                    <a:pt x="1039" y="3491"/>
                    <a:pt x="848" y="3456"/>
                    <a:pt x="641" y="3393"/>
                  </a:cubicBezTo>
                  <a:cubicBezTo>
                    <a:pt x="439" y="3329"/>
                    <a:pt x="225" y="3231"/>
                    <a:pt x="0" y="3104"/>
                  </a:cubicBezTo>
                  <a:lnTo>
                    <a:pt x="0" y="3941"/>
                  </a:lnTo>
                  <a:cubicBezTo>
                    <a:pt x="231" y="4033"/>
                    <a:pt x="456" y="4102"/>
                    <a:pt x="687" y="4148"/>
                  </a:cubicBezTo>
                  <a:cubicBezTo>
                    <a:pt x="917" y="4194"/>
                    <a:pt x="1148" y="4217"/>
                    <a:pt x="1385" y="4217"/>
                  </a:cubicBezTo>
                  <a:cubicBezTo>
                    <a:pt x="1927" y="4217"/>
                    <a:pt x="2354" y="4091"/>
                    <a:pt x="2654" y="3837"/>
                  </a:cubicBezTo>
                  <a:cubicBezTo>
                    <a:pt x="2959" y="3583"/>
                    <a:pt x="3115" y="3237"/>
                    <a:pt x="3115" y="2787"/>
                  </a:cubicBezTo>
                  <a:cubicBezTo>
                    <a:pt x="3115" y="2337"/>
                    <a:pt x="2977" y="1985"/>
                    <a:pt x="2694" y="1737"/>
                  </a:cubicBezTo>
                  <a:cubicBezTo>
                    <a:pt x="2411" y="1483"/>
                    <a:pt x="2019" y="1356"/>
                    <a:pt x="1517" y="1356"/>
                  </a:cubicBezTo>
                  <a:cubicBezTo>
                    <a:pt x="1431" y="1356"/>
                    <a:pt x="1344" y="1362"/>
                    <a:pt x="1258" y="1374"/>
                  </a:cubicBezTo>
                  <a:cubicBezTo>
                    <a:pt x="1177" y="1385"/>
                    <a:pt x="1096" y="1403"/>
                    <a:pt x="1016" y="1426"/>
                  </a:cubicBezTo>
                  <a:lnTo>
                    <a:pt x="1016" y="785"/>
                  </a:lnTo>
                  <a:lnTo>
                    <a:pt x="2815" y="785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6"/>
            <p:cNvSpPr/>
            <p:nvPr/>
          </p:nvSpPr>
          <p:spPr>
            <a:xfrm>
              <a:off x="4327725" y="4632275"/>
              <a:ext cx="143225" cy="143200"/>
            </a:xfrm>
            <a:custGeom>
              <a:avLst/>
              <a:gdLst/>
              <a:ahLst/>
              <a:cxnLst/>
              <a:rect l="l" t="t" r="r" b="b"/>
              <a:pathLst>
                <a:path w="5729" h="5728" fill="none" extrusionOk="0">
                  <a:moveTo>
                    <a:pt x="5729" y="2861"/>
                  </a:moveTo>
                  <a:cubicBezTo>
                    <a:pt x="5729" y="4442"/>
                    <a:pt x="4448" y="5728"/>
                    <a:pt x="2862" y="5728"/>
                  </a:cubicBezTo>
                  <a:cubicBezTo>
                    <a:pt x="1281" y="5728"/>
                    <a:pt x="1" y="4442"/>
                    <a:pt x="1" y="2861"/>
                  </a:cubicBezTo>
                  <a:cubicBezTo>
                    <a:pt x="1" y="1281"/>
                    <a:pt x="1281" y="0"/>
                    <a:pt x="2862" y="0"/>
                  </a:cubicBezTo>
                  <a:cubicBezTo>
                    <a:pt x="4448" y="0"/>
                    <a:pt x="5729" y="1281"/>
                    <a:pt x="5729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6"/>
            <p:cNvSpPr/>
            <p:nvPr/>
          </p:nvSpPr>
          <p:spPr>
            <a:xfrm>
              <a:off x="2271550" y="4375000"/>
              <a:ext cx="516700" cy="215625"/>
            </a:xfrm>
            <a:custGeom>
              <a:avLst/>
              <a:gdLst/>
              <a:ahLst/>
              <a:cxnLst/>
              <a:rect l="l" t="t" r="r" b="b"/>
              <a:pathLst>
                <a:path w="20668" h="8625" extrusionOk="0">
                  <a:moveTo>
                    <a:pt x="11098" y="520"/>
                  </a:moveTo>
                  <a:cubicBezTo>
                    <a:pt x="7989" y="1"/>
                    <a:pt x="1887" y="1195"/>
                    <a:pt x="941" y="3929"/>
                  </a:cubicBezTo>
                  <a:cubicBezTo>
                    <a:pt x="0" y="6663"/>
                    <a:pt x="1558" y="7782"/>
                    <a:pt x="4603" y="8099"/>
                  </a:cubicBezTo>
                  <a:cubicBezTo>
                    <a:pt x="6074" y="8255"/>
                    <a:pt x="8952" y="8572"/>
                    <a:pt x="13273" y="8128"/>
                  </a:cubicBezTo>
                  <a:cubicBezTo>
                    <a:pt x="16140" y="7834"/>
                    <a:pt x="19058" y="8624"/>
                    <a:pt x="19554" y="7228"/>
                  </a:cubicBezTo>
                  <a:cubicBezTo>
                    <a:pt x="20668" y="4131"/>
                    <a:pt x="14207" y="1039"/>
                    <a:pt x="11098" y="520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6"/>
            <p:cNvSpPr/>
            <p:nvPr/>
          </p:nvSpPr>
          <p:spPr>
            <a:xfrm>
              <a:off x="2494925" y="4458100"/>
              <a:ext cx="22500" cy="20150"/>
            </a:xfrm>
            <a:custGeom>
              <a:avLst/>
              <a:gdLst/>
              <a:ahLst/>
              <a:cxnLst/>
              <a:rect l="l" t="t" r="r" b="b"/>
              <a:pathLst>
                <a:path w="900" h="806" extrusionOk="0">
                  <a:moveTo>
                    <a:pt x="451" y="1"/>
                  </a:moveTo>
                  <a:cubicBezTo>
                    <a:pt x="357" y="1"/>
                    <a:pt x="262" y="34"/>
                    <a:pt x="185" y="103"/>
                  </a:cubicBezTo>
                  <a:cubicBezTo>
                    <a:pt x="17" y="247"/>
                    <a:pt x="0" y="501"/>
                    <a:pt x="150" y="668"/>
                  </a:cubicBezTo>
                  <a:cubicBezTo>
                    <a:pt x="228" y="759"/>
                    <a:pt x="340" y="805"/>
                    <a:pt x="452" y="805"/>
                  </a:cubicBezTo>
                  <a:cubicBezTo>
                    <a:pt x="546" y="805"/>
                    <a:pt x="641" y="772"/>
                    <a:pt x="715" y="703"/>
                  </a:cubicBezTo>
                  <a:cubicBezTo>
                    <a:pt x="883" y="559"/>
                    <a:pt x="900" y="305"/>
                    <a:pt x="756" y="138"/>
                  </a:cubicBezTo>
                  <a:cubicBezTo>
                    <a:pt x="675" y="47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 w="330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6"/>
            <p:cNvSpPr/>
            <p:nvPr/>
          </p:nvSpPr>
          <p:spPr>
            <a:xfrm>
              <a:off x="2599750" y="45024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6"/>
            <p:cNvSpPr/>
            <p:nvPr/>
          </p:nvSpPr>
          <p:spPr>
            <a:xfrm>
              <a:off x="2451075" y="44063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2" y="670"/>
                    <a:pt x="647" y="520"/>
                    <a:pt x="647" y="335"/>
                  </a:cubicBezTo>
                  <a:cubicBezTo>
                    <a:pt x="647" y="150"/>
                    <a:pt x="502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6"/>
            <p:cNvSpPr/>
            <p:nvPr/>
          </p:nvSpPr>
          <p:spPr>
            <a:xfrm>
              <a:off x="2444300" y="44782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6"/>
            <p:cNvSpPr/>
            <p:nvPr/>
          </p:nvSpPr>
          <p:spPr>
            <a:xfrm>
              <a:off x="2534150" y="45288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20"/>
                    <a:pt x="144" y="669"/>
                    <a:pt x="323" y="669"/>
                  </a:cubicBezTo>
                  <a:cubicBezTo>
                    <a:pt x="496" y="669"/>
                    <a:pt x="640" y="520"/>
                    <a:pt x="640" y="335"/>
                  </a:cubicBezTo>
                  <a:cubicBezTo>
                    <a:pt x="640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6"/>
            <p:cNvSpPr/>
            <p:nvPr/>
          </p:nvSpPr>
          <p:spPr>
            <a:xfrm>
              <a:off x="2524475" y="44243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6"/>
            <p:cNvSpPr/>
            <p:nvPr/>
          </p:nvSpPr>
          <p:spPr>
            <a:xfrm>
              <a:off x="2379700" y="44311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6"/>
            <p:cNvSpPr/>
            <p:nvPr/>
          </p:nvSpPr>
          <p:spPr>
            <a:xfrm>
              <a:off x="2634650" y="44772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6"/>
            <p:cNvSpPr/>
            <p:nvPr/>
          </p:nvSpPr>
          <p:spPr>
            <a:xfrm>
              <a:off x="2633650" y="45505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6"/>
            <p:cNvSpPr/>
            <p:nvPr/>
          </p:nvSpPr>
          <p:spPr>
            <a:xfrm>
              <a:off x="2454550" y="45127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6"/>
            <p:cNvSpPr/>
            <p:nvPr/>
          </p:nvSpPr>
          <p:spPr>
            <a:xfrm>
              <a:off x="2362675" y="45340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503" y="669"/>
                    <a:pt x="647" y="519"/>
                    <a:pt x="647" y="335"/>
                  </a:cubicBezTo>
                  <a:cubicBezTo>
                    <a:pt x="647" y="150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6"/>
            <p:cNvSpPr/>
            <p:nvPr/>
          </p:nvSpPr>
          <p:spPr>
            <a:xfrm>
              <a:off x="2302550" y="44981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6"/>
            <p:cNvSpPr/>
            <p:nvPr/>
          </p:nvSpPr>
          <p:spPr>
            <a:xfrm>
              <a:off x="2352000" y="44622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0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6"/>
            <p:cNvSpPr/>
            <p:nvPr/>
          </p:nvSpPr>
          <p:spPr>
            <a:xfrm>
              <a:off x="2378825" y="45024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6"/>
            <p:cNvSpPr/>
            <p:nvPr/>
          </p:nvSpPr>
          <p:spPr>
            <a:xfrm>
              <a:off x="2429025" y="45497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6"/>
            <p:cNvSpPr/>
            <p:nvPr/>
          </p:nvSpPr>
          <p:spPr>
            <a:xfrm>
              <a:off x="2344800" y="44996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6"/>
            <p:cNvSpPr/>
            <p:nvPr/>
          </p:nvSpPr>
          <p:spPr>
            <a:xfrm>
              <a:off x="2308900" y="44588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6"/>
            <p:cNvSpPr/>
            <p:nvPr/>
          </p:nvSpPr>
          <p:spPr>
            <a:xfrm>
              <a:off x="2544950" y="43993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1" y="151"/>
                    <a:pt x="1" y="335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6"/>
            <p:cNvSpPr/>
            <p:nvPr/>
          </p:nvSpPr>
          <p:spPr>
            <a:xfrm>
              <a:off x="2412725" y="450925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6"/>
            <p:cNvSpPr/>
            <p:nvPr/>
          </p:nvSpPr>
          <p:spPr>
            <a:xfrm>
              <a:off x="2430750" y="44456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6"/>
            <p:cNvSpPr/>
            <p:nvPr/>
          </p:nvSpPr>
          <p:spPr>
            <a:xfrm>
              <a:off x="2485100" y="44175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6"/>
            <p:cNvSpPr/>
            <p:nvPr/>
          </p:nvSpPr>
          <p:spPr>
            <a:xfrm>
              <a:off x="2583175" y="44384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6"/>
            <p:cNvSpPr/>
            <p:nvPr/>
          </p:nvSpPr>
          <p:spPr>
            <a:xfrm>
              <a:off x="2591400" y="453262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6"/>
            <p:cNvSpPr/>
            <p:nvPr/>
          </p:nvSpPr>
          <p:spPr>
            <a:xfrm>
              <a:off x="2616200" y="44446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6"/>
            <p:cNvSpPr/>
            <p:nvPr/>
          </p:nvSpPr>
          <p:spPr>
            <a:xfrm>
              <a:off x="2681800" y="45306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6"/>
            <p:cNvSpPr/>
            <p:nvPr/>
          </p:nvSpPr>
          <p:spPr>
            <a:xfrm>
              <a:off x="2726350" y="4542850"/>
              <a:ext cx="16200" cy="16750"/>
            </a:xfrm>
            <a:custGeom>
              <a:avLst/>
              <a:gdLst/>
              <a:ahLst/>
              <a:cxnLst/>
              <a:rect l="l" t="t" r="r" b="b"/>
              <a:pathLst>
                <a:path w="648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6"/>
            <p:cNvSpPr/>
            <p:nvPr/>
          </p:nvSpPr>
          <p:spPr>
            <a:xfrm>
              <a:off x="2565575" y="4553375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18" y="1"/>
                  </a:moveTo>
                  <a:cubicBezTo>
                    <a:pt x="139" y="1"/>
                    <a:pt x="1" y="151"/>
                    <a:pt x="1" y="336"/>
                  </a:cubicBezTo>
                  <a:cubicBezTo>
                    <a:pt x="1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6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6"/>
            <p:cNvSpPr/>
            <p:nvPr/>
          </p:nvSpPr>
          <p:spPr>
            <a:xfrm>
              <a:off x="2677900" y="44913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6"/>
            <p:cNvSpPr/>
            <p:nvPr/>
          </p:nvSpPr>
          <p:spPr>
            <a:xfrm>
              <a:off x="2551150" y="45045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6"/>
            <p:cNvSpPr/>
            <p:nvPr/>
          </p:nvSpPr>
          <p:spPr>
            <a:xfrm>
              <a:off x="2585200" y="4469450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17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6"/>
            <p:cNvSpPr/>
            <p:nvPr/>
          </p:nvSpPr>
          <p:spPr>
            <a:xfrm>
              <a:off x="2547700" y="445635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6"/>
            <p:cNvSpPr/>
            <p:nvPr/>
          </p:nvSpPr>
          <p:spPr>
            <a:xfrm>
              <a:off x="2484525" y="45480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6"/>
            <p:cNvSpPr/>
            <p:nvPr/>
          </p:nvSpPr>
          <p:spPr>
            <a:xfrm>
              <a:off x="2645900" y="44452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0" y="151"/>
                    <a:pt x="0" y="335"/>
                  </a:cubicBezTo>
                  <a:cubicBezTo>
                    <a:pt x="0" y="520"/>
                    <a:pt x="139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6"/>
            <p:cNvSpPr/>
            <p:nvPr/>
          </p:nvSpPr>
          <p:spPr>
            <a:xfrm>
              <a:off x="2404500" y="44680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6"/>
            <p:cNvSpPr/>
            <p:nvPr/>
          </p:nvSpPr>
          <p:spPr>
            <a:xfrm>
              <a:off x="2644300" y="45112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5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6"/>
            <p:cNvSpPr/>
            <p:nvPr/>
          </p:nvSpPr>
          <p:spPr>
            <a:xfrm>
              <a:off x="2733850" y="4360150"/>
              <a:ext cx="58725" cy="58725"/>
            </a:xfrm>
            <a:custGeom>
              <a:avLst/>
              <a:gdLst/>
              <a:ahLst/>
              <a:cxnLst/>
              <a:rect l="l" t="t" r="r" b="b"/>
              <a:pathLst>
                <a:path w="2349" h="2349" fill="none" extrusionOk="0">
                  <a:moveTo>
                    <a:pt x="2349" y="1172"/>
                  </a:moveTo>
                  <a:cubicBezTo>
                    <a:pt x="2349" y="1823"/>
                    <a:pt x="1824" y="2348"/>
                    <a:pt x="1172" y="2348"/>
                  </a:cubicBezTo>
                  <a:cubicBezTo>
                    <a:pt x="526" y="2348"/>
                    <a:pt x="1" y="1823"/>
                    <a:pt x="1" y="1172"/>
                  </a:cubicBezTo>
                  <a:cubicBezTo>
                    <a:pt x="1" y="526"/>
                    <a:pt x="526" y="1"/>
                    <a:pt x="1172" y="1"/>
                  </a:cubicBezTo>
                  <a:cubicBezTo>
                    <a:pt x="1824" y="1"/>
                    <a:pt x="2349" y="526"/>
                    <a:pt x="2349" y="1172"/>
                  </a:cubicBezTo>
                  <a:close/>
                </a:path>
              </a:pathLst>
            </a:custGeom>
            <a:noFill/>
            <a:ln w="792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6"/>
            <p:cNvSpPr/>
            <p:nvPr/>
          </p:nvSpPr>
          <p:spPr>
            <a:xfrm>
              <a:off x="2779850" y="4332475"/>
              <a:ext cx="34350" cy="37225"/>
            </a:xfrm>
            <a:custGeom>
              <a:avLst/>
              <a:gdLst/>
              <a:ahLst/>
              <a:cxnLst/>
              <a:rect l="l" t="t" r="r" b="b"/>
              <a:pathLst>
                <a:path w="1374" h="1489" extrusionOk="0">
                  <a:moveTo>
                    <a:pt x="1" y="1488"/>
                  </a:moveTo>
                  <a:lnTo>
                    <a:pt x="1374" y="0"/>
                  </a:lnTo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6"/>
            <p:cNvSpPr/>
            <p:nvPr/>
          </p:nvSpPr>
          <p:spPr>
            <a:xfrm>
              <a:off x="2779850" y="4332475"/>
              <a:ext cx="34350" cy="37225"/>
            </a:xfrm>
            <a:custGeom>
              <a:avLst/>
              <a:gdLst/>
              <a:ahLst/>
              <a:cxnLst/>
              <a:rect l="l" t="t" r="r" b="b"/>
              <a:pathLst>
                <a:path w="1374" h="1489" fill="none" extrusionOk="0">
                  <a:moveTo>
                    <a:pt x="1" y="1488"/>
                  </a:moveTo>
                  <a:lnTo>
                    <a:pt x="1374" y="0"/>
                  </a:ln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6"/>
            <p:cNvSpPr/>
            <p:nvPr/>
          </p:nvSpPr>
          <p:spPr>
            <a:xfrm>
              <a:off x="2785050" y="4332175"/>
              <a:ext cx="30300" cy="32625"/>
            </a:xfrm>
            <a:custGeom>
              <a:avLst/>
              <a:gdLst/>
              <a:ahLst/>
              <a:cxnLst/>
              <a:rect l="l" t="t" r="r" b="b"/>
              <a:pathLst>
                <a:path w="1212" h="1305" fill="none" extrusionOk="0">
                  <a:moveTo>
                    <a:pt x="1" y="1"/>
                  </a:moveTo>
                  <a:lnTo>
                    <a:pt x="1212" y="1"/>
                  </a:lnTo>
                  <a:lnTo>
                    <a:pt x="1212" y="1304"/>
                  </a:ln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6"/>
            <p:cNvSpPr/>
            <p:nvPr/>
          </p:nvSpPr>
          <p:spPr>
            <a:xfrm>
              <a:off x="2271550" y="4795350"/>
              <a:ext cx="516700" cy="260600"/>
            </a:xfrm>
            <a:custGeom>
              <a:avLst/>
              <a:gdLst/>
              <a:ahLst/>
              <a:cxnLst/>
              <a:rect l="l" t="t" r="r" b="b"/>
              <a:pathLst>
                <a:path w="20668" h="10424" extrusionOk="0">
                  <a:moveTo>
                    <a:pt x="11098" y="9905"/>
                  </a:moveTo>
                  <a:cubicBezTo>
                    <a:pt x="7989" y="10424"/>
                    <a:pt x="1887" y="9236"/>
                    <a:pt x="941" y="6502"/>
                  </a:cubicBezTo>
                  <a:cubicBezTo>
                    <a:pt x="0" y="3762"/>
                    <a:pt x="1788" y="1120"/>
                    <a:pt x="4603" y="2325"/>
                  </a:cubicBezTo>
                  <a:cubicBezTo>
                    <a:pt x="6368" y="3081"/>
                    <a:pt x="10400" y="6121"/>
                    <a:pt x="13273" y="2302"/>
                  </a:cubicBezTo>
                  <a:cubicBezTo>
                    <a:pt x="15003" y="1"/>
                    <a:pt x="19058" y="1806"/>
                    <a:pt x="19554" y="3196"/>
                  </a:cubicBezTo>
                  <a:cubicBezTo>
                    <a:pt x="20668" y="6294"/>
                    <a:pt x="14207" y="9386"/>
                    <a:pt x="11098" y="9905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6"/>
            <p:cNvSpPr/>
            <p:nvPr/>
          </p:nvSpPr>
          <p:spPr>
            <a:xfrm>
              <a:off x="2494925" y="4952725"/>
              <a:ext cx="22500" cy="20150"/>
            </a:xfrm>
            <a:custGeom>
              <a:avLst/>
              <a:gdLst/>
              <a:ahLst/>
              <a:cxnLst/>
              <a:rect l="l" t="t" r="r" b="b"/>
              <a:pathLst>
                <a:path w="900" h="806" extrusionOk="0">
                  <a:moveTo>
                    <a:pt x="452" y="0"/>
                  </a:moveTo>
                  <a:cubicBezTo>
                    <a:pt x="340" y="0"/>
                    <a:pt x="228" y="47"/>
                    <a:pt x="150" y="137"/>
                  </a:cubicBezTo>
                  <a:cubicBezTo>
                    <a:pt x="0" y="305"/>
                    <a:pt x="17" y="558"/>
                    <a:pt x="185" y="703"/>
                  </a:cubicBezTo>
                  <a:cubicBezTo>
                    <a:pt x="262" y="771"/>
                    <a:pt x="357" y="805"/>
                    <a:pt x="451" y="805"/>
                  </a:cubicBezTo>
                  <a:cubicBezTo>
                    <a:pt x="563" y="805"/>
                    <a:pt x="675" y="758"/>
                    <a:pt x="756" y="668"/>
                  </a:cubicBezTo>
                  <a:cubicBezTo>
                    <a:pt x="900" y="501"/>
                    <a:pt x="883" y="247"/>
                    <a:pt x="715" y="103"/>
                  </a:cubicBezTo>
                  <a:cubicBezTo>
                    <a:pt x="641" y="34"/>
                    <a:pt x="546" y="0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 w="330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6"/>
            <p:cNvSpPr/>
            <p:nvPr/>
          </p:nvSpPr>
          <p:spPr>
            <a:xfrm>
              <a:off x="2433575" y="49894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1"/>
                  </a:moveTo>
                  <a:cubicBezTo>
                    <a:pt x="252" y="1"/>
                    <a:pt x="182" y="24"/>
                    <a:pt x="122" y="75"/>
                  </a:cubicBezTo>
                  <a:lnTo>
                    <a:pt x="122" y="75"/>
                  </a:lnTo>
                  <a:cubicBezTo>
                    <a:pt x="105" y="90"/>
                    <a:pt x="88" y="106"/>
                    <a:pt x="74" y="124"/>
                  </a:cubicBezTo>
                  <a:lnTo>
                    <a:pt x="74" y="124"/>
                  </a:lnTo>
                  <a:cubicBezTo>
                    <a:pt x="23" y="188"/>
                    <a:pt x="0" y="262"/>
                    <a:pt x="1" y="336"/>
                  </a:cubicBezTo>
                  <a:lnTo>
                    <a:pt x="1" y="336"/>
                  </a:lnTo>
                  <a:cubicBezTo>
                    <a:pt x="0" y="419"/>
                    <a:pt x="29" y="504"/>
                    <a:pt x="95" y="574"/>
                  </a:cubicBezTo>
                  <a:cubicBezTo>
                    <a:pt x="154" y="634"/>
                    <a:pt x="225" y="665"/>
                    <a:pt x="296" y="671"/>
                  </a:cubicBezTo>
                  <a:lnTo>
                    <a:pt x="296" y="671"/>
                  </a:lnTo>
                  <a:cubicBezTo>
                    <a:pt x="305" y="671"/>
                    <a:pt x="316" y="672"/>
                    <a:pt x="326" y="672"/>
                  </a:cubicBezTo>
                  <a:cubicBezTo>
                    <a:pt x="428" y="672"/>
                    <a:pt x="512" y="624"/>
                    <a:pt x="568" y="554"/>
                  </a:cubicBezTo>
                  <a:lnTo>
                    <a:pt x="568" y="554"/>
                  </a:lnTo>
                  <a:cubicBezTo>
                    <a:pt x="622" y="488"/>
                    <a:pt x="646" y="411"/>
                    <a:pt x="645" y="336"/>
                  </a:cubicBezTo>
                  <a:lnTo>
                    <a:pt x="645" y="336"/>
                  </a:lnTo>
                  <a:cubicBezTo>
                    <a:pt x="646" y="270"/>
                    <a:pt x="627" y="202"/>
                    <a:pt x="586" y="143"/>
                  </a:cubicBezTo>
                  <a:lnTo>
                    <a:pt x="586" y="143"/>
                  </a:lnTo>
                  <a:cubicBezTo>
                    <a:pt x="556" y="99"/>
                    <a:pt x="517" y="62"/>
                    <a:pt x="469" y="37"/>
                  </a:cubicBezTo>
                  <a:lnTo>
                    <a:pt x="469" y="37"/>
                  </a:lnTo>
                  <a:cubicBezTo>
                    <a:pt x="423" y="12"/>
                    <a:pt x="374" y="1"/>
                    <a:pt x="325" y="1"/>
                  </a:cubicBezTo>
                  <a:cubicBezTo>
                    <a:pt x="324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2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6"/>
            <p:cNvSpPr/>
            <p:nvPr/>
          </p:nvSpPr>
          <p:spPr>
            <a:xfrm>
              <a:off x="2451075" y="5007850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3" y="1"/>
                  </a:moveTo>
                  <a:cubicBezTo>
                    <a:pt x="159" y="1"/>
                    <a:pt x="1" y="135"/>
                    <a:pt x="1" y="338"/>
                  </a:cubicBezTo>
                  <a:cubicBezTo>
                    <a:pt x="1" y="464"/>
                    <a:pt x="62" y="563"/>
                    <a:pt x="148" y="619"/>
                  </a:cubicBezTo>
                  <a:lnTo>
                    <a:pt x="148" y="619"/>
                  </a:lnTo>
                  <a:cubicBezTo>
                    <a:pt x="197" y="652"/>
                    <a:pt x="256" y="672"/>
                    <a:pt x="324" y="672"/>
                  </a:cubicBezTo>
                  <a:cubicBezTo>
                    <a:pt x="368" y="672"/>
                    <a:pt x="408" y="663"/>
                    <a:pt x="444" y="648"/>
                  </a:cubicBezTo>
                  <a:lnTo>
                    <a:pt x="444" y="648"/>
                  </a:lnTo>
                  <a:cubicBezTo>
                    <a:pt x="558" y="601"/>
                    <a:pt x="647" y="489"/>
                    <a:pt x="647" y="338"/>
                  </a:cubicBezTo>
                  <a:cubicBezTo>
                    <a:pt x="647" y="135"/>
                    <a:pt x="489" y="1"/>
                    <a:pt x="324" y="1"/>
                  </a:cubicBezTo>
                  <a:cubicBezTo>
                    <a:pt x="324" y="1"/>
                    <a:pt x="324" y="1"/>
                    <a:pt x="324" y="1"/>
                  </a:cubicBezTo>
                  <a:lnTo>
                    <a:pt x="324" y="1"/>
                  </a:lnTo>
                  <a:cubicBezTo>
                    <a:pt x="324" y="1"/>
                    <a:pt x="323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6"/>
            <p:cNvSpPr/>
            <p:nvPr/>
          </p:nvSpPr>
          <p:spPr>
            <a:xfrm>
              <a:off x="2444225" y="493605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21" y="0"/>
                  </a:moveTo>
                  <a:cubicBezTo>
                    <a:pt x="253" y="0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6" y="89"/>
                    <a:pt x="90" y="105"/>
                    <a:pt x="75" y="124"/>
                  </a:cubicBezTo>
                  <a:lnTo>
                    <a:pt x="75" y="124"/>
                  </a:lnTo>
                  <a:cubicBezTo>
                    <a:pt x="24" y="187"/>
                    <a:pt x="1" y="262"/>
                    <a:pt x="2" y="335"/>
                  </a:cubicBezTo>
                  <a:lnTo>
                    <a:pt x="2" y="335"/>
                  </a:lnTo>
                  <a:cubicBezTo>
                    <a:pt x="1" y="418"/>
                    <a:pt x="30" y="504"/>
                    <a:pt x="96" y="574"/>
                  </a:cubicBezTo>
                  <a:cubicBezTo>
                    <a:pt x="161" y="640"/>
                    <a:pt x="240" y="670"/>
                    <a:pt x="319" y="670"/>
                  </a:cubicBezTo>
                  <a:cubicBezTo>
                    <a:pt x="320" y="670"/>
                    <a:pt x="322" y="670"/>
                    <a:pt x="324" y="670"/>
                  </a:cubicBezTo>
                  <a:lnTo>
                    <a:pt x="324" y="670"/>
                  </a:lnTo>
                  <a:cubicBezTo>
                    <a:pt x="325" y="670"/>
                    <a:pt x="327" y="670"/>
                    <a:pt x="329" y="670"/>
                  </a:cubicBezTo>
                  <a:cubicBezTo>
                    <a:pt x="407" y="670"/>
                    <a:pt x="487" y="640"/>
                    <a:pt x="552" y="574"/>
                  </a:cubicBezTo>
                  <a:cubicBezTo>
                    <a:pt x="618" y="504"/>
                    <a:pt x="647" y="418"/>
                    <a:pt x="646" y="335"/>
                  </a:cubicBezTo>
                  <a:lnTo>
                    <a:pt x="646" y="335"/>
                  </a:lnTo>
                  <a:cubicBezTo>
                    <a:pt x="646" y="268"/>
                    <a:pt x="628" y="201"/>
                    <a:pt x="585" y="141"/>
                  </a:cubicBezTo>
                  <a:lnTo>
                    <a:pt x="585" y="141"/>
                  </a:lnTo>
                  <a:cubicBezTo>
                    <a:pt x="556" y="98"/>
                    <a:pt x="517" y="62"/>
                    <a:pt x="470" y="37"/>
                  </a:cubicBezTo>
                  <a:lnTo>
                    <a:pt x="470" y="37"/>
                  </a:lnTo>
                  <a:cubicBezTo>
                    <a:pt x="424" y="12"/>
                    <a:pt x="375" y="0"/>
                    <a:pt x="326" y="0"/>
                  </a:cubicBezTo>
                  <a:cubicBezTo>
                    <a:pt x="325" y="0"/>
                    <a:pt x="324" y="0"/>
                    <a:pt x="324" y="0"/>
                  </a:cubicBezTo>
                  <a:lnTo>
                    <a:pt x="324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6"/>
            <p:cNvSpPr/>
            <p:nvPr/>
          </p:nvSpPr>
          <p:spPr>
            <a:xfrm>
              <a:off x="2534075" y="49224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1"/>
                  </a:moveTo>
                  <a:cubicBezTo>
                    <a:pt x="283" y="1"/>
                    <a:pt x="243" y="9"/>
                    <a:pt x="206" y="24"/>
                  </a:cubicBezTo>
                  <a:lnTo>
                    <a:pt x="206" y="24"/>
                  </a:lnTo>
                  <a:cubicBezTo>
                    <a:pt x="167" y="39"/>
                    <a:pt x="129" y="64"/>
                    <a:pt x="95" y="99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1" y="410"/>
                    <a:pt x="23" y="485"/>
                    <a:pt x="74" y="548"/>
                  </a:cubicBezTo>
                  <a:lnTo>
                    <a:pt x="74" y="548"/>
                  </a:lnTo>
                  <a:cubicBezTo>
                    <a:pt x="89" y="566"/>
                    <a:pt x="105" y="583"/>
                    <a:pt x="123" y="598"/>
                  </a:cubicBezTo>
                  <a:lnTo>
                    <a:pt x="123" y="598"/>
                  </a:lnTo>
                  <a:cubicBezTo>
                    <a:pt x="183" y="649"/>
                    <a:pt x="252" y="672"/>
                    <a:pt x="321" y="672"/>
                  </a:cubicBezTo>
                  <a:cubicBezTo>
                    <a:pt x="322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74" y="672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7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6" y="403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8"/>
                    <a:pt x="428" y="1"/>
                    <a:pt x="326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6"/>
            <p:cNvSpPr/>
            <p:nvPr/>
          </p:nvSpPr>
          <p:spPr>
            <a:xfrm>
              <a:off x="2524425" y="49899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0"/>
                  </a:moveTo>
                  <a:cubicBezTo>
                    <a:pt x="218" y="0"/>
                    <a:pt x="134" y="47"/>
                    <a:pt x="78" y="118"/>
                  </a:cubicBezTo>
                  <a:lnTo>
                    <a:pt x="78" y="118"/>
                  </a:lnTo>
                  <a:cubicBezTo>
                    <a:pt x="24" y="183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0" y="402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89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1"/>
                    <a:pt x="320" y="671"/>
                  </a:cubicBezTo>
                  <a:cubicBezTo>
                    <a:pt x="321" y="671"/>
                    <a:pt x="322" y="671"/>
                    <a:pt x="323" y="671"/>
                  </a:cubicBezTo>
                  <a:lnTo>
                    <a:pt x="323" y="671"/>
                  </a:lnTo>
                  <a:cubicBezTo>
                    <a:pt x="324" y="671"/>
                    <a:pt x="324" y="671"/>
                    <a:pt x="325" y="671"/>
                  </a:cubicBezTo>
                  <a:cubicBezTo>
                    <a:pt x="394" y="671"/>
                    <a:pt x="463" y="648"/>
                    <a:pt x="523" y="597"/>
                  </a:cubicBezTo>
                  <a:lnTo>
                    <a:pt x="523" y="597"/>
                  </a:lnTo>
                  <a:cubicBezTo>
                    <a:pt x="541" y="582"/>
                    <a:pt x="557" y="566"/>
                    <a:pt x="572" y="547"/>
                  </a:cubicBezTo>
                  <a:lnTo>
                    <a:pt x="572" y="547"/>
                  </a:lnTo>
                  <a:cubicBezTo>
                    <a:pt x="623" y="484"/>
                    <a:pt x="645" y="409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17" y="63"/>
                    <a:pt x="479" y="39"/>
                    <a:pt x="440" y="23"/>
                  </a:cubicBezTo>
                  <a:lnTo>
                    <a:pt x="440" y="23"/>
                  </a:lnTo>
                  <a:cubicBezTo>
                    <a:pt x="403" y="8"/>
                    <a:pt x="363" y="0"/>
                    <a:pt x="320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6"/>
            <p:cNvSpPr/>
            <p:nvPr/>
          </p:nvSpPr>
          <p:spPr>
            <a:xfrm>
              <a:off x="2379700" y="4983100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3" y="1"/>
                  </a:moveTo>
                  <a:cubicBezTo>
                    <a:pt x="256" y="1"/>
                    <a:pt x="197" y="21"/>
                    <a:pt x="148" y="54"/>
                  </a:cubicBezTo>
                  <a:lnTo>
                    <a:pt x="148" y="54"/>
                  </a:lnTo>
                  <a:cubicBezTo>
                    <a:pt x="62" y="110"/>
                    <a:pt x="0" y="209"/>
                    <a:pt x="0" y="336"/>
                  </a:cubicBezTo>
                  <a:cubicBezTo>
                    <a:pt x="0" y="538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4" y="672"/>
                    <a:pt x="324" y="672"/>
                  </a:cubicBezTo>
                  <a:cubicBezTo>
                    <a:pt x="489" y="672"/>
                    <a:pt x="646" y="538"/>
                    <a:pt x="646" y="336"/>
                  </a:cubicBezTo>
                  <a:cubicBezTo>
                    <a:pt x="646" y="184"/>
                    <a:pt x="558" y="72"/>
                    <a:pt x="444" y="25"/>
                  </a:cubicBezTo>
                  <a:lnTo>
                    <a:pt x="444" y="25"/>
                  </a:lnTo>
                  <a:cubicBezTo>
                    <a:pt x="408" y="10"/>
                    <a:pt x="367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6"/>
            <p:cNvSpPr/>
            <p:nvPr/>
          </p:nvSpPr>
          <p:spPr>
            <a:xfrm>
              <a:off x="2634575" y="493697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6" y="0"/>
                  </a:moveTo>
                  <a:cubicBezTo>
                    <a:pt x="283" y="0"/>
                    <a:pt x="243" y="8"/>
                    <a:pt x="207" y="23"/>
                  </a:cubicBezTo>
                  <a:lnTo>
                    <a:pt x="207" y="23"/>
                  </a:lnTo>
                  <a:cubicBezTo>
                    <a:pt x="167" y="39"/>
                    <a:pt x="129" y="64"/>
                    <a:pt x="96" y="98"/>
                  </a:cubicBezTo>
                  <a:cubicBezTo>
                    <a:pt x="30" y="168"/>
                    <a:pt x="1" y="253"/>
                    <a:pt x="2" y="336"/>
                  </a:cubicBezTo>
                  <a:lnTo>
                    <a:pt x="2" y="336"/>
                  </a:lnTo>
                  <a:cubicBezTo>
                    <a:pt x="1" y="410"/>
                    <a:pt x="24" y="484"/>
                    <a:pt x="75" y="548"/>
                  </a:cubicBezTo>
                  <a:lnTo>
                    <a:pt x="75" y="548"/>
                  </a:lnTo>
                  <a:cubicBezTo>
                    <a:pt x="89" y="566"/>
                    <a:pt x="105" y="582"/>
                    <a:pt x="123" y="597"/>
                  </a:cubicBezTo>
                  <a:lnTo>
                    <a:pt x="123" y="597"/>
                  </a:lnTo>
                  <a:cubicBezTo>
                    <a:pt x="183" y="648"/>
                    <a:pt x="253" y="671"/>
                    <a:pt x="321" y="671"/>
                  </a:cubicBezTo>
                  <a:cubicBezTo>
                    <a:pt x="322" y="671"/>
                    <a:pt x="323" y="671"/>
                    <a:pt x="324" y="671"/>
                  </a:cubicBezTo>
                  <a:lnTo>
                    <a:pt x="324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75" y="671"/>
                    <a:pt x="424" y="660"/>
                    <a:pt x="470" y="635"/>
                  </a:cubicBezTo>
                  <a:lnTo>
                    <a:pt x="470" y="635"/>
                  </a:lnTo>
                  <a:cubicBezTo>
                    <a:pt x="517" y="610"/>
                    <a:pt x="557" y="573"/>
                    <a:pt x="586" y="529"/>
                  </a:cubicBezTo>
                  <a:lnTo>
                    <a:pt x="586" y="529"/>
                  </a:lnTo>
                  <a:cubicBezTo>
                    <a:pt x="628" y="470"/>
                    <a:pt x="646" y="402"/>
                    <a:pt x="646" y="336"/>
                  </a:cubicBezTo>
                  <a:lnTo>
                    <a:pt x="646" y="336"/>
                  </a:lnTo>
                  <a:cubicBezTo>
                    <a:pt x="646" y="261"/>
                    <a:pt x="622" y="184"/>
                    <a:pt x="569" y="118"/>
                  </a:cubicBezTo>
                  <a:lnTo>
                    <a:pt x="569" y="118"/>
                  </a:lnTo>
                  <a:cubicBezTo>
                    <a:pt x="513" y="48"/>
                    <a:pt x="429" y="0"/>
                    <a:pt x="326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6"/>
            <p:cNvSpPr/>
            <p:nvPr/>
          </p:nvSpPr>
          <p:spPr>
            <a:xfrm>
              <a:off x="2618150" y="490250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0" y="403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90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1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5" y="672"/>
                  </a:cubicBezTo>
                  <a:cubicBezTo>
                    <a:pt x="394" y="672"/>
                    <a:pt x="464" y="649"/>
                    <a:pt x="524" y="598"/>
                  </a:cubicBezTo>
                  <a:lnTo>
                    <a:pt x="524" y="598"/>
                  </a:lnTo>
                  <a:cubicBezTo>
                    <a:pt x="541" y="583"/>
                    <a:pt x="557" y="566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9"/>
                  </a:cubicBezTo>
                  <a:cubicBezTo>
                    <a:pt x="517" y="64"/>
                    <a:pt x="479" y="39"/>
                    <a:pt x="440" y="24"/>
                  </a:cubicBezTo>
                  <a:lnTo>
                    <a:pt x="440" y="24"/>
                  </a:lnTo>
                  <a:cubicBezTo>
                    <a:pt x="404" y="9"/>
                    <a:pt x="364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6"/>
            <p:cNvSpPr/>
            <p:nvPr/>
          </p:nvSpPr>
          <p:spPr>
            <a:xfrm>
              <a:off x="2454475" y="49015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0" y="0"/>
                  </a:moveTo>
                  <a:cubicBezTo>
                    <a:pt x="218" y="0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1" y="403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90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2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94" y="672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1" y="583"/>
                    <a:pt x="558" y="566"/>
                    <a:pt x="572" y="548"/>
                  </a:cubicBezTo>
                  <a:lnTo>
                    <a:pt x="572" y="548"/>
                  </a:lnTo>
                  <a:cubicBezTo>
                    <a:pt x="623" y="484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17" y="64"/>
                    <a:pt x="480" y="39"/>
                    <a:pt x="440" y="23"/>
                  </a:cubicBezTo>
                  <a:lnTo>
                    <a:pt x="440" y="23"/>
                  </a:lnTo>
                  <a:cubicBezTo>
                    <a:pt x="404" y="8"/>
                    <a:pt x="364" y="0"/>
                    <a:pt x="320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6"/>
            <p:cNvSpPr/>
            <p:nvPr/>
          </p:nvSpPr>
          <p:spPr>
            <a:xfrm>
              <a:off x="2560825" y="493647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1"/>
                  </a:moveTo>
                  <a:cubicBezTo>
                    <a:pt x="158" y="1"/>
                    <a:pt x="0" y="135"/>
                    <a:pt x="0" y="337"/>
                  </a:cubicBezTo>
                  <a:cubicBezTo>
                    <a:pt x="0" y="464"/>
                    <a:pt x="62" y="562"/>
                    <a:pt x="148" y="619"/>
                  </a:cubicBezTo>
                  <a:lnTo>
                    <a:pt x="148" y="619"/>
                  </a:lnTo>
                  <a:cubicBezTo>
                    <a:pt x="196" y="652"/>
                    <a:pt x="256" y="672"/>
                    <a:pt x="323" y="672"/>
                  </a:cubicBezTo>
                  <a:cubicBezTo>
                    <a:pt x="367" y="672"/>
                    <a:pt x="408" y="663"/>
                    <a:pt x="444" y="648"/>
                  </a:cubicBezTo>
                  <a:lnTo>
                    <a:pt x="444" y="648"/>
                  </a:lnTo>
                  <a:cubicBezTo>
                    <a:pt x="558" y="601"/>
                    <a:pt x="646" y="489"/>
                    <a:pt x="646" y="337"/>
                  </a:cubicBezTo>
                  <a:cubicBezTo>
                    <a:pt x="646" y="135"/>
                    <a:pt x="488" y="1"/>
                    <a:pt x="324" y="1"/>
                  </a:cubicBezTo>
                  <a:cubicBezTo>
                    <a:pt x="324" y="1"/>
                    <a:pt x="323" y="1"/>
                    <a:pt x="323" y="1"/>
                  </a:cubicBezTo>
                  <a:lnTo>
                    <a:pt x="323" y="1"/>
                  </a:lnTo>
                  <a:cubicBezTo>
                    <a:pt x="323" y="1"/>
                    <a:pt x="323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6"/>
            <p:cNvSpPr/>
            <p:nvPr/>
          </p:nvSpPr>
          <p:spPr>
            <a:xfrm>
              <a:off x="2487925" y="4916050"/>
              <a:ext cx="16175" cy="16825"/>
            </a:xfrm>
            <a:custGeom>
              <a:avLst/>
              <a:gdLst/>
              <a:ahLst/>
              <a:cxnLst/>
              <a:rect l="l" t="t" r="r" b="b"/>
              <a:pathLst>
                <a:path w="647" h="673" extrusionOk="0">
                  <a:moveTo>
                    <a:pt x="326" y="1"/>
                  </a:moveTo>
                  <a:cubicBezTo>
                    <a:pt x="251" y="1"/>
                    <a:pt x="185" y="26"/>
                    <a:pt x="133" y="67"/>
                  </a:cubicBezTo>
                  <a:lnTo>
                    <a:pt x="133" y="67"/>
                  </a:lnTo>
                  <a:cubicBezTo>
                    <a:pt x="120" y="76"/>
                    <a:pt x="108" y="87"/>
                    <a:pt x="96" y="99"/>
                  </a:cubicBezTo>
                  <a:cubicBezTo>
                    <a:pt x="30" y="169"/>
                    <a:pt x="1" y="254"/>
                    <a:pt x="1" y="337"/>
                  </a:cubicBezTo>
                  <a:lnTo>
                    <a:pt x="1" y="337"/>
                  </a:lnTo>
                  <a:cubicBezTo>
                    <a:pt x="1" y="410"/>
                    <a:pt x="23" y="485"/>
                    <a:pt x="75" y="548"/>
                  </a:cubicBezTo>
                  <a:lnTo>
                    <a:pt x="75" y="548"/>
                  </a:lnTo>
                  <a:cubicBezTo>
                    <a:pt x="101" y="582"/>
                    <a:pt x="134" y="610"/>
                    <a:pt x="170" y="631"/>
                  </a:cubicBezTo>
                  <a:lnTo>
                    <a:pt x="170" y="631"/>
                  </a:lnTo>
                  <a:cubicBezTo>
                    <a:pt x="219" y="659"/>
                    <a:pt x="272" y="672"/>
                    <a:pt x="324" y="672"/>
                  </a:cubicBezTo>
                  <a:cubicBezTo>
                    <a:pt x="324" y="672"/>
                    <a:pt x="324" y="672"/>
                    <a:pt x="325" y="672"/>
                  </a:cubicBezTo>
                  <a:lnTo>
                    <a:pt x="325" y="672"/>
                  </a:lnTo>
                  <a:cubicBezTo>
                    <a:pt x="325" y="672"/>
                    <a:pt x="325" y="672"/>
                    <a:pt x="326" y="672"/>
                  </a:cubicBezTo>
                  <a:cubicBezTo>
                    <a:pt x="372" y="672"/>
                    <a:pt x="420" y="661"/>
                    <a:pt x="464" y="638"/>
                  </a:cubicBezTo>
                  <a:lnTo>
                    <a:pt x="464" y="638"/>
                  </a:lnTo>
                  <a:cubicBezTo>
                    <a:pt x="471" y="635"/>
                    <a:pt x="477" y="631"/>
                    <a:pt x="484" y="628"/>
                  </a:cubicBezTo>
                  <a:lnTo>
                    <a:pt x="484" y="628"/>
                  </a:lnTo>
                  <a:cubicBezTo>
                    <a:pt x="496" y="620"/>
                    <a:pt x="507" y="612"/>
                    <a:pt x="518" y="604"/>
                  </a:cubicBezTo>
                  <a:lnTo>
                    <a:pt x="518" y="604"/>
                  </a:lnTo>
                  <a:cubicBezTo>
                    <a:pt x="548" y="580"/>
                    <a:pt x="574" y="551"/>
                    <a:pt x="595" y="517"/>
                  </a:cubicBezTo>
                  <a:lnTo>
                    <a:pt x="595" y="517"/>
                  </a:lnTo>
                  <a:cubicBezTo>
                    <a:pt x="630" y="461"/>
                    <a:pt x="646" y="398"/>
                    <a:pt x="646" y="337"/>
                  </a:cubicBezTo>
                  <a:lnTo>
                    <a:pt x="646" y="337"/>
                  </a:lnTo>
                  <a:cubicBezTo>
                    <a:pt x="646" y="261"/>
                    <a:pt x="622" y="184"/>
                    <a:pt x="569" y="118"/>
                  </a:cubicBezTo>
                  <a:lnTo>
                    <a:pt x="569" y="118"/>
                  </a:lnTo>
                  <a:cubicBezTo>
                    <a:pt x="512" y="48"/>
                    <a:pt x="428" y="1"/>
                    <a:pt x="326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6"/>
            <p:cNvSpPr/>
            <p:nvPr/>
          </p:nvSpPr>
          <p:spPr>
            <a:xfrm>
              <a:off x="2352000" y="49520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4" y="1"/>
                  </a:moveTo>
                  <a:cubicBezTo>
                    <a:pt x="159" y="1"/>
                    <a:pt x="1" y="135"/>
                    <a:pt x="1" y="337"/>
                  </a:cubicBezTo>
                  <a:cubicBezTo>
                    <a:pt x="1" y="432"/>
                    <a:pt x="37" y="511"/>
                    <a:pt x="91" y="569"/>
                  </a:cubicBezTo>
                  <a:lnTo>
                    <a:pt x="91" y="569"/>
                  </a:lnTo>
                  <a:cubicBezTo>
                    <a:pt x="147" y="631"/>
                    <a:pt x="227" y="672"/>
                    <a:pt x="324" y="672"/>
                  </a:cubicBezTo>
                  <a:cubicBezTo>
                    <a:pt x="421" y="672"/>
                    <a:pt x="501" y="631"/>
                    <a:pt x="556" y="569"/>
                  </a:cubicBezTo>
                  <a:lnTo>
                    <a:pt x="556" y="569"/>
                  </a:lnTo>
                  <a:cubicBezTo>
                    <a:pt x="611" y="511"/>
                    <a:pt x="647" y="432"/>
                    <a:pt x="647" y="337"/>
                  </a:cubicBezTo>
                  <a:cubicBezTo>
                    <a:pt x="647" y="135"/>
                    <a:pt x="489" y="1"/>
                    <a:pt x="324" y="1"/>
                  </a:cubicBezTo>
                  <a:cubicBezTo>
                    <a:pt x="324" y="1"/>
                    <a:pt x="324" y="1"/>
                    <a:pt x="324" y="1"/>
                  </a:cubicBezTo>
                  <a:lnTo>
                    <a:pt x="324" y="1"/>
                  </a:ln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6"/>
            <p:cNvSpPr/>
            <p:nvPr/>
          </p:nvSpPr>
          <p:spPr>
            <a:xfrm>
              <a:off x="2378775" y="4911725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7"/>
                  </a:cubicBezTo>
                  <a:lnTo>
                    <a:pt x="1" y="337"/>
                  </a:lnTo>
                  <a:cubicBezTo>
                    <a:pt x="0" y="398"/>
                    <a:pt x="16" y="461"/>
                    <a:pt x="52" y="517"/>
                  </a:cubicBezTo>
                  <a:lnTo>
                    <a:pt x="52" y="517"/>
                  </a:lnTo>
                  <a:cubicBezTo>
                    <a:pt x="72" y="551"/>
                    <a:pt x="98" y="580"/>
                    <a:pt x="128" y="604"/>
                  </a:cubicBezTo>
                  <a:lnTo>
                    <a:pt x="128" y="604"/>
                  </a:lnTo>
                  <a:cubicBezTo>
                    <a:pt x="139" y="612"/>
                    <a:pt x="151" y="620"/>
                    <a:pt x="163" y="628"/>
                  </a:cubicBezTo>
                  <a:lnTo>
                    <a:pt x="163" y="628"/>
                  </a:lnTo>
                  <a:cubicBezTo>
                    <a:pt x="169" y="631"/>
                    <a:pt x="176" y="635"/>
                    <a:pt x="183" y="638"/>
                  </a:cubicBezTo>
                  <a:lnTo>
                    <a:pt x="183" y="638"/>
                  </a:lnTo>
                  <a:cubicBezTo>
                    <a:pt x="227" y="661"/>
                    <a:pt x="274" y="672"/>
                    <a:pt x="321" y="672"/>
                  </a:cubicBezTo>
                  <a:cubicBezTo>
                    <a:pt x="321" y="672"/>
                    <a:pt x="321" y="672"/>
                    <a:pt x="322" y="672"/>
                  </a:cubicBezTo>
                  <a:lnTo>
                    <a:pt x="322" y="672"/>
                  </a:lnTo>
                  <a:cubicBezTo>
                    <a:pt x="322" y="672"/>
                    <a:pt x="322" y="672"/>
                    <a:pt x="323" y="672"/>
                  </a:cubicBezTo>
                  <a:cubicBezTo>
                    <a:pt x="374" y="672"/>
                    <a:pt x="427" y="659"/>
                    <a:pt x="476" y="631"/>
                  </a:cubicBezTo>
                  <a:lnTo>
                    <a:pt x="476" y="631"/>
                  </a:lnTo>
                  <a:cubicBezTo>
                    <a:pt x="512" y="610"/>
                    <a:pt x="545" y="582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7"/>
                  </a:cubicBezTo>
                  <a:lnTo>
                    <a:pt x="645" y="337"/>
                  </a:lnTo>
                  <a:cubicBezTo>
                    <a:pt x="646" y="254"/>
                    <a:pt x="617" y="169"/>
                    <a:pt x="551" y="99"/>
                  </a:cubicBezTo>
                  <a:cubicBezTo>
                    <a:pt x="539" y="87"/>
                    <a:pt x="526" y="76"/>
                    <a:pt x="514" y="66"/>
                  </a:cubicBezTo>
                  <a:lnTo>
                    <a:pt x="514" y="66"/>
                  </a:lnTo>
                  <a:cubicBezTo>
                    <a:pt x="462" y="26"/>
                    <a:pt x="396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6"/>
            <p:cNvSpPr/>
            <p:nvPr/>
          </p:nvSpPr>
          <p:spPr>
            <a:xfrm>
              <a:off x="2457350" y="49622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6" y="1"/>
                  </a:moveTo>
                  <a:cubicBezTo>
                    <a:pt x="283" y="1"/>
                    <a:pt x="243" y="9"/>
                    <a:pt x="207" y="24"/>
                  </a:cubicBezTo>
                  <a:lnTo>
                    <a:pt x="207" y="24"/>
                  </a:lnTo>
                  <a:cubicBezTo>
                    <a:pt x="167" y="39"/>
                    <a:pt x="129" y="64"/>
                    <a:pt x="96" y="99"/>
                  </a:cubicBezTo>
                  <a:cubicBezTo>
                    <a:pt x="30" y="168"/>
                    <a:pt x="1" y="253"/>
                    <a:pt x="2" y="336"/>
                  </a:cubicBezTo>
                  <a:lnTo>
                    <a:pt x="2" y="336"/>
                  </a:lnTo>
                  <a:cubicBezTo>
                    <a:pt x="1" y="410"/>
                    <a:pt x="24" y="485"/>
                    <a:pt x="75" y="548"/>
                  </a:cubicBezTo>
                  <a:lnTo>
                    <a:pt x="75" y="548"/>
                  </a:lnTo>
                  <a:cubicBezTo>
                    <a:pt x="89" y="566"/>
                    <a:pt x="105" y="583"/>
                    <a:pt x="123" y="598"/>
                  </a:cubicBezTo>
                  <a:lnTo>
                    <a:pt x="123" y="598"/>
                  </a:lnTo>
                  <a:cubicBezTo>
                    <a:pt x="183" y="649"/>
                    <a:pt x="253" y="672"/>
                    <a:pt x="321" y="672"/>
                  </a:cubicBezTo>
                  <a:cubicBezTo>
                    <a:pt x="322" y="672"/>
                    <a:pt x="323" y="672"/>
                    <a:pt x="324" y="672"/>
                  </a:cubicBezTo>
                  <a:lnTo>
                    <a:pt x="324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75" y="672"/>
                    <a:pt x="424" y="660"/>
                    <a:pt x="470" y="635"/>
                  </a:cubicBezTo>
                  <a:lnTo>
                    <a:pt x="470" y="635"/>
                  </a:lnTo>
                  <a:cubicBezTo>
                    <a:pt x="517" y="610"/>
                    <a:pt x="557" y="573"/>
                    <a:pt x="586" y="529"/>
                  </a:cubicBezTo>
                  <a:lnTo>
                    <a:pt x="586" y="529"/>
                  </a:lnTo>
                  <a:cubicBezTo>
                    <a:pt x="628" y="470"/>
                    <a:pt x="646" y="403"/>
                    <a:pt x="646" y="336"/>
                  </a:cubicBezTo>
                  <a:lnTo>
                    <a:pt x="646" y="336"/>
                  </a:lnTo>
                  <a:cubicBezTo>
                    <a:pt x="646" y="261"/>
                    <a:pt x="622" y="184"/>
                    <a:pt x="569" y="118"/>
                  </a:cubicBezTo>
                  <a:lnTo>
                    <a:pt x="569" y="118"/>
                  </a:lnTo>
                  <a:cubicBezTo>
                    <a:pt x="513" y="48"/>
                    <a:pt x="429" y="1"/>
                    <a:pt x="326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6"/>
            <p:cNvSpPr/>
            <p:nvPr/>
          </p:nvSpPr>
          <p:spPr>
            <a:xfrm>
              <a:off x="2344725" y="491462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19" y="0"/>
                    <a:pt x="135" y="47"/>
                    <a:pt x="79" y="118"/>
                  </a:cubicBezTo>
                  <a:lnTo>
                    <a:pt x="79" y="118"/>
                  </a:lnTo>
                  <a:cubicBezTo>
                    <a:pt x="25" y="184"/>
                    <a:pt x="1" y="261"/>
                    <a:pt x="2" y="336"/>
                  </a:cubicBezTo>
                  <a:lnTo>
                    <a:pt x="2" y="336"/>
                  </a:lnTo>
                  <a:cubicBezTo>
                    <a:pt x="1" y="402"/>
                    <a:pt x="20" y="470"/>
                    <a:pt x="61" y="529"/>
                  </a:cubicBezTo>
                  <a:lnTo>
                    <a:pt x="61" y="529"/>
                  </a:lnTo>
                  <a:cubicBezTo>
                    <a:pt x="90" y="573"/>
                    <a:pt x="130" y="610"/>
                    <a:pt x="178" y="635"/>
                  </a:cubicBezTo>
                  <a:lnTo>
                    <a:pt x="178" y="635"/>
                  </a:lnTo>
                  <a:cubicBezTo>
                    <a:pt x="223" y="660"/>
                    <a:pt x="273" y="671"/>
                    <a:pt x="321" y="671"/>
                  </a:cubicBezTo>
                  <a:cubicBezTo>
                    <a:pt x="322" y="671"/>
                    <a:pt x="323" y="671"/>
                    <a:pt x="324" y="671"/>
                  </a:cubicBezTo>
                  <a:lnTo>
                    <a:pt x="324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95" y="671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2" y="582"/>
                    <a:pt x="558" y="566"/>
                    <a:pt x="573" y="547"/>
                  </a:cubicBezTo>
                  <a:lnTo>
                    <a:pt x="573" y="547"/>
                  </a:lnTo>
                  <a:cubicBezTo>
                    <a:pt x="624" y="484"/>
                    <a:pt x="646" y="410"/>
                    <a:pt x="646" y="336"/>
                  </a:cubicBezTo>
                  <a:lnTo>
                    <a:pt x="646" y="336"/>
                  </a:lnTo>
                  <a:cubicBezTo>
                    <a:pt x="646" y="253"/>
                    <a:pt x="617" y="168"/>
                    <a:pt x="552" y="98"/>
                  </a:cubicBezTo>
                  <a:cubicBezTo>
                    <a:pt x="518" y="63"/>
                    <a:pt x="480" y="39"/>
                    <a:pt x="441" y="23"/>
                  </a:cubicBezTo>
                  <a:lnTo>
                    <a:pt x="441" y="23"/>
                  </a:lnTo>
                  <a:cubicBezTo>
                    <a:pt x="404" y="8"/>
                    <a:pt x="364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6"/>
            <p:cNvSpPr/>
            <p:nvPr/>
          </p:nvSpPr>
          <p:spPr>
            <a:xfrm>
              <a:off x="2517625" y="501657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19" y="0"/>
                    <a:pt x="135" y="48"/>
                    <a:pt x="79" y="118"/>
                  </a:cubicBezTo>
                  <a:lnTo>
                    <a:pt x="79" y="118"/>
                  </a:lnTo>
                  <a:cubicBezTo>
                    <a:pt x="25" y="184"/>
                    <a:pt x="1" y="261"/>
                    <a:pt x="2" y="336"/>
                  </a:cubicBezTo>
                  <a:lnTo>
                    <a:pt x="2" y="336"/>
                  </a:lnTo>
                  <a:cubicBezTo>
                    <a:pt x="1" y="403"/>
                    <a:pt x="20" y="470"/>
                    <a:pt x="61" y="529"/>
                  </a:cubicBezTo>
                  <a:lnTo>
                    <a:pt x="61" y="529"/>
                  </a:lnTo>
                  <a:cubicBezTo>
                    <a:pt x="90" y="573"/>
                    <a:pt x="130" y="610"/>
                    <a:pt x="178" y="635"/>
                  </a:cubicBezTo>
                  <a:lnTo>
                    <a:pt x="178" y="635"/>
                  </a:lnTo>
                  <a:cubicBezTo>
                    <a:pt x="223" y="660"/>
                    <a:pt x="273" y="671"/>
                    <a:pt x="321" y="671"/>
                  </a:cubicBezTo>
                  <a:cubicBezTo>
                    <a:pt x="322" y="671"/>
                    <a:pt x="323" y="671"/>
                    <a:pt x="324" y="671"/>
                  </a:cubicBezTo>
                  <a:lnTo>
                    <a:pt x="324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95" y="671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2" y="582"/>
                    <a:pt x="558" y="566"/>
                    <a:pt x="573" y="548"/>
                  </a:cubicBezTo>
                  <a:lnTo>
                    <a:pt x="573" y="548"/>
                  </a:lnTo>
                  <a:cubicBezTo>
                    <a:pt x="624" y="484"/>
                    <a:pt x="646" y="410"/>
                    <a:pt x="646" y="336"/>
                  </a:cubicBezTo>
                  <a:lnTo>
                    <a:pt x="646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18" y="64"/>
                    <a:pt x="480" y="39"/>
                    <a:pt x="441" y="23"/>
                  </a:cubicBezTo>
                  <a:lnTo>
                    <a:pt x="441" y="23"/>
                  </a:lnTo>
                  <a:cubicBezTo>
                    <a:pt x="404" y="8"/>
                    <a:pt x="364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6"/>
            <p:cNvSpPr/>
            <p:nvPr/>
          </p:nvSpPr>
          <p:spPr>
            <a:xfrm>
              <a:off x="2557875" y="4990850"/>
              <a:ext cx="16150" cy="16850"/>
            </a:xfrm>
            <a:custGeom>
              <a:avLst/>
              <a:gdLst/>
              <a:ahLst/>
              <a:cxnLst/>
              <a:rect l="l" t="t" r="r" b="b"/>
              <a:pathLst>
                <a:path w="646" h="674" extrusionOk="0">
                  <a:moveTo>
                    <a:pt x="321" y="0"/>
                  </a:moveTo>
                  <a:cubicBezTo>
                    <a:pt x="252" y="0"/>
                    <a:pt x="182" y="23"/>
                    <a:pt x="122" y="75"/>
                  </a:cubicBezTo>
                  <a:lnTo>
                    <a:pt x="122" y="75"/>
                  </a:lnTo>
                  <a:cubicBezTo>
                    <a:pt x="94" y="98"/>
                    <a:pt x="70" y="126"/>
                    <a:pt x="50" y="159"/>
                  </a:cubicBezTo>
                  <a:lnTo>
                    <a:pt x="50" y="159"/>
                  </a:lnTo>
                  <a:cubicBezTo>
                    <a:pt x="16" y="215"/>
                    <a:pt x="1" y="276"/>
                    <a:pt x="1" y="337"/>
                  </a:cubicBezTo>
                  <a:lnTo>
                    <a:pt x="1" y="337"/>
                  </a:lnTo>
                  <a:cubicBezTo>
                    <a:pt x="1" y="398"/>
                    <a:pt x="16" y="459"/>
                    <a:pt x="50" y="515"/>
                  </a:cubicBezTo>
                  <a:lnTo>
                    <a:pt x="50" y="515"/>
                  </a:lnTo>
                  <a:cubicBezTo>
                    <a:pt x="70" y="548"/>
                    <a:pt x="94" y="576"/>
                    <a:pt x="122" y="599"/>
                  </a:cubicBezTo>
                  <a:lnTo>
                    <a:pt x="122" y="599"/>
                  </a:lnTo>
                  <a:cubicBezTo>
                    <a:pt x="182" y="651"/>
                    <a:pt x="252" y="674"/>
                    <a:pt x="321" y="674"/>
                  </a:cubicBezTo>
                  <a:cubicBezTo>
                    <a:pt x="321" y="674"/>
                    <a:pt x="322" y="674"/>
                    <a:pt x="323" y="674"/>
                  </a:cubicBezTo>
                  <a:lnTo>
                    <a:pt x="323" y="674"/>
                  </a:lnTo>
                  <a:cubicBezTo>
                    <a:pt x="324" y="674"/>
                    <a:pt x="325" y="674"/>
                    <a:pt x="325" y="674"/>
                  </a:cubicBezTo>
                  <a:cubicBezTo>
                    <a:pt x="374" y="674"/>
                    <a:pt x="423" y="662"/>
                    <a:pt x="469" y="637"/>
                  </a:cubicBezTo>
                  <a:lnTo>
                    <a:pt x="469" y="637"/>
                  </a:lnTo>
                  <a:cubicBezTo>
                    <a:pt x="529" y="606"/>
                    <a:pt x="576" y="555"/>
                    <a:pt x="607" y="496"/>
                  </a:cubicBezTo>
                  <a:lnTo>
                    <a:pt x="607" y="496"/>
                  </a:lnTo>
                  <a:cubicBezTo>
                    <a:pt x="633" y="445"/>
                    <a:pt x="645" y="391"/>
                    <a:pt x="645" y="337"/>
                  </a:cubicBezTo>
                  <a:lnTo>
                    <a:pt x="645" y="337"/>
                  </a:lnTo>
                  <a:cubicBezTo>
                    <a:pt x="645" y="283"/>
                    <a:pt x="633" y="229"/>
                    <a:pt x="607" y="178"/>
                  </a:cubicBezTo>
                  <a:lnTo>
                    <a:pt x="607" y="178"/>
                  </a:lnTo>
                  <a:cubicBezTo>
                    <a:pt x="576" y="119"/>
                    <a:pt x="529" y="68"/>
                    <a:pt x="469" y="37"/>
                  </a:cubicBezTo>
                  <a:lnTo>
                    <a:pt x="469" y="37"/>
                  </a:lnTo>
                  <a:cubicBezTo>
                    <a:pt x="423" y="12"/>
                    <a:pt x="374" y="0"/>
                    <a:pt x="325" y="0"/>
                  </a:cubicBezTo>
                  <a:cubicBezTo>
                    <a:pt x="325" y="0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2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6"/>
            <p:cNvSpPr/>
            <p:nvPr/>
          </p:nvSpPr>
          <p:spPr>
            <a:xfrm>
              <a:off x="2412725" y="49049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1"/>
                  </a:moveTo>
                  <a:cubicBezTo>
                    <a:pt x="242" y="1"/>
                    <a:pt x="173" y="29"/>
                    <a:pt x="120" y="74"/>
                  </a:cubicBezTo>
                  <a:lnTo>
                    <a:pt x="120" y="74"/>
                  </a:lnTo>
                  <a:cubicBezTo>
                    <a:pt x="49" y="133"/>
                    <a:pt x="0" y="223"/>
                    <a:pt x="0" y="335"/>
                  </a:cubicBezTo>
                  <a:cubicBezTo>
                    <a:pt x="0" y="538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3" y="672"/>
                    <a:pt x="324" y="672"/>
                    <a:pt x="324" y="672"/>
                  </a:cubicBezTo>
                  <a:cubicBezTo>
                    <a:pt x="488" y="672"/>
                    <a:pt x="646" y="538"/>
                    <a:pt x="646" y="335"/>
                  </a:cubicBezTo>
                  <a:cubicBezTo>
                    <a:pt x="646" y="194"/>
                    <a:pt x="569" y="87"/>
                    <a:pt x="467" y="35"/>
                  </a:cubicBezTo>
                  <a:lnTo>
                    <a:pt x="467" y="35"/>
                  </a:lnTo>
                  <a:cubicBezTo>
                    <a:pt x="425" y="13"/>
                    <a:pt x="377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6"/>
            <p:cNvSpPr/>
            <p:nvPr/>
          </p:nvSpPr>
          <p:spPr>
            <a:xfrm>
              <a:off x="2430675" y="49685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19" y="0"/>
                    <a:pt x="135" y="48"/>
                    <a:pt x="78" y="118"/>
                  </a:cubicBezTo>
                  <a:lnTo>
                    <a:pt x="78" y="118"/>
                  </a:lnTo>
                  <a:cubicBezTo>
                    <a:pt x="25" y="184"/>
                    <a:pt x="1" y="261"/>
                    <a:pt x="1" y="336"/>
                  </a:cubicBezTo>
                  <a:lnTo>
                    <a:pt x="1" y="336"/>
                  </a:lnTo>
                  <a:cubicBezTo>
                    <a:pt x="1" y="403"/>
                    <a:pt x="19" y="470"/>
                    <a:pt x="61" y="529"/>
                  </a:cubicBezTo>
                  <a:lnTo>
                    <a:pt x="61" y="529"/>
                  </a:lnTo>
                  <a:cubicBezTo>
                    <a:pt x="90" y="573"/>
                    <a:pt x="130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2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94" y="672"/>
                    <a:pt x="464" y="648"/>
                    <a:pt x="524" y="597"/>
                  </a:cubicBezTo>
                  <a:lnTo>
                    <a:pt x="524" y="597"/>
                  </a:lnTo>
                  <a:cubicBezTo>
                    <a:pt x="542" y="583"/>
                    <a:pt x="558" y="566"/>
                    <a:pt x="572" y="548"/>
                  </a:cubicBezTo>
                  <a:lnTo>
                    <a:pt x="572" y="548"/>
                  </a:lnTo>
                  <a:cubicBezTo>
                    <a:pt x="623" y="484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493" y="38"/>
                    <a:pt x="422" y="7"/>
                    <a:pt x="351" y="2"/>
                  </a:cubicBezTo>
                  <a:lnTo>
                    <a:pt x="351" y="2"/>
                  </a:lnTo>
                  <a:cubicBezTo>
                    <a:pt x="341" y="1"/>
                    <a:pt x="331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6"/>
            <p:cNvSpPr/>
            <p:nvPr/>
          </p:nvSpPr>
          <p:spPr>
            <a:xfrm>
              <a:off x="2485050" y="4996675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0"/>
                  </a:moveTo>
                  <a:cubicBezTo>
                    <a:pt x="283" y="0"/>
                    <a:pt x="242" y="8"/>
                    <a:pt x="206" y="23"/>
                  </a:cubicBezTo>
                  <a:lnTo>
                    <a:pt x="206" y="23"/>
                  </a:lnTo>
                  <a:cubicBezTo>
                    <a:pt x="167" y="39"/>
                    <a:pt x="129" y="64"/>
                    <a:pt x="95" y="98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0" y="410"/>
                    <a:pt x="23" y="484"/>
                    <a:pt x="74" y="548"/>
                  </a:cubicBezTo>
                  <a:lnTo>
                    <a:pt x="74" y="548"/>
                  </a:lnTo>
                  <a:cubicBezTo>
                    <a:pt x="89" y="566"/>
                    <a:pt x="105" y="582"/>
                    <a:pt x="122" y="597"/>
                  </a:cubicBezTo>
                  <a:lnTo>
                    <a:pt x="122" y="597"/>
                  </a:lnTo>
                  <a:cubicBezTo>
                    <a:pt x="182" y="648"/>
                    <a:pt x="252" y="671"/>
                    <a:pt x="321" y="671"/>
                  </a:cubicBezTo>
                  <a:cubicBezTo>
                    <a:pt x="321" y="671"/>
                    <a:pt x="322" y="671"/>
                    <a:pt x="323" y="671"/>
                  </a:cubicBezTo>
                  <a:lnTo>
                    <a:pt x="323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74" y="671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6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6" y="403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8"/>
                    <a:pt x="428" y="0"/>
                    <a:pt x="326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6"/>
            <p:cNvSpPr/>
            <p:nvPr/>
          </p:nvSpPr>
          <p:spPr>
            <a:xfrm>
              <a:off x="2583100" y="49758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0"/>
                  </a:moveTo>
                  <a:cubicBezTo>
                    <a:pt x="252" y="0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5" y="89"/>
                    <a:pt x="89" y="106"/>
                    <a:pt x="75" y="124"/>
                  </a:cubicBezTo>
                  <a:lnTo>
                    <a:pt x="75" y="124"/>
                  </a:lnTo>
                  <a:cubicBezTo>
                    <a:pt x="23" y="188"/>
                    <a:pt x="1" y="262"/>
                    <a:pt x="1" y="336"/>
                  </a:cubicBezTo>
                  <a:lnTo>
                    <a:pt x="1" y="336"/>
                  </a:lnTo>
                  <a:cubicBezTo>
                    <a:pt x="1" y="419"/>
                    <a:pt x="30" y="504"/>
                    <a:pt x="96" y="574"/>
                  </a:cubicBezTo>
                  <a:cubicBezTo>
                    <a:pt x="129" y="608"/>
                    <a:pt x="167" y="633"/>
                    <a:pt x="207" y="649"/>
                  </a:cubicBezTo>
                  <a:lnTo>
                    <a:pt x="207" y="649"/>
                  </a:lnTo>
                  <a:cubicBezTo>
                    <a:pt x="243" y="663"/>
                    <a:pt x="283" y="672"/>
                    <a:pt x="326" y="672"/>
                  </a:cubicBezTo>
                  <a:cubicBezTo>
                    <a:pt x="428" y="672"/>
                    <a:pt x="512" y="624"/>
                    <a:pt x="568" y="554"/>
                  </a:cubicBezTo>
                  <a:lnTo>
                    <a:pt x="568" y="554"/>
                  </a:lnTo>
                  <a:cubicBezTo>
                    <a:pt x="622" y="488"/>
                    <a:pt x="646" y="411"/>
                    <a:pt x="646" y="336"/>
                  </a:cubicBezTo>
                  <a:lnTo>
                    <a:pt x="646" y="336"/>
                  </a:lnTo>
                  <a:cubicBezTo>
                    <a:pt x="646" y="269"/>
                    <a:pt x="628" y="202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2"/>
                    <a:pt x="469" y="37"/>
                  </a:cubicBezTo>
                  <a:lnTo>
                    <a:pt x="469" y="37"/>
                  </a:lnTo>
                  <a:cubicBezTo>
                    <a:pt x="424" y="12"/>
                    <a:pt x="374" y="0"/>
                    <a:pt x="326" y="0"/>
                  </a:cubicBezTo>
                  <a:cubicBezTo>
                    <a:pt x="325" y="0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6"/>
            <p:cNvSpPr/>
            <p:nvPr/>
          </p:nvSpPr>
          <p:spPr>
            <a:xfrm>
              <a:off x="2567100" y="4914625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0"/>
                  </a:moveTo>
                  <a:cubicBezTo>
                    <a:pt x="283" y="0"/>
                    <a:pt x="242" y="8"/>
                    <a:pt x="206" y="23"/>
                  </a:cubicBezTo>
                  <a:lnTo>
                    <a:pt x="206" y="23"/>
                  </a:lnTo>
                  <a:cubicBezTo>
                    <a:pt x="167" y="39"/>
                    <a:pt x="129" y="63"/>
                    <a:pt x="95" y="98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0" y="410"/>
                    <a:pt x="23" y="484"/>
                    <a:pt x="74" y="547"/>
                  </a:cubicBezTo>
                  <a:lnTo>
                    <a:pt x="74" y="547"/>
                  </a:lnTo>
                  <a:cubicBezTo>
                    <a:pt x="89" y="566"/>
                    <a:pt x="105" y="582"/>
                    <a:pt x="123" y="597"/>
                  </a:cubicBezTo>
                  <a:lnTo>
                    <a:pt x="123" y="597"/>
                  </a:lnTo>
                  <a:cubicBezTo>
                    <a:pt x="182" y="648"/>
                    <a:pt x="252" y="671"/>
                    <a:pt x="321" y="671"/>
                  </a:cubicBezTo>
                  <a:cubicBezTo>
                    <a:pt x="321" y="671"/>
                    <a:pt x="322" y="671"/>
                    <a:pt x="323" y="671"/>
                  </a:cubicBezTo>
                  <a:lnTo>
                    <a:pt x="323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74" y="671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6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6" y="402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7"/>
                    <a:pt x="428" y="0"/>
                    <a:pt x="326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6"/>
            <p:cNvSpPr/>
            <p:nvPr/>
          </p:nvSpPr>
          <p:spPr>
            <a:xfrm>
              <a:off x="2616125" y="49695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1"/>
                  </a:moveTo>
                  <a:cubicBezTo>
                    <a:pt x="252" y="1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5" y="90"/>
                    <a:pt x="89" y="106"/>
                    <a:pt x="74" y="124"/>
                  </a:cubicBezTo>
                  <a:lnTo>
                    <a:pt x="74" y="124"/>
                  </a:lnTo>
                  <a:cubicBezTo>
                    <a:pt x="23" y="188"/>
                    <a:pt x="1" y="262"/>
                    <a:pt x="1" y="336"/>
                  </a:cubicBezTo>
                  <a:lnTo>
                    <a:pt x="1" y="336"/>
                  </a:lnTo>
                  <a:cubicBezTo>
                    <a:pt x="0" y="419"/>
                    <a:pt x="30" y="504"/>
                    <a:pt x="95" y="574"/>
                  </a:cubicBezTo>
                  <a:cubicBezTo>
                    <a:pt x="154" y="634"/>
                    <a:pt x="225" y="665"/>
                    <a:pt x="296" y="671"/>
                  </a:cubicBezTo>
                  <a:lnTo>
                    <a:pt x="296" y="671"/>
                  </a:lnTo>
                  <a:cubicBezTo>
                    <a:pt x="306" y="671"/>
                    <a:pt x="316" y="672"/>
                    <a:pt x="326" y="672"/>
                  </a:cubicBezTo>
                  <a:cubicBezTo>
                    <a:pt x="428" y="672"/>
                    <a:pt x="512" y="624"/>
                    <a:pt x="568" y="554"/>
                  </a:cubicBezTo>
                  <a:lnTo>
                    <a:pt x="568" y="554"/>
                  </a:lnTo>
                  <a:cubicBezTo>
                    <a:pt x="622" y="488"/>
                    <a:pt x="646" y="411"/>
                    <a:pt x="645" y="336"/>
                  </a:cubicBezTo>
                  <a:lnTo>
                    <a:pt x="645" y="336"/>
                  </a:lnTo>
                  <a:cubicBezTo>
                    <a:pt x="646" y="270"/>
                    <a:pt x="627" y="202"/>
                    <a:pt x="586" y="143"/>
                  </a:cubicBezTo>
                  <a:lnTo>
                    <a:pt x="586" y="143"/>
                  </a:lnTo>
                  <a:cubicBezTo>
                    <a:pt x="557" y="99"/>
                    <a:pt x="517" y="62"/>
                    <a:pt x="469" y="37"/>
                  </a:cubicBezTo>
                  <a:lnTo>
                    <a:pt x="469" y="37"/>
                  </a:lnTo>
                  <a:cubicBezTo>
                    <a:pt x="423" y="12"/>
                    <a:pt x="374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2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6"/>
            <p:cNvSpPr/>
            <p:nvPr/>
          </p:nvSpPr>
          <p:spPr>
            <a:xfrm>
              <a:off x="2681750" y="4883550"/>
              <a:ext cx="16150" cy="16825"/>
            </a:xfrm>
            <a:custGeom>
              <a:avLst/>
              <a:gdLst/>
              <a:ahLst/>
              <a:cxnLst/>
              <a:rect l="l" t="t" r="r" b="b"/>
              <a:pathLst>
                <a:path w="646" h="673" extrusionOk="0">
                  <a:moveTo>
                    <a:pt x="320" y="1"/>
                  </a:moveTo>
                  <a:cubicBezTo>
                    <a:pt x="272" y="1"/>
                    <a:pt x="223" y="12"/>
                    <a:pt x="177" y="37"/>
                  </a:cubicBezTo>
                  <a:lnTo>
                    <a:pt x="177" y="37"/>
                  </a:lnTo>
                  <a:cubicBezTo>
                    <a:pt x="129" y="62"/>
                    <a:pt x="89" y="99"/>
                    <a:pt x="60" y="143"/>
                  </a:cubicBezTo>
                  <a:lnTo>
                    <a:pt x="60" y="143"/>
                  </a:lnTo>
                  <a:cubicBezTo>
                    <a:pt x="19" y="202"/>
                    <a:pt x="0" y="270"/>
                    <a:pt x="1" y="336"/>
                  </a:cubicBezTo>
                  <a:lnTo>
                    <a:pt x="1" y="336"/>
                  </a:lnTo>
                  <a:cubicBezTo>
                    <a:pt x="0" y="412"/>
                    <a:pt x="24" y="489"/>
                    <a:pt x="78" y="554"/>
                  </a:cubicBezTo>
                  <a:lnTo>
                    <a:pt x="78" y="554"/>
                  </a:lnTo>
                  <a:cubicBezTo>
                    <a:pt x="134" y="625"/>
                    <a:pt x="218" y="672"/>
                    <a:pt x="320" y="672"/>
                  </a:cubicBezTo>
                  <a:cubicBezTo>
                    <a:pt x="330" y="672"/>
                    <a:pt x="340" y="672"/>
                    <a:pt x="350" y="671"/>
                  </a:cubicBezTo>
                  <a:lnTo>
                    <a:pt x="350" y="671"/>
                  </a:lnTo>
                  <a:cubicBezTo>
                    <a:pt x="421" y="665"/>
                    <a:pt x="492" y="634"/>
                    <a:pt x="551" y="574"/>
                  </a:cubicBezTo>
                  <a:cubicBezTo>
                    <a:pt x="617" y="504"/>
                    <a:pt x="646" y="419"/>
                    <a:pt x="645" y="336"/>
                  </a:cubicBezTo>
                  <a:lnTo>
                    <a:pt x="645" y="336"/>
                  </a:lnTo>
                  <a:cubicBezTo>
                    <a:pt x="645" y="263"/>
                    <a:pt x="623" y="188"/>
                    <a:pt x="572" y="125"/>
                  </a:cubicBezTo>
                  <a:lnTo>
                    <a:pt x="572" y="125"/>
                  </a:lnTo>
                  <a:cubicBezTo>
                    <a:pt x="557" y="106"/>
                    <a:pt x="541" y="90"/>
                    <a:pt x="523" y="75"/>
                  </a:cubicBezTo>
                  <a:lnTo>
                    <a:pt x="523" y="75"/>
                  </a:lnTo>
                  <a:cubicBezTo>
                    <a:pt x="463" y="24"/>
                    <a:pt x="394" y="1"/>
                    <a:pt x="325" y="1"/>
                  </a:cubicBezTo>
                  <a:cubicBezTo>
                    <a:pt x="324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2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6"/>
            <p:cNvSpPr/>
            <p:nvPr/>
          </p:nvSpPr>
          <p:spPr>
            <a:xfrm>
              <a:off x="2504950" y="4996675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6" y="0"/>
                  </a:moveTo>
                  <a:cubicBezTo>
                    <a:pt x="283" y="0"/>
                    <a:pt x="242" y="8"/>
                    <a:pt x="206" y="23"/>
                  </a:cubicBezTo>
                  <a:lnTo>
                    <a:pt x="206" y="23"/>
                  </a:lnTo>
                  <a:cubicBezTo>
                    <a:pt x="167" y="39"/>
                    <a:pt x="129" y="64"/>
                    <a:pt x="95" y="98"/>
                  </a:cubicBezTo>
                  <a:cubicBezTo>
                    <a:pt x="29" y="168"/>
                    <a:pt x="0" y="253"/>
                    <a:pt x="1" y="336"/>
                  </a:cubicBezTo>
                  <a:lnTo>
                    <a:pt x="1" y="336"/>
                  </a:lnTo>
                  <a:cubicBezTo>
                    <a:pt x="0" y="410"/>
                    <a:pt x="23" y="484"/>
                    <a:pt x="74" y="548"/>
                  </a:cubicBezTo>
                  <a:lnTo>
                    <a:pt x="74" y="548"/>
                  </a:lnTo>
                  <a:cubicBezTo>
                    <a:pt x="89" y="566"/>
                    <a:pt x="105" y="582"/>
                    <a:pt x="122" y="597"/>
                  </a:cubicBezTo>
                  <a:lnTo>
                    <a:pt x="122" y="597"/>
                  </a:lnTo>
                  <a:cubicBezTo>
                    <a:pt x="182" y="648"/>
                    <a:pt x="252" y="671"/>
                    <a:pt x="321" y="671"/>
                  </a:cubicBezTo>
                  <a:cubicBezTo>
                    <a:pt x="321" y="671"/>
                    <a:pt x="322" y="671"/>
                    <a:pt x="323" y="671"/>
                  </a:cubicBezTo>
                  <a:lnTo>
                    <a:pt x="323" y="671"/>
                  </a:lnTo>
                  <a:cubicBezTo>
                    <a:pt x="324" y="671"/>
                    <a:pt x="325" y="671"/>
                    <a:pt x="326" y="671"/>
                  </a:cubicBezTo>
                  <a:cubicBezTo>
                    <a:pt x="374" y="671"/>
                    <a:pt x="423" y="660"/>
                    <a:pt x="469" y="635"/>
                  </a:cubicBezTo>
                  <a:lnTo>
                    <a:pt x="469" y="635"/>
                  </a:lnTo>
                  <a:cubicBezTo>
                    <a:pt x="517" y="610"/>
                    <a:pt x="556" y="573"/>
                    <a:pt x="586" y="529"/>
                  </a:cubicBezTo>
                  <a:lnTo>
                    <a:pt x="586" y="529"/>
                  </a:lnTo>
                  <a:cubicBezTo>
                    <a:pt x="627" y="470"/>
                    <a:pt x="646" y="403"/>
                    <a:pt x="645" y="336"/>
                  </a:cubicBezTo>
                  <a:lnTo>
                    <a:pt x="645" y="336"/>
                  </a:lnTo>
                  <a:cubicBezTo>
                    <a:pt x="646" y="261"/>
                    <a:pt x="622" y="184"/>
                    <a:pt x="568" y="118"/>
                  </a:cubicBezTo>
                  <a:lnTo>
                    <a:pt x="568" y="118"/>
                  </a:lnTo>
                  <a:cubicBezTo>
                    <a:pt x="512" y="48"/>
                    <a:pt x="428" y="0"/>
                    <a:pt x="326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6"/>
            <p:cNvSpPr/>
            <p:nvPr/>
          </p:nvSpPr>
          <p:spPr>
            <a:xfrm>
              <a:off x="2494775" y="50142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1"/>
                  </a:moveTo>
                  <a:cubicBezTo>
                    <a:pt x="158" y="1"/>
                    <a:pt x="0" y="135"/>
                    <a:pt x="0" y="337"/>
                  </a:cubicBezTo>
                  <a:cubicBezTo>
                    <a:pt x="0" y="432"/>
                    <a:pt x="36" y="511"/>
                    <a:pt x="91" y="569"/>
                  </a:cubicBezTo>
                  <a:lnTo>
                    <a:pt x="91" y="569"/>
                  </a:lnTo>
                  <a:cubicBezTo>
                    <a:pt x="147" y="631"/>
                    <a:pt x="227" y="672"/>
                    <a:pt x="323" y="672"/>
                  </a:cubicBezTo>
                  <a:cubicBezTo>
                    <a:pt x="420" y="672"/>
                    <a:pt x="500" y="631"/>
                    <a:pt x="556" y="569"/>
                  </a:cubicBezTo>
                  <a:lnTo>
                    <a:pt x="556" y="569"/>
                  </a:lnTo>
                  <a:cubicBezTo>
                    <a:pt x="611" y="511"/>
                    <a:pt x="646" y="432"/>
                    <a:pt x="646" y="337"/>
                  </a:cubicBezTo>
                  <a:cubicBezTo>
                    <a:pt x="646" y="135"/>
                    <a:pt x="489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lnTo>
                    <a:pt x="323" y="1"/>
                  </a:lnTo>
                  <a:cubicBezTo>
                    <a:pt x="323" y="1"/>
                    <a:pt x="323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6"/>
            <p:cNvSpPr/>
            <p:nvPr/>
          </p:nvSpPr>
          <p:spPr>
            <a:xfrm>
              <a:off x="2533125" y="49423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4" y="1"/>
                  </a:moveTo>
                  <a:cubicBezTo>
                    <a:pt x="227" y="1"/>
                    <a:pt x="147" y="42"/>
                    <a:pt x="91" y="104"/>
                  </a:cubicBezTo>
                  <a:lnTo>
                    <a:pt x="91" y="104"/>
                  </a:lnTo>
                  <a:cubicBezTo>
                    <a:pt x="36" y="161"/>
                    <a:pt x="1" y="241"/>
                    <a:pt x="1" y="335"/>
                  </a:cubicBezTo>
                  <a:cubicBezTo>
                    <a:pt x="1" y="538"/>
                    <a:pt x="159" y="672"/>
                    <a:pt x="323" y="672"/>
                  </a:cubicBezTo>
                  <a:cubicBezTo>
                    <a:pt x="323" y="672"/>
                    <a:pt x="324" y="672"/>
                    <a:pt x="324" y="672"/>
                  </a:cubicBezTo>
                  <a:lnTo>
                    <a:pt x="324" y="672"/>
                  </a:lnTo>
                  <a:cubicBezTo>
                    <a:pt x="324" y="672"/>
                    <a:pt x="324" y="672"/>
                    <a:pt x="324" y="672"/>
                  </a:cubicBezTo>
                  <a:cubicBezTo>
                    <a:pt x="489" y="672"/>
                    <a:pt x="647" y="538"/>
                    <a:pt x="647" y="335"/>
                  </a:cubicBezTo>
                  <a:cubicBezTo>
                    <a:pt x="647" y="241"/>
                    <a:pt x="611" y="161"/>
                    <a:pt x="556" y="104"/>
                  </a:cubicBezTo>
                  <a:lnTo>
                    <a:pt x="556" y="104"/>
                  </a:lnTo>
                  <a:cubicBezTo>
                    <a:pt x="500" y="42"/>
                    <a:pt x="421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6"/>
            <p:cNvSpPr/>
            <p:nvPr/>
          </p:nvSpPr>
          <p:spPr>
            <a:xfrm>
              <a:off x="2464725" y="4981675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0"/>
                  </a:moveTo>
                  <a:cubicBezTo>
                    <a:pt x="232" y="0"/>
                    <a:pt x="158" y="35"/>
                    <a:pt x="103" y="90"/>
                  </a:cubicBezTo>
                  <a:lnTo>
                    <a:pt x="103" y="90"/>
                  </a:lnTo>
                  <a:cubicBezTo>
                    <a:pt x="79" y="113"/>
                    <a:pt x="58" y="141"/>
                    <a:pt x="41" y="172"/>
                  </a:cubicBezTo>
                  <a:lnTo>
                    <a:pt x="41" y="172"/>
                  </a:lnTo>
                  <a:cubicBezTo>
                    <a:pt x="13" y="224"/>
                    <a:pt x="0" y="281"/>
                    <a:pt x="1" y="336"/>
                  </a:cubicBezTo>
                  <a:lnTo>
                    <a:pt x="1" y="336"/>
                  </a:lnTo>
                  <a:cubicBezTo>
                    <a:pt x="0" y="398"/>
                    <a:pt x="16" y="460"/>
                    <a:pt x="51" y="516"/>
                  </a:cubicBezTo>
                  <a:lnTo>
                    <a:pt x="51" y="516"/>
                  </a:lnTo>
                  <a:cubicBezTo>
                    <a:pt x="72" y="550"/>
                    <a:pt x="98" y="580"/>
                    <a:pt x="128" y="603"/>
                  </a:cubicBezTo>
                  <a:lnTo>
                    <a:pt x="128" y="603"/>
                  </a:lnTo>
                  <a:cubicBezTo>
                    <a:pt x="139" y="612"/>
                    <a:pt x="151" y="620"/>
                    <a:pt x="163" y="627"/>
                  </a:cubicBezTo>
                  <a:lnTo>
                    <a:pt x="163" y="627"/>
                  </a:lnTo>
                  <a:cubicBezTo>
                    <a:pt x="169" y="631"/>
                    <a:pt x="176" y="635"/>
                    <a:pt x="182" y="638"/>
                  </a:cubicBezTo>
                  <a:lnTo>
                    <a:pt x="182" y="638"/>
                  </a:lnTo>
                  <a:cubicBezTo>
                    <a:pt x="227" y="661"/>
                    <a:pt x="274" y="672"/>
                    <a:pt x="320" y="672"/>
                  </a:cubicBezTo>
                  <a:cubicBezTo>
                    <a:pt x="321" y="672"/>
                    <a:pt x="321" y="672"/>
                    <a:pt x="321" y="672"/>
                  </a:cubicBezTo>
                  <a:lnTo>
                    <a:pt x="321" y="672"/>
                  </a:lnTo>
                  <a:cubicBezTo>
                    <a:pt x="322" y="672"/>
                    <a:pt x="322" y="672"/>
                    <a:pt x="323" y="672"/>
                  </a:cubicBezTo>
                  <a:cubicBezTo>
                    <a:pt x="374" y="672"/>
                    <a:pt x="427" y="658"/>
                    <a:pt x="476" y="630"/>
                  </a:cubicBezTo>
                  <a:lnTo>
                    <a:pt x="476" y="630"/>
                  </a:lnTo>
                  <a:cubicBezTo>
                    <a:pt x="512" y="609"/>
                    <a:pt x="545" y="582"/>
                    <a:pt x="572" y="548"/>
                  </a:cubicBezTo>
                  <a:lnTo>
                    <a:pt x="572" y="548"/>
                  </a:lnTo>
                  <a:cubicBezTo>
                    <a:pt x="623" y="484"/>
                    <a:pt x="645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8"/>
                  </a:cubicBezTo>
                  <a:cubicBezTo>
                    <a:pt x="538" y="86"/>
                    <a:pt x="525" y="74"/>
                    <a:pt x="511" y="64"/>
                  </a:cubicBezTo>
                  <a:lnTo>
                    <a:pt x="511" y="64"/>
                  </a:lnTo>
                  <a:cubicBezTo>
                    <a:pt x="459" y="24"/>
                    <a:pt x="394" y="0"/>
                    <a:pt x="320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6"/>
            <p:cNvSpPr/>
            <p:nvPr/>
          </p:nvSpPr>
          <p:spPr>
            <a:xfrm>
              <a:off x="2585125" y="4944750"/>
              <a:ext cx="16150" cy="16800"/>
            </a:xfrm>
            <a:custGeom>
              <a:avLst/>
              <a:gdLst/>
              <a:ahLst/>
              <a:cxnLst/>
              <a:rect l="l" t="t" r="r" b="b"/>
              <a:pathLst>
                <a:path w="646" h="672" extrusionOk="0">
                  <a:moveTo>
                    <a:pt x="320" y="1"/>
                  </a:moveTo>
                  <a:cubicBezTo>
                    <a:pt x="218" y="1"/>
                    <a:pt x="134" y="48"/>
                    <a:pt x="78" y="118"/>
                  </a:cubicBezTo>
                  <a:lnTo>
                    <a:pt x="78" y="118"/>
                  </a:lnTo>
                  <a:cubicBezTo>
                    <a:pt x="24" y="184"/>
                    <a:pt x="0" y="261"/>
                    <a:pt x="1" y="336"/>
                  </a:cubicBezTo>
                  <a:lnTo>
                    <a:pt x="1" y="336"/>
                  </a:lnTo>
                  <a:cubicBezTo>
                    <a:pt x="0" y="403"/>
                    <a:pt x="19" y="470"/>
                    <a:pt x="60" y="529"/>
                  </a:cubicBezTo>
                  <a:lnTo>
                    <a:pt x="60" y="529"/>
                  </a:lnTo>
                  <a:cubicBezTo>
                    <a:pt x="90" y="573"/>
                    <a:pt x="129" y="610"/>
                    <a:pt x="177" y="635"/>
                  </a:cubicBezTo>
                  <a:lnTo>
                    <a:pt x="177" y="635"/>
                  </a:lnTo>
                  <a:cubicBezTo>
                    <a:pt x="223" y="660"/>
                    <a:pt x="272" y="672"/>
                    <a:pt x="321" y="672"/>
                  </a:cubicBezTo>
                  <a:cubicBezTo>
                    <a:pt x="322" y="672"/>
                    <a:pt x="322" y="672"/>
                    <a:pt x="323" y="672"/>
                  </a:cubicBezTo>
                  <a:lnTo>
                    <a:pt x="323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94" y="672"/>
                    <a:pt x="464" y="649"/>
                    <a:pt x="524" y="598"/>
                  </a:cubicBezTo>
                  <a:lnTo>
                    <a:pt x="524" y="598"/>
                  </a:lnTo>
                  <a:cubicBezTo>
                    <a:pt x="541" y="583"/>
                    <a:pt x="558" y="566"/>
                    <a:pt x="572" y="548"/>
                  </a:cubicBezTo>
                  <a:lnTo>
                    <a:pt x="572" y="548"/>
                  </a:lnTo>
                  <a:cubicBezTo>
                    <a:pt x="623" y="485"/>
                    <a:pt x="646" y="410"/>
                    <a:pt x="645" y="336"/>
                  </a:cubicBezTo>
                  <a:lnTo>
                    <a:pt x="645" y="336"/>
                  </a:lnTo>
                  <a:cubicBezTo>
                    <a:pt x="646" y="253"/>
                    <a:pt x="617" y="168"/>
                    <a:pt x="551" y="99"/>
                  </a:cubicBezTo>
                  <a:cubicBezTo>
                    <a:pt x="492" y="38"/>
                    <a:pt x="421" y="8"/>
                    <a:pt x="350" y="2"/>
                  </a:cubicBezTo>
                  <a:lnTo>
                    <a:pt x="350" y="2"/>
                  </a:lnTo>
                  <a:cubicBezTo>
                    <a:pt x="340" y="1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2547700" y="495787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1"/>
                  </a:moveTo>
                  <a:cubicBezTo>
                    <a:pt x="256" y="1"/>
                    <a:pt x="197" y="20"/>
                    <a:pt x="148" y="54"/>
                  </a:cubicBezTo>
                  <a:lnTo>
                    <a:pt x="148" y="54"/>
                  </a:lnTo>
                  <a:cubicBezTo>
                    <a:pt x="62" y="110"/>
                    <a:pt x="0" y="209"/>
                    <a:pt x="0" y="335"/>
                  </a:cubicBezTo>
                  <a:cubicBezTo>
                    <a:pt x="0" y="538"/>
                    <a:pt x="158" y="672"/>
                    <a:pt x="323" y="672"/>
                  </a:cubicBezTo>
                  <a:cubicBezTo>
                    <a:pt x="323" y="672"/>
                    <a:pt x="323" y="672"/>
                    <a:pt x="323" y="672"/>
                  </a:cubicBezTo>
                  <a:lnTo>
                    <a:pt x="323" y="672"/>
                  </a:lnTo>
                  <a:cubicBezTo>
                    <a:pt x="323" y="672"/>
                    <a:pt x="324" y="672"/>
                    <a:pt x="324" y="672"/>
                  </a:cubicBezTo>
                  <a:cubicBezTo>
                    <a:pt x="488" y="672"/>
                    <a:pt x="646" y="538"/>
                    <a:pt x="646" y="335"/>
                  </a:cubicBezTo>
                  <a:cubicBezTo>
                    <a:pt x="646" y="209"/>
                    <a:pt x="585" y="110"/>
                    <a:pt x="499" y="54"/>
                  </a:cubicBezTo>
                  <a:lnTo>
                    <a:pt x="499" y="54"/>
                  </a:lnTo>
                  <a:cubicBezTo>
                    <a:pt x="450" y="20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2466575" y="49272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1" y="1"/>
                  </a:moveTo>
                  <a:cubicBezTo>
                    <a:pt x="253" y="1"/>
                    <a:pt x="183" y="24"/>
                    <a:pt x="123" y="75"/>
                  </a:cubicBezTo>
                  <a:lnTo>
                    <a:pt x="123" y="75"/>
                  </a:lnTo>
                  <a:cubicBezTo>
                    <a:pt x="106" y="89"/>
                    <a:pt x="89" y="106"/>
                    <a:pt x="75" y="124"/>
                  </a:cubicBezTo>
                  <a:lnTo>
                    <a:pt x="75" y="124"/>
                  </a:lnTo>
                  <a:cubicBezTo>
                    <a:pt x="24" y="188"/>
                    <a:pt x="1" y="262"/>
                    <a:pt x="2" y="336"/>
                  </a:cubicBezTo>
                  <a:lnTo>
                    <a:pt x="2" y="336"/>
                  </a:lnTo>
                  <a:cubicBezTo>
                    <a:pt x="1" y="419"/>
                    <a:pt x="30" y="504"/>
                    <a:pt x="96" y="574"/>
                  </a:cubicBezTo>
                  <a:cubicBezTo>
                    <a:pt x="155" y="634"/>
                    <a:pt x="226" y="665"/>
                    <a:pt x="297" y="670"/>
                  </a:cubicBezTo>
                  <a:lnTo>
                    <a:pt x="297" y="670"/>
                  </a:lnTo>
                  <a:cubicBezTo>
                    <a:pt x="306" y="671"/>
                    <a:pt x="316" y="672"/>
                    <a:pt x="327" y="672"/>
                  </a:cubicBezTo>
                  <a:cubicBezTo>
                    <a:pt x="429" y="672"/>
                    <a:pt x="513" y="624"/>
                    <a:pt x="569" y="554"/>
                  </a:cubicBezTo>
                  <a:lnTo>
                    <a:pt x="569" y="554"/>
                  </a:lnTo>
                  <a:cubicBezTo>
                    <a:pt x="623" y="488"/>
                    <a:pt x="646" y="411"/>
                    <a:pt x="646" y="336"/>
                  </a:cubicBezTo>
                  <a:lnTo>
                    <a:pt x="646" y="336"/>
                  </a:lnTo>
                  <a:cubicBezTo>
                    <a:pt x="646" y="269"/>
                    <a:pt x="628" y="202"/>
                    <a:pt x="587" y="143"/>
                  </a:cubicBezTo>
                  <a:lnTo>
                    <a:pt x="587" y="143"/>
                  </a:lnTo>
                  <a:cubicBezTo>
                    <a:pt x="557" y="99"/>
                    <a:pt x="517" y="62"/>
                    <a:pt x="470" y="37"/>
                  </a:cubicBezTo>
                  <a:lnTo>
                    <a:pt x="470" y="37"/>
                  </a:lnTo>
                  <a:cubicBezTo>
                    <a:pt x="424" y="12"/>
                    <a:pt x="375" y="1"/>
                    <a:pt x="326" y="1"/>
                  </a:cubicBezTo>
                  <a:cubicBezTo>
                    <a:pt x="325" y="1"/>
                    <a:pt x="325" y="1"/>
                    <a:pt x="324" y="1"/>
                  </a:cubicBezTo>
                  <a:lnTo>
                    <a:pt x="324" y="1"/>
                  </a:lnTo>
                  <a:cubicBezTo>
                    <a:pt x="323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2543800" y="497585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3" y="0"/>
                  </a:moveTo>
                  <a:cubicBezTo>
                    <a:pt x="158" y="0"/>
                    <a:pt x="1" y="135"/>
                    <a:pt x="1" y="337"/>
                  </a:cubicBezTo>
                  <a:cubicBezTo>
                    <a:pt x="1" y="431"/>
                    <a:pt x="36" y="511"/>
                    <a:pt x="91" y="569"/>
                  </a:cubicBezTo>
                  <a:lnTo>
                    <a:pt x="91" y="569"/>
                  </a:lnTo>
                  <a:cubicBezTo>
                    <a:pt x="147" y="631"/>
                    <a:pt x="227" y="672"/>
                    <a:pt x="324" y="672"/>
                  </a:cubicBezTo>
                  <a:cubicBezTo>
                    <a:pt x="420" y="672"/>
                    <a:pt x="500" y="631"/>
                    <a:pt x="556" y="569"/>
                  </a:cubicBezTo>
                  <a:lnTo>
                    <a:pt x="556" y="569"/>
                  </a:lnTo>
                  <a:cubicBezTo>
                    <a:pt x="611" y="511"/>
                    <a:pt x="647" y="431"/>
                    <a:pt x="647" y="337"/>
                  </a:cubicBezTo>
                  <a:cubicBezTo>
                    <a:pt x="647" y="135"/>
                    <a:pt x="489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lnTo>
                    <a:pt x="324" y="0"/>
                  </a:lnTo>
                  <a:cubicBezTo>
                    <a:pt x="323" y="0"/>
                    <a:pt x="323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2404425" y="4946200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7" y="0"/>
                  </a:moveTo>
                  <a:cubicBezTo>
                    <a:pt x="283" y="0"/>
                    <a:pt x="243" y="9"/>
                    <a:pt x="207" y="23"/>
                  </a:cubicBezTo>
                  <a:lnTo>
                    <a:pt x="207" y="23"/>
                  </a:lnTo>
                  <a:cubicBezTo>
                    <a:pt x="167" y="39"/>
                    <a:pt x="130" y="64"/>
                    <a:pt x="96" y="98"/>
                  </a:cubicBezTo>
                  <a:cubicBezTo>
                    <a:pt x="30" y="168"/>
                    <a:pt x="1" y="253"/>
                    <a:pt x="2" y="336"/>
                  </a:cubicBezTo>
                  <a:lnTo>
                    <a:pt x="2" y="336"/>
                  </a:lnTo>
                  <a:cubicBezTo>
                    <a:pt x="1" y="410"/>
                    <a:pt x="24" y="484"/>
                    <a:pt x="75" y="548"/>
                  </a:cubicBezTo>
                  <a:lnTo>
                    <a:pt x="75" y="548"/>
                  </a:lnTo>
                  <a:cubicBezTo>
                    <a:pt x="89" y="566"/>
                    <a:pt x="105" y="583"/>
                    <a:pt x="123" y="597"/>
                  </a:cubicBezTo>
                  <a:lnTo>
                    <a:pt x="123" y="597"/>
                  </a:lnTo>
                  <a:cubicBezTo>
                    <a:pt x="183" y="648"/>
                    <a:pt x="253" y="672"/>
                    <a:pt x="321" y="672"/>
                  </a:cubicBezTo>
                  <a:cubicBezTo>
                    <a:pt x="322" y="672"/>
                    <a:pt x="323" y="672"/>
                    <a:pt x="324" y="672"/>
                  </a:cubicBezTo>
                  <a:lnTo>
                    <a:pt x="324" y="672"/>
                  </a:lnTo>
                  <a:cubicBezTo>
                    <a:pt x="324" y="672"/>
                    <a:pt x="325" y="672"/>
                    <a:pt x="326" y="672"/>
                  </a:cubicBezTo>
                  <a:cubicBezTo>
                    <a:pt x="375" y="672"/>
                    <a:pt x="424" y="660"/>
                    <a:pt x="470" y="635"/>
                  </a:cubicBezTo>
                  <a:lnTo>
                    <a:pt x="470" y="635"/>
                  </a:lnTo>
                  <a:cubicBezTo>
                    <a:pt x="517" y="610"/>
                    <a:pt x="557" y="573"/>
                    <a:pt x="586" y="529"/>
                  </a:cubicBezTo>
                  <a:lnTo>
                    <a:pt x="586" y="529"/>
                  </a:lnTo>
                  <a:cubicBezTo>
                    <a:pt x="628" y="470"/>
                    <a:pt x="646" y="403"/>
                    <a:pt x="646" y="336"/>
                  </a:cubicBezTo>
                  <a:lnTo>
                    <a:pt x="646" y="336"/>
                  </a:lnTo>
                  <a:cubicBezTo>
                    <a:pt x="646" y="261"/>
                    <a:pt x="623" y="184"/>
                    <a:pt x="569" y="118"/>
                  </a:cubicBezTo>
                  <a:lnTo>
                    <a:pt x="569" y="118"/>
                  </a:lnTo>
                  <a:cubicBezTo>
                    <a:pt x="513" y="48"/>
                    <a:pt x="429" y="0"/>
                    <a:pt x="32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2644300" y="4903025"/>
              <a:ext cx="16175" cy="16800"/>
            </a:xfrm>
            <a:custGeom>
              <a:avLst/>
              <a:gdLst/>
              <a:ahLst/>
              <a:cxnLst/>
              <a:rect l="l" t="t" r="r" b="b"/>
              <a:pathLst>
                <a:path w="647" h="672" extrusionOk="0">
                  <a:moveTo>
                    <a:pt x="324" y="0"/>
                  </a:moveTo>
                  <a:cubicBezTo>
                    <a:pt x="159" y="0"/>
                    <a:pt x="1" y="135"/>
                    <a:pt x="1" y="337"/>
                  </a:cubicBezTo>
                  <a:cubicBezTo>
                    <a:pt x="1" y="432"/>
                    <a:pt x="36" y="511"/>
                    <a:pt x="91" y="569"/>
                  </a:cubicBezTo>
                  <a:lnTo>
                    <a:pt x="91" y="569"/>
                  </a:lnTo>
                  <a:cubicBezTo>
                    <a:pt x="147" y="631"/>
                    <a:pt x="227" y="672"/>
                    <a:pt x="324" y="672"/>
                  </a:cubicBezTo>
                  <a:cubicBezTo>
                    <a:pt x="421" y="672"/>
                    <a:pt x="501" y="631"/>
                    <a:pt x="556" y="569"/>
                  </a:cubicBezTo>
                  <a:lnTo>
                    <a:pt x="556" y="569"/>
                  </a:lnTo>
                  <a:cubicBezTo>
                    <a:pt x="611" y="511"/>
                    <a:pt x="647" y="432"/>
                    <a:pt x="647" y="337"/>
                  </a:cubicBezTo>
                  <a:cubicBezTo>
                    <a:pt x="647" y="135"/>
                    <a:pt x="489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lnTo>
                    <a:pt x="324" y="0"/>
                  </a:lnTo>
                  <a:cubicBezTo>
                    <a:pt x="324" y="0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2776550" y="4756275"/>
              <a:ext cx="58850" cy="58875"/>
            </a:xfrm>
            <a:custGeom>
              <a:avLst/>
              <a:gdLst/>
              <a:ahLst/>
              <a:cxnLst/>
              <a:rect l="l" t="t" r="r" b="b"/>
              <a:pathLst>
                <a:path w="2354" h="2355" fill="none" extrusionOk="0">
                  <a:moveTo>
                    <a:pt x="2354" y="1177"/>
                  </a:moveTo>
                  <a:cubicBezTo>
                    <a:pt x="2354" y="1829"/>
                    <a:pt x="1823" y="2354"/>
                    <a:pt x="1177" y="2354"/>
                  </a:cubicBezTo>
                  <a:cubicBezTo>
                    <a:pt x="525" y="2354"/>
                    <a:pt x="0" y="1829"/>
                    <a:pt x="0" y="1177"/>
                  </a:cubicBezTo>
                  <a:cubicBezTo>
                    <a:pt x="0" y="526"/>
                    <a:pt x="525" y="1"/>
                    <a:pt x="1177" y="1"/>
                  </a:cubicBezTo>
                  <a:cubicBezTo>
                    <a:pt x="1823" y="1"/>
                    <a:pt x="2354" y="526"/>
                    <a:pt x="2354" y="1177"/>
                  </a:cubicBezTo>
                  <a:close/>
                </a:path>
              </a:pathLst>
            </a:custGeom>
            <a:noFill/>
            <a:ln w="792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2804675" y="4810800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fill="none" extrusionOk="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2781875" y="4845975"/>
              <a:ext cx="45450" cy="25"/>
            </a:xfrm>
            <a:custGeom>
              <a:avLst/>
              <a:gdLst/>
              <a:ahLst/>
              <a:cxnLst/>
              <a:rect l="l" t="t" r="r" b="b"/>
              <a:pathLst>
                <a:path w="1818" h="1" fill="none" extrusionOk="0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w="9650" cap="flat" cmpd="sng">
              <a:solidFill>
                <a:srgbClr val="1B1D1E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1417000" y="3966925"/>
              <a:ext cx="493925" cy="415600"/>
            </a:xfrm>
            <a:custGeom>
              <a:avLst/>
              <a:gdLst/>
              <a:ahLst/>
              <a:cxnLst/>
              <a:rect l="l" t="t" r="r" b="b"/>
              <a:pathLst>
                <a:path w="19757" h="16624" extrusionOk="0">
                  <a:moveTo>
                    <a:pt x="11098" y="519"/>
                  </a:moveTo>
                  <a:cubicBezTo>
                    <a:pt x="7989" y="0"/>
                    <a:pt x="1887" y="1188"/>
                    <a:pt x="941" y="3922"/>
                  </a:cubicBezTo>
                  <a:cubicBezTo>
                    <a:pt x="0" y="6656"/>
                    <a:pt x="237" y="12517"/>
                    <a:pt x="2815" y="13849"/>
                  </a:cubicBezTo>
                  <a:cubicBezTo>
                    <a:pt x="4130" y="14530"/>
                    <a:pt x="12367" y="16624"/>
                    <a:pt x="16382" y="14963"/>
                  </a:cubicBezTo>
                  <a:cubicBezTo>
                    <a:pt x="18776" y="13965"/>
                    <a:pt x="19756" y="9316"/>
                    <a:pt x="19554" y="7227"/>
                  </a:cubicBezTo>
                  <a:cubicBezTo>
                    <a:pt x="19243" y="3951"/>
                    <a:pt x="14207" y="1033"/>
                    <a:pt x="11098" y="519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6"/>
            <p:cNvSpPr/>
            <p:nvPr/>
          </p:nvSpPr>
          <p:spPr>
            <a:xfrm>
              <a:off x="1627675" y="4107800"/>
              <a:ext cx="47625" cy="42700"/>
            </a:xfrm>
            <a:custGeom>
              <a:avLst/>
              <a:gdLst/>
              <a:ahLst/>
              <a:cxnLst/>
              <a:rect l="l" t="t" r="r" b="b"/>
              <a:pathLst>
                <a:path w="1905" h="1708" extrusionOk="0">
                  <a:moveTo>
                    <a:pt x="954" y="1"/>
                  </a:moveTo>
                  <a:cubicBezTo>
                    <a:pt x="717" y="1"/>
                    <a:pt x="481" y="98"/>
                    <a:pt x="312" y="289"/>
                  </a:cubicBezTo>
                  <a:cubicBezTo>
                    <a:pt x="1" y="641"/>
                    <a:pt x="35" y="1183"/>
                    <a:pt x="387" y="1494"/>
                  </a:cubicBezTo>
                  <a:cubicBezTo>
                    <a:pt x="549" y="1637"/>
                    <a:pt x="750" y="1707"/>
                    <a:pt x="951" y="1707"/>
                  </a:cubicBezTo>
                  <a:cubicBezTo>
                    <a:pt x="1188" y="1707"/>
                    <a:pt x="1424" y="1610"/>
                    <a:pt x="1593" y="1419"/>
                  </a:cubicBezTo>
                  <a:cubicBezTo>
                    <a:pt x="1904" y="1068"/>
                    <a:pt x="1870" y="525"/>
                    <a:pt x="1518" y="214"/>
                  </a:cubicBezTo>
                  <a:cubicBezTo>
                    <a:pt x="1356" y="71"/>
                    <a:pt x="1155" y="1"/>
                    <a:pt x="954" y="1"/>
                  </a:cubicBezTo>
                  <a:close/>
                </a:path>
              </a:pathLst>
            </a:custGeom>
            <a:solidFill>
              <a:srgbClr val="000000"/>
            </a:solidFill>
            <a:ln w="6980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6"/>
            <p:cNvSpPr/>
            <p:nvPr/>
          </p:nvSpPr>
          <p:spPr>
            <a:xfrm>
              <a:off x="1695025" y="42423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6"/>
            <p:cNvSpPr/>
            <p:nvPr/>
          </p:nvSpPr>
          <p:spPr>
            <a:xfrm>
              <a:off x="1760925" y="41393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6"/>
            <p:cNvSpPr/>
            <p:nvPr/>
          </p:nvSpPr>
          <p:spPr>
            <a:xfrm>
              <a:off x="1616725" y="4036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0"/>
                    <a:pt x="496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6"/>
            <p:cNvSpPr/>
            <p:nvPr/>
          </p:nvSpPr>
          <p:spPr>
            <a:xfrm>
              <a:off x="1498625" y="40981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17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17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6"/>
            <p:cNvSpPr/>
            <p:nvPr/>
          </p:nvSpPr>
          <p:spPr>
            <a:xfrm>
              <a:off x="1508125" y="419705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24" y="1"/>
                  </a:moveTo>
                  <a:cubicBezTo>
                    <a:pt x="145" y="1"/>
                    <a:pt x="1" y="151"/>
                    <a:pt x="1" y="336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503" y="670"/>
                    <a:pt x="647" y="520"/>
                    <a:pt x="647" y="336"/>
                  </a:cubicBezTo>
                  <a:cubicBezTo>
                    <a:pt x="647" y="151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6"/>
            <p:cNvSpPr/>
            <p:nvPr/>
          </p:nvSpPr>
          <p:spPr>
            <a:xfrm>
              <a:off x="1598850" y="42313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1549375" y="41379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6"/>
            <p:cNvSpPr/>
            <p:nvPr/>
          </p:nvSpPr>
          <p:spPr>
            <a:xfrm>
              <a:off x="1682625" y="4059625"/>
              <a:ext cx="16025" cy="16775"/>
            </a:xfrm>
            <a:custGeom>
              <a:avLst/>
              <a:gdLst/>
              <a:ahLst/>
              <a:cxnLst/>
              <a:rect l="l" t="t" r="r" b="b"/>
              <a:pathLst>
                <a:path w="641" h="671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6"/>
            <p:cNvSpPr/>
            <p:nvPr/>
          </p:nvSpPr>
          <p:spPr>
            <a:xfrm>
              <a:off x="1841975" y="41791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6"/>
            <p:cNvSpPr/>
            <p:nvPr/>
          </p:nvSpPr>
          <p:spPr>
            <a:xfrm>
              <a:off x="1848750" y="4278100"/>
              <a:ext cx="16175" cy="16600"/>
            </a:xfrm>
            <a:custGeom>
              <a:avLst/>
              <a:gdLst/>
              <a:ahLst/>
              <a:cxnLst/>
              <a:rect l="l" t="t" r="r" b="b"/>
              <a:pathLst>
                <a:path w="647" h="664" extrusionOk="0">
                  <a:moveTo>
                    <a:pt x="323" y="1"/>
                  </a:moveTo>
                  <a:cubicBezTo>
                    <a:pt x="144" y="1"/>
                    <a:pt x="0" y="145"/>
                    <a:pt x="0" y="335"/>
                  </a:cubicBezTo>
                  <a:cubicBezTo>
                    <a:pt x="0" y="520"/>
                    <a:pt x="144" y="664"/>
                    <a:pt x="323" y="664"/>
                  </a:cubicBezTo>
                  <a:cubicBezTo>
                    <a:pt x="502" y="664"/>
                    <a:pt x="646" y="520"/>
                    <a:pt x="646" y="335"/>
                  </a:cubicBezTo>
                  <a:cubicBezTo>
                    <a:pt x="646" y="145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6"/>
            <p:cNvSpPr/>
            <p:nvPr/>
          </p:nvSpPr>
          <p:spPr>
            <a:xfrm>
              <a:off x="1638650" y="43192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0" y="520"/>
                    <a:pt x="640" y="335"/>
                  </a:cubicBezTo>
                  <a:cubicBezTo>
                    <a:pt x="640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6"/>
            <p:cNvSpPr/>
            <p:nvPr/>
          </p:nvSpPr>
          <p:spPr>
            <a:xfrm>
              <a:off x="1519250" y="4278100"/>
              <a:ext cx="16025" cy="16600"/>
            </a:xfrm>
            <a:custGeom>
              <a:avLst/>
              <a:gdLst/>
              <a:ahLst/>
              <a:cxnLst/>
              <a:rect l="l" t="t" r="r" b="b"/>
              <a:pathLst>
                <a:path w="641" h="664" extrusionOk="0">
                  <a:moveTo>
                    <a:pt x="317" y="1"/>
                  </a:moveTo>
                  <a:cubicBezTo>
                    <a:pt x="144" y="1"/>
                    <a:pt x="0" y="145"/>
                    <a:pt x="0" y="335"/>
                  </a:cubicBezTo>
                  <a:cubicBezTo>
                    <a:pt x="0" y="520"/>
                    <a:pt x="144" y="664"/>
                    <a:pt x="317" y="664"/>
                  </a:cubicBezTo>
                  <a:cubicBezTo>
                    <a:pt x="496" y="664"/>
                    <a:pt x="640" y="520"/>
                    <a:pt x="640" y="335"/>
                  </a:cubicBezTo>
                  <a:cubicBezTo>
                    <a:pt x="640" y="145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6"/>
            <p:cNvSpPr/>
            <p:nvPr/>
          </p:nvSpPr>
          <p:spPr>
            <a:xfrm>
              <a:off x="1722425" y="41366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6"/>
            <p:cNvSpPr/>
            <p:nvPr/>
          </p:nvSpPr>
          <p:spPr>
            <a:xfrm>
              <a:off x="1784275" y="409540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6"/>
            <p:cNvSpPr/>
            <p:nvPr/>
          </p:nvSpPr>
          <p:spPr>
            <a:xfrm>
              <a:off x="1797975" y="431242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6"/>
            <p:cNvSpPr/>
            <p:nvPr/>
          </p:nvSpPr>
          <p:spPr>
            <a:xfrm>
              <a:off x="1705975" y="4295850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6"/>
            <p:cNvSpPr/>
            <p:nvPr/>
          </p:nvSpPr>
          <p:spPr>
            <a:xfrm>
              <a:off x="1493150" y="42396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6"/>
            <p:cNvSpPr/>
            <p:nvPr/>
          </p:nvSpPr>
          <p:spPr>
            <a:xfrm>
              <a:off x="1475250" y="4128275"/>
              <a:ext cx="16050" cy="16750"/>
            </a:xfrm>
            <a:custGeom>
              <a:avLst/>
              <a:gdLst/>
              <a:ahLst/>
              <a:cxnLst/>
              <a:rect l="l" t="t" r="r" b="b"/>
              <a:pathLst>
                <a:path w="642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6"/>
            <p:cNvSpPr/>
            <p:nvPr/>
          </p:nvSpPr>
          <p:spPr>
            <a:xfrm>
              <a:off x="1576925" y="4021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18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6"/>
            <p:cNvSpPr/>
            <p:nvPr/>
          </p:nvSpPr>
          <p:spPr>
            <a:xfrm>
              <a:off x="1777375" y="42286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6"/>
            <p:cNvSpPr/>
            <p:nvPr/>
          </p:nvSpPr>
          <p:spPr>
            <a:xfrm>
              <a:off x="1578225" y="42684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496" y="669"/>
                    <a:pt x="641" y="519"/>
                    <a:pt x="641" y="335"/>
                  </a:cubicBezTo>
                  <a:cubicBezTo>
                    <a:pt x="641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6"/>
            <p:cNvSpPr/>
            <p:nvPr/>
          </p:nvSpPr>
          <p:spPr>
            <a:xfrm>
              <a:off x="1730650" y="4043200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6"/>
            <p:cNvSpPr/>
            <p:nvPr/>
          </p:nvSpPr>
          <p:spPr>
            <a:xfrm>
              <a:off x="1861150" y="41132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6"/>
            <p:cNvSpPr/>
            <p:nvPr/>
          </p:nvSpPr>
          <p:spPr>
            <a:xfrm>
              <a:off x="1756750" y="42876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0" y="519"/>
                    <a:pt x="640" y="335"/>
                  </a:cubicBezTo>
                  <a:cubicBezTo>
                    <a:pt x="640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6"/>
            <p:cNvSpPr/>
            <p:nvPr/>
          </p:nvSpPr>
          <p:spPr>
            <a:xfrm>
              <a:off x="1575475" y="42025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19"/>
                    <a:pt x="145" y="669"/>
                    <a:pt x="324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6"/>
            <p:cNvSpPr/>
            <p:nvPr/>
          </p:nvSpPr>
          <p:spPr>
            <a:xfrm>
              <a:off x="1651050" y="42038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496" y="669"/>
                    <a:pt x="640" y="519"/>
                    <a:pt x="640" y="335"/>
                  </a:cubicBezTo>
                  <a:cubicBezTo>
                    <a:pt x="640" y="150"/>
                    <a:pt x="496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6"/>
            <p:cNvSpPr/>
            <p:nvPr/>
          </p:nvSpPr>
          <p:spPr>
            <a:xfrm>
              <a:off x="1941325" y="3932600"/>
              <a:ext cx="82350" cy="107025"/>
            </a:xfrm>
            <a:custGeom>
              <a:avLst/>
              <a:gdLst/>
              <a:ahLst/>
              <a:cxnLst/>
              <a:rect l="l" t="t" r="r" b="b"/>
              <a:pathLst>
                <a:path w="3294" h="4281" extrusionOk="0">
                  <a:moveTo>
                    <a:pt x="1702" y="2163"/>
                  </a:moveTo>
                  <a:cubicBezTo>
                    <a:pt x="1892" y="2163"/>
                    <a:pt x="2031" y="2221"/>
                    <a:pt x="2123" y="2342"/>
                  </a:cubicBezTo>
                  <a:cubicBezTo>
                    <a:pt x="2215" y="2463"/>
                    <a:pt x="2261" y="2648"/>
                    <a:pt x="2261" y="2884"/>
                  </a:cubicBezTo>
                  <a:cubicBezTo>
                    <a:pt x="2261" y="3127"/>
                    <a:pt x="2215" y="3311"/>
                    <a:pt x="2123" y="3432"/>
                  </a:cubicBezTo>
                  <a:cubicBezTo>
                    <a:pt x="2031" y="3553"/>
                    <a:pt x="1892" y="3611"/>
                    <a:pt x="1702" y="3611"/>
                  </a:cubicBezTo>
                  <a:cubicBezTo>
                    <a:pt x="1517" y="3611"/>
                    <a:pt x="1373" y="3553"/>
                    <a:pt x="1281" y="3432"/>
                  </a:cubicBezTo>
                  <a:cubicBezTo>
                    <a:pt x="1189" y="3311"/>
                    <a:pt x="1142" y="3127"/>
                    <a:pt x="1142" y="2884"/>
                  </a:cubicBezTo>
                  <a:cubicBezTo>
                    <a:pt x="1142" y="2648"/>
                    <a:pt x="1189" y="2463"/>
                    <a:pt x="1281" y="2342"/>
                  </a:cubicBezTo>
                  <a:cubicBezTo>
                    <a:pt x="1373" y="2221"/>
                    <a:pt x="1517" y="2163"/>
                    <a:pt x="1702" y="2163"/>
                  </a:cubicBezTo>
                  <a:close/>
                  <a:moveTo>
                    <a:pt x="1933" y="0"/>
                  </a:moveTo>
                  <a:cubicBezTo>
                    <a:pt x="1333" y="0"/>
                    <a:pt x="860" y="196"/>
                    <a:pt x="514" y="583"/>
                  </a:cubicBezTo>
                  <a:cubicBezTo>
                    <a:pt x="173" y="975"/>
                    <a:pt x="0" y="1511"/>
                    <a:pt x="0" y="2192"/>
                  </a:cubicBezTo>
                  <a:cubicBezTo>
                    <a:pt x="0" y="2861"/>
                    <a:pt x="150" y="3375"/>
                    <a:pt x="445" y="3738"/>
                  </a:cubicBezTo>
                  <a:cubicBezTo>
                    <a:pt x="739" y="4101"/>
                    <a:pt x="1154" y="4280"/>
                    <a:pt x="1690" y="4280"/>
                  </a:cubicBezTo>
                  <a:cubicBezTo>
                    <a:pt x="2181" y="4280"/>
                    <a:pt x="2567" y="4147"/>
                    <a:pt x="2856" y="3882"/>
                  </a:cubicBezTo>
                  <a:cubicBezTo>
                    <a:pt x="3144" y="3617"/>
                    <a:pt x="3294" y="3259"/>
                    <a:pt x="3294" y="2815"/>
                  </a:cubicBezTo>
                  <a:cubicBezTo>
                    <a:pt x="3294" y="2417"/>
                    <a:pt x="3161" y="2094"/>
                    <a:pt x="2902" y="1846"/>
                  </a:cubicBezTo>
                  <a:cubicBezTo>
                    <a:pt x="2642" y="1598"/>
                    <a:pt x="2302" y="1477"/>
                    <a:pt x="1881" y="1477"/>
                  </a:cubicBezTo>
                  <a:cubicBezTo>
                    <a:pt x="1713" y="1477"/>
                    <a:pt x="1558" y="1500"/>
                    <a:pt x="1414" y="1546"/>
                  </a:cubicBezTo>
                  <a:cubicBezTo>
                    <a:pt x="1269" y="1586"/>
                    <a:pt x="1142" y="1656"/>
                    <a:pt x="1016" y="1748"/>
                  </a:cubicBezTo>
                  <a:cubicBezTo>
                    <a:pt x="1050" y="1396"/>
                    <a:pt x="1148" y="1137"/>
                    <a:pt x="1327" y="963"/>
                  </a:cubicBezTo>
                  <a:cubicBezTo>
                    <a:pt x="1506" y="785"/>
                    <a:pt x="1754" y="698"/>
                    <a:pt x="2071" y="698"/>
                  </a:cubicBezTo>
                  <a:cubicBezTo>
                    <a:pt x="2215" y="698"/>
                    <a:pt x="2371" y="715"/>
                    <a:pt x="2527" y="756"/>
                  </a:cubicBezTo>
                  <a:cubicBezTo>
                    <a:pt x="2677" y="796"/>
                    <a:pt x="2844" y="860"/>
                    <a:pt x="3023" y="940"/>
                  </a:cubicBezTo>
                  <a:lnTo>
                    <a:pt x="3023" y="173"/>
                  </a:lnTo>
                  <a:cubicBezTo>
                    <a:pt x="2844" y="116"/>
                    <a:pt x="2665" y="69"/>
                    <a:pt x="2486" y="41"/>
                  </a:cubicBezTo>
                  <a:cubicBezTo>
                    <a:pt x="2308" y="12"/>
                    <a:pt x="2123" y="0"/>
                    <a:pt x="1933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6"/>
            <p:cNvSpPr/>
            <p:nvPr/>
          </p:nvSpPr>
          <p:spPr>
            <a:xfrm>
              <a:off x="2045725" y="4010900"/>
              <a:ext cx="24975" cy="26850"/>
            </a:xfrm>
            <a:custGeom>
              <a:avLst/>
              <a:gdLst/>
              <a:ahLst/>
              <a:cxnLst/>
              <a:rect l="l" t="t" r="r" b="b"/>
              <a:pathLst>
                <a:path w="999" h="1074" extrusionOk="0">
                  <a:moveTo>
                    <a:pt x="0" y="0"/>
                  </a:moveTo>
                  <a:lnTo>
                    <a:pt x="0" y="1073"/>
                  </a:lnTo>
                  <a:lnTo>
                    <a:pt x="998" y="1073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6"/>
            <p:cNvSpPr/>
            <p:nvPr/>
          </p:nvSpPr>
          <p:spPr>
            <a:xfrm>
              <a:off x="2147525" y="3934325"/>
              <a:ext cx="71850" cy="103425"/>
            </a:xfrm>
            <a:custGeom>
              <a:avLst/>
              <a:gdLst/>
              <a:ahLst/>
              <a:cxnLst/>
              <a:rect l="l" t="t" r="r" b="b"/>
              <a:pathLst>
                <a:path w="2874" h="4137" extrusionOk="0">
                  <a:moveTo>
                    <a:pt x="1" y="0"/>
                  </a:moveTo>
                  <a:lnTo>
                    <a:pt x="1" y="4136"/>
                  </a:lnTo>
                  <a:lnTo>
                    <a:pt x="1062" y="4136"/>
                  </a:lnTo>
                  <a:lnTo>
                    <a:pt x="1062" y="2383"/>
                  </a:lnTo>
                  <a:lnTo>
                    <a:pt x="2769" y="2383"/>
                  </a:lnTo>
                  <a:lnTo>
                    <a:pt x="2769" y="1575"/>
                  </a:lnTo>
                  <a:lnTo>
                    <a:pt x="1062" y="1575"/>
                  </a:lnTo>
                  <a:lnTo>
                    <a:pt x="1062" y="802"/>
                  </a:lnTo>
                  <a:lnTo>
                    <a:pt x="2873" y="802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6"/>
            <p:cNvSpPr/>
            <p:nvPr/>
          </p:nvSpPr>
          <p:spPr>
            <a:xfrm>
              <a:off x="2231600" y="3958250"/>
              <a:ext cx="83375" cy="81375"/>
            </a:xfrm>
            <a:custGeom>
              <a:avLst/>
              <a:gdLst/>
              <a:ahLst/>
              <a:cxnLst/>
              <a:rect l="l" t="t" r="r" b="b"/>
              <a:pathLst>
                <a:path w="3335" h="3255" extrusionOk="0">
                  <a:moveTo>
                    <a:pt x="1719" y="659"/>
                  </a:moveTo>
                  <a:cubicBezTo>
                    <a:pt x="1893" y="659"/>
                    <a:pt x="2037" y="716"/>
                    <a:pt x="2146" y="832"/>
                  </a:cubicBezTo>
                  <a:cubicBezTo>
                    <a:pt x="2256" y="947"/>
                    <a:pt x="2314" y="1097"/>
                    <a:pt x="2314" y="1287"/>
                  </a:cubicBezTo>
                  <a:lnTo>
                    <a:pt x="1027" y="1287"/>
                  </a:lnTo>
                  <a:cubicBezTo>
                    <a:pt x="1056" y="1085"/>
                    <a:pt x="1131" y="930"/>
                    <a:pt x="1246" y="820"/>
                  </a:cubicBezTo>
                  <a:cubicBezTo>
                    <a:pt x="1368" y="716"/>
                    <a:pt x="1523" y="659"/>
                    <a:pt x="1719" y="659"/>
                  </a:cubicBezTo>
                  <a:close/>
                  <a:moveTo>
                    <a:pt x="1725" y="1"/>
                  </a:moveTo>
                  <a:cubicBezTo>
                    <a:pt x="1189" y="1"/>
                    <a:pt x="768" y="145"/>
                    <a:pt x="462" y="434"/>
                  </a:cubicBezTo>
                  <a:cubicBezTo>
                    <a:pt x="156" y="722"/>
                    <a:pt x="1" y="1120"/>
                    <a:pt x="1" y="1628"/>
                  </a:cubicBezTo>
                  <a:cubicBezTo>
                    <a:pt x="1" y="2141"/>
                    <a:pt x="156" y="2545"/>
                    <a:pt x="468" y="2827"/>
                  </a:cubicBezTo>
                  <a:cubicBezTo>
                    <a:pt x="779" y="3116"/>
                    <a:pt x="1218" y="3254"/>
                    <a:pt x="1777" y="3254"/>
                  </a:cubicBezTo>
                  <a:cubicBezTo>
                    <a:pt x="2014" y="3254"/>
                    <a:pt x="2244" y="3231"/>
                    <a:pt x="2481" y="3185"/>
                  </a:cubicBezTo>
                  <a:cubicBezTo>
                    <a:pt x="2717" y="3145"/>
                    <a:pt x="2948" y="3075"/>
                    <a:pt x="3185" y="2989"/>
                  </a:cubicBezTo>
                  <a:lnTo>
                    <a:pt x="3185" y="2222"/>
                  </a:lnTo>
                  <a:cubicBezTo>
                    <a:pt x="2954" y="2349"/>
                    <a:pt x="2729" y="2441"/>
                    <a:pt x="2510" y="2504"/>
                  </a:cubicBezTo>
                  <a:cubicBezTo>
                    <a:pt x="2291" y="2568"/>
                    <a:pt x="2077" y="2597"/>
                    <a:pt x="1869" y="2597"/>
                  </a:cubicBezTo>
                  <a:cubicBezTo>
                    <a:pt x="1610" y="2597"/>
                    <a:pt x="1408" y="2539"/>
                    <a:pt x="1264" y="2424"/>
                  </a:cubicBezTo>
                  <a:cubicBezTo>
                    <a:pt x="1120" y="2308"/>
                    <a:pt x="1039" y="2135"/>
                    <a:pt x="1016" y="1899"/>
                  </a:cubicBezTo>
                  <a:lnTo>
                    <a:pt x="3335" y="1899"/>
                  </a:lnTo>
                  <a:lnTo>
                    <a:pt x="3335" y="1616"/>
                  </a:lnTo>
                  <a:cubicBezTo>
                    <a:pt x="3335" y="1126"/>
                    <a:pt x="3185" y="733"/>
                    <a:pt x="2890" y="439"/>
                  </a:cubicBezTo>
                  <a:cubicBezTo>
                    <a:pt x="2602" y="145"/>
                    <a:pt x="2210" y="1"/>
                    <a:pt x="17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6"/>
            <p:cNvSpPr/>
            <p:nvPr/>
          </p:nvSpPr>
          <p:spPr>
            <a:xfrm>
              <a:off x="2333700" y="3958250"/>
              <a:ext cx="57550" cy="79500"/>
            </a:xfrm>
            <a:custGeom>
              <a:avLst/>
              <a:gdLst/>
              <a:ahLst/>
              <a:cxnLst/>
              <a:rect l="l" t="t" r="r" b="b"/>
              <a:pathLst>
                <a:path w="2302" h="3180" extrusionOk="0">
                  <a:moveTo>
                    <a:pt x="2025" y="1"/>
                  </a:moveTo>
                  <a:cubicBezTo>
                    <a:pt x="1794" y="1"/>
                    <a:pt x="1592" y="47"/>
                    <a:pt x="1425" y="139"/>
                  </a:cubicBezTo>
                  <a:cubicBezTo>
                    <a:pt x="1264" y="232"/>
                    <a:pt x="1119" y="382"/>
                    <a:pt x="993" y="584"/>
                  </a:cubicBezTo>
                  <a:lnTo>
                    <a:pt x="993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3" y="3179"/>
                  </a:lnTo>
                  <a:lnTo>
                    <a:pt x="993" y="1749"/>
                  </a:lnTo>
                  <a:cubicBezTo>
                    <a:pt x="993" y="1443"/>
                    <a:pt x="1056" y="1206"/>
                    <a:pt x="1194" y="1045"/>
                  </a:cubicBezTo>
                  <a:cubicBezTo>
                    <a:pt x="1333" y="883"/>
                    <a:pt x="1529" y="803"/>
                    <a:pt x="1783" y="803"/>
                  </a:cubicBezTo>
                  <a:cubicBezTo>
                    <a:pt x="1869" y="803"/>
                    <a:pt x="1956" y="808"/>
                    <a:pt x="2042" y="832"/>
                  </a:cubicBezTo>
                  <a:cubicBezTo>
                    <a:pt x="2129" y="849"/>
                    <a:pt x="2215" y="878"/>
                    <a:pt x="2302" y="918"/>
                  </a:cubicBezTo>
                  <a:lnTo>
                    <a:pt x="2302" y="24"/>
                  </a:lnTo>
                  <a:cubicBezTo>
                    <a:pt x="2227" y="12"/>
                    <a:pt x="2169" y="7"/>
                    <a:pt x="2129" y="7"/>
                  </a:cubicBezTo>
                  <a:cubicBezTo>
                    <a:pt x="2094" y="1"/>
                    <a:pt x="2054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6"/>
            <p:cNvSpPr/>
            <p:nvPr/>
          </p:nvSpPr>
          <p:spPr>
            <a:xfrm>
              <a:off x="2393550" y="3938075"/>
              <a:ext cx="62750" cy="99675"/>
            </a:xfrm>
            <a:custGeom>
              <a:avLst/>
              <a:gdLst/>
              <a:ahLst/>
              <a:cxnLst/>
              <a:rect l="l" t="t" r="r" b="b"/>
              <a:pathLst>
                <a:path w="2510" h="3987" extrusionOk="0">
                  <a:moveTo>
                    <a:pt x="490" y="0"/>
                  </a:moveTo>
                  <a:lnTo>
                    <a:pt x="490" y="883"/>
                  </a:lnTo>
                  <a:lnTo>
                    <a:pt x="0" y="883"/>
                  </a:lnTo>
                  <a:lnTo>
                    <a:pt x="0" y="1592"/>
                  </a:lnTo>
                  <a:lnTo>
                    <a:pt x="490" y="1592"/>
                  </a:lnTo>
                  <a:lnTo>
                    <a:pt x="490" y="2908"/>
                  </a:lnTo>
                  <a:cubicBezTo>
                    <a:pt x="490" y="3300"/>
                    <a:pt x="577" y="3577"/>
                    <a:pt x="738" y="3738"/>
                  </a:cubicBezTo>
                  <a:cubicBezTo>
                    <a:pt x="900" y="3900"/>
                    <a:pt x="1177" y="3986"/>
                    <a:pt x="1569" y="3986"/>
                  </a:cubicBezTo>
                  <a:lnTo>
                    <a:pt x="2423" y="3986"/>
                  </a:lnTo>
                  <a:lnTo>
                    <a:pt x="2423" y="3277"/>
                  </a:lnTo>
                  <a:lnTo>
                    <a:pt x="1909" y="3277"/>
                  </a:lnTo>
                  <a:cubicBezTo>
                    <a:pt x="1742" y="3277"/>
                    <a:pt x="1627" y="3248"/>
                    <a:pt x="1569" y="3202"/>
                  </a:cubicBezTo>
                  <a:cubicBezTo>
                    <a:pt x="1511" y="3150"/>
                    <a:pt x="1483" y="3052"/>
                    <a:pt x="1483" y="2908"/>
                  </a:cubicBezTo>
                  <a:lnTo>
                    <a:pt x="1483" y="1592"/>
                  </a:lnTo>
                  <a:lnTo>
                    <a:pt x="2509" y="1592"/>
                  </a:lnTo>
                  <a:lnTo>
                    <a:pt x="2509" y="883"/>
                  </a:lnTo>
                  <a:lnTo>
                    <a:pt x="1483" y="883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6"/>
            <p:cNvSpPr/>
            <p:nvPr/>
          </p:nvSpPr>
          <p:spPr>
            <a:xfrm>
              <a:off x="2471400" y="3929850"/>
              <a:ext cx="24850" cy="107900"/>
            </a:xfrm>
            <a:custGeom>
              <a:avLst/>
              <a:gdLst/>
              <a:ahLst/>
              <a:cxnLst/>
              <a:rect l="l" t="t" r="r" b="b"/>
              <a:pathLst>
                <a:path w="994" h="4316" extrusionOk="0">
                  <a:moveTo>
                    <a:pt x="1" y="1"/>
                  </a:moveTo>
                  <a:lnTo>
                    <a:pt x="1" y="814"/>
                  </a:lnTo>
                  <a:lnTo>
                    <a:pt x="993" y="814"/>
                  </a:lnTo>
                  <a:lnTo>
                    <a:pt x="993" y="1"/>
                  </a:lnTo>
                  <a:close/>
                  <a:moveTo>
                    <a:pt x="1" y="1212"/>
                  </a:moveTo>
                  <a:lnTo>
                    <a:pt x="1" y="4315"/>
                  </a:lnTo>
                  <a:lnTo>
                    <a:pt x="993" y="4315"/>
                  </a:lnTo>
                  <a:lnTo>
                    <a:pt x="993" y="121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6"/>
            <p:cNvSpPr/>
            <p:nvPr/>
          </p:nvSpPr>
          <p:spPr>
            <a:xfrm>
              <a:off x="2520000" y="3929850"/>
              <a:ext cx="24825" cy="107900"/>
            </a:xfrm>
            <a:custGeom>
              <a:avLst/>
              <a:gdLst/>
              <a:ahLst/>
              <a:cxnLst/>
              <a:rect l="l" t="t" r="r" b="b"/>
              <a:pathLst>
                <a:path w="993" h="4316" extrusionOk="0">
                  <a:moveTo>
                    <a:pt x="1" y="1"/>
                  </a:moveTo>
                  <a:lnTo>
                    <a:pt x="1" y="4315"/>
                  </a:lnTo>
                  <a:lnTo>
                    <a:pt x="993" y="4315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6"/>
            <p:cNvSpPr/>
            <p:nvPr/>
          </p:nvSpPr>
          <p:spPr>
            <a:xfrm>
              <a:off x="2568600" y="3929850"/>
              <a:ext cx="24825" cy="107900"/>
            </a:xfrm>
            <a:custGeom>
              <a:avLst/>
              <a:gdLst/>
              <a:ahLst/>
              <a:cxnLst/>
              <a:rect l="l" t="t" r="r" b="b"/>
              <a:pathLst>
                <a:path w="993" h="4316" extrusionOk="0">
                  <a:moveTo>
                    <a:pt x="1" y="1"/>
                  </a:moveTo>
                  <a:lnTo>
                    <a:pt x="1" y="814"/>
                  </a:lnTo>
                  <a:lnTo>
                    <a:pt x="993" y="814"/>
                  </a:lnTo>
                  <a:lnTo>
                    <a:pt x="993" y="1"/>
                  </a:lnTo>
                  <a:close/>
                  <a:moveTo>
                    <a:pt x="1" y="1212"/>
                  </a:moveTo>
                  <a:lnTo>
                    <a:pt x="1" y="4315"/>
                  </a:lnTo>
                  <a:lnTo>
                    <a:pt x="993" y="4315"/>
                  </a:lnTo>
                  <a:lnTo>
                    <a:pt x="993" y="121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6"/>
            <p:cNvSpPr/>
            <p:nvPr/>
          </p:nvSpPr>
          <p:spPr>
            <a:xfrm>
              <a:off x="2611575" y="3960125"/>
              <a:ext cx="69525" cy="77625"/>
            </a:xfrm>
            <a:custGeom>
              <a:avLst/>
              <a:gdLst/>
              <a:ahLst/>
              <a:cxnLst/>
              <a:rect l="l" t="t" r="r" b="b"/>
              <a:pathLst>
                <a:path w="2781" h="3105" extrusionOk="0">
                  <a:moveTo>
                    <a:pt x="70" y="1"/>
                  </a:moveTo>
                  <a:lnTo>
                    <a:pt x="70" y="710"/>
                  </a:lnTo>
                  <a:lnTo>
                    <a:pt x="1639" y="710"/>
                  </a:lnTo>
                  <a:lnTo>
                    <a:pt x="1" y="2406"/>
                  </a:lnTo>
                  <a:lnTo>
                    <a:pt x="1" y="3104"/>
                  </a:lnTo>
                  <a:lnTo>
                    <a:pt x="2781" y="3104"/>
                  </a:lnTo>
                  <a:lnTo>
                    <a:pt x="2781" y="2395"/>
                  </a:lnTo>
                  <a:lnTo>
                    <a:pt x="1143" y="2395"/>
                  </a:lnTo>
                  <a:lnTo>
                    <a:pt x="2781" y="693"/>
                  </a:lnTo>
                  <a:lnTo>
                    <a:pt x="278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6"/>
            <p:cNvSpPr/>
            <p:nvPr/>
          </p:nvSpPr>
          <p:spPr>
            <a:xfrm>
              <a:off x="2693925" y="3958250"/>
              <a:ext cx="78475" cy="81375"/>
            </a:xfrm>
            <a:custGeom>
              <a:avLst/>
              <a:gdLst/>
              <a:ahLst/>
              <a:cxnLst/>
              <a:rect l="l" t="t" r="r" b="b"/>
              <a:pathLst>
                <a:path w="3139" h="3255" extrusionOk="0">
                  <a:moveTo>
                    <a:pt x="2140" y="1783"/>
                  </a:moveTo>
                  <a:lnTo>
                    <a:pt x="2140" y="1893"/>
                  </a:lnTo>
                  <a:cubicBezTo>
                    <a:pt x="2140" y="2095"/>
                    <a:pt x="2071" y="2262"/>
                    <a:pt x="1944" y="2400"/>
                  </a:cubicBezTo>
                  <a:cubicBezTo>
                    <a:pt x="1817" y="2533"/>
                    <a:pt x="1661" y="2597"/>
                    <a:pt x="1477" y="2597"/>
                  </a:cubicBezTo>
                  <a:cubicBezTo>
                    <a:pt x="1327" y="2597"/>
                    <a:pt x="1211" y="2562"/>
                    <a:pt x="1125" y="2493"/>
                  </a:cubicBezTo>
                  <a:cubicBezTo>
                    <a:pt x="1038" y="2418"/>
                    <a:pt x="998" y="2320"/>
                    <a:pt x="998" y="2199"/>
                  </a:cubicBezTo>
                  <a:cubicBezTo>
                    <a:pt x="998" y="2060"/>
                    <a:pt x="1050" y="1956"/>
                    <a:pt x="1154" y="1887"/>
                  </a:cubicBezTo>
                  <a:cubicBezTo>
                    <a:pt x="1258" y="1818"/>
                    <a:pt x="1413" y="1783"/>
                    <a:pt x="1621" y="1783"/>
                  </a:cubicBezTo>
                  <a:close/>
                  <a:moveTo>
                    <a:pt x="1552" y="1"/>
                  </a:moveTo>
                  <a:cubicBezTo>
                    <a:pt x="1338" y="1"/>
                    <a:pt x="1125" y="12"/>
                    <a:pt x="912" y="41"/>
                  </a:cubicBezTo>
                  <a:cubicBezTo>
                    <a:pt x="698" y="64"/>
                    <a:pt x="485" y="105"/>
                    <a:pt x="271" y="157"/>
                  </a:cubicBezTo>
                  <a:lnTo>
                    <a:pt x="271" y="912"/>
                  </a:lnTo>
                  <a:cubicBezTo>
                    <a:pt x="427" y="832"/>
                    <a:pt x="600" y="762"/>
                    <a:pt x="779" y="722"/>
                  </a:cubicBezTo>
                  <a:cubicBezTo>
                    <a:pt x="963" y="682"/>
                    <a:pt x="1160" y="659"/>
                    <a:pt x="1373" y="659"/>
                  </a:cubicBezTo>
                  <a:cubicBezTo>
                    <a:pt x="1633" y="659"/>
                    <a:pt x="1829" y="693"/>
                    <a:pt x="1950" y="768"/>
                  </a:cubicBezTo>
                  <a:cubicBezTo>
                    <a:pt x="2077" y="843"/>
                    <a:pt x="2140" y="958"/>
                    <a:pt x="2140" y="1114"/>
                  </a:cubicBezTo>
                  <a:lnTo>
                    <a:pt x="2140" y="1189"/>
                  </a:lnTo>
                  <a:lnTo>
                    <a:pt x="1552" y="1189"/>
                  </a:lnTo>
                  <a:cubicBezTo>
                    <a:pt x="1015" y="1189"/>
                    <a:pt x="623" y="1276"/>
                    <a:pt x="375" y="1443"/>
                  </a:cubicBezTo>
                  <a:cubicBezTo>
                    <a:pt x="121" y="1616"/>
                    <a:pt x="0" y="1881"/>
                    <a:pt x="0" y="2245"/>
                  </a:cubicBezTo>
                  <a:cubicBezTo>
                    <a:pt x="0" y="2545"/>
                    <a:pt x="98" y="2787"/>
                    <a:pt x="300" y="2977"/>
                  </a:cubicBezTo>
                  <a:cubicBezTo>
                    <a:pt x="502" y="3162"/>
                    <a:pt x="762" y="3254"/>
                    <a:pt x="1085" y="3254"/>
                  </a:cubicBezTo>
                  <a:cubicBezTo>
                    <a:pt x="1321" y="3254"/>
                    <a:pt x="1523" y="3214"/>
                    <a:pt x="1690" y="3127"/>
                  </a:cubicBezTo>
                  <a:cubicBezTo>
                    <a:pt x="1857" y="3041"/>
                    <a:pt x="2002" y="2902"/>
                    <a:pt x="2140" y="2718"/>
                  </a:cubicBezTo>
                  <a:lnTo>
                    <a:pt x="2140" y="3179"/>
                  </a:lnTo>
                  <a:lnTo>
                    <a:pt x="3138" y="3179"/>
                  </a:lnTo>
                  <a:lnTo>
                    <a:pt x="3138" y="1408"/>
                  </a:lnTo>
                  <a:cubicBezTo>
                    <a:pt x="3138" y="912"/>
                    <a:pt x="3011" y="549"/>
                    <a:pt x="2763" y="330"/>
                  </a:cubicBezTo>
                  <a:cubicBezTo>
                    <a:pt x="2515" y="111"/>
                    <a:pt x="2111" y="1"/>
                    <a:pt x="155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6"/>
            <p:cNvSpPr/>
            <p:nvPr/>
          </p:nvSpPr>
          <p:spPr>
            <a:xfrm>
              <a:off x="2785350" y="3938075"/>
              <a:ext cx="62750" cy="99675"/>
            </a:xfrm>
            <a:custGeom>
              <a:avLst/>
              <a:gdLst/>
              <a:ahLst/>
              <a:cxnLst/>
              <a:rect l="l" t="t" r="r" b="b"/>
              <a:pathLst>
                <a:path w="2510" h="3987" extrusionOk="0">
                  <a:moveTo>
                    <a:pt x="496" y="0"/>
                  </a:moveTo>
                  <a:lnTo>
                    <a:pt x="496" y="883"/>
                  </a:lnTo>
                  <a:lnTo>
                    <a:pt x="0" y="883"/>
                  </a:lnTo>
                  <a:lnTo>
                    <a:pt x="0" y="1592"/>
                  </a:lnTo>
                  <a:lnTo>
                    <a:pt x="496" y="1592"/>
                  </a:lnTo>
                  <a:lnTo>
                    <a:pt x="496" y="2908"/>
                  </a:lnTo>
                  <a:cubicBezTo>
                    <a:pt x="496" y="3300"/>
                    <a:pt x="577" y="3577"/>
                    <a:pt x="738" y="3738"/>
                  </a:cubicBezTo>
                  <a:cubicBezTo>
                    <a:pt x="900" y="3900"/>
                    <a:pt x="1183" y="3986"/>
                    <a:pt x="1569" y="3986"/>
                  </a:cubicBezTo>
                  <a:lnTo>
                    <a:pt x="2423" y="3986"/>
                  </a:lnTo>
                  <a:lnTo>
                    <a:pt x="2423" y="3277"/>
                  </a:lnTo>
                  <a:lnTo>
                    <a:pt x="1909" y="3277"/>
                  </a:lnTo>
                  <a:cubicBezTo>
                    <a:pt x="1742" y="3277"/>
                    <a:pt x="1627" y="3248"/>
                    <a:pt x="1569" y="3202"/>
                  </a:cubicBezTo>
                  <a:cubicBezTo>
                    <a:pt x="1511" y="3150"/>
                    <a:pt x="1483" y="3052"/>
                    <a:pt x="1483" y="2908"/>
                  </a:cubicBezTo>
                  <a:lnTo>
                    <a:pt x="1483" y="1592"/>
                  </a:lnTo>
                  <a:lnTo>
                    <a:pt x="2509" y="1592"/>
                  </a:lnTo>
                  <a:lnTo>
                    <a:pt x="2509" y="883"/>
                  </a:lnTo>
                  <a:lnTo>
                    <a:pt x="1483" y="883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6"/>
            <p:cNvSpPr/>
            <p:nvPr/>
          </p:nvSpPr>
          <p:spPr>
            <a:xfrm>
              <a:off x="2863200" y="3929850"/>
              <a:ext cx="24850" cy="107900"/>
            </a:xfrm>
            <a:custGeom>
              <a:avLst/>
              <a:gdLst/>
              <a:ahLst/>
              <a:cxnLst/>
              <a:rect l="l" t="t" r="r" b="b"/>
              <a:pathLst>
                <a:path w="994" h="4316" extrusionOk="0">
                  <a:moveTo>
                    <a:pt x="1" y="1"/>
                  </a:moveTo>
                  <a:lnTo>
                    <a:pt x="1" y="814"/>
                  </a:lnTo>
                  <a:lnTo>
                    <a:pt x="993" y="814"/>
                  </a:lnTo>
                  <a:lnTo>
                    <a:pt x="993" y="1"/>
                  </a:lnTo>
                  <a:close/>
                  <a:moveTo>
                    <a:pt x="1" y="1212"/>
                  </a:moveTo>
                  <a:lnTo>
                    <a:pt x="1" y="4315"/>
                  </a:lnTo>
                  <a:lnTo>
                    <a:pt x="993" y="4315"/>
                  </a:lnTo>
                  <a:lnTo>
                    <a:pt x="993" y="121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6"/>
            <p:cNvSpPr/>
            <p:nvPr/>
          </p:nvSpPr>
          <p:spPr>
            <a:xfrm>
              <a:off x="2906050" y="3958250"/>
              <a:ext cx="85250" cy="81375"/>
            </a:xfrm>
            <a:custGeom>
              <a:avLst/>
              <a:gdLst/>
              <a:ahLst/>
              <a:cxnLst/>
              <a:rect l="l" t="t" r="r" b="b"/>
              <a:pathLst>
                <a:path w="3410" h="3255" extrusionOk="0">
                  <a:moveTo>
                    <a:pt x="1707" y="710"/>
                  </a:moveTo>
                  <a:cubicBezTo>
                    <a:pt x="1921" y="710"/>
                    <a:pt x="2088" y="785"/>
                    <a:pt x="2203" y="947"/>
                  </a:cubicBezTo>
                  <a:cubicBezTo>
                    <a:pt x="2319" y="1103"/>
                    <a:pt x="2371" y="1333"/>
                    <a:pt x="2371" y="1628"/>
                  </a:cubicBezTo>
                  <a:cubicBezTo>
                    <a:pt x="2371" y="1927"/>
                    <a:pt x="2319" y="2152"/>
                    <a:pt x="2203" y="2314"/>
                  </a:cubicBezTo>
                  <a:cubicBezTo>
                    <a:pt x="2088" y="2470"/>
                    <a:pt x="1921" y="2550"/>
                    <a:pt x="1707" y="2550"/>
                  </a:cubicBezTo>
                  <a:cubicBezTo>
                    <a:pt x="1488" y="2550"/>
                    <a:pt x="1321" y="2470"/>
                    <a:pt x="1200" y="2314"/>
                  </a:cubicBezTo>
                  <a:cubicBezTo>
                    <a:pt x="1090" y="2152"/>
                    <a:pt x="1033" y="1927"/>
                    <a:pt x="1033" y="1628"/>
                  </a:cubicBezTo>
                  <a:cubicBezTo>
                    <a:pt x="1033" y="1333"/>
                    <a:pt x="1090" y="1103"/>
                    <a:pt x="1200" y="947"/>
                  </a:cubicBezTo>
                  <a:cubicBezTo>
                    <a:pt x="1321" y="785"/>
                    <a:pt x="1488" y="710"/>
                    <a:pt x="1707" y="710"/>
                  </a:cubicBezTo>
                  <a:close/>
                  <a:moveTo>
                    <a:pt x="1707" y="1"/>
                  </a:moveTo>
                  <a:cubicBezTo>
                    <a:pt x="1171" y="1"/>
                    <a:pt x="750" y="145"/>
                    <a:pt x="450" y="434"/>
                  </a:cubicBezTo>
                  <a:cubicBezTo>
                    <a:pt x="150" y="722"/>
                    <a:pt x="0" y="1120"/>
                    <a:pt x="0" y="1628"/>
                  </a:cubicBezTo>
                  <a:cubicBezTo>
                    <a:pt x="0" y="2135"/>
                    <a:pt x="150" y="2539"/>
                    <a:pt x="450" y="2827"/>
                  </a:cubicBezTo>
                  <a:cubicBezTo>
                    <a:pt x="750" y="3110"/>
                    <a:pt x="1171" y="3254"/>
                    <a:pt x="1707" y="3254"/>
                  </a:cubicBezTo>
                  <a:cubicBezTo>
                    <a:pt x="2238" y="3254"/>
                    <a:pt x="2653" y="3110"/>
                    <a:pt x="2953" y="2827"/>
                  </a:cubicBezTo>
                  <a:cubicBezTo>
                    <a:pt x="3259" y="2539"/>
                    <a:pt x="3409" y="2135"/>
                    <a:pt x="3409" y="1628"/>
                  </a:cubicBezTo>
                  <a:cubicBezTo>
                    <a:pt x="3409" y="1120"/>
                    <a:pt x="3259" y="722"/>
                    <a:pt x="2953" y="434"/>
                  </a:cubicBezTo>
                  <a:cubicBezTo>
                    <a:pt x="2653" y="145"/>
                    <a:pt x="2238" y="1"/>
                    <a:pt x="1707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6"/>
            <p:cNvSpPr/>
            <p:nvPr/>
          </p:nvSpPr>
          <p:spPr>
            <a:xfrm>
              <a:off x="3009150" y="3958250"/>
              <a:ext cx="78025" cy="79500"/>
            </a:xfrm>
            <a:custGeom>
              <a:avLst/>
              <a:gdLst/>
              <a:ahLst/>
              <a:cxnLst/>
              <a:rect l="l" t="t" r="r" b="b"/>
              <a:pathLst>
                <a:path w="3121" h="3180" extrusionOk="0">
                  <a:moveTo>
                    <a:pt x="2025" y="1"/>
                  </a:moveTo>
                  <a:cubicBezTo>
                    <a:pt x="1823" y="1"/>
                    <a:pt x="1638" y="41"/>
                    <a:pt x="1471" y="128"/>
                  </a:cubicBezTo>
                  <a:cubicBezTo>
                    <a:pt x="1304" y="214"/>
                    <a:pt x="1142" y="347"/>
                    <a:pt x="992" y="526"/>
                  </a:cubicBezTo>
                  <a:lnTo>
                    <a:pt x="992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2" y="3179"/>
                  </a:lnTo>
                  <a:lnTo>
                    <a:pt x="992" y="1651"/>
                  </a:lnTo>
                  <a:cubicBezTo>
                    <a:pt x="992" y="1368"/>
                    <a:pt x="1056" y="1149"/>
                    <a:pt x="1171" y="987"/>
                  </a:cubicBezTo>
                  <a:cubicBezTo>
                    <a:pt x="1292" y="826"/>
                    <a:pt x="1454" y="745"/>
                    <a:pt x="1661" y="745"/>
                  </a:cubicBezTo>
                  <a:cubicBezTo>
                    <a:pt x="1742" y="745"/>
                    <a:pt x="1817" y="768"/>
                    <a:pt x="1886" y="803"/>
                  </a:cubicBezTo>
                  <a:cubicBezTo>
                    <a:pt x="1950" y="837"/>
                    <a:pt x="2008" y="889"/>
                    <a:pt x="2042" y="953"/>
                  </a:cubicBezTo>
                  <a:cubicBezTo>
                    <a:pt x="2071" y="999"/>
                    <a:pt x="2094" y="1074"/>
                    <a:pt x="2106" y="1178"/>
                  </a:cubicBezTo>
                  <a:cubicBezTo>
                    <a:pt x="2117" y="1276"/>
                    <a:pt x="2123" y="1460"/>
                    <a:pt x="2123" y="1731"/>
                  </a:cubicBezTo>
                  <a:lnTo>
                    <a:pt x="2123" y="2868"/>
                  </a:lnTo>
                  <a:lnTo>
                    <a:pt x="2123" y="3179"/>
                  </a:lnTo>
                  <a:lnTo>
                    <a:pt x="3121" y="3179"/>
                  </a:lnTo>
                  <a:lnTo>
                    <a:pt x="3121" y="1287"/>
                  </a:lnTo>
                  <a:cubicBezTo>
                    <a:pt x="3121" y="866"/>
                    <a:pt x="3029" y="549"/>
                    <a:pt x="2844" y="330"/>
                  </a:cubicBezTo>
                  <a:cubicBezTo>
                    <a:pt x="2659" y="111"/>
                    <a:pt x="2388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6"/>
            <p:cNvSpPr/>
            <p:nvPr/>
          </p:nvSpPr>
          <p:spPr>
            <a:xfrm>
              <a:off x="1472375" y="4418275"/>
              <a:ext cx="68675" cy="84100"/>
            </a:xfrm>
            <a:custGeom>
              <a:avLst/>
              <a:gdLst/>
              <a:ahLst/>
              <a:cxnLst/>
              <a:rect l="l" t="t" r="r" b="b"/>
              <a:pathLst>
                <a:path w="2747" h="3364" extrusionOk="0">
                  <a:moveTo>
                    <a:pt x="52" y="0"/>
                  </a:moveTo>
                  <a:lnTo>
                    <a:pt x="52" y="387"/>
                  </a:lnTo>
                  <a:lnTo>
                    <a:pt x="2123" y="387"/>
                  </a:lnTo>
                  <a:lnTo>
                    <a:pt x="0" y="3017"/>
                  </a:lnTo>
                  <a:lnTo>
                    <a:pt x="0" y="3363"/>
                  </a:lnTo>
                  <a:lnTo>
                    <a:pt x="2746" y="3363"/>
                  </a:lnTo>
                  <a:lnTo>
                    <a:pt x="2746" y="2982"/>
                  </a:lnTo>
                  <a:lnTo>
                    <a:pt x="566" y="2982"/>
                  </a:lnTo>
                  <a:lnTo>
                    <a:pt x="2694" y="34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6"/>
            <p:cNvSpPr/>
            <p:nvPr/>
          </p:nvSpPr>
          <p:spPr>
            <a:xfrm>
              <a:off x="1549675" y="4439325"/>
              <a:ext cx="61300" cy="87125"/>
            </a:xfrm>
            <a:custGeom>
              <a:avLst/>
              <a:gdLst/>
              <a:ahLst/>
              <a:cxnLst/>
              <a:rect l="l" t="t" r="r" b="b"/>
              <a:pathLst>
                <a:path w="2452" h="3485" extrusionOk="0">
                  <a:moveTo>
                    <a:pt x="0" y="0"/>
                  </a:moveTo>
                  <a:lnTo>
                    <a:pt x="1015" y="2481"/>
                  </a:lnTo>
                  <a:lnTo>
                    <a:pt x="946" y="2671"/>
                  </a:lnTo>
                  <a:cubicBezTo>
                    <a:pt x="865" y="2873"/>
                    <a:pt x="796" y="3000"/>
                    <a:pt x="733" y="3057"/>
                  </a:cubicBezTo>
                  <a:cubicBezTo>
                    <a:pt x="669" y="3109"/>
                    <a:pt x="583" y="3138"/>
                    <a:pt x="467" y="3138"/>
                  </a:cubicBezTo>
                  <a:lnTo>
                    <a:pt x="225" y="3138"/>
                  </a:lnTo>
                  <a:lnTo>
                    <a:pt x="225" y="3484"/>
                  </a:lnTo>
                  <a:lnTo>
                    <a:pt x="554" y="3484"/>
                  </a:lnTo>
                  <a:cubicBezTo>
                    <a:pt x="744" y="3484"/>
                    <a:pt x="888" y="3438"/>
                    <a:pt x="1004" y="3346"/>
                  </a:cubicBezTo>
                  <a:cubicBezTo>
                    <a:pt x="1113" y="3254"/>
                    <a:pt x="1229" y="3057"/>
                    <a:pt x="1344" y="2758"/>
                  </a:cubicBezTo>
                  <a:lnTo>
                    <a:pt x="2452" y="0"/>
                  </a:lnTo>
                  <a:lnTo>
                    <a:pt x="2013" y="0"/>
                  </a:lnTo>
                  <a:lnTo>
                    <a:pt x="1223" y="197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6"/>
            <p:cNvSpPr/>
            <p:nvPr/>
          </p:nvSpPr>
          <p:spPr>
            <a:xfrm>
              <a:off x="1620750" y="4437725"/>
              <a:ext cx="56425" cy="88725"/>
            </a:xfrm>
            <a:custGeom>
              <a:avLst/>
              <a:gdLst/>
              <a:ahLst/>
              <a:cxnLst/>
              <a:rect l="l" t="t" r="r" b="b"/>
              <a:pathLst>
                <a:path w="2257" h="3549" extrusionOk="0">
                  <a:moveTo>
                    <a:pt x="1137" y="347"/>
                  </a:moveTo>
                  <a:cubicBezTo>
                    <a:pt x="1362" y="347"/>
                    <a:pt x="1535" y="434"/>
                    <a:pt x="1656" y="595"/>
                  </a:cubicBezTo>
                  <a:cubicBezTo>
                    <a:pt x="1783" y="762"/>
                    <a:pt x="1841" y="993"/>
                    <a:pt x="1841" y="1293"/>
                  </a:cubicBezTo>
                  <a:cubicBezTo>
                    <a:pt x="1841" y="1593"/>
                    <a:pt x="1783" y="1829"/>
                    <a:pt x="1656" y="1991"/>
                  </a:cubicBezTo>
                  <a:cubicBezTo>
                    <a:pt x="1535" y="2158"/>
                    <a:pt x="1362" y="2239"/>
                    <a:pt x="1137" y="2239"/>
                  </a:cubicBezTo>
                  <a:cubicBezTo>
                    <a:pt x="912" y="2239"/>
                    <a:pt x="739" y="2158"/>
                    <a:pt x="618" y="1991"/>
                  </a:cubicBezTo>
                  <a:cubicBezTo>
                    <a:pt x="491" y="1829"/>
                    <a:pt x="428" y="1593"/>
                    <a:pt x="428" y="1293"/>
                  </a:cubicBezTo>
                  <a:cubicBezTo>
                    <a:pt x="428" y="993"/>
                    <a:pt x="491" y="762"/>
                    <a:pt x="618" y="595"/>
                  </a:cubicBezTo>
                  <a:cubicBezTo>
                    <a:pt x="739" y="434"/>
                    <a:pt x="912" y="347"/>
                    <a:pt x="1137" y="347"/>
                  </a:cubicBezTo>
                  <a:close/>
                  <a:moveTo>
                    <a:pt x="1033" y="1"/>
                  </a:moveTo>
                  <a:cubicBezTo>
                    <a:pt x="728" y="1"/>
                    <a:pt x="474" y="122"/>
                    <a:pt x="283" y="359"/>
                  </a:cubicBezTo>
                  <a:cubicBezTo>
                    <a:pt x="99" y="589"/>
                    <a:pt x="1" y="907"/>
                    <a:pt x="1" y="1293"/>
                  </a:cubicBezTo>
                  <a:cubicBezTo>
                    <a:pt x="1" y="1685"/>
                    <a:pt x="99" y="1997"/>
                    <a:pt x="283" y="2233"/>
                  </a:cubicBezTo>
                  <a:cubicBezTo>
                    <a:pt x="474" y="2470"/>
                    <a:pt x="728" y="2585"/>
                    <a:pt x="1033" y="2585"/>
                  </a:cubicBezTo>
                  <a:cubicBezTo>
                    <a:pt x="1218" y="2585"/>
                    <a:pt x="1379" y="2550"/>
                    <a:pt x="1512" y="2475"/>
                  </a:cubicBezTo>
                  <a:cubicBezTo>
                    <a:pt x="1651" y="2400"/>
                    <a:pt x="1760" y="2291"/>
                    <a:pt x="1841" y="2141"/>
                  </a:cubicBezTo>
                  <a:lnTo>
                    <a:pt x="1841" y="2349"/>
                  </a:lnTo>
                  <a:cubicBezTo>
                    <a:pt x="1841" y="2637"/>
                    <a:pt x="1777" y="2850"/>
                    <a:pt x="1639" y="2989"/>
                  </a:cubicBezTo>
                  <a:cubicBezTo>
                    <a:pt x="1506" y="3133"/>
                    <a:pt x="1304" y="3202"/>
                    <a:pt x="1028" y="3202"/>
                  </a:cubicBezTo>
                  <a:cubicBezTo>
                    <a:pt x="906" y="3202"/>
                    <a:pt x="785" y="3191"/>
                    <a:pt x="664" y="3156"/>
                  </a:cubicBezTo>
                  <a:cubicBezTo>
                    <a:pt x="549" y="3127"/>
                    <a:pt x="428" y="3075"/>
                    <a:pt x="307" y="3012"/>
                  </a:cubicBezTo>
                  <a:lnTo>
                    <a:pt x="307" y="3416"/>
                  </a:lnTo>
                  <a:cubicBezTo>
                    <a:pt x="428" y="3456"/>
                    <a:pt x="555" y="3491"/>
                    <a:pt x="681" y="3514"/>
                  </a:cubicBezTo>
                  <a:cubicBezTo>
                    <a:pt x="814" y="3537"/>
                    <a:pt x="947" y="3548"/>
                    <a:pt x="1097" y="3548"/>
                  </a:cubicBezTo>
                  <a:cubicBezTo>
                    <a:pt x="1489" y="3548"/>
                    <a:pt x="1783" y="3439"/>
                    <a:pt x="1974" y="3231"/>
                  </a:cubicBezTo>
                  <a:cubicBezTo>
                    <a:pt x="2164" y="3023"/>
                    <a:pt x="2256" y="2706"/>
                    <a:pt x="2256" y="2274"/>
                  </a:cubicBezTo>
                  <a:lnTo>
                    <a:pt x="2256" y="64"/>
                  </a:lnTo>
                  <a:lnTo>
                    <a:pt x="1841" y="64"/>
                  </a:lnTo>
                  <a:lnTo>
                    <a:pt x="1841" y="445"/>
                  </a:lnTo>
                  <a:cubicBezTo>
                    <a:pt x="1760" y="295"/>
                    <a:pt x="1651" y="186"/>
                    <a:pt x="1512" y="111"/>
                  </a:cubicBezTo>
                  <a:cubicBezTo>
                    <a:pt x="1379" y="41"/>
                    <a:pt x="1218" y="1"/>
                    <a:pt x="103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6"/>
            <p:cNvSpPr/>
            <p:nvPr/>
          </p:nvSpPr>
          <p:spPr>
            <a:xfrm>
              <a:off x="1694025" y="4437725"/>
              <a:ext cx="57975" cy="66375"/>
            </a:xfrm>
            <a:custGeom>
              <a:avLst/>
              <a:gdLst/>
              <a:ahLst/>
              <a:cxnLst/>
              <a:rect l="l" t="t" r="r" b="b"/>
              <a:pathLst>
                <a:path w="2319" h="2655" extrusionOk="0">
                  <a:moveTo>
                    <a:pt x="1159" y="353"/>
                  </a:moveTo>
                  <a:cubicBezTo>
                    <a:pt x="1379" y="353"/>
                    <a:pt x="1552" y="439"/>
                    <a:pt x="1684" y="618"/>
                  </a:cubicBezTo>
                  <a:cubicBezTo>
                    <a:pt x="1811" y="791"/>
                    <a:pt x="1875" y="1028"/>
                    <a:pt x="1875" y="1328"/>
                  </a:cubicBezTo>
                  <a:cubicBezTo>
                    <a:pt x="1875" y="1628"/>
                    <a:pt x="1811" y="1864"/>
                    <a:pt x="1684" y="2037"/>
                  </a:cubicBezTo>
                  <a:cubicBezTo>
                    <a:pt x="1552" y="2216"/>
                    <a:pt x="1379" y="2302"/>
                    <a:pt x="1159" y="2302"/>
                  </a:cubicBezTo>
                  <a:cubicBezTo>
                    <a:pt x="934" y="2302"/>
                    <a:pt x="756" y="2216"/>
                    <a:pt x="629" y="2043"/>
                  </a:cubicBezTo>
                  <a:cubicBezTo>
                    <a:pt x="502" y="1870"/>
                    <a:pt x="438" y="1628"/>
                    <a:pt x="438" y="1328"/>
                  </a:cubicBezTo>
                  <a:cubicBezTo>
                    <a:pt x="438" y="1028"/>
                    <a:pt x="502" y="785"/>
                    <a:pt x="629" y="618"/>
                  </a:cubicBezTo>
                  <a:cubicBezTo>
                    <a:pt x="761" y="439"/>
                    <a:pt x="934" y="353"/>
                    <a:pt x="1159" y="353"/>
                  </a:cubicBezTo>
                  <a:close/>
                  <a:moveTo>
                    <a:pt x="1159" y="1"/>
                  </a:moveTo>
                  <a:cubicBezTo>
                    <a:pt x="796" y="1"/>
                    <a:pt x="513" y="122"/>
                    <a:pt x="306" y="353"/>
                  </a:cubicBezTo>
                  <a:cubicBezTo>
                    <a:pt x="104" y="589"/>
                    <a:pt x="0" y="912"/>
                    <a:pt x="0" y="1328"/>
                  </a:cubicBezTo>
                  <a:cubicBezTo>
                    <a:pt x="0" y="1743"/>
                    <a:pt x="104" y="2066"/>
                    <a:pt x="306" y="2302"/>
                  </a:cubicBezTo>
                  <a:cubicBezTo>
                    <a:pt x="513" y="2533"/>
                    <a:pt x="796" y="2654"/>
                    <a:pt x="1159" y="2654"/>
                  </a:cubicBezTo>
                  <a:cubicBezTo>
                    <a:pt x="1517" y="2654"/>
                    <a:pt x="1800" y="2533"/>
                    <a:pt x="2007" y="2302"/>
                  </a:cubicBezTo>
                  <a:cubicBezTo>
                    <a:pt x="2215" y="2066"/>
                    <a:pt x="2319" y="1743"/>
                    <a:pt x="2319" y="1328"/>
                  </a:cubicBezTo>
                  <a:cubicBezTo>
                    <a:pt x="2319" y="912"/>
                    <a:pt x="2215" y="589"/>
                    <a:pt x="2007" y="353"/>
                  </a:cubicBezTo>
                  <a:cubicBezTo>
                    <a:pt x="1800" y="122"/>
                    <a:pt x="1517" y="1"/>
                    <a:pt x="115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6"/>
            <p:cNvSpPr/>
            <p:nvPr/>
          </p:nvSpPr>
          <p:spPr>
            <a:xfrm>
              <a:off x="1761350" y="4421450"/>
              <a:ext cx="39400" cy="80925"/>
            </a:xfrm>
            <a:custGeom>
              <a:avLst/>
              <a:gdLst/>
              <a:ahLst/>
              <a:cxnLst/>
              <a:rect l="l" t="t" r="r" b="b"/>
              <a:pathLst>
                <a:path w="1576" h="3237" extrusionOk="0">
                  <a:moveTo>
                    <a:pt x="306" y="0"/>
                  </a:moveTo>
                  <a:lnTo>
                    <a:pt x="306" y="715"/>
                  </a:lnTo>
                  <a:lnTo>
                    <a:pt x="1" y="715"/>
                  </a:lnTo>
                  <a:lnTo>
                    <a:pt x="1" y="1038"/>
                  </a:lnTo>
                  <a:lnTo>
                    <a:pt x="306" y="1038"/>
                  </a:lnTo>
                  <a:lnTo>
                    <a:pt x="306" y="2405"/>
                  </a:lnTo>
                  <a:cubicBezTo>
                    <a:pt x="306" y="2723"/>
                    <a:pt x="364" y="2942"/>
                    <a:pt x="485" y="3057"/>
                  </a:cubicBezTo>
                  <a:cubicBezTo>
                    <a:pt x="606" y="3178"/>
                    <a:pt x="831" y="3236"/>
                    <a:pt x="1149" y="3236"/>
                  </a:cubicBezTo>
                  <a:lnTo>
                    <a:pt x="1575" y="3236"/>
                  </a:lnTo>
                  <a:lnTo>
                    <a:pt x="1575" y="2890"/>
                  </a:lnTo>
                  <a:lnTo>
                    <a:pt x="1149" y="2890"/>
                  </a:lnTo>
                  <a:cubicBezTo>
                    <a:pt x="976" y="2890"/>
                    <a:pt x="860" y="2861"/>
                    <a:pt x="803" y="2803"/>
                  </a:cubicBezTo>
                  <a:cubicBezTo>
                    <a:pt x="751" y="2746"/>
                    <a:pt x="722" y="2613"/>
                    <a:pt x="722" y="2405"/>
                  </a:cubicBezTo>
                  <a:lnTo>
                    <a:pt x="722" y="1038"/>
                  </a:lnTo>
                  <a:lnTo>
                    <a:pt x="1575" y="1038"/>
                  </a:lnTo>
                  <a:lnTo>
                    <a:pt x="1575" y="715"/>
                  </a:lnTo>
                  <a:lnTo>
                    <a:pt x="722" y="71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6"/>
            <p:cNvSpPr/>
            <p:nvPr/>
          </p:nvSpPr>
          <p:spPr>
            <a:xfrm>
              <a:off x="1809800" y="4437725"/>
              <a:ext cx="58575" cy="66375"/>
            </a:xfrm>
            <a:custGeom>
              <a:avLst/>
              <a:gdLst/>
              <a:ahLst/>
              <a:cxnLst/>
              <a:rect l="l" t="t" r="r" b="b"/>
              <a:pathLst>
                <a:path w="2343" h="2655" extrusionOk="0">
                  <a:moveTo>
                    <a:pt x="1241" y="353"/>
                  </a:moveTo>
                  <a:cubicBezTo>
                    <a:pt x="1449" y="353"/>
                    <a:pt x="1610" y="422"/>
                    <a:pt x="1737" y="555"/>
                  </a:cubicBezTo>
                  <a:cubicBezTo>
                    <a:pt x="1858" y="693"/>
                    <a:pt x="1922" y="872"/>
                    <a:pt x="1927" y="1103"/>
                  </a:cubicBezTo>
                  <a:lnTo>
                    <a:pt x="451" y="1103"/>
                  </a:lnTo>
                  <a:cubicBezTo>
                    <a:pt x="468" y="866"/>
                    <a:pt x="549" y="682"/>
                    <a:pt x="687" y="549"/>
                  </a:cubicBezTo>
                  <a:cubicBezTo>
                    <a:pt x="826" y="422"/>
                    <a:pt x="1010" y="353"/>
                    <a:pt x="1241" y="353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70"/>
                  </a:cubicBezTo>
                  <a:cubicBezTo>
                    <a:pt x="110" y="607"/>
                    <a:pt x="1" y="935"/>
                    <a:pt x="1" y="1351"/>
                  </a:cubicBezTo>
                  <a:cubicBezTo>
                    <a:pt x="1" y="1749"/>
                    <a:pt x="122" y="2066"/>
                    <a:pt x="353" y="2302"/>
                  </a:cubicBezTo>
                  <a:cubicBezTo>
                    <a:pt x="589" y="2533"/>
                    <a:pt x="906" y="2654"/>
                    <a:pt x="1310" y="2654"/>
                  </a:cubicBezTo>
                  <a:cubicBezTo>
                    <a:pt x="1472" y="2654"/>
                    <a:pt x="1627" y="2637"/>
                    <a:pt x="1789" y="2602"/>
                  </a:cubicBezTo>
                  <a:cubicBezTo>
                    <a:pt x="1945" y="2568"/>
                    <a:pt x="2095" y="2522"/>
                    <a:pt x="2245" y="2458"/>
                  </a:cubicBezTo>
                  <a:lnTo>
                    <a:pt x="2245" y="2066"/>
                  </a:lnTo>
                  <a:cubicBezTo>
                    <a:pt x="2095" y="2147"/>
                    <a:pt x="1950" y="2204"/>
                    <a:pt x="1800" y="2245"/>
                  </a:cubicBezTo>
                  <a:cubicBezTo>
                    <a:pt x="1651" y="2279"/>
                    <a:pt x="1495" y="2302"/>
                    <a:pt x="1333" y="2302"/>
                  </a:cubicBezTo>
                  <a:cubicBezTo>
                    <a:pt x="1062" y="2302"/>
                    <a:pt x="849" y="2227"/>
                    <a:pt x="693" y="2077"/>
                  </a:cubicBezTo>
                  <a:cubicBezTo>
                    <a:pt x="537" y="1927"/>
                    <a:pt x="451" y="1708"/>
                    <a:pt x="433" y="1426"/>
                  </a:cubicBezTo>
                  <a:lnTo>
                    <a:pt x="2343" y="1426"/>
                  </a:lnTo>
                  <a:lnTo>
                    <a:pt x="2343" y="1224"/>
                  </a:lnTo>
                  <a:cubicBezTo>
                    <a:pt x="2343" y="843"/>
                    <a:pt x="2239" y="549"/>
                    <a:pt x="2043" y="330"/>
                  </a:cubicBezTo>
                  <a:cubicBezTo>
                    <a:pt x="1847" y="111"/>
                    <a:pt x="1581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6"/>
            <p:cNvSpPr/>
            <p:nvPr/>
          </p:nvSpPr>
          <p:spPr>
            <a:xfrm>
              <a:off x="2178525" y="4619725"/>
              <a:ext cx="76900" cy="84100"/>
            </a:xfrm>
            <a:custGeom>
              <a:avLst/>
              <a:gdLst/>
              <a:ahLst/>
              <a:cxnLst/>
              <a:rect l="l" t="t" r="r" b="b"/>
              <a:pathLst>
                <a:path w="3076" h="3364" extrusionOk="0">
                  <a:moveTo>
                    <a:pt x="1" y="0"/>
                  </a:moveTo>
                  <a:lnTo>
                    <a:pt x="1" y="3363"/>
                  </a:lnTo>
                  <a:lnTo>
                    <a:pt x="439" y="3363"/>
                  </a:lnTo>
                  <a:lnTo>
                    <a:pt x="439" y="410"/>
                  </a:lnTo>
                  <a:lnTo>
                    <a:pt x="1310" y="2717"/>
                  </a:lnTo>
                  <a:lnTo>
                    <a:pt x="1766" y="2717"/>
                  </a:lnTo>
                  <a:lnTo>
                    <a:pt x="2631" y="410"/>
                  </a:lnTo>
                  <a:lnTo>
                    <a:pt x="2631" y="3363"/>
                  </a:lnTo>
                  <a:lnTo>
                    <a:pt x="3075" y="3363"/>
                  </a:lnTo>
                  <a:lnTo>
                    <a:pt x="3075" y="0"/>
                  </a:lnTo>
                  <a:lnTo>
                    <a:pt x="2400" y="0"/>
                  </a:lnTo>
                  <a:lnTo>
                    <a:pt x="1535" y="229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6"/>
            <p:cNvSpPr/>
            <p:nvPr/>
          </p:nvSpPr>
          <p:spPr>
            <a:xfrm>
              <a:off x="2277600" y="461612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1" y="0"/>
                  </a:moveTo>
                  <a:lnTo>
                    <a:pt x="1" y="525"/>
                  </a:lnTo>
                  <a:lnTo>
                    <a:pt x="416" y="525"/>
                  </a:lnTo>
                  <a:lnTo>
                    <a:pt x="416" y="0"/>
                  </a:lnTo>
                  <a:close/>
                  <a:moveTo>
                    <a:pt x="1" y="986"/>
                  </a:moveTo>
                  <a:lnTo>
                    <a:pt x="1" y="3507"/>
                  </a:lnTo>
                  <a:lnTo>
                    <a:pt x="416" y="3507"/>
                  </a:lnTo>
                  <a:lnTo>
                    <a:pt x="416" y="986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6"/>
            <p:cNvSpPr/>
            <p:nvPr/>
          </p:nvSpPr>
          <p:spPr>
            <a:xfrm>
              <a:off x="2305150" y="4639200"/>
              <a:ext cx="49925" cy="66200"/>
            </a:xfrm>
            <a:custGeom>
              <a:avLst/>
              <a:gdLst/>
              <a:ahLst/>
              <a:cxnLst/>
              <a:rect l="l" t="t" r="r" b="b"/>
              <a:pathLst>
                <a:path w="1997" h="2648" extrusionOk="0">
                  <a:moveTo>
                    <a:pt x="1269" y="0"/>
                  </a:moveTo>
                  <a:cubicBezTo>
                    <a:pt x="871" y="0"/>
                    <a:pt x="566" y="121"/>
                    <a:pt x="335" y="352"/>
                  </a:cubicBezTo>
                  <a:cubicBezTo>
                    <a:pt x="110" y="588"/>
                    <a:pt x="0" y="911"/>
                    <a:pt x="0" y="1327"/>
                  </a:cubicBezTo>
                  <a:cubicBezTo>
                    <a:pt x="0" y="1730"/>
                    <a:pt x="110" y="2053"/>
                    <a:pt x="335" y="2290"/>
                  </a:cubicBezTo>
                  <a:cubicBezTo>
                    <a:pt x="560" y="2532"/>
                    <a:pt x="860" y="2648"/>
                    <a:pt x="1240" y="2648"/>
                  </a:cubicBezTo>
                  <a:cubicBezTo>
                    <a:pt x="1379" y="2648"/>
                    <a:pt x="1512" y="2636"/>
                    <a:pt x="1633" y="2607"/>
                  </a:cubicBezTo>
                  <a:cubicBezTo>
                    <a:pt x="1760" y="2584"/>
                    <a:pt x="1881" y="2544"/>
                    <a:pt x="1996" y="2486"/>
                  </a:cubicBezTo>
                  <a:lnTo>
                    <a:pt x="1996" y="2105"/>
                  </a:lnTo>
                  <a:cubicBezTo>
                    <a:pt x="1881" y="2169"/>
                    <a:pt x="1760" y="2221"/>
                    <a:pt x="1644" y="2250"/>
                  </a:cubicBezTo>
                  <a:cubicBezTo>
                    <a:pt x="1523" y="2284"/>
                    <a:pt x="1408" y="2301"/>
                    <a:pt x="1287" y="2301"/>
                  </a:cubicBezTo>
                  <a:cubicBezTo>
                    <a:pt x="1016" y="2301"/>
                    <a:pt x="808" y="2215"/>
                    <a:pt x="658" y="2042"/>
                  </a:cubicBezTo>
                  <a:cubicBezTo>
                    <a:pt x="508" y="1875"/>
                    <a:pt x="439" y="1632"/>
                    <a:pt x="439" y="1327"/>
                  </a:cubicBezTo>
                  <a:cubicBezTo>
                    <a:pt x="439" y="1015"/>
                    <a:pt x="508" y="779"/>
                    <a:pt x="658" y="611"/>
                  </a:cubicBezTo>
                  <a:cubicBezTo>
                    <a:pt x="808" y="438"/>
                    <a:pt x="1016" y="352"/>
                    <a:pt x="1287" y="352"/>
                  </a:cubicBezTo>
                  <a:cubicBezTo>
                    <a:pt x="1408" y="352"/>
                    <a:pt x="1523" y="369"/>
                    <a:pt x="1644" y="404"/>
                  </a:cubicBezTo>
                  <a:cubicBezTo>
                    <a:pt x="1760" y="433"/>
                    <a:pt x="1881" y="479"/>
                    <a:pt x="1996" y="548"/>
                  </a:cubicBezTo>
                  <a:lnTo>
                    <a:pt x="1996" y="156"/>
                  </a:lnTo>
                  <a:cubicBezTo>
                    <a:pt x="1881" y="104"/>
                    <a:pt x="1765" y="69"/>
                    <a:pt x="1644" y="40"/>
                  </a:cubicBezTo>
                  <a:cubicBezTo>
                    <a:pt x="1517" y="12"/>
                    <a:pt x="1396" y="0"/>
                    <a:pt x="126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6"/>
            <p:cNvSpPr/>
            <p:nvPr/>
          </p:nvSpPr>
          <p:spPr>
            <a:xfrm>
              <a:off x="2372625" y="4639200"/>
              <a:ext cx="36950" cy="64625"/>
            </a:xfrm>
            <a:custGeom>
              <a:avLst/>
              <a:gdLst/>
              <a:ahLst/>
              <a:cxnLst/>
              <a:rect l="l" t="t" r="r" b="b"/>
              <a:pathLst>
                <a:path w="1478" h="2585" extrusionOk="0">
                  <a:moveTo>
                    <a:pt x="1270" y="0"/>
                  </a:moveTo>
                  <a:cubicBezTo>
                    <a:pt x="1068" y="0"/>
                    <a:pt x="901" y="40"/>
                    <a:pt x="756" y="115"/>
                  </a:cubicBezTo>
                  <a:cubicBezTo>
                    <a:pt x="618" y="185"/>
                    <a:pt x="508" y="300"/>
                    <a:pt x="416" y="456"/>
                  </a:cubicBezTo>
                  <a:lnTo>
                    <a:pt x="416" y="63"/>
                  </a:lnTo>
                  <a:lnTo>
                    <a:pt x="1" y="63"/>
                  </a:lnTo>
                  <a:lnTo>
                    <a:pt x="1" y="2584"/>
                  </a:lnTo>
                  <a:lnTo>
                    <a:pt x="416" y="2584"/>
                  </a:lnTo>
                  <a:lnTo>
                    <a:pt x="416" y="1257"/>
                  </a:lnTo>
                  <a:cubicBezTo>
                    <a:pt x="416" y="969"/>
                    <a:pt x="480" y="750"/>
                    <a:pt x="606" y="600"/>
                  </a:cubicBezTo>
                  <a:cubicBezTo>
                    <a:pt x="733" y="444"/>
                    <a:pt x="912" y="369"/>
                    <a:pt x="1149" y="369"/>
                  </a:cubicBezTo>
                  <a:cubicBezTo>
                    <a:pt x="1212" y="369"/>
                    <a:pt x="1270" y="375"/>
                    <a:pt x="1327" y="392"/>
                  </a:cubicBezTo>
                  <a:cubicBezTo>
                    <a:pt x="1379" y="404"/>
                    <a:pt x="1431" y="421"/>
                    <a:pt x="1477" y="450"/>
                  </a:cubicBezTo>
                  <a:lnTo>
                    <a:pt x="1477" y="23"/>
                  </a:lnTo>
                  <a:cubicBezTo>
                    <a:pt x="1437" y="17"/>
                    <a:pt x="1397" y="12"/>
                    <a:pt x="1362" y="6"/>
                  </a:cubicBezTo>
                  <a:cubicBezTo>
                    <a:pt x="1327" y="6"/>
                    <a:pt x="1299" y="0"/>
                    <a:pt x="127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6"/>
            <p:cNvSpPr/>
            <p:nvPr/>
          </p:nvSpPr>
          <p:spPr>
            <a:xfrm>
              <a:off x="2413450" y="4639200"/>
              <a:ext cx="57975" cy="66200"/>
            </a:xfrm>
            <a:custGeom>
              <a:avLst/>
              <a:gdLst/>
              <a:ahLst/>
              <a:cxnLst/>
              <a:rect l="l" t="t" r="r" b="b"/>
              <a:pathLst>
                <a:path w="2319" h="2648" extrusionOk="0">
                  <a:moveTo>
                    <a:pt x="1160" y="352"/>
                  </a:moveTo>
                  <a:cubicBezTo>
                    <a:pt x="1379" y="352"/>
                    <a:pt x="1552" y="438"/>
                    <a:pt x="1684" y="617"/>
                  </a:cubicBezTo>
                  <a:cubicBezTo>
                    <a:pt x="1811" y="790"/>
                    <a:pt x="1875" y="1027"/>
                    <a:pt x="1875" y="1327"/>
                  </a:cubicBezTo>
                  <a:cubicBezTo>
                    <a:pt x="1875" y="1627"/>
                    <a:pt x="1811" y="1863"/>
                    <a:pt x="1684" y="2036"/>
                  </a:cubicBezTo>
                  <a:cubicBezTo>
                    <a:pt x="1552" y="2209"/>
                    <a:pt x="1379" y="2301"/>
                    <a:pt x="1160" y="2301"/>
                  </a:cubicBezTo>
                  <a:cubicBezTo>
                    <a:pt x="935" y="2301"/>
                    <a:pt x="756" y="2215"/>
                    <a:pt x="629" y="2042"/>
                  </a:cubicBezTo>
                  <a:cubicBezTo>
                    <a:pt x="502" y="1863"/>
                    <a:pt x="439" y="1627"/>
                    <a:pt x="439" y="1327"/>
                  </a:cubicBezTo>
                  <a:cubicBezTo>
                    <a:pt x="439" y="1021"/>
                    <a:pt x="502" y="784"/>
                    <a:pt x="629" y="611"/>
                  </a:cubicBezTo>
                  <a:cubicBezTo>
                    <a:pt x="762" y="438"/>
                    <a:pt x="935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6" y="0"/>
                    <a:pt x="514" y="115"/>
                    <a:pt x="306" y="352"/>
                  </a:cubicBezTo>
                  <a:cubicBezTo>
                    <a:pt x="104" y="588"/>
                    <a:pt x="0" y="911"/>
                    <a:pt x="0" y="1327"/>
                  </a:cubicBezTo>
                  <a:cubicBezTo>
                    <a:pt x="0" y="1736"/>
                    <a:pt x="104" y="2065"/>
                    <a:pt x="306" y="2301"/>
                  </a:cubicBezTo>
                  <a:cubicBezTo>
                    <a:pt x="514" y="2532"/>
                    <a:pt x="796" y="2648"/>
                    <a:pt x="1160" y="2648"/>
                  </a:cubicBezTo>
                  <a:cubicBezTo>
                    <a:pt x="1517" y="2648"/>
                    <a:pt x="1800" y="2532"/>
                    <a:pt x="2007" y="2301"/>
                  </a:cubicBezTo>
                  <a:cubicBezTo>
                    <a:pt x="2215" y="2065"/>
                    <a:pt x="2319" y="1736"/>
                    <a:pt x="2319" y="1327"/>
                  </a:cubicBezTo>
                  <a:cubicBezTo>
                    <a:pt x="2319" y="911"/>
                    <a:pt x="2215" y="588"/>
                    <a:pt x="2007" y="352"/>
                  </a:cubicBezTo>
                  <a:cubicBezTo>
                    <a:pt x="1800" y="115"/>
                    <a:pt x="1517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6"/>
            <p:cNvSpPr/>
            <p:nvPr/>
          </p:nvSpPr>
          <p:spPr>
            <a:xfrm>
              <a:off x="2483950" y="4639200"/>
              <a:ext cx="56425" cy="88700"/>
            </a:xfrm>
            <a:custGeom>
              <a:avLst/>
              <a:gdLst/>
              <a:ahLst/>
              <a:cxnLst/>
              <a:rect l="l" t="t" r="r" b="b"/>
              <a:pathLst>
                <a:path w="2257" h="3548" extrusionOk="0">
                  <a:moveTo>
                    <a:pt x="1137" y="346"/>
                  </a:moveTo>
                  <a:cubicBezTo>
                    <a:pt x="1362" y="346"/>
                    <a:pt x="1535" y="433"/>
                    <a:pt x="1656" y="594"/>
                  </a:cubicBezTo>
                  <a:cubicBezTo>
                    <a:pt x="1783" y="761"/>
                    <a:pt x="1847" y="992"/>
                    <a:pt x="1847" y="1292"/>
                  </a:cubicBezTo>
                  <a:cubicBezTo>
                    <a:pt x="1847" y="1592"/>
                    <a:pt x="1783" y="1823"/>
                    <a:pt x="1656" y="1990"/>
                  </a:cubicBezTo>
                  <a:cubicBezTo>
                    <a:pt x="1535" y="2157"/>
                    <a:pt x="1362" y="2238"/>
                    <a:pt x="1137" y="2238"/>
                  </a:cubicBezTo>
                  <a:cubicBezTo>
                    <a:pt x="912" y="2238"/>
                    <a:pt x="739" y="2157"/>
                    <a:pt x="618" y="1990"/>
                  </a:cubicBezTo>
                  <a:cubicBezTo>
                    <a:pt x="491" y="1823"/>
                    <a:pt x="433" y="1592"/>
                    <a:pt x="433" y="1292"/>
                  </a:cubicBezTo>
                  <a:cubicBezTo>
                    <a:pt x="433" y="992"/>
                    <a:pt x="491" y="761"/>
                    <a:pt x="618" y="594"/>
                  </a:cubicBezTo>
                  <a:cubicBezTo>
                    <a:pt x="739" y="433"/>
                    <a:pt x="912" y="346"/>
                    <a:pt x="1137" y="346"/>
                  </a:cubicBezTo>
                  <a:close/>
                  <a:moveTo>
                    <a:pt x="1033" y="0"/>
                  </a:moveTo>
                  <a:cubicBezTo>
                    <a:pt x="728" y="0"/>
                    <a:pt x="474" y="121"/>
                    <a:pt x="289" y="352"/>
                  </a:cubicBezTo>
                  <a:cubicBezTo>
                    <a:pt x="99" y="588"/>
                    <a:pt x="1" y="906"/>
                    <a:pt x="1" y="1292"/>
                  </a:cubicBezTo>
                  <a:cubicBezTo>
                    <a:pt x="1" y="1684"/>
                    <a:pt x="99" y="1996"/>
                    <a:pt x="289" y="2232"/>
                  </a:cubicBezTo>
                  <a:cubicBezTo>
                    <a:pt x="474" y="2469"/>
                    <a:pt x="728" y="2584"/>
                    <a:pt x="1033" y="2584"/>
                  </a:cubicBezTo>
                  <a:cubicBezTo>
                    <a:pt x="1224" y="2584"/>
                    <a:pt x="1379" y="2550"/>
                    <a:pt x="1518" y="2475"/>
                  </a:cubicBezTo>
                  <a:cubicBezTo>
                    <a:pt x="1650" y="2400"/>
                    <a:pt x="1760" y="2290"/>
                    <a:pt x="1847" y="2140"/>
                  </a:cubicBezTo>
                  <a:lnTo>
                    <a:pt x="1847" y="2348"/>
                  </a:lnTo>
                  <a:cubicBezTo>
                    <a:pt x="1847" y="2630"/>
                    <a:pt x="1777" y="2849"/>
                    <a:pt x="1639" y="2988"/>
                  </a:cubicBezTo>
                  <a:cubicBezTo>
                    <a:pt x="1506" y="3132"/>
                    <a:pt x="1304" y="3201"/>
                    <a:pt x="1033" y="3201"/>
                  </a:cubicBezTo>
                  <a:cubicBezTo>
                    <a:pt x="906" y="3201"/>
                    <a:pt x="785" y="3184"/>
                    <a:pt x="670" y="3155"/>
                  </a:cubicBezTo>
                  <a:cubicBezTo>
                    <a:pt x="549" y="3126"/>
                    <a:pt x="428" y="3074"/>
                    <a:pt x="306" y="3011"/>
                  </a:cubicBezTo>
                  <a:lnTo>
                    <a:pt x="306" y="3415"/>
                  </a:lnTo>
                  <a:cubicBezTo>
                    <a:pt x="428" y="3455"/>
                    <a:pt x="555" y="3490"/>
                    <a:pt x="681" y="3513"/>
                  </a:cubicBezTo>
                  <a:cubicBezTo>
                    <a:pt x="814" y="3536"/>
                    <a:pt x="953" y="3547"/>
                    <a:pt x="1097" y="3547"/>
                  </a:cubicBezTo>
                  <a:cubicBezTo>
                    <a:pt x="1489" y="3547"/>
                    <a:pt x="1783" y="3438"/>
                    <a:pt x="1973" y="3230"/>
                  </a:cubicBezTo>
                  <a:cubicBezTo>
                    <a:pt x="2164" y="3022"/>
                    <a:pt x="2256" y="2699"/>
                    <a:pt x="2256" y="2273"/>
                  </a:cubicBezTo>
                  <a:lnTo>
                    <a:pt x="2256" y="63"/>
                  </a:lnTo>
                  <a:lnTo>
                    <a:pt x="1847" y="63"/>
                  </a:lnTo>
                  <a:lnTo>
                    <a:pt x="1847" y="444"/>
                  </a:lnTo>
                  <a:cubicBezTo>
                    <a:pt x="1760" y="294"/>
                    <a:pt x="1650" y="185"/>
                    <a:pt x="1518" y="110"/>
                  </a:cubicBezTo>
                  <a:cubicBezTo>
                    <a:pt x="1379" y="35"/>
                    <a:pt x="1224" y="0"/>
                    <a:pt x="1033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6"/>
            <p:cNvSpPr/>
            <p:nvPr/>
          </p:nvSpPr>
          <p:spPr>
            <a:xfrm>
              <a:off x="2557800" y="4639200"/>
              <a:ext cx="53375" cy="66200"/>
            </a:xfrm>
            <a:custGeom>
              <a:avLst/>
              <a:gdLst/>
              <a:ahLst/>
              <a:cxnLst/>
              <a:rect l="l" t="t" r="r" b="b"/>
              <a:pathLst>
                <a:path w="2135" h="2648" extrusionOk="0">
                  <a:moveTo>
                    <a:pt x="1719" y="1315"/>
                  </a:moveTo>
                  <a:lnTo>
                    <a:pt x="1719" y="1407"/>
                  </a:lnTo>
                  <a:cubicBezTo>
                    <a:pt x="1719" y="1679"/>
                    <a:pt x="1650" y="1898"/>
                    <a:pt x="1506" y="2059"/>
                  </a:cubicBezTo>
                  <a:cubicBezTo>
                    <a:pt x="1367" y="2221"/>
                    <a:pt x="1188" y="2301"/>
                    <a:pt x="958" y="2301"/>
                  </a:cubicBezTo>
                  <a:cubicBezTo>
                    <a:pt x="790" y="2301"/>
                    <a:pt x="658" y="2261"/>
                    <a:pt x="560" y="2175"/>
                  </a:cubicBezTo>
                  <a:cubicBezTo>
                    <a:pt x="462" y="2088"/>
                    <a:pt x="415" y="1973"/>
                    <a:pt x="415" y="1823"/>
                  </a:cubicBezTo>
                  <a:cubicBezTo>
                    <a:pt x="415" y="1638"/>
                    <a:pt x="479" y="1505"/>
                    <a:pt x="611" y="1430"/>
                  </a:cubicBezTo>
                  <a:cubicBezTo>
                    <a:pt x="738" y="1356"/>
                    <a:pt x="969" y="1315"/>
                    <a:pt x="1304" y="1315"/>
                  </a:cubicBezTo>
                  <a:close/>
                  <a:moveTo>
                    <a:pt x="1044" y="0"/>
                  </a:moveTo>
                  <a:cubicBezTo>
                    <a:pt x="911" y="0"/>
                    <a:pt x="767" y="17"/>
                    <a:pt x="629" y="46"/>
                  </a:cubicBezTo>
                  <a:cubicBezTo>
                    <a:pt x="485" y="75"/>
                    <a:pt x="335" y="115"/>
                    <a:pt x="185" y="179"/>
                  </a:cubicBezTo>
                  <a:lnTo>
                    <a:pt x="185" y="560"/>
                  </a:lnTo>
                  <a:cubicBezTo>
                    <a:pt x="312" y="490"/>
                    <a:pt x="444" y="438"/>
                    <a:pt x="583" y="404"/>
                  </a:cubicBezTo>
                  <a:cubicBezTo>
                    <a:pt x="715" y="369"/>
                    <a:pt x="860" y="352"/>
                    <a:pt x="1004" y="352"/>
                  </a:cubicBezTo>
                  <a:cubicBezTo>
                    <a:pt x="1229" y="352"/>
                    <a:pt x="1402" y="404"/>
                    <a:pt x="1529" y="508"/>
                  </a:cubicBezTo>
                  <a:cubicBezTo>
                    <a:pt x="1656" y="611"/>
                    <a:pt x="1719" y="761"/>
                    <a:pt x="1719" y="952"/>
                  </a:cubicBezTo>
                  <a:lnTo>
                    <a:pt x="1719" y="992"/>
                  </a:lnTo>
                  <a:lnTo>
                    <a:pt x="1136" y="992"/>
                  </a:lnTo>
                  <a:cubicBezTo>
                    <a:pt x="761" y="992"/>
                    <a:pt x="473" y="1061"/>
                    <a:pt x="283" y="1206"/>
                  </a:cubicBezTo>
                  <a:cubicBezTo>
                    <a:pt x="98" y="1350"/>
                    <a:pt x="0" y="1569"/>
                    <a:pt x="0" y="1852"/>
                  </a:cubicBezTo>
                  <a:cubicBezTo>
                    <a:pt x="0" y="2094"/>
                    <a:pt x="75" y="2290"/>
                    <a:pt x="231" y="2434"/>
                  </a:cubicBezTo>
                  <a:cubicBezTo>
                    <a:pt x="381" y="2578"/>
                    <a:pt x="588" y="2648"/>
                    <a:pt x="848" y="2648"/>
                  </a:cubicBezTo>
                  <a:cubicBezTo>
                    <a:pt x="1050" y="2648"/>
                    <a:pt x="1223" y="2613"/>
                    <a:pt x="1361" y="2544"/>
                  </a:cubicBezTo>
                  <a:cubicBezTo>
                    <a:pt x="1506" y="2469"/>
                    <a:pt x="1621" y="2353"/>
                    <a:pt x="1719" y="2203"/>
                  </a:cubicBezTo>
                  <a:lnTo>
                    <a:pt x="1719" y="2584"/>
                  </a:lnTo>
                  <a:lnTo>
                    <a:pt x="2134" y="2584"/>
                  </a:lnTo>
                  <a:lnTo>
                    <a:pt x="2134" y="1148"/>
                  </a:lnTo>
                  <a:cubicBezTo>
                    <a:pt x="2134" y="761"/>
                    <a:pt x="2042" y="473"/>
                    <a:pt x="1863" y="283"/>
                  </a:cubicBezTo>
                  <a:cubicBezTo>
                    <a:pt x="1684" y="98"/>
                    <a:pt x="1407" y="0"/>
                    <a:pt x="104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6"/>
            <p:cNvSpPr/>
            <p:nvPr/>
          </p:nvSpPr>
          <p:spPr>
            <a:xfrm>
              <a:off x="2632050" y="4639200"/>
              <a:ext cx="92175" cy="64625"/>
            </a:xfrm>
            <a:custGeom>
              <a:avLst/>
              <a:gdLst/>
              <a:ahLst/>
              <a:cxnLst/>
              <a:rect l="l" t="t" r="r" b="b"/>
              <a:pathLst>
                <a:path w="3687" h="2585" extrusionOk="0">
                  <a:moveTo>
                    <a:pt x="1229" y="0"/>
                  </a:moveTo>
                  <a:cubicBezTo>
                    <a:pt x="1045" y="0"/>
                    <a:pt x="889" y="35"/>
                    <a:pt x="756" y="110"/>
                  </a:cubicBezTo>
                  <a:cubicBezTo>
                    <a:pt x="624" y="185"/>
                    <a:pt x="514" y="300"/>
                    <a:pt x="416" y="456"/>
                  </a:cubicBezTo>
                  <a:lnTo>
                    <a:pt x="416" y="63"/>
                  </a:lnTo>
                  <a:lnTo>
                    <a:pt x="1" y="63"/>
                  </a:lnTo>
                  <a:lnTo>
                    <a:pt x="1" y="2584"/>
                  </a:lnTo>
                  <a:lnTo>
                    <a:pt x="416" y="2584"/>
                  </a:lnTo>
                  <a:lnTo>
                    <a:pt x="416" y="1159"/>
                  </a:lnTo>
                  <a:cubicBezTo>
                    <a:pt x="416" y="911"/>
                    <a:pt x="479" y="721"/>
                    <a:pt x="606" y="577"/>
                  </a:cubicBezTo>
                  <a:cubicBezTo>
                    <a:pt x="727" y="433"/>
                    <a:pt x="895" y="363"/>
                    <a:pt x="1108" y="363"/>
                  </a:cubicBezTo>
                  <a:cubicBezTo>
                    <a:pt x="1287" y="363"/>
                    <a:pt x="1420" y="421"/>
                    <a:pt x="1506" y="536"/>
                  </a:cubicBezTo>
                  <a:cubicBezTo>
                    <a:pt x="1593" y="652"/>
                    <a:pt x="1633" y="831"/>
                    <a:pt x="1633" y="1073"/>
                  </a:cubicBezTo>
                  <a:lnTo>
                    <a:pt x="1633" y="2584"/>
                  </a:lnTo>
                  <a:lnTo>
                    <a:pt x="2048" y="2584"/>
                  </a:lnTo>
                  <a:lnTo>
                    <a:pt x="2048" y="1159"/>
                  </a:lnTo>
                  <a:cubicBezTo>
                    <a:pt x="2048" y="911"/>
                    <a:pt x="2112" y="715"/>
                    <a:pt x="2239" y="577"/>
                  </a:cubicBezTo>
                  <a:cubicBezTo>
                    <a:pt x="2360" y="433"/>
                    <a:pt x="2533" y="363"/>
                    <a:pt x="2746" y="363"/>
                  </a:cubicBezTo>
                  <a:cubicBezTo>
                    <a:pt x="2925" y="363"/>
                    <a:pt x="3052" y="421"/>
                    <a:pt x="3138" y="536"/>
                  </a:cubicBezTo>
                  <a:cubicBezTo>
                    <a:pt x="3225" y="652"/>
                    <a:pt x="3265" y="836"/>
                    <a:pt x="3265" y="1073"/>
                  </a:cubicBezTo>
                  <a:lnTo>
                    <a:pt x="3265" y="2584"/>
                  </a:lnTo>
                  <a:lnTo>
                    <a:pt x="3686" y="2584"/>
                  </a:lnTo>
                  <a:lnTo>
                    <a:pt x="3686" y="1061"/>
                  </a:lnTo>
                  <a:cubicBezTo>
                    <a:pt x="3686" y="721"/>
                    <a:pt x="3611" y="461"/>
                    <a:pt x="3473" y="277"/>
                  </a:cubicBezTo>
                  <a:cubicBezTo>
                    <a:pt x="3329" y="92"/>
                    <a:pt x="3127" y="0"/>
                    <a:pt x="2862" y="0"/>
                  </a:cubicBezTo>
                  <a:cubicBezTo>
                    <a:pt x="2666" y="0"/>
                    <a:pt x="2498" y="46"/>
                    <a:pt x="2354" y="133"/>
                  </a:cubicBezTo>
                  <a:cubicBezTo>
                    <a:pt x="2210" y="225"/>
                    <a:pt x="2083" y="358"/>
                    <a:pt x="1979" y="548"/>
                  </a:cubicBezTo>
                  <a:cubicBezTo>
                    <a:pt x="1921" y="369"/>
                    <a:pt x="1823" y="231"/>
                    <a:pt x="1696" y="138"/>
                  </a:cubicBezTo>
                  <a:cubicBezTo>
                    <a:pt x="1570" y="46"/>
                    <a:pt x="1414" y="0"/>
                    <a:pt x="122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6"/>
            <p:cNvSpPr/>
            <p:nvPr/>
          </p:nvSpPr>
          <p:spPr>
            <a:xfrm>
              <a:off x="2740350" y="463920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1" y="352"/>
                  </a:moveTo>
                  <a:cubicBezTo>
                    <a:pt x="1443" y="352"/>
                    <a:pt x="1610" y="421"/>
                    <a:pt x="1731" y="554"/>
                  </a:cubicBezTo>
                  <a:cubicBezTo>
                    <a:pt x="1858" y="692"/>
                    <a:pt x="1921" y="871"/>
                    <a:pt x="1921" y="1096"/>
                  </a:cubicBezTo>
                  <a:lnTo>
                    <a:pt x="445" y="1102"/>
                  </a:lnTo>
                  <a:cubicBezTo>
                    <a:pt x="468" y="865"/>
                    <a:pt x="548" y="681"/>
                    <a:pt x="687" y="548"/>
                  </a:cubicBezTo>
                  <a:cubicBezTo>
                    <a:pt x="825" y="415"/>
                    <a:pt x="1010" y="352"/>
                    <a:pt x="1241" y="352"/>
                  </a:cubicBezTo>
                  <a:close/>
                  <a:moveTo>
                    <a:pt x="1235" y="0"/>
                  </a:moveTo>
                  <a:cubicBezTo>
                    <a:pt x="860" y="0"/>
                    <a:pt x="554" y="121"/>
                    <a:pt x="335" y="363"/>
                  </a:cubicBezTo>
                  <a:cubicBezTo>
                    <a:pt x="110" y="606"/>
                    <a:pt x="0" y="934"/>
                    <a:pt x="0" y="1350"/>
                  </a:cubicBezTo>
                  <a:cubicBezTo>
                    <a:pt x="0" y="1748"/>
                    <a:pt x="116" y="2065"/>
                    <a:pt x="352" y="2301"/>
                  </a:cubicBezTo>
                  <a:cubicBezTo>
                    <a:pt x="589" y="2532"/>
                    <a:pt x="906" y="2648"/>
                    <a:pt x="1310" y="2648"/>
                  </a:cubicBezTo>
                  <a:cubicBezTo>
                    <a:pt x="1471" y="2648"/>
                    <a:pt x="1627" y="2636"/>
                    <a:pt x="1783" y="2601"/>
                  </a:cubicBezTo>
                  <a:cubicBezTo>
                    <a:pt x="1939" y="2567"/>
                    <a:pt x="2094" y="2521"/>
                    <a:pt x="2239" y="2457"/>
                  </a:cubicBezTo>
                  <a:lnTo>
                    <a:pt x="2239" y="2065"/>
                  </a:lnTo>
                  <a:cubicBezTo>
                    <a:pt x="2094" y="2140"/>
                    <a:pt x="1944" y="2203"/>
                    <a:pt x="1794" y="2238"/>
                  </a:cubicBezTo>
                  <a:cubicBezTo>
                    <a:pt x="1644" y="2278"/>
                    <a:pt x="1494" y="2301"/>
                    <a:pt x="1333" y="2301"/>
                  </a:cubicBezTo>
                  <a:cubicBezTo>
                    <a:pt x="1056" y="2301"/>
                    <a:pt x="843" y="2226"/>
                    <a:pt x="687" y="2077"/>
                  </a:cubicBezTo>
                  <a:cubicBezTo>
                    <a:pt x="537" y="1927"/>
                    <a:pt x="450" y="1707"/>
                    <a:pt x="433" y="1425"/>
                  </a:cubicBezTo>
                  <a:lnTo>
                    <a:pt x="2337" y="1425"/>
                  </a:lnTo>
                  <a:lnTo>
                    <a:pt x="2337" y="1217"/>
                  </a:lnTo>
                  <a:cubicBezTo>
                    <a:pt x="2337" y="842"/>
                    <a:pt x="2239" y="548"/>
                    <a:pt x="2042" y="329"/>
                  </a:cubicBezTo>
                  <a:cubicBezTo>
                    <a:pt x="1846" y="110"/>
                    <a:pt x="1575" y="0"/>
                    <a:pt x="123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6"/>
            <p:cNvSpPr/>
            <p:nvPr/>
          </p:nvSpPr>
          <p:spPr>
            <a:xfrm>
              <a:off x="2807975" y="4622750"/>
              <a:ext cx="39400" cy="81075"/>
            </a:xfrm>
            <a:custGeom>
              <a:avLst/>
              <a:gdLst/>
              <a:ahLst/>
              <a:cxnLst/>
              <a:rect l="l" t="t" r="r" b="b"/>
              <a:pathLst>
                <a:path w="1576" h="3243" extrusionOk="0">
                  <a:moveTo>
                    <a:pt x="306" y="0"/>
                  </a:moveTo>
                  <a:lnTo>
                    <a:pt x="306" y="721"/>
                  </a:lnTo>
                  <a:lnTo>
                    <a:pt x="1" y="721"/>
                  </a:lnTo>
                  <a:lnTo>
                    <a:pt x="1" y="1044"/>
                  </a:lnTo>
                  <a:lnTo>
                    <a:pt x="306" y="1044"/>
                  </a:lnTo>
                  <a:lnTo>
                    <a:pt x="306" y="2412"/>
                  </a:lnTo>
                  <a:cubicBezTo>
                    <a:pt x="306" y="2729"/>
                    <a:pt x="370" y="2942"/>
                    <a:pt x="491" y="3063"/>
                  </a:cubicBezTo>
                  <a:cubicBezTo>
                    <a:pt x="612" y="3184"/>
                    <a:pt x="831" y="3242"/>
                    <a:pt x="1154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54" y="2896"/>
                  </a:lnTo>
                  <a:cubicBezTo>
                    <a:pt x="981" y="2896"/>
                    <a:pt x="866" y="2867"/>
                    <a:pt x="808" y="2810"/>
                  </a:cubicBezTo>
                  <a:cubicBezTo>
                    <a:pt x="751" y="2752"/>
                    <a:pt x="722" y="2619"/>
                    <a:pt x="722" y="2412"/>
                  </a:cubicBezTo>
                  <a:lnTo>
                    <a:pt x="722" y="1044"/>
                  </a:lnTo>
                  <a:lnTo>
                    <a:pt x="1575" y="1044"/>
                  </a:lnTo>
                  <a:lnTo>
                    <a:pt x="1575" y="721"/>
                  </a:lnTo>
                  <a:lnTo>
                    <a:pt x="722" y="72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6"/>
            <p:cNvSpPr/>
            <p:nvPr/>
          </p:nvSpPr>
          <p:spPr>
            <a:xfrm>
              <a:off x="2856575" y="4639200"/>
              <a:ext cx="58425" cy="66200"/>
            </a:xfrm>
            <a:custGeom>
              <a:avLst/>
              <a:gdLst/>
              <a:ahLst/>
              <a:cxnLst/>
              <a:rect l="l" t="t" r="r" b="b"/>
              <a:pathLst>
                <a:path w="2337" h="2648" extrusionOk="0">
                  <a:moveTo>
                    <a:pt x="1241" y="352"/>
                  </a:moveTo>
                  <a:cubicBezTo>
                    <a:pt x="1443" y="352"/>
                    <a:pt x="1610" y="421"/>
                    <a:pt x="1731" y="554"/>
                  </a:cubicBezTo>
                  <a:cubicBezTo>
                    <a:pt x="1858" y="692"/>
                    <a:pt x="1921" y="871"/>
                    <a:pt x="1921" y="1096"/>
                  </a:cubicBezTo>
                  <a:lnTo>
                    <a:pt x="445" y="1102"/>
                  </a:lnTo>
                  <a:cubicBezTo>
                    <a:pt x="468" y="865"/>
                    <a:pt x="543" y="681"/>
                    <a:pt x="681" y="548"/>
                  </a:cubicBezTo>
                  <a:cubicBezTo>
                    <a:pt x="825" y="415"/>
                    <a:pt x="1010" y="352"/>
                    <a:pt x="1241" y="352"/>
                  </a:cubicBezTo>
                  <a:close/>
                  <a:moveTo>
                    <a:pt x="1235" y="0"/>
                  </a:moveTo>
                  <a:cubicBezTo>
                    <a:pt x="854" y="0"/>
                    <a:pt x="554" y="121"/>
                    <a:pt x="329" y="363"/>
                  </a:cubicBezTo>
                  <a:cubicBezTo>
                    <a:pt x="110" y="606"/>
                    <a:pt x="1" y="934"/>
                    <a:pt x="1" y="1350"/>
                  </a:cubicBezTo>
                  <a:cubicBezTo>
                    <a:pt x="1" y="1748"/>
                    <a:pt x="116" y="2065"/>
                    <a:pt x="352" y="2301"/>
                  </a:cubicBezTo>
                  <a:cubicBezTo>
                    <a:pt x="583" y="2532"/>
                    <a:pt x="906" y="2648"/>
                    <a:pt x="1310" y="2648"/>
                  </a:cubicBezTo>
                  <a:cubicBezTo>
                    <a:pt x="1466" y="2648"/>
                    <a:pt x="1627" y="2636"/>
                    <a:pt x="1783" y="2601"/>
                  </a:cubicBezTo>
                  <a:cubicBezTo>
                    <a:pt x="1939" y="2567"/>
                    <a:pt x="2094" y="2521"/>
                    <a:pt x="2239" y="2457"/>
                  </a:cubicBezTo>
                  <a:lnTo>
                    <a:pt x="2239" y="2065"/>
                  </a:lnTo>
                  <a:cubicBezTo>
                    <a:pt x="2094" y="2140"/>
                    <a:pt x="1944" y="2203"/>
                    <a:pt x="1794" y="2238"/>
                  </a:cubicBezTo>
                  <a:cubicBezTo>
                    <a:pt x="1645" y="2278"/>
                    <a:pt x="1489" y="2301"/>
                    <a:pt x="1333" y="2301"/>
                  </a:cubicBezTo>
                  <a:cubicBezTo>
                    <a:pt x="1056" y="2301"/>
                    <a:pt x="843" y="2226"/>
                    <a:pt x="687" y="2077"/>
                  </a:cubicBezTo>
                  <a:cubicBezTo>
                    <a:pt x="537" y="1927"/>
                    <a:pt x="451" y="1707"/>
                    <a:pt x="433" y="1425"/>
                  </a:cubicBezTo>
                  <a:lnTo>
                    <a:pt x="2337" y="1425"/>
                  </a:lnTo>
                  <a:lnTo>
                    <a:pt x="2337" y="1217"/>
                  </a:lnTo>
                  <a:cubicBezTo>
                    <a:pt x="2337" y="842"/>
                    <a:pt x="2239" y="548"/>
                    <a:pt x="2043" y="329"/>
                  </a:cubicBezTo>
                  <a:cubicBezTo>
                    <a:pt x="1841" y="110"/>
                    <a:pt x="1575" y="0"/>
                    <a:pt x="123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6"/>
            <p:cNvSpPr/>
            <p:nvPr/>
          </p:nvSpPr>
          <p:spPr>
            <a:xfrm>
              <a:off x="2177525" y="5095025"/>
              <a:ext cx="77025" cy="84225"/>
            </a:xfrm>
            <a:custGeom>
              <a:avLst/>
              <a:gdLst/>
              <a:ahLst/>
              <a:cxnLst/>
              <a:rect l="l" t="t" r="r" b="b"/>
              <a:pathLst>
                <a:path w="3081" h="3369" extrusionOk="0">
                  <a:moveTo>
                    <a:pt x="1" y="0"/>
                  </a:moveTo>
                  <a:lnTo>
                    <a:pt x="1" y="3369"/>
                  </a:lnTo>
                  <a:lnTo>
                    <a:pt x="445" y="3369"/>
                  </a:lnTo>
                  <a:lnTo>
                    <a:pt x="445" y="410"/>
                  </a:lnTo>
                  <a:lnTo>
                    <a:pt x="1310" y="2717"/>
                  </a:lnTo>
                  <a:lnTo>
                    <a:pt x="1766" y="2717"/>
                  </a:lnTo>
                  <a:lnTo>
                    <a:pt x="2637" y="410"/>
                  </a:lnTo>
                  <a:lnTo>
                    <a:pt x="2637" y="3369"/>
                  </a:lnTo>
                  <a:lnTo>
                    <a:pt x="3081" y="3369"/>
                  </a:lnTo>
                  <a:lnTo>
                    <a:pt x="3081" y="0"/>
                  </a:lnTo>
                  <a:lnTo>
                    <a:pt x="2400" y="0"/>
                  </a:lnTo>
                  <a:lnTo>
                    <a:pt x="1541" y="229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6"/>
            <p:cNvSpPr/>
            <p:nvPr/>
          </p:nvSpPr>
          <p:spPr>
            <a:xfrm>
              <a:off x="2272700" y="5114475"/>
              <a:ext cx="53225" cy="66375"/>
            </a:xfrm>
            <a:custGeom>
              <a:avLst/>
              <a:gdLst/>
              <a:ahLst/>
              <a:cxnLst/>
              <a:rect l="l" t="t" r="r" b="b"/>
              <a:pathLst>
                <a:path w="2129" h="2655" extrusionOk="0">
                  <a:moveTo>
                    <a:pt x="1719" y="1322"/>
                  </a:moveTo>
                  <a:lnTo>
                    <a:pt x="1719" y="1414"/>
                  </a:lnTo>
                  <a:cubicBezTo>
                    <a:pt x="1719" y="1679"/>
                    <a:pt x="1644" y="1898"/>
                    <a:pt x="1506" y="2066"/>
                  </a:cubicBezTo>
                  <a:cubicBezTo>
                    <a:pt x="1368" y="2227"/>
                    <a:pt x="1183" y="2308"/>
                    <a:pt x="958" y="2308"/>
                  </a:cubicBezTo>
                  <a:cubicBezTo>
                    <a:pt x="791" y="2308"/>
                    <a:pt x="658" y="2262"/>
                    <a:pt x="560" y="2175"/>
                  </a:cubicBezTo>
                  <a:cubicBezTo>
                    <a:pt x="462" y="2089"/>
                    <a:pt x="416" y="1973"/>
                    <a:pt x="416" y="1823"/>
                  </a:cubicBezTo>
                  <a:cubicBezTo>
                    <a:pt x="416" y="1639"/>
                    <a:pt x="479" y="1512"/>
                    <a:pt x="606" y="1437"/>
                  </a:cubicBezTo>
                  <a:cubicBezTo>
                    <a:pt x="739" y="1356"/>
                    <a:pt x="970" y="1322"/>
                    <a:pt x="1304" y="1322"/>
                  </a:cubicBezTo>
                  <a:close/>
                  <a:moveTo>
                    <a:pt x="1045" y="1"/>
                  </a:moveTo>
                  <a:cubicBezTo>
                    <a:pt x="906" y="1"/>
                    <a:pt x="768" y="18"/>
                    <a:pt x="623" y="47"/>
                  </a:cubicBezTo>
                  <a:cubicBezTo>
                    <a:pt x="485" y="76"/>
                    <a:pt x="335" y="122"/>
                    <a:pt x="185" y="180"/>
                  </a:cubicBezTo>
                  <a:lnTo>
                    <a:pt x="185" y="560"/>
                  </a:lnTo>
                  <a:cubicBezTo>
                    <a:pt x="312" y="491"/>
                    <a:pt x="445" y="439"/>
                    <a:pt x="577" y="404"/>
                  </a:cubicBezTo>
                  <a:cubicBezTo>
                    <a:pt x="716" y="370"/>
                    <a:pt x="854" y="353"/>
                    <a:pt x="998" y="353"/>
                  </a:cubicBezTo>
                  <a:cubicBezTo>
                    <a:pt x="1229" y="353"/>
                    <a:pt x="1402" y="410"/>
                    <a:pt x="1529" y="514"/>
                  </a:cubicBezTo>
                  <a:cubicBezTo>
                    <a:pt x="1656" y="618"/>
                    <a:pt x="1719" y="762"/>
                    <a:pt x="1719" y="952"/>
                  </a:cubicBezTo>
                  <a:lnTo>
                    <a:pt x="1719" y="993"/>
                  </a:lnTo>
                  <a:lnTo>
                    <a:pt x="1137" y="993"/>
                  </a:lnTo>
                  <a:cubicBezTo>
                    <a:pt x="756" y="993"/>
                    <a:pt x="473" y="1068"/>
                    <a:pt x="283" y="1212"/>
                  </a:cubicBezTo>
                  <a:cubicBezTo>
                    <a:pt x="93" y="1356"/>
                    <a:pt x="0" y="1570"/>
                    <a:pt x="0" y="1852"/>
                  </a:cubicBezTo>
                  <a:cubicBezTo>
                    <a:pt x="0" y="2095"/>
                    <a:pt x="75" y="2291"/>
                    <a:pt x="225" y="2435"/>
                  </a:cubicBezTo>
                  <a:cubicBezTo>
                    <a:pt x="381" y="2579"/>
                    <a:pt x="589" y="2654"/>
                    <a:pt x="843" y="2654"/>
                  </a:cubicBezTo>
                  <a:cubicBezTo>
                    <a:pt x="1050" y="2654"/>
                    <a:pt x="1223" y="2619"/>
                    <a:pt x="1362" y="2544"/>
                  </a:cubicBezTo>
                  <a:cubicBezTo>
                    <a:pt x="1506" y="2469"/>
                    <a:pt x="1621" y="2360"/>
                    <a:pt x="1719" y="2204"/>
                  </a:cubicBezTo>
                  <a:lnTo>
                    <a:pt x="1719" y="2591"/>
                  </a:lnTo>
                  <a:lnTo>
                    <a:pt x="2129" y="2591"/>
                  </a:lnTo>
                  <a:lnTo>
                    <a:pt x="2129" y="1149"/>
                  </a:lnTo>
                  <a:cubicBezTo>
                    <a:pt x="2129" y="762"/>
                    <a:pt x="2042" y="479"/>
                    <a:pt x="1864" y="289"/>
                  </a:cubicBezTo>
                  <a:cubicBezTo>
                    <a:pt x="1679" y="99"/>
                    <a:pt x="1408" y="1"/>
                    <a:pt x="104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6"/>
            <p:cNvSpPr/>
            <p:nvPr/>
          </p:nvSpPr>
          <p:spPr>
            <a:xfrm>
              <a:off x="2342775" y="5114475"/>
              <a:ext cx="49925" cy="66375"/>
            </a:xfrm>
            <a:custGeom>
              <a:avLst/>
              <a:gdLst/>
              <a:ahLst/>
              <a:cxnLst/>
              <a:rect l="l" t="t" r="r" b="b"/>
              <a:pathLst>
                <a:path w="1997" h="2655" extrusionOk="0">
                  <a:moveTo>
                    <a:pt x="1270" y="1"/>
                  </a:moveTo>
                  <a:cubicBezTo>
                    <a:pt x="878" y="1"/>
                    <a:pt x="566" y="122"/>
                    <a:pt x="341" y="358"/>
                  </a:cubicBezTo>
                  <a:cubicBezTo>
                    <a:pt x="116" y="595"/>
                    <a:pt x="1" y="918"/>
                    <a:pt x="1" y="1327"/>
                  </a:cubicBezTo>
                  <a:cubicBezTo>
                    <a:pt x="1" y="1731"/>
                    <a:pt x="116" y="2054"/>
                    <a:pt x="335" y="2296"/>
                  </a:cubicBezTo>
                  <a:cubicBezTo>
                    <a:pt x="560" y="2533"/>
                    <a:pt x="866" y="2654"/>
                    <a:pt x="1241" y="2654"/>
                  </a:cubicBezTo>
                  <a:cubicBezTo>
                    <a:pt x="1385" y="2654"/>
                    <a:pt x="1512" y="2643"/>
                    <a:pt x="1639" y="2614"/>
                  </a:cubicBezTo>
                  <a:cubicBezTo>
                    <a:pt x="1760" y="2585"/>
                    <a:pt x="1881" y="2544"/>
                    <a:pt x="1997" y="2493"/>
                  </a:cubicBezTo>
                  <a:lnTo>
                    <a:pt x="1997" y="2106"/>
                  </a:lnTo>
                  <a:cubicBezTo>
                    <a:pt x="1881" y="2175"/>
                    <a:pt x="1766" y="2221"/>
                    <a:pt x="1645" y="2256"/>
                  </a:cubicBezTo>
                  <a:cubicBezTo>
                    <a:pt x="1529" y="2285"/>
                    <a:pt x="1408" y="2302"/>
                    <a:pt x="1287" y="2302"/>
                  </a:cubicBezTo>
                  <a:cubicBezTo>
                    <a:pt x="1022" y="2302"/>
                    <a:pt x="808" y="2216"/>
                    <a:pt x="664" y="2048"/>
                  </a:cubicBezTo>
                  <a:cubicBezTo>
                    <a:pt x="514" y="1875"/>
                    <a:pt x="439" y="1639"/>
                    <a:pt x="439" y="1327"/>
                  </a:cubicBezTo>
                  <a:cubicBezTo>
                    <a:pt x="439" y="1022"/>
                    <a:pt x="514" y="779"/>
                    <a:pt x="664" y="612"/>
                  </a:cubicBezTo>
                  <a:cubicBezTo>
                    <a:pt x="808" y="439"/>
                    <a:pt x="1022" y="353"/>
                    <a:pt x="1287" y="353"/>
                  </a:cubicBezTo>
                  <a:cubicBezTo>
                    <a:pt x="1408" y="353"/>
                    <a:pt x="1529" y="370"/>
                    <a:pt x="1645" y="404"/>
                  </a:cubicBezTo>
                  <a:cubicBezTo>
                    <a:pt x="1766" y="433"/>
                    <a:pt x="1881" y="485"/>
                    <a:pt x="1997" y="549"/>
                  </a:cubicBezTo>
                  <a:lnTo>
                    <a:pt x="1997" y="162"/>
                  </a:lnTo>
                  <a:cubicBezTo>
                    <a:pt x="1887" y="110"/>
                    <a:pt x="1766" y="70"/>
                    <a:pt x="1645" y="47"/>
                  </a:cubicBezTo>
                  <a:cubicBezTo>
                    <a:pt x="1524" y="18"/>
                    <a:pt x="1397" y="1"/>
                    <a:pt x="127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6"/>
            <p:cNvSpPr/>
            <p:nvPr/>
          </p:nvSpPr>
          <p:spPr>
            <a:xfrm>
              <a:off x="2410425" y="5114475"/>
              <a:ext cx="36925" cy="64775"/>
            </a:xfrm>
            <a:custGeom>
              <a:avLst/>
              <a:gdLst/>
              <a:ahLst/>
              <a:cxnLst/>
              <a:rect l="l" t="t" r="r" b="b"/>
              <a:pathLst>
                <a:path w="1477" h="2591" extrusionOk="0">
                  <a:moveTo>
                    <a:pt x="1263" y="1"/>
                  </a:moveTo>
                  <a:cubicBezTo>
                    <a:pt x="1061" y="1"/>
                    <a:pt x="894" y="41"/>
                    <a:pt x="756" y="116"/>
                  </a:cubicBezTo>
                  <a:cubicBezTo>
                    <a:pt x="617" y="191"/>
                    <a:pt x="502" y="301"/>
                    <a:pt x="415" y="456"/>
                  </a:cubicBezTo>
                  <a:lnTo>
                    <a:pt x="415" y="64"/>
                  </a:lnTo>
                  <a:lnTo>
                    <a:pt x="0" y="64"/>
                  </a:lnTo>
                  <a:lnTo>
                    <a:pt x="0" y="2591"/>
                  </a:lnTo>
                  <a:lnTo>
                    <a:pt x="415" y="2591"/>
                  </a:lnTo>
                  <a:lnTo>
                    <a:pt x="415" y="1258"/>
                  </a:lnTo>
                  <a:cubicBezTo>
                    <a:pt x="415" y="976"/>
                    <a:pt x="479" y="756"/>
                    <a:pt x="600" y="601"/>
                  </a:cubicBezTo>
                  <a:cubicBezTo>
                    <a:pt x="727" y="451"/>
                    <a:pt x="906" y="376"/>
                    <a:pt x="1142" y="376"/>
                  </a:cubicBezTo>
                  <a:cubicBezTo>
                    <a:pt x="1206" y="376"/>
                    <a:pt x="1269" y="381"/>
                    <a:pt x="1321" y="393"/>
                  </a:cubicBezTo>
                  <a:cubicBezTo>
                    <a:pt x="1379" y="404"/>
                    <a:pt x="1431" y="428"/>
                    <a:pt x="1477" y="451"/>
                  </a:cubicBezTo>
                  <a:lnTo>
                    <a:pt x="1471" y="24"/>
                  </a:lnTo>
                  <a:cubicBezTo>
                    <a:pt x="1431" y="18"/>
                    <a:pt x="1396" y="12"/>
                    <a:pt x="1361" y="12"/>
                  </a:cubicBezTo>
                  <a:cubicBezTo>
                    <a:pt x="1327" y="6"/>
                    <a:pt x="1292" y="1"/>
                    <a:pt x="126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6"/>
            <p:cNvSpPr/>
            <p:nvPr/>
          </p:nvSpPr>
          <p:spPr>
            <a:xfrm>
              <a:off x="2451075" y="5114475"/>
              <a:ext cx="58000" cy="66375"/>
            </a:xfrm>
            <a:custGeom>
              <a:avLst/>
              <a:gdLst/>
              <a:ahLst/>
              <a:cxnLst/>
              <a:rect l="l" t="t" r="r" b="b"/>
              <a:pathLst>
                <a:path w="2320" h="2655" extrusionOk="0">
                  <a:moveTo>
                    <a:pt x="1160" y="353"/>
                  </a:moveTo>
                  <a:cubicBezTo>
                    <a:pt x="1379" y="353"/>
                    <a:pt x="1558" y="445"/>
                    <a:pt x="1685" y="618"/>
                  </a:cubicBezTo>
                  <a:cubicBezTo>
                    <a:pt x="1818" y="791"/>
                    <a:pt x="1881" y="1027"/>
                    <a:pt x="1881" y="1327"/>
                  </a:cubicBezTo>
                  <a:cubicBezTo>
                    <a:pt x="1881" y="1627"/>
                    <a:pt x="1818" y="1864"/>
                    <a:pt x="1685" y="2043"/>
                  </a:cubicBezTo>
                  <a:cubicBezTo>
                    <a:pt x="1558" y="2216"/>
                    <a:pt x="1379" y="2302"/>
                    <a:pt x="1160" y="2302"/>
                  </a:cubicBezTo>
                  <a:cubicBezTo>
                    <a:pt x="935" y="2302"/>
                    <a:pt x="762" y="2216"/>
                    <a:pt x="629" y="2043"/>
                  </a:cubicBezTo>
                  <a:cubicBezTo>
                    <a:pt x="502" y="1870"/>
                    <a:pt x="439" y="1633"/>
                    <a:pt x="439" y="1327"/>
                  </a:cubicBezTo>
                  <a:cubicBezTo>
                    <a:pt x="439" y="1027"/>
                    <a:pt x="502" y="791"/>
                    <a:pt x="635" y="618"/>
                  </a:cubicBezTo>
                  <a:cubicBezTo>
                    <a:pt x="762" y="445"/>
                    <a:pt x="941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22"/>
                    <a:pt x="312" y="353"/>
                  </a:cubicBezTo>
                  <a:cubicBezTo>
                    <a:pt x="104" y="589"/>
                    <a:pt x="1" y="912"/>
                    <a:pt x="1" y="1327"/>
                  </a:cubicBezTo>
                  <a:cubicBezTo>
                    <a:pt x="1" y="1743"/>
                    <a:pt x="104" y="2066"/>
                    <a:pt x="312" y="2302"/>
                  </a:cubicBezTo>
                  <a:cubicBezTo>
                    <a:pt x="514" y="2539"/>
                    <a:pt x="797" y="2654"/>
                    <a:pt x="1160" y="2654"/>
                  </a:cubicBezTo>
                  <a:cubicBezTo>
                    <a:pt x="1523" y="2654"/>
                    <a:pt x="1806" y="2539"/>
                    <a:pt x="2008" y="2302"/>
                  </a:cubicBezTo>
                  <a:cubicBezTo>
                    <a:pt x="2216" y="2066"/>
                    <a:pt x="2319" y="1743"/>
                    <a:pt x="2319" y="1327"/>
                  </a:cubicBezTo>
                  <a:cubicBezTo>
                    <a:pt x="2319" y="912"/>
                    <a:pt x="2216" y="589"/>
                    <a:pt x="2008" y="353"/>
                  </a:cubicBezTo>
                  <a:cubicBezTo>
                    <a:pt x="1806" y="122"/>
                    <a:pt x="1523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6"/>
            <p:cNvSpPr/>
            <p:nvPr/>
          </p:nvSpPr>
          <p:spPr>
            <a:xfrm>
              <a:off x="2521750" y="5114475"/>
              <a:ext cx="56400" cy="88725"/>
            </a:xfrm>
            <a:custGeom>
              <a:avLst/>
              <a:gdLst/>
              <a:ahLst/>
              <a:cxnLst/>
              <a:rect l="l" t="t" r="r" b="b"/>
              <a:pathLst>
                <a:path w="2256" h="3549" extrusionOk="0">
                  <a:moveTo>
                    <a:pt x="1131" y="353"/>
                  </a:moveTo>
                  <a:cubicBezTo>
                    <a:pt x="1356" y="353"/>
                    <a:pt x="1529" y="433"/>
                    <a:pt x="1655" y="601"/>
                  </a:cubicBezTo>
                  <a:cubicBezTo>
                    <a:pt x="1777" y="762"/>
                    <a:pt x="1840" y="999"/>
                    <a:pt x="1840" y="1299"/>
                  </a:cubicBezTo>
                  <a:cubicBezTo>
                    <a:pt x="1840" y="1598"/>
                    <a:pt x="1777" y="1829"/>
                    <a:pt x="1655" y="1991"/>
                  </a:cubicBezTo>
                  <a:cubicBezTo>
                    <a:pt x="1529" y="2158"/>
                    <a:pt x="1356" y="2239"/>
                    <a:pt x="1131" y="2239"/>
                  </a:cubicBezTo>
                  <a:cubicBezTo>
                    <a:pt x="911" y="2239"/>
                    <a:pt x="738" y="2158"/>
                    <a:pt x="611" y="1991"/>
                  </a:cubicBezTo>
                  <a:cubicBezTo>
                    <a:pt x="490" y="1829"/>
                    <a:pt x="427" y="1598"/>
                    <a:pt x="427" y="1299"/>
                  </a:cubicBezTo>
                  <a:cubicBezTo>
                    <a:pt x="427" y="999"/>
                    <a:pt x="490" y="762"/>
                    <a:pt x="611" y="601"/>
                  </a:cubicBezTo>
                  <a:cubicBezTo>
                    <a:pt x="738" y="433"/>
                    <a:pt x="911" y="353"/>
                    <a:pt x="1131" y="353"/>
                  </a:cubicBezTo>
                  <a:close/>
                  <a:moveTo>
                    <a:pt x="1033" y="1"/>
                  </a:moveTo>
                  <a:cubicBezTo>
                    <a:pt x="721" y="1"/>
                    <a:pt x="473" y="122"/>
                    <a:pt x="283" y="358"/>
                  </a:cubicBezTo>
                  <a:cubicBezTo>
                    <a:pt x="92" y="595"/>
                    <a:pt x="0" y="906"/>
                    <a:pt x="0" y="1299"/>
                  </a:cubicBezTo>
                  <a:cubicBezTo>
                    <a:pt x="0" y="1685"/>
                    <a:pt x="92" y="1996"/>
                    <a:pt x="283" y="2233"/>
                  </a:cubicBezTo>
                  <a:cubicBezTo>
                    <a:pt x="473" y="2469"/>
                    <a:pt x="721" y="2591"/>
                    <a:pt x="1033" y="2591"/>
                  </a:cubicBezTo>
                  <a:cubicBezTo>
                    <a:pt x="1217" y="2591"/>
                    <a:pt x="1379" y="2550"/>
                    <a:pt x="1511" y="2475"/>
                  </a:cubicBezTo>
                  <a:cubicBezTo>
                    <a:pt x="1644" y="2406"/>
                    <a:pt x="1754" y="2291"/>
                    <a:pt x="1840" y="2146"/>
                  </a:cubicBezTo>
                  <a:lnTo>
                    <a:pt x="1840" y="2348"/>
                  </a:lnTo>
                  <a:cubicBezTo>
                    <a:pt x="1840" y="2637"/>
                    <a:pt x="1771" y="2850"/>
                    <a:pt x="1638" y="2989"/>
                  </a:cubicBezTo>
                  <a:cubicBezTo>
                    <a:pt x="1500" y="3133"/>
                    <a:pt x="1298" y="3208"/>
                    <a:pt x="1027" y="3208"/>
                  </a:cubicBezTo>
                  <a:cubicBezTo>
                    <a:pt x="906" y="3208"/>
                    <a:pt x="784" y="3190"/>
                    <a:pt x="663" y="3156"/>
                  </a:cubicBezTo>
                  <a:cubicBezTo>
                    <a:pt x="548" y="3127"/>
                    <a:pt x="427" y="3075"/>
                    <a:pt x="306" y="3012"/>
                  </a:cubicBezTo>
                  <a:lnTo>
                    <a:pt x="306" y="3415"/>
                  </a:lnTo>
                  <a:cubicBezTo>
                    <a:pt x="427" y="3462"/>
                    <a:pt x="548" y="3490"/>
                    <a:pt x="681" y="3514"/>
                  </a:cubicBezTo>
                  <a:cubicBezTo>
                    <a:pt x="808" y="3537"/>
                    <a:pt x="946" y="3548"/>
                    <a:pt x="1090" y="3548"/>
                  </a:cubicBezTo>
                  <a:cubicBezTo>
                    <a:pt x="1488" y="3548"/>
                    <a:pt x="1777" y="3444"/>
                    <a:pt x="1967" y="3231"/>
                  </a:cubicBezTo>
                  <a:cubicBezTo>
                    <a:pt x="2157" y="3023"/>
                    <a:pt x="2255" y="2706"/>
                    <a:pt x="2255" y="2273"/>
                  </a:cubicBezTo>
                  <a:lnTo>
                    <a:pt x="2255" y="64"/>
                  </a:lnTo>
                  <a:lnTo>
                    <a:pt x="1840" y="64"/>
                  </a:lnTo>
                  <a:lnTo>
                    <a:pt x="1840" y="445"/>
                  </a:lnTo>
                  <a:cubicBezTo>
                    <a:pt x="1754" y="301"/>
                    <a:pt x="1644" y="185"/>
                    <a:pt x="1511" y="116"/>
                  </a:cubicBezTo>
                  <a:cubicBezTo>
                    <a:pt x="1379" y="41"/>
                    <a:pt x="1217" y="1"/>
                    <a:pt x="103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6"/>
            <p:cNvSpPr/>
            <p:nvPr/>
          </p:nvSpPr>
          <p:spPr>
            <a:xfrm>
              <a:off x="2595575" y="5114475"/>
              <a:ext cx="53225" cy="66375"/>
            </a:xfrm>
            <a:custGeom>
              <a:avLst/>
              <a:gdLst/>
              <a:ahLst/>
              <a:cxnLst/>
              <a:rect l="l" t="t" r="r" b="b"/>
              <a:pathLst>
                <a:path w="2129" h="2655" extrusionOk="0">
                  <a:moveTo>
                    <a:pt x="1713" y="1322"/>
                  </a:moveTo>
                  <a:lnTo>
                    <a:pt x="1713" y="1414"/>
                  </a:lnTo>
                  <a:cubicBezTo>
                    <a:pt x="1713" y="1679"/>
                    <a:pt x="1644" y="1898"/>
                    <a:pt x="1506" y="2066"/>
                  </a:cubicBezTo>
                  <a:cubicBezTo>
                    <a:pt x="1367" y="2227"/>
                    <a:pt x="1183" y="2308"/>
                    <a:pt x="952" y="2308"/>
                  </a:cubicBezTo>
                  <a:cubicBezTo>
                    <a:pt x="785" y="2308"/>
                    <a:pt x="652" y="2262"/>
                    <a:pt x="554" y="2175"/>
                  </a:cubicBezTo>
                  <a:cubicBezTo>
                    <a:pt x="462" y="2089"/>
                    <a:pt x="410" y="1973"/>
                    <a:pt x="410" y="1823"/>
                  </a:cubicBezTo>
                  <a:cubicBezTo>
                    <a:pt x="410" y="1639"/>
                    <a:pt x="479" y="1512"/>
                    <a:pt x="606" y="1437"/>
                  </a:cubicBezTo>
                  <a:cubicBezTo>
                    <a:pt x="733" y="1356"/>
                    <a:pt x="969" y="1322"/>
                    <a:pt x="1304" y="1322"/>
                  </a:cubicBezTo>
                  <a:close/>
                  <a:moveTo>
                    <a:pt x="1039" y="1"/>
                  </a:moveTo>
                  <a:cubicBezTo>
                    <a:pt x="906" y="1"/>
                    <a:pt x="767" y="18"/>
                    <a:pt x="623" y="47"/>
                  </a:cubicBezTo>
                  <a:cubicBezTo>
                    <a:pt x="479" y="76"/>
                    <a:pt x="335" y="122"/>
                    <a:pt x="185" y="180"/>
                  </a:cubicBezTo>
                  <a:lnTo>
                    <a:pt x="185" y="560"/>
                  </a:lnTo>
                  <a:cubicBezTo>
                    <a:pt x="306" y="491"/>
                    <a:pt x="439" y="439"/>
                    <a:pt x="577" y="404"/>
                  </a:cubicBezTo>
                  <a:cubicBezTo>
                    <a:pt x="716" y="370"/>
                    <a:pt x="854" y="353"/>
                    <a:pt x="998" y="353"/>
                  </a:cubicBezTo>
                  <a:cubicBezTo>
                    <a:pt x="1223" y="353"/>
                    <a:pt x="1402" y="410"/>
                    <a:pt x="1523" y="514"/>
                  </a:cubicBezTo>
                  <a:cubicBezTo>
                    <a:pt x="1650" y="618"/>
                    <a:pt x="1713" y="762"/>
                    <a:pt x="1713" y="952"/>
                  </a:cubicBezTo>
                  <a:lnTo>
                    <a:pt x="1713" y="993"/>
                  </a:lnTo>
                  <a:lnTo>
                    <a:pt x="1131" y="993"/>
                  </a:lnTo>
                  <a:cubicBezTo>
                    <a:pt x="756" y="993"/>
                    <a:pt x="473" y="1068"/>
                    <a:pt x="283" y="1212"/>
                  </a:cubicBezTo>
                  <a:cubicBezTo>
                    <a:pt x="93" y="1356"/>
                    <a:pt x="0" y="1570"/>
                    <a:pt x="0" y="1852"/>
                  </a:cubicBezTo>
                  <a:cubicBezTo>
                    <a:pt x="0" y="2095"/>
                    <a:pt x="75" y="2291"/>
                    <a:pt x="225" y="2435"/>
                  </a:cubicBezTo>
                  <a:cubicBezTo>
                    <a:pt x="381" y="2579"/>
                    <a:pt x="583" y="2654"/>
                    <a:pt x="842" y="2654"/>
                  </a:cubicBezTo>
                  <a:cubicBezTo>
                    <a:pt x="1044" y="2654"/>
                    <a:pt x="1217" y="2619"/>
                    <a:pt x="1362" y="2544"/>
                  </a:cubicBezTo>
                  <a:cubicBezTo>
                    <a:pt x="1500" y="2469"/>
                    <a:pt x="1621" y="2360"/>
                    <a:pt x="1713" y="2204"/>
                  </a:cubicBezTo>
                  <a:lnTo>
                    <a:pt x="1713" y="2591"/>
                  </a:lnTo>
                  <a:lnTo>
                    <a:pt x="2129" y="2591"/>
                  </a:lnTo>
                  <a:lnTo>
                    <a:pt x="2129" y="1149"/>
                  </a:lnTo>
                  <a:cubicBezTo>
                    <a:pt x="2129" y="762"/>
                    <a:pt x="2036" y="479"/>
                    <a:pt x="1858" y="289"/>
                  </a:cubicBezTo>
                  <a:cubicBezTo>
                    <a:pt x="1679" y="99"/>
                    <a:pt x="1408" y="1"/>
                    <a:pt x="103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6"/>
            <p:cNvSpPr/>
            <p:nvPr/>
          </p:nvSpPr>
          <p:spPr>
            <a:xfrm>
              <a:off x="2669700" y="5114475"/>
              <a:ext cx="92150" cy="64775"/>
            </a:xfrm>
            <a:custGeom>
              <a:avLst/>
              <a:gdLst/>
              <a:ahLst/>
              <a:cxnLst/>
              <a:rect l="l" t="t" r="r" b="b"/>
              <a:pathLst>
                <a:path w="3686" h="2591" extrusionOk="0">
                  <a:moveTo>
                    <a:pt x="1229" y="1"/>
                  </a:moveTo>
                  <a:cubicBezTo>
                    <a:pt x="1050" y="1"/>
                    <a:pt x="894" y="41"/>
                    <a:pt x="762" y="116"/>
                  </a:cubicBezTo>
                  <a:cubicBezTo>
                    <a:pt x="629" y="185"/>
                    <a:pt x="513" y="301"/>
                    <a:pt x="421" y="456"/>
                  </a:cubicBezTo>
                  <a:lnTo>
                    <a:pt x="421" y="64"/>
                  </a:lnTo>
                  <a:lnTo>
                    <a:pt x="0" y="64"/>
                  </a:lnTo>
                  <a:lnTo>
                    <a:pt x="0" y="2591"/>
                  </a:lnTo>
                  <a:lnTo>
                    <a:pt x="421" y="2591"/>
                  </a:lnTo>
                  <a:lnTo>
                    <a:pt x="421" y="1160"/>
                  </a:lnTo>
                  <a:cubicBezTo>
                    <a:pt x="421" y="918"/>
                    <a:pt x="479" y="722"/>
                    <a:pt x="606" y="578"/>
                  </a:cubicBezTo>
                  <a:cubicBezTo>
                    <a:pt x="733" y="433"/>
                    <a:pt x="900" y="364"/>
                    <a:pt x="1113" y="364"/>
                  </a:cubicBezTo>
                  <a:cubicBezTo>
                    <a:pt x="1292" y="364"/>
                    <a:pt x="1419" y="422"/>
                    <a:pt x="1506" y="537"/>
                  </a:cubicBezTo>
                  <a:cubicBezTo>
                    <a:pt x="1592" y="653"/>
                    <a:pt x="1638" y="837"/>
                    <a:pt x="1638" y="1079"/>
                  </a:cubicBezTo>
                  <a:lnTo>
                    <a:pt x="1638" y="2591"/>
                  </a:lnTo>
                  <a:lnTo>
                    <a:pt x="2054" y="2591"/>
                  </a:lnTo>
                  <a:lnTo>
                    <a:pt x="2054" y="1160"/>
                  </a:lnTo>
                  <a:cubicBezTo>
                    <a:pt x="2054" y="918"/>
                    <a:pt x="2117" y="722"/>
                    <a:pt x="2238" y="578"/>
                  </a:cubicBezTo>
                  <a:cubicBezTo>
                    <a:pt x="2365" y="433"/>
                    <a:pt x="2532" y="364"/>
                    <a:pt x="2752" y="364"/>
                  </a:cubicBezTo>
                  <a:cubicBezTo>
                    <a:pt x="2925" y="364"/>
                    <a:pt x="3057" y="422"/>
                    <a:pt x="3144" y="537"/>
                  </a:cubicBezTo>
                  <a:cubicBezTo>
                    <a:pt x="3224" y="658"/>
                    <a:pt x="3271" y="837"/>
                    <a:pt x="3271" y="1079"/>
                  </a:cubicBezTo>
                  <a:lnTo>
                    <a:pt x="3271" y="2591"/>
                  </a:lnTo>
                  <a:lnTo>
                    <a:pt x="3686" y="2591"/>
                  </a:lnTo>
                  <a:lnTo>
                    <a:pt x="3686" y="1062"/>
                  </a:lnTo>
                  <a:cubicBezTo>
                    <a:pt x="3686" y="728"/>
                    <a:pt x="3617" y="462"/>
                    <a:pt x="3473" y="283"/>
                  </a:cubicBezTo>
                  <a:cubicBezTo>
                    <a:pt x="3328" y="93"/>
                    <a:pt x="3126" y="1"/>
                    <a:pt x="2861" y="1"/>
                  </a:cubicBezTo>
                  <a:cubicBezTo>
                    <a:pt x="2671" y="1"/>
                    <a:pt x="2498" y="47"/>
                    <a:pt x="2354" y="139"/>
                  </a:cubicBezTo>
                  <a:cubicBezTo>
                    <a:pt x="2209" y="226"/>
                    <a:pt x="2088" y="364"/>
                    <a:pt x="1984" y="549"/>
                  </a:cubicBezTo>
                  <a:cubicBezTo>
                    <a:pt x="1921" y="370"/>
                    <a:pt x="1829" y="237"/>
                    <a:pt x="1696" y="145"/>
                  </a:cubicBezTo>
                  <a:cubicBezTo>
                    <a:pt x="1569" y="53"/>
                    <a:pt x="1413" y="1"/>
                    <a:pt x="122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6"/>
            <p:cNvSpPr/>
            <p:nvPr/>
          </p:nvSpPr>
          <p:spPr>
            <a:xfrm>
              <a:off x="2777975" y="5114475"/>
              <a:ext cx="58575" cy="66375"/>
            </a:xfrm>
            <a:custGeom>
              <a:avLst/>
              <a:gdLst/>
              <a:ahLst/>
              <a:cxnLst/>
              <a:rect l="l" t="t" r="r" b="b"/>
              <a:pathLst>
                <a:path w="2343" h="2655" extrusionOk="0">
                  <a:moveTo>
                    <a:pt x="1241" y="353"/>
                  </a:moveTo>
                  <a:cubicBezTo>
                    <a:pt x="1449" y="353"/>
                    <a:pt x="1610" y="422"/>
                    <a:pt x="1737" y="560"/>
                  </a:cubicBezTo>
                  <a:cubicBezTo>
                    <a:pt x="1858" y="693"/>
                    <a:pt x="1922" y="872"/>
                    <a:pt x="1928" y="1102"/>
                  </a:cubicBezTo>
                  <a:lnTo>
                    <a:pt x="451" y="1102"/>
                  </a:lnTo>
                  <a:cubicBezTo>
                    <a:pt x="468" y="866"/>
                    <a:pt x="549" y="681"/>
                    <a:pt x="687" y="549"/>
                  </a:cubicBezTo>
                  <a:cubicBezTo>
                    <a:pt x="826" y="422"/>
                    <a:pt x="1010" y="353"/>
                    <a:pt x="1241" y="353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8"/>
                    <a:pt x="336" y="370"/>
                  </a:cubicBezTo>
                  <a:cubicBezTo>
                    <a:pt x="111" y="612"/>
                    <a:pt x="1" y="935"/>
                    <a:pt x="1" y="1350"/>
                  </a:cubicBezTo>
                  <a:cubicBezTo>
                    <a:pt x="1" y="1748"/>
                    <a:pt x="116" y="2066"/>
                    <a:pt x="353" y="2302"/>
                  </a:cubicBezTo>
                  <a:cubicBezTo>
                    <a:pt x="589" y="2539"/>
                    <a:pt x="907" y="2654"/>
                    <a:pt x="1310" y="2654"/>
                  </a:cubicBezTo>
                  <a:cubicBezTo>
                    <a:pt x="1472" y="2654"/>
                    <a:pt x="1628" y="2637"/>
                    <a:pt x="1789" y="2602"/>
                  </a:cubicBezTo>
                  <a:cubicBezTo>
                    <a:pt x="1945" y="2573"/>
                    <a:pt x="2095" y="2521"/>
                    <a:pt x="2245" y="2458"/>
                  </a:cubicBezTo>
                  <a:lnTo>
                    <a:pt x="2245" y="2066"/>
                  </a:lnTo>
                  <a:cubicBezTo>
                    <a:pt x="2095" y="2146"/>
                    <a:pt x="1951" y="2204"/>
                    <a:pt x="1801" y="2245"/>
                  </a:cubicBezTo>
                  <a:cubicBezTo>
                    <a:pt x="1651" y="2285"/>
                    <a:pt x="1495" y="2302"/>
                    <a:pt x="1333" y="2302"/>
                  </a:cubicBezTo>
                  <a:cubicBezTo>
                    <a:pt x="1062" y="2302"/>
                    <a:pt x="849" y="2227"/>
                    <a:pt x="693" y="2077"/>
                  </a:cubicBezTo>
                  <a:cubicBezTo>
                    <a:pt x="537" y="1927"/>
                    <a:pt x="451" y="1708"/>
                    <a:pt x="434" y="1425"/>
                  </a:cubicBezTo>
                  <a:lnTo>
                    <a:pt x="2343" y="1425"/>
                  </a:lnTo>
                  <a:lnTo>
                    <a:pt x="2343" y="1224"/>
                  </a:lnTo>
                  <a:cubicBezTo>
                    <a:pt x="2343" y="849"/>
                    <a:pt x="2239" y="549"/>
                    <a:pt x="2043" y="335"/>
                  </a:cubicBezTo>
                  <a:cubicBezTo>
                    <a:pt x="1847" y="110"/>
                    <a:pt x="1576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6"/>
            <p:cNvSpPr/>
            <p:nvPr/>
          </p:nvSpPr>
          <p:spPr>
            <a:xfrm>
              <a:off x="2845750" y="5098175"/>
              <a:ext cx="39400" cy="81075"/>
            </a:xfrm>
            <a:custGeom>
              <a:avLst/>
              <a:gdLst/>
              <a:ahLst/>
              <a:cxnLst/>
              <a:rect l="l" t="t" r="r" b="b"/>
              <a:pathLst>
                <a:path w="1576" h="3243" extrusionOk="0">
                  <a:moveTo>
                    <a:pt x="301" y="1"/>
                  </a:moveTo>
                  <a:lnTo>
                    <a:pt x="301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1" y="1039"/>
                  </a:lnTo>
                  <a:lnTo>
                    <a:pt x="301" y="2406"/>
                  </a:lnTo>
                  <a:cubicBezTo>
                    <a:pt x="301" y="2723"/>
                    <a:pt x="364" y="2943"/>
                    <a:pt x="486" y="3064"/>
                  </a:cubicBezTo>
                  <a:cubicBezTo>
                    <a:pt x="607" y="3179"/>
                    <a:pt x="826" y="3243"/>
                    <a:pt x="1149" y="3243"/>
                  </a:cubicBezTo>
                  <a:lnTo>
                    <a:pt x="1576" y="3243"/>
                  </a:lnTo>
                  <a:lnTo>
                    <a:pt x="1576" y="2891"/>
                  </a:lnTo>
                  <a:lnTo>
                    <a:pt x="1149" y="2891"/>
                  </a:lnTo>
                  <a:cubicBezTo>
                    <a:pt x="976" y="2891"/>
                    <a:pt x="860" y="2862"/>
                    <a:pt x="803" y="2804"/>
                  </a:cubicBezTo>
                  <a:cubicBezTo>
                    <a:pt x="751" y="2747"/>
                    <a:pt x="722" y="2614"/>
                    <a:pt x="722" y="2406"/>
                  </a:cubicBezTo>
                  <a:lnTo>
                    <a:pt x="722" y="1039"/>
                  </a:lnTo>
                  <a:lnTo>
                    <a:pt x="1576" y="1039"/>
                  </a:lnTo>
                  <a:lnTo>
                    <a:pt x="1576" y="716"/>
                  </a:lnTo>
                  <a:lnTo>
                    <a:pt x="722" y="71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6"/>
            <p:cNvSpPr/>
            <p:nvPr/>
          </p:nvSpPr>
          <p:spPr>
            <a:xfrm>
              <a:off x="2894225" y="5114475"/>
              <a:ext cx="58550" cy="66375"/>
            </a:xfrm>
            <a:custGeom>
              <a:avLst/>
              <a:gdLst/>
              <a:ahLst/>
              <a:cxnLst/>
              <a:rect l="l" t="t" r="r" b="b"/>
              <a:pathLst>
                <a:path w="2342" h="2655" extrusionOk="0">
                  <a:moveTo>
                    <a:pt x="1240" y="353"/>
                  </a:moveTo>
                  <a:cubicBezTo>
                    <a:pt x="1448" y="353"/>
                    <a:pt x="1609" y="422"/>
                    <a:pt x="1731" y="560"/>
                  </a:cubicBezTo>
                  <a:cubicBezTo>
                    <a:pt x="1857" y="693"/>
                    <a:pt x="1921" y="872"/>
                    <a:pt x="1927" y="1102"/>
                  </a:cubicBezTo>
                  <a:lnTo>
                    <a:pt x="444" y="1102"/>
                  </a:lnTo>
                  <a:cubicBezTo>
                    <a:pt x="467" y="866"/>
                    <a:pt x="548" y="681"/>
                    <a:pt x="686" y="549"/>
                  </a:cubicBezTo>
                  <a:cubicBezTo>
                    <a:pt x="825" y="422"/>
                    <a:pt x="1009" y="353"/>
                    <a:pt x="1240" y="353"/>
                  </a:cubicBezTo>
                  <a:close/>
                  <a:moveTo>
                    <a:pt x="1234" y="1"/>
                  </a:moveTo>
                  <a:cubicBezTo>
                    <a:pt x="860" y="1"/>
                    <a:pt x="560" y="128"/>
                    <a:pt x="335" y="370"/>
                  </a:cubicBezTo>
                  <a:cubicBezTo>
                    <a:pt x="110" y="612"/>
                    <a:pt x="0" y="935"/>
                    <a:pt x="0" y="1350"/>
                  </a:cubicBezTo>
                  <a:cubicBezTo>
                    <a:pt x="0" y="1748"/>
                    <a:pt x="115" y="2066"/>
                    <a:pt x="352" y="2302"/>
                  </a:cubicBezTo>
                  <a:cubicBezTo>
                    <a:pt x="588" y="2539"/>
                    <a:pt x="906" y="2654"/>
                    <a:pt x="1309" y="2654"/>
                  </a:cubicBezTo>
                  <a:cubicBezTo>
                    <a:pt x="1471" y="2654"/>
                    <a:pt x="1627" y="2637"/>
                    <a:pt x="1782" y="2602"/>
                  </a:cubicBezTo>
                  <a:cubicBezTo>
                    <a:pt x="1944" y="2573"/>
                    <a:pt x="2094" y="2521"/>
                    <a:pt x="2244" y="2458"/>
                  </a:cubicBezTo>
                  <a:lnTo>
                    <a:pt x="2244" y="2066"/>
                  </a:lnTo>
                  <a:cubicBezTo>
                    <a:pt x="2094" y="2146"/>
                    <a:pt x="1944" y="2204"/>
                    <a:pt x="1794" y="2245"/>
                  </a:cubicBezTo>
                  <a:cubicBezTo>
                    <a:pt x="1650" y="2285"/>
                    <a:pt x="1494" y="2302"/>
                    <a:pt x="1333" y="2302"/>
                  </a:cubicBezTo>
                  <a:cubicBezTo>
                    <a:pt x="1061" y="2302"/>
                    <a:pt x="842" y="2227"/>
                    <a:pt x="692" y="2077"/>
                  </a:cubicBezTo>
                  <a:cubicBezTo>
                    <a:pt x="537" y="1927"/>
                    <a:pt x="450" y="1708"/>
                    <a:pt x="433" y="1425"/>
                  </a:cubicBezTo>
                  <a:lnTo>
                    <a:pt x="2342" y="1425"/>
                  </a:lnTo>
                  <a:lnTo>
                    <a:pt x="2342" y="1224"/>
                  </a:lnTo>
                  <a:cubicBezTo>
                    <a:pt x="2342" y="849"/>
                    <a:pt x="2238" y="549"/>
                    <a:pt x="2042" y="335"/>
                  </a:cubicBezTo>
                  <a:cubicBezTo>
                    <a:pt x="1846" y="110"/>
                    <a:pt x="1575" y="1"/>
                    <a:pt x="123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6"/>
            <p:cNvSpPr/>
            <p:nvPr/>
          </p:nvSpPr>
          <p:spPr>
            <a:xfrm>
              <a:off x="1896475" y="4407600"/>
              <a:ext cx="50650" cy="65500"/>
            </a:xfrm>
            <a:custGeom>
              <a:avLst/>
              <a:gdLst/>
              <a:ahLst/>
              <a:cxnLst/>
              <a:rect l="l" t="t" r="r" b="b"/>
              <a:pathLst>
                <a:path w="2026" h="2620" fill="none" extrusionOk="0">
                  <a:moveTo>
                    <a:pt x="468" y="2619"/>
                  </a:moveTo>
                  <a:lnTo>
                    <a:pt x="0" y="571"/>
                  </a:lnTo>
                  <a:lnTo>
                    <a:pt x="2025" y="0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6"/>
            <p:cNvSpPr/>
            <p:nvPr/>
          </p:nvSpPr>
          <p:spPr>
            <a:xfrm>
              <a:off x="2941950" y="4823325"/>
              <a:ext cx="257000" cy="46475"/>
            </a:xfrm>
            <a:custGeom>
              <a:avLst/>
              <a:gdLst/>
              <a:ahLst/>
              <a:cxnLst/>
              <a:rect l="l" t="t" r="r" b="b"/>
              <a:pathLst>
                <a:path w="10280" h="1859" fill="none" extrusionOk="0">
                  <a:moveTo>
                    <a:pt x="10279" y="1858"/>
                  </a:moveTo>
                  <a:cubicBezTo>
                    <a:pt x="6807" y="1345"/>
                    <a:pt x="3380" y="728"/>
                    <a:pt x="0" y="1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6"/>
            <p:cNvSpPr/>
            <p:nvPr/>
          </p:nvSpPr>
          <p:spPr>
            <a:xfrm>
              <a:off x="2926525" y="4759600"/>
              <a:ext cx="92450" cy="158075"/>
            </a:xfrm>
            <a:custGeom>
              <a:avLst/>
              <a:gdLst/>
              <a:ahLst/>
              <a:cxnLst/>
              <a:rect l="l" t="t" r="r" b="b"/>
              <a:pathLst>
                <a:path w="3698" h="6323" fill="none" extrusionOk="0">
                  <a:moveTo>
                    <a:pt x="2584" y="6322"/>
                  </a:moveTo>
                  <a:lnTo>
                    <a:pt x="0" y="2429"/>
                  </a:lnTo>
                  <a:lnTo>
                    <a:pt x="3697" y="0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6"/>
            <p:cNvSpPr/>
            <p:nvPr/>
          </p:nvSpPr>
          <p:spPr>
            <a:xfrm>
              <a:off x="3091775" y="4676975"/>
              <a:ext cx="82350" cy="107025"/>
            </a:xfrm>
            <a:custGeom>
              <a:avLst/>
              <a:gdLst/>
              <a:ahLst/>
              <a:cxnLst/>
              <a:rect l="l" t="t" r="r" b="b"/>
              <a:pathLst>
                <a:path w="3294" h="4281" extrusionOk="0">
                  <a:moveTo>
                    <a:pt x="1702" y="2163"/>
                  </a:moveTo>
                  <a:cubicBezTo>
                    <a:pt x="1892" y="2163"/>
                    <a:pt x="2031" y="2221"/>
                    <a:pt x="2123" y="2342"/>
                  </a:cubicBezTo>
                  <a:cubicBezTo>
                    <a:pt x="2215" y="2463"/>
                    <a:pt x="2261" y="2642"/>
                    <a:pt x="2261" y="2884"/>
                  </a:cubicBezTo>
                  <a:cubicBezTo>
                    <a:pt x="2261" y="3127"/>
                    <a:pt x="2215" y="3311"/>
                    <a:pt x="2123" y="3432"/>
                  </a:cubicBezTo>
                  <a:cubicBezTo>
                    <a:pt x="2031" y="3553"/>
                    <a:pt x="1892" y="3611"/>
                    <a:pt x="1702" y="3611"/>
                  </a:cubicBezTo>
                  <a:cubicBezTo>
                    <a:pt x="1517" y="3611"/>
                    <a:pt x="1373" y="3553"/>
                    <a:pt x="1281" y="3432"/>
                  </a:cubicBezTo>
                  <a:cubicBezTo>
                    <a:pt x="1189" y="3311"/>
                    <a:pt x="1142" y="3127"/>
                    <a:pt x="1142" y="2884"/>
                  </a:cubicBezTo>
                  <a:cubicBezTo>
                    <a:pt x="1142" y="2642"/>
                    <a:pt x="1189" y="2463"/>
                    <a:pt x="1281" y="2342"/>
                  </a:cubicBezTo>
                  <a:cubicBezTo>
                    <a:pt x="1373" y="2221"/>
                    <a:pt x="1517" y="2163"/>
                    <a:pt x="1702" y="2163"/>
                  </a:cubicBezTo>
                  <a:close/>
                  <a:moveTo>
                    <a:pt x="1933" y="0"/>
                  </a:moveTo>
                  <a:cubicBezTo>
                    <a:pt x="1333" y="0"/>
                    <a:pt x="860" y="191"/>
                    <a:pt x="514" y="583"/>
                  </a:cubicBezTo>
                  <a:cubicBezTo>
                    <a:pt x="173" y="975"/>
                    <a:pt x="0" y="1511"/>
                    <a:pt x="0" y="2192"/>
                  </a:cubicBezTo>
                  <a:cubicBezTo>
                    <a:pt x="0" y="2861"/>
                    <a:pt x="150" y="3375"/>
                    <a:pt x="445" y="3738"/>
                  </a:cubicBezTo>
                  <a:cubicBezTo>
                    <a:pt x="739" y="4101"/>
                    <a:pt x="1154" y="4280"/>
                    <a:pt x="1690" y="4280"/>
                  </a:cubicBezTo>
                  <a:cubicBezTo>
                    <a:pt x="2181" y="4280"/>
                    <a:pt x="2567" y="4148"/>
                    <a:pt x="2856" y="3882"/>
                  </a:cubicBezTo>
                  <a:cubicBezTo>
                    <a:pt x="3144" y="3617"/>
                    <a:pt x="3294" y="3259"/>
                    <a:pt x="3294" y="2815"/>
                  </a:cubicBezTo>
                  <a:cubicBezTo>
                    <a:pt x="3294" y="2417"/>
                    <a:pt x="3161" y="2094"/>
                    <a:pt x="2902" y="1846"/>
                  </a:cubicBezTo>
                  <a:cubicBezTo>
                    <a:pt x="2642" y="1598"/>
                    <a:pt x="2302" y="1471"/>
                    <a:pt x="1881" y="1471"/>
                  </a:cubicBezTo>
                  <a:cubicBezTo>
                    <a:pt x="1714" y="1471"/>
                    <a:pt x="1558" y="1494"/>
                    <a:pt x="1414" y="1540"/>
                  </a:cubicBezTo>
                  <a:cubicBezTo>
                    <a:pt x="1269" y="1586"/>
                    <a:pt x="1142" y="1656"/>
                    <a:pt x="1016" y="1742"/>
                  </a:cubicBezTo>
                  <a:cubicBezTo>
                    <a:pt x="1050" y="1396"/>
                    <a:pt x="1148" y="1137"/>
                    <a:pt x="1327" y="964"/>
                  </a:cubicBezTo>
                  <a:cubicBezTo>
                    <a:pt x="1506" y="785"/>
                    <a:pt x="1754" y="698"/>
                    <a:pt x="2071" y="698"/>
                  </a:cubicBezTo>
                  <a:cubicBezTo>
                    <a:pt x="2215" y="698"/>
                    <a:pt x="2371" y="715"/>
                    <a:pt x="2527" y="756"/>
                  </a:cubicBezTo>
                  <a:cubicBezTo>
                    <a:pt x="2677" y="796"/>
                    <a:pt x="2844" y="854"/>
                    <a:pt x="3023" y="940"/>
                  </a:cubicBezTo>
                  <a:lnTo>
                    <a:pt x="3023" y="173"/>
                  </a:lnTo>
                  <a:cubicBezTo>
                    <a:pt x="2844" y="116"/>
                    <a:pt x="2665" y="69"/>
                    <a:pt x="2486" y="41"/>
                  </a:cubicBezTo>
                  <a:cubicBezTo>
                    <a:pt x="2308" y="12"/>
                    <a:pt x="2123" y="0"/>
                    <a:pt x="1933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6"/>
            <p:cNvSpPr/>
            <p:nvPr/>
          </p:nvSpPr>
          <p:spPr>
            <a:xfrm>
              <a:off x="3060925" y="4659800"/>
              <a:ext cx="143200" cy="143225"/>
            </a:xfrm>
            <a:custGeom>
              <a:avLst/>
              <a:gdLst/>
              <a:ahLst/>
              <a:cxnLst/>
              <a:rect l="l" t="t" r="r" b="b"/>
              <a:pathLst>
                <a:path w="5728" h="5729" fill="none" extrusionOk="0">
                  <a:moveTo>
                    <a:pt x="5728" y="2868"/>
                  </a:moveTo>
                  <a:cubicBezTo>
                    <a:pt x="5728" y="4448"/>
                    <a:pt x="4447" y="5729"/>
                    <a:pt x="2867" y="5729"/>
                  </a:cubicBezTo>
                  <a:cubicBezTo>
                    <a:pt x="1281" y="5729"/>
                    <a:pt x="0" y="4448"/>
                    <a:pt x="0" y="2868"/>
                  </a:cubicBezTo>
                  <a:cubicBezTo>
                    <a:pt x="0" y="1287"/>
                    <a:pt x="1281" y="1"/>
                    <a:pt x="2867" y="1"/>
                  </a:cubicBezTo>
                  <a:cubicBezTo>
                    <a:pt x="4447" y="1"/>
                    <a:pt x="5728" y="1287"/>
                    <a:pt x="5728" y="2868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6"/>
            <p:cNvSpPr/>
            <p:nvPr/>
          </p:nvSpPr>
          <p:spPr>
            <a:xfrm>
              <a:off x="1897200" y="4422750"/>
              <a:ext cx="270825" cy="143200"/>
            </a:xfrm>
            <a:custGeom>
              <a:avLst/>
              <a:gdLst/>
              <a:ahLst/>
              <a:cxnLst/>
              <a:rect l="l" t="t" r="r" b="b"/>
              <a:pathLst>
                <a:path w="10833" h="5728" fill="none" extrusionOk="0">
                  <a:moveTo>
                    <a:pt x="10833" y="5728"/>
                  </a:moveTo>
                  <a:cubicBezTo>
                    <a:pt x="7078" y="3974"/>
                    <a:pt x="3461" y="2059"/>
                    <a:pt x="0" y="0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6"/>
            <p:cNvSpPr/>
            <p:nvPr/>
          </p:nvSpPr>
          <p:spPr>
            <a:xfrm>
              <a:off x="830675" y="2826400"/>
              <a:ext cx="74000" cy="380875"/>
            </a:xfrm>
            <a:custGeom>
              <a:avLst/>
              <a:gdLst/>
              <a:ahLst/>
              <a:cxnLst/>
              <a:rect l="l" t="t" r="r" b="b"/>
              <a:pathLst>
                <a:path w="2960" h="15235" fill="none" extrusionOk="0">
                  <a:moveTo>
                    <a:pt x="2959" y="15235"/>
                  </a:moveTo>
                  <a:cubicBezTo>
                    <a:pt x="1673" y="12414"/>
                    <a:pt x="0" y="7309"/>
                    <a:pt x="196" y="1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6"/>
            <p:cNvSpPr/>
            <p:nvPr/>
          </p:nvSpPr>
          <p:spPr>
            <a:xfrm>
              <a:off x="980500" y="3371200"/>
              <a:ext cx="166725" cy="597750"/>
            </a:xfrm>
            <a:custGeom>
              <a:avLst/>
              <a:gdLst/>
              <a:ahLst/>
              <a:cxnLst/>
              <a:rect l="l" t="t" r="r" b="b"/>
              <a:pathLst>
                <a:path w="6669" h="23910" extrusionOk="0">
                  <a:moveTo>
                    <a:pt x="514" y="10089"/>
                  </a:moveTo>
                  <a:cubicBezTo>
                    <a:pt x="0" y="6980"/>
                    <a:pt x="531" y="1"/>
                    <a:pt x="3484" y="47"/>
                  </a:cubicBezTo>
                  <a:cubicBezTo>
                    <a:pt x="6668" y="53"/>
                    <a:pt x="6241" y="8122"/>
                    <a:pt x="5486" y="10839"/>
                  </a:cubicBezTo>
                  <a:cubicBezTo>
                    <a:pt x="3744" y="16607"/>
                    <a:pt x="2561" y="23852"/>
                    <a:pt x="1575" y="23875"/>
                  </a:cubicBezTo>
                  <a:cubicBezTo>
                    <a:pt x="445" y="23910"/>
                    <a:pt x="1033" y="13198"/>
                    <a:pt x="514" y="10089"/>
                  </a:cubicBezTo>
                  <a:close/>
                </a:path>
              </a:pathLst>
            </a:custGeom>
            <a:solidFill>
              <a:srgbClr val="7DB0D8"/>
            </a:solidFill>
            <a:ln w="965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6"/>
            <p:cNvSpPr/>
            <p:nvPr/>
          </p:nvSpPr>
          <p:spPr>
            <a:xfrm>
              <a:off x="1036725" y="3517000"/>
              <a:ext cx="40550" cy="40550"/>
            </a:xfrm>
            <a:custGeom>
              <a:avLst/>
              <a:gdLst/>
              <a:ahLst/>
              <a:cxnLst/>
              <a:rect l="l" t="t" r="r" b="b"/>
              <a:pathLst>
                <a:path w="1622" h="1622" fill="none" extrusionOk="0">
                  <a:moveTo>
                    <a:pt x="1293" y="266"/>
                  </a:moveTo>
                  <a:cubicBezTo>
                    <a:pt x="993" y="1"/>
                    <a:pt x="532" y="29"/>
                    <a:pt x="266" y="329"/>
                  </a:cubicBezTo>
                  <a:cubicBezTo>
                    <a:pt x="1" y="629"/>
                    <a:pt x="30" y="1091"/>
                    <a:pt x="330" y="1356"/>
                  </a:cubicBezTo>
                  <a:cubicBezTo>
                    <a:pt x="635" y="1621"/>
                    <a:pt x="1091" y="1593"/>
                    <a:pt x="1356" y="1293"/>
                  </a:cubicBezTo>
                  <a:cubicBezTo>
                    <a:pt x="1622" y="993"/>
                    <a:pt x="1593" y="531"/>
                    <a:pt x="1293" y="266"/>
                  </a:cubicBezTo>
                  <a:close/>
                </a:path>
              </a:pathLst>
            </a:custGeom>
            <a:noFill/>
            <a:ln w="595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6"/>
            <p:cNvSpPr/>
            <p:nvPr/>
          </p:nvSpPr>
          <p:spPr>
            <a:xfrm>
              <a:off x="1056925" y="365530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6"/>
            <p:cNvSpPr/>
            <p:nvPr/>
          </p:nvSpPr>
          <p:spPr>
            <a:xfrm>
              <a:off x="1017125" y="37005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39" y="0"/>
                    <a:pt x="0" y="150"/>
                    <a:pt x="0" y="335"/>
                  </a:cubicBezTo>
                  <a:cubicBezTo>
                    <a:pt x="0" y="519"/>
                    <a:pt x="139" y="669"/>
                    <a:pt x="318" y="669"/>
                  </a:cubicBezTo>
                  <a:cubicBezTo>
                    <a:pt x="497" y="669"/>
                    <a:pt x="641" y="519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6"/>
            <p:cNvSpPr/>
            <p:nvPr/>
          </p:nvSpPr>
          <p:spPr>
            <a:xfrm>
              <a:off x="1019875" y="37830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7" y="1"/>
                  </a:moveTo>
                  <a:cubicBezTo>
                    <a:pt x="139" y="1"/>
                    <a:pt x="0" y="151"/>
                    <a:pt x="0" y="335"/>
                  </a:cubicBezTo>
                  <a:cubicBezTo>
                    <a:pt x="0" y="520"/>
                    <a:pt x="139" y="670"/>
                    <a:pt x="317" y="670"/>
                  </a:cubicBezTo>
                  <a:cubicBezTo>
                    <a:pt x="496" y="670"/>
                    <a:pt x="640" y="520"/>
                    <a:pt x="640" y="335"/>
                  </a:cubicBezTo>
                  <a:cubicBezTo>
                    <a:pt x="640" y="151"/>
                    <a:pt x="496" y="1"/>
                    <a:pt x="317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6"/>
            <p:cNvSpPr/>
            <p:nvPr/>
          </p:nvSpPr>
          <p:spPr>
            <a:xfrm>
              <a:off x="1017125" y="38502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39" y="1"/>
                    <a:pt x="0" y="151"/>
                    <a:pt x="0" y="335"/>
                  </a:cubicBezTo>
                  <a:cubicBezTo>
                    <a:pt x="0" y="520"/>
                    <a:pt x="139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6"/>
            <p:cNvSpPr/>
            <p:nvPr/>
          </p:nvSpPr>
          <p:spPr>
            <a:xfrm>
              <a:off x="1062400" y="37253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0"/>
                  </a:moveTo>
                  <a:cubicBezTo>
                    <a:pt x="145" y="0"/>
                    <a:pt x="1" y="150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0"/>
                    <a:pt x="497" y="0"/>
                    <a:pt x="318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6"/>
            <p:cNvSpPr/>
            <p:nvPr/>
          </p:nvSpPr>
          <p:spPr>
            <a:xfrm>
              <a:off x="1006025" y="35987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0"/>
                  </a:moveTo>
                  <a:cubicBezTo>
                    <a:pt x="145" y="0"/>
                    <a:pt x="0" y="150"/>
                    <a:pt x="0" y="335"/>
                  </a:cubicBezTo>
                  <a:cubicBezTo>
                    <a:pt x="0" y="519"/>
                    <a:pt x="145" y="669"/>
                    <a:pt x="323" y="669"/>
                  </a:cubicBezTo>
                  <a:cubicBezTo>
                    <a:pt x="502" y="669"/>
                    <a:pt x="646" y="519"/>
                    <a:pt x="646" y="335"/>
                  </a:cubicBezTo>
                  <a:cubicBezTo>
                    <a:pt x="646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6"/>
            <p:cNvSpPr/>
            <p:nvPr/>
          </p:nvSpPr>
          <p:spPr>
            <a:xfrm>
              <a:off x="1087075" y="358247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0"/>
                  </a:moveTo>
                  <a:cubicBezTo>
                    <a:pt x="144" y="0"/>
                    <a:pt x="0" y="150"/>
                    <a:pt x="0" y="335"/>
                  </a:cubicBezTo>
                  <a:cubicBezTo>
                    <a:pt x="0" y="519"/>
                    <a:pt x="144" y="669"/>
                    <a:pt x="323" y="669"/>
                  </a:cubicBezTo>
                  <a:cubicBezTo>
                    <a:pt x="502" y="669"/>
                    <a:pt x="640" y="519"/>
                    <a:pt x="640" y="335"/>
                  </a:cubicBezTo>
                  <a:cubicBezTo>
                    <a:pt x="640" y="150"/>
                    <a:pt x="502" y="0"/>
                    <a:pt x="323" y="0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6"/>
            <p:cNvSpPr/>
            <p:nvPr/>
          </p:nvSpPr>
          <p:spPr>
            <a:xfrm>
              <a:off x="1083175" y="3425575"/>
              <a:ext cx="16175" cy="16750"/>
            </a:xfrm>
            <a:custGeom>
              <a:avLst/>
              <a:gdLst/>
              <a:ahLst/>
              <a:cxnLst/>
              <a:rect l="l" t="t" r="r" b="b"/>
              <a:pathLst>
                <a:path w="647" h="670" extrusionOk="0">
                  <a:moveTo>
                    <a:pt x="323" y="1"/>
                  </a:moveTo>
                  <a:cubicBezTo>
                    <a:pt x="144" y="1"/>
                    <a:pt x="0" y="150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0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6"/>
            <p:cNvSpPr/>
            <p:nvPr/>
          </p:nvSpPr>
          <p:spPr>
            <a:xfrm>
              <a:off x="1040050" y="34584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18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18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18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6"/>
            <p:cNvSpPr/>
            <p:nvPr/>
          </p:nvSpPr>
          <p:spPr>
            <a:xfrm>
              <a:off x="1043375" y="3401925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3" y="1"/>
                  </a:moveTo>
                  <a:cubicBezTo>
                    <a:pt x="144" y="1"/>
                    <a:pt x="0" y="151"/>
                    <a:pt x="0" y="335"/>
                  </a:cubicBezTo>
                  <a:cubicBezTo>
                    <a:pt x="0" y="520"/>
                    <a:pt x="144" y="670"/>
                    <a:pt x="323" y="670"/>
                  </a:cubicBezTo>
                  <a:cubicBezTo>
                    <a:pt x="496" y="670"/>
                    <a:pt x="641" y="520"/>
                    <a:pt x="641" y="335"/>
                  </a:cubicBezTo>
                  <a:cubicBezTo>
                    <a:pt x="641" y="151"/>
                    <a:pt x="496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6"/>
            <p:cNvSpPr/>
            <p:nvPr/>
          </p:nvSpPr>
          <p:spPr>
            <a:xfrm>
              <a:off x="1091250" y="3470700"/>
              <a:ext cx="16175" cy="16775"/>
            </a:xfrm>
            <a:custGeom>
              <a:avLst/>
              <a:gdLst/>
              <a:ahLst/>
              <a:cxnLst/>
              <a:rect l="l" t="t" r="r" b="b"/>
              <a:pathLst>
                <a:path w="647" h="671" extrusionOk="0">
                  <a:moveTo>
                    <a:pt x="323" y="1"/>
                  </a:moveTo>
                  <a:cubicBezTo>
                    <a:pt x="145" y="1"/>
                    <a:pt x="0" y="151"/>
                    <a:pt x="0" y="335"/>
                  </a:cubicBezTo>
                  <a:cubicBezTo>
                    <a:pt x="0" y="520"/>
                    <a:pt x="145" y="670"/>
                    <a:pt x="323" y="670"/>
                  </a:cubicBezTo>
                  <a:cubicBezTo>
                    <a:pt x="502" y="670"/>
                    <a:pt x="646" y="520"/>
                    <a:pt x="646" y="335"/>
                  </a:cubicBezTo>
                  <a:cubicBezTo>
                    <a:pt x="646" y="151"/>
                    <a:pt x="502" y="1"/>
                    <a:pt x="323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6"/>
            <p:cNvSpPr/>
            <p:nvPr/>
          </p:nvSpPr>
          <p:spPr>
            <a:xfrm>
              <a:off x="1004575" y="3490750"/>
              <a:ext cx="16025" cy="16750"/>
            </a:xfrm>
            <a:custGeom>
              <a:avLst/>
              <a:gdLst/>
              <a:ahLst/>
              <a:cxnLst/>
              <a:rect l="l" t="t" r="r" b="b"/>
              <a:pathLst>
                <a:path w="641" h="670" extrusionOk="0">
                  <a:moveTo>
                    <a:pt x="324" y="1"/>
                  </a:moveTo>
                  <a:cubicBezTo>
                    <a:pt x="145" y="1"/>
                    <a:pt x="1" y="151"/>
                    <a:pt x="1" y="335"/>
                  </a:cubicBezTo>
                  <a:cubicBezTo>
                    <a:pt x="1" y="520"/>
                    <a:pt x="145" y="670"/>
                    <a:pt x="324" y="670"/>
                  </a:cubicBezTo>
                  <a:cubicBezTo>
                    <a:pt x="497" y="670"/>
                    <a:pt x="641" y="520"/>
                    <a:pt x="641" y="335"/>
                  </a:cubicBezTo>
                  <a:cubicBezTo>
                    <a:pt x="641" y="151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7B0404"/>
            </a:solidFill>
            <a:ln w="725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6"/>
            <p:cNvSpPr/>
            <p:nvPr/>
          </p:nvSpPr>
          <p:spPr>
            <a:xfrm>
              <a:off x="1100325" y="1446975"/>
              <a:ext cx="567625" cy="448350"/>
            </a:xfrm>
            <a:custGeom>
              <a:avLst/>
              <a:gdLst/>
              <a:ahLst/>
              <a:cxnLst/>
              <a:rect l="l" t="t" r="r" b="b"/>
              <a:pathLst>
                <a:path w="22705" h="17934" fill="none" extrusionOk="0">
                  <a:moveTo>
                    <a:pt x="22704" y="2873"/>
                  </a:moveTo>
                  <a:cubicBezTo>
                    <a:pt x="20529" y="3865"/>
                    <a:pt x="20178" y="5497"/>
                    <a:pt x="20212" y="7845"/>
                  </a:cubicBezTo>
                  <a:cubicBezTo>
                    <a:pt x="20212" y="13417"/>
                    <a:pt x="15696" y="17933"/>
                    <a:pt x="10124" y="17933"/>
                  </a:cubicBezTo>
                  <a:cubicBezTo>
                    <a:pt x="4546" y="17933"/>
                    <a:pt x="30" y="13417"/>
                    <a:pt x="30" y="7845"/>
                  </a:cubicBezTo>
                  <a:cubicBezTo>
                    <a:pt x="41" y="6812"/>
                    <a:pt x="1" y="5480"/>
                    <a:pt x="1131" y="3894"/>
                  </a:cubicBezTo>
                  <a:cubicBezTo>
                    <a:pt x="1454" y="3444"/>
                    <a:pt x="3196" y="116"/>
                    <a:pt x="404" y="0"/>
                  </a:cubicBezTo>
                </a:path>
              </a:pathLst>
            </a:custGeom>
            <a:noFill/>
            <a:ln w="8225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6"/>
            <p:cNvSpPr/>
            <p:nvPr/>
          </p:nvSpPr>
          <p:spPr>
            <a:xfrm>
              <a:off x="1142150" y="1582950"/>
              <a:ext cx="108600" cy="113225"/>
            </a:xfrm>
            <a:custGeom>
              <a:avLst/>
              <a:gdLst/>
              <a:ahLst/>
              <a:cxnLst/>
              <a:rect l="l" t="t" r="r" b="b"/>
              <a:pathLst>
                <a:path w="4344" h="4529" extrusionOk="0">
                  <a:moveTo>
                    <a:pt x="0" y="0"/>
                  </a:moveTo>
                  <a:cubicBezTo>
                    <a:pt x="0" y="0"/>
                    <a:pt x="1085" y="1033"/>
                    <a:pt x="1517" y="2244"/>
                  </a:cubicBezTo>
                  <a:cubicBezTo>
                    <a:pt x="1950" y="3456"/>
                    <a:pt x="4344" y="4528"/>
                    <a:pt x="4344" y="4528"/>
                  </a:cubicBezTo>
                  <a:cubicBezTo>
                    <a:pt x="4344" y="4528"/>
                    <a:pt x="2683" y="2729"/>
                    <a:pt x="2498" y="1644"/>
                  </a:cubicBezTo>
                  <a:cubicBezTo>
                    <a:pt x="2313" y="5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6"/>
            <p:cNvSpPr/>
            <p:nvPr/>
          </p:nvSpPr>
          <p:spPr>
            <a:xfrm>
              <a:off x="1185850" y="1625400"/>
              <a:ext cx="14000" cy="17475"/>
            </a:xfrm>
            <a:custGeom>
              <a:avLst/>
              <a:gdLst/>
              <a:ahLst/>
              <a:cxnLst/>
              <a:rect l="l" t="t" r="r" b="b"/>
              <a:pathLst>
                <a:path w="560" h="699" extrusionOk="0">
                  <a:moveTo>
                    <a:pt x="208" y="0"/>
                  </a:moveTo>
                  <a:cubicBezTo>
                    <a:pt x="190" y="0"/>
                    <a:pt x="173" y="3"/>
                    <a:pt x="156" y="10"/>
                  </a:cubicBezTo>
                  <a:cubicBezTo>
                    <a:pt x="41" y="50"/>
                    <a:pt x="0" y="241"/>
                    <a:pt x="69" y="425"/>
                  </a:cubicBezTo>
                  <a:cubicBezTo>
                    <a:pt x="129" y="590"/>
                    <a:pt x="250" y="699"/>
                    <a:pt x="356" y="699"/>
                  </a:cubicBezTo>
                  <a:cubicBezTo>
                    <a:pt x="372" y="699"/>
                    <a:pt x="388" y="696"/>
                    <a:pt x="404" y="690"/>
                  </a:cubicBezTo>
                  <a:cubicBezTo>
                    <a:pt x="525" y="650"/>
                    <a:pt x="560" y="460"/>
                    <a:pt x="490" y="269"/>
                  </a:cubicBezTo>
                  <a:cubicBezTo>
                    <a:pt x="431" y="111"/>
                    <a:pt x="313" y="0"/>
                    <a:pt x="208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6"/>
            <p:cNvSpPr/>
            <p:nvPr/>
          </p:nvSpPr>
          <p:spPr>
            <a:xfrm>
              <a:off x="1135375" y="1646250"/>
              <a:ext cx="51800" cy="148125"/>
            </a:xfrm>
            <a:custGeom>
              <a:avLst/>
              <a:gdLst/>
              <a:ahLst/>
              <a:cxnLst/>
              <a:rect l="l" t="t" r="r" b="b"/>
              <a:pathLst>
                <a:path w="2072" h="5925" extrusionOk="0">
                  <a:moveTo>
                    <a:pt x="0" y="1"/>
                  </a:moveTo>
                  <a:cubicBezTo>
                    <a:pt x="0" y="1"/>
                    <a:pt x="560" y="1397"/>
                    <a:pt x="450" y="2677"/>
                  </a:cubicBezTo>
                  <a:cubicBezTo>
                    <a:pt x="335" y="3958"/>
                    <a:pt x="2071" y="5925"/>
                    <a:pt x="2071" y="5925"/>
                  </a:cubicBezTo>
                  <a:cubicBezTo>
                    <a:pt x="2071" y="5925"/>
                    <a:pt x="1310" y="3594"/>
                    <a:pt x="1592" y="2539"/>
                  </a:cubicBezTo>
                  <a:cubicBezTo>
                    <a:pt x="1875" y="14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6"/>
            <p:cNvSpPr/>
            <p:nvPr/>
          </p:nvSpPr>
          <p:spPr>
            <a:xfrm>
              <a:off x="1154250" y="1704800"/>
              <a:ext cx="12000" cy="18200"/>
            </a:xfrm>
            <a:custGeom>
              <a:avLst/>
              <a:gdLst/>
              <a:ahLst/>
              <a:cxnLst/>
              <a:rect l="l" t="t" r="r" b="b"/>
              <a:pathLst>
                <a:path w="480" h="728" extrusionOk="0">
                  <a:moveTo>
                    <a:pt x="265" y="0"/>
                  </a:moveTo>
                  <a:cubicBezTo>
                    <a:pt x="141" y="0"/>
                    <a:pt x="35" y="149"/>
                    <a:pt x="18" y="347"/>
                  </a:cubicBezTo>
                  <a:cubicBezTo>
                    <a:pt x="1" y="549"/>
                    <a:pt x="93" y="716"/>
                    <a:pt x="214" y="727"/>
                  </a:cubicBezTo>
                  <a:cubicBezTo>
                    <a:pt x="219" y="728"/>
                    <a:pt x="223" y="728"/>
                    <a:pt x="228" y="728"/>
                  </a:cubicBezTo>
                  <a:cubicBezTo>
                    <a:pt x="349" y="728"/>
                    <a:pt x="451" y="576"/>
                    <a:pt x="468" y="381"/>
                  </a:cubicBezTo>
                  <a:cubicBezTo>
                    <a:pt x="480" y="179"/>
                    <a:pt x="393" y="12"/>
                    <a:pt x="272" y="1"/>
                  </a:cubicBezTo>
                  <a:cubicBezTo>
                    <a:pt x="270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>
              <a:off x="1250725" y="1571850"/>
              <a:ext cx="101975" cy="119125"/>
            </a:xfrm>
            <a:custGeom>
              <a:avLst/>
              <a:gdLst/>
              <a:ahLst/>
              <a:cxnLst/>
              <a:rect l="l" t="t" r="r" b="b"/>
              <a:pathLst>
                <a:path w="4079" h="4765" extrusionOk="0">
                  <a:moveTo>
                    <a:pt x="1" y="4765"/>
                  </a:moveTo>
                  <a:cubicBezTo>
                    <a:pt x="1" y="4765"/>
                    <a:pt x="924" y="3582"/>
                    <a:pt x="2089" y="3034"/>
                  </a:cubicBezTo>
                  <a:cubicBezTo>
                    <a:pt x="3254" y="2486"/>
                    <a:pt x="4079" y="0"/>
                    <a:pt x="4079" y="0"/>
                  </a:cubicBezTo>
                  <a:cubicBezTo>
                    <a:pt x="4079" y="0"/>
                    <a:pt x="2452" y="1829"/>
                    <a:pt x="1391" y="2117"/>
                  </a:cubicBezTo>
                  <a:cubicBezTo>
                    <a:pt x="335" y="2406"/>
                    <a:pt x="1" y="4765"/>
                    <a:pt x="1" y="4765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>
              <a:off x="1287225" y="1629025"/>
              <a:ext cx="19050" cy="12850"/>
            </a:xfrm>
            <a:custGeom>
              <a:avLst/>
              <a:gdLst/>
              <a:ahLst/>
              <a:cxnLst/>
              <a:rect l="l" t="t" r="r" b="b"/>
              <a:pathLst>
                <a:path w="762" h="514" extrusionOk="0">
                  <a:moveTo>
                    <a:pt x="504" y="1"/>
                  </a:moveTo>
                  <a:cubicBezTo>
                    <a:pt x="436" y="1"/>
                    <a:pt x="358" y="19"/>
                    <a:pt x="283" y="55"/>
                  </a:cubicBezTo>
                  <a:cubicBezTo>
                    <a:pt x="98" y="142"/>
                    <a:pt x="0" y="303"/>
                    <a:pt x="52" y="419"/>
                  </a:cubicBezTo>
                  <a:cubicBezTo>
                    <a:pt x="82" y="481"/>
                    <a:pt x="157" y="514"/>
                    <a:pt x="251" y="514"/>
                  </a:cubicBezTo>
                  <a:cubicBezTo>
                    <a:pt x="320" y="514"/>
                    <a:pt x="400" y="496"/>
                    <a:pt x="479" y="459"/>
                  </a:cubicBezTo>
                  <a:cubicBezTo>
                    <a:pt x="658" y="372"/>
                    <a:pt x="762" y="211"/>
                    <a:pt x="704" y="101"/>
                  </a:cubicBezTo>
                  <a:cubicBezTo>
                    <a:pt x="674" y="35"/>
                    <a:pt x="598" y="1"/>
                    <a:pt x="504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>
              <a:off x="1207625" y="1700325"/>
              <a:ext cx="52500" cy="147850"/>
            </a:xfrm>
            <a:custGeom>
              <a:avLst/>
              <a:gdLst/>
              <a:ahLst/>
              <a:cxnLst/>
              <a:rect l="l" t="t" r="r" b="b"/>
              <a:pathLst>
                <a:path w="2100" h="5914" extrusionOk="0">
                  <a:moveTo>
                    <a:pt x="0" y="1"/>
                  </a:moveTo>
                  <a:cubicBezTo>
                    <a:pt x="0" y="1"/>
                    <a:pt x="571" y="1391"/>
                    <a:pt x="462" y="2671"/>
                  </a:cubicBezTo>
                  <a:cubicBezTo>
                    <a:pt x="358" y="3958"/>
                    <a:pt x="2100" y="5913"/>
                    <a:pt x="2100" y="5913"/>
                  </a:cubicBezTo>
                  <a:cubicBezTo>
                    <a:pt x="2100" y="5913"/>
                    <a:pt x="1327" y="3589"/>
                    <a:pt x="1604" y="2527"/>
                  </a:cubicBezTo>
                  <a:cubicBezTo>
                    <a:pt x="1881" y="146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>
              <a:off x="1226950" y="1758725"/>
              <a:ext cx="11975" cy="18225"/>
            </a:xfrm>
            <a:custGeom>
              <a:avLst/>
              <a:gdLst/>
              <a:ahLst/>
              <a:cxnLst/>
              <a:rect l="l" t="t" r="r" b="b"/>
              <a:pathLst>
                <a:path w="479" h="729" extrusionOk="0">
                  <a:moveTo>
                    <a:pt x="259" y="1"/>
                  </a:moveTo>
                  <a:cubicBezTo>
                    <a:pt x="135" y="1"/>
                    <a:pt x="29" y="154"/>
                    <a:pt x="17" y="347"/>
                  </a:cubicBezTo>
                  <a:cubicBezTo>
                    <a:pt x="0" y="549"/>
                    <a:pt x="87" y="722"/>
                    <a:pt x="214" y="728"/>
                  </a:cubicBezTo>
                  <a:cubicBezTo>
                    <a:pt x="218" y="728"/>
                    <a:pt x="222" y="728"/>
                    <a:pt x="226" y="728"/>
                  </a:cubicBezTo>
                  <a:cubicBezTo>
                    <a:pt x="343" y="728"/>
                    <a:pt x="450" y="576"/>
                    <a:pt x="462" y="382"/>
                  </a:cubicBezTo>
                  <a:cubicBezTo>
                    <a:pt x="479" y="180"/>
                    <a:pt x="387" y="12"/>
                    <a:pt x="265" y="1"/>
                  </a:cubicBezTo>
                  <a:cubicBezTo>
                    <a:pt x="263" y="1"/>
                    <a:pt x="261" y="1"/>
                    <a:pt x="259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>
              <a:off x="1303650" y="1701475"/>
              <a:ext cx="83100" cy="133700"/>
            </a:xfrm>
            <a:custGeom>
              <a:avLst/>
              <a:gdLst/>
              <a:ahLst/>
              <a:cxnLst/>
              <a:rect l="l" t="t" r="r" b="b"/>
              <a:pathLst>
                <a:path w="3324" h="5348" extrusionOk="0">
                  <a:moveTo>
                    <a:pt x="47" y="5348"/>
                  </a:moveTo>
                  <a:cubicBezTo>
                    <a:pt x="47" y="5348"/>
                    <a:pt x="768" y="4033"/>
                    <a:pt x="1829" y="3312"/>
                  </a:cubicBezTo>
                  <a:cubicBezTo>
                    <a:pt x="2896" y="2591"/>
                    <a:pt x="3323" y="1"/>
                    <a:pt x="3323" y="1"/>
                  </a:cubicBezTo>
                  <a:cubicBezTo>
                    <a:pt x="3323" y="1"/>
                    <a:pt x="2002" y="2066"/>
                    <a:pt x="1004" y="2516"/>
                  </a:cubicBezTo>
                  <a:cubicBezTo>
                    <a:pt x="1" y="2966"/>
                    <a:pt x="47" y="5348"/>
                    <a:pt x="47" y="5348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6"/>
            <p:cNvSpPr/>
            <p:nvPr/>
          </p:nvSpPr>
          <p:spPr>
            <a:xfrm>
              <a:off x="1332200" y="1766175"/>
              <a:ext cx="18500" cy="13975"/>
            </a:xfrm>
            <a:custGeom>
              <a:avLst/>
              <a:gdLst/>
              <a:ahLst/>
              <a:cxnLst/>
              <a:rect l="l" t="t" r="r" b="b"/>
              <a:pathLst>
                <a:path w="740" h="559" extrusionOk="0">
                  <a:moveTo>
                    <a:pt x="506" y="1"/>
                  </a:moveTo>
                  <a:cubicBezTo>
                    <a:pt x="424" y="1"/>
                    <a:pt x="328" y="33"/>
                    <a:pt x="237" y="95"/>
                  </a:cubicBezTo>
                  <a:cubicBezTo>
                    <a:pt x="76" y="210"/>
                    <a:pt x="1" y="383"/>
                    <a:pt x="70" y="487"/>
                  </a:cubicBezTo>
                  <a:cubicBezTo>
                    <a:pt x="102" y="535"/>
                    <a:pt x="160" y="558"/>
                    <a:pt x="229" y="558"/>
                  </a:cubicBezTo>
                  <a:cubicBezTo>
                    <a:pt x="310" y="558"/>
                    <a:pt x="407" y="526"/>
                    <a:pt x="497" y="464"/>
                  </a:cubicBezTo>
                  <a:cubicBezTo>
                    <a:pt x="658" y="349"/>
                    <a:pt x="739" y="176"/>
                    <a:pt x="664" y="72"/>
                  </a:cubicBezTo>
                  <a:cubicBezTo>
                    <a:pt x="632" y="24"/>
                    <a:pt x="575" y="1"/>
                    <a:pt x="506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6"/>
            <p:cNvSpPr/>
            <p:nvPr/>
          </p:nvSpPr>
          <p:spPr>
            <a:xfrm>
              <a:off x="1350675" y="1729325"/>
              <a:ext cx="100100" cy="120725"/>
            </a:xfrm>
            <a:custGeom>
              <a:avLst/>
              <a:gdLst/>
              <a:ahLst/>
              <a:cxnLst/>
              <a:rect l="l" t="t" r="r" b="b"/>
              <a:pathLst>
                <a:path w="4004" h="4829" extrusionOk="0">
                  <a:moveTo>
                    <a:pt x="4003" y="0"/>
                  </a:moveTo>
                  <a:cubicBezTo>
                    <a:pt x="4003" y="0"/>
                    <a:pt x="3103" y="1200"/>
                    <a:pt x="1950" y="1765"/>
                  </a:cubicBezTo>
                  <a:cubicBezTo>
                    <a:pt x="790" y="2330"/>
                    <a:pt x="0" y="4828"/>
                    <a:pt x="0" y="4828"/>
                  </a:cubicBezTo>
                  <a:cubicBezTo>
                    <a:pt x="0" y="4828"/>
                    <a:pt x="1604" y="2976"/>
                    <a:pt x="2659" y="2671"/>
                  </a:cubicBezTo>
                  <a:cubicBezTo>
                    <a:pt x="3709" y="2365"/>
                    <a:pt x="4003" y="0"/>
                    <a:pt x="4003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>
              <a:off x="1396225" y="1779100"/>
              <a:ext cx="19075" cy="12900"/>
            </a:xfrm>
            <a:custGeom>
              <a:avLst/>
              <a:gdLst/>
              <a:ahLst/>
              <a:cxnLst/>
              <a:rect l="l" t="t" r="r" b="b"/>
              <a:pathLst>
                <a:path w="763" h="516" extrusionOk="0">
                  <a:moveTo>
                    <a:pt x="512" y="0"/>
                  </a:moveTo>
                  <a:cubicBezTo>
                    <a:pt x="441" y="0"/>
                    <a:pt x="361" y="19"/>
                    <a:pt x="284" y="57"/>
                  </a:cubicBezTo>
                  <a:cubicBezTo>
                    <a:pt x="105" y="149"/>
                    <a:pt x="1" y="311"/>
                    <a:pt x="59" y="420"/>
                  </a:cubicBezTo>
                  <a:cubicBezTo>
                    <a:pt x="92" y="483"/>
                    <a:pt x="168" y="516"/>
                    <a:pt x="261" y="516"/>
                  </a:cubicBezTo>
                  <a:cubicBezTo>
                    <a:pt x="331" y="516"/>
                    <a:pt x="409" y="498"/>
                    <a:pt x="485" y="461"/>
                  </a:cubicBezTo>
                  <a:cubicBezTo>
                    <a:pt x="664" y="368"/>
                    <a:pt x="762" y="207"/>
                    <a:pt x="710" y="97"/>
                  </a:cubicBezTo>
                  <a:cubicBezTo>
                    <a:pt x="678" y="32"/>
                    <a:pt x="603" y="0"/>
                    <a:pt x="512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6"/>
            <p:cNvSpPr/>
            <p:nvPr/>
          </p:nvSpPr>
          <p:spPr>
            <a:xfrm>
              <a:off x="1266750" y="1654175"/>
              <a:ext cx="64175" cy="154200"/>
            </a:xfrm>
            <a:custGeom>
              <a:avLst/>
              <a:gdLst/>
              <a:ahLst/>
              <a:cxnLst/>
              <a:rect l="l" t="t" r="r" b="b"/>
              <a:pathLst>
                <a:path w="2567" h="6168" extrusionOk="0">
                  <a:moveTo>
                    <a:pt x="1679" y="1"/>
                  </a:moveTo>
                  <a:cubicBezTo>
                    <a:pt x="1679" y="1"/>
                    <a:pt x="1471" y="1483"/>
                    <a:pt x="738" y="2539"/>
                  </a:cubicBezTo>
                  <a:cubicBezTo>
                    <a:pt x="0" y="3594"/>
                    <a:pt x="525" y="6167"/>
                    <a:pt x="525" y="6167"/>
                  </a:cubicBezTo>
                  <a:cubicBezTo>
                    <a:pt x="525" y="6167"/>
                    <a:pt x="1021" y="3768"/>
                    <a:pt x="1794" y="2989"/>
                  </a:cubicBezTo>
                  <a:cubicBezTo>
                    <a:pt x="2567" y="2210"/>
                    <a:pt x="1679" y="1"/>
                    <a:pt x="1679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>
              <a:off x="1288950" y="1717025"/>
              <a:ext cx="15450" cy="16275"/>
            </a:xfrm>
            <a:custGeom>
              <a:avLst/>
              <a:gdLst/>
              <a:ahLst/>
              <a:cxnLst/>
              <a:rect l="l" t="t" r="r" b="b"/>
              <a:pathLst>
                <a:path w="618" h="651" extrusionOk="0">
                  <a:moveTo>
                    <a:pt x="427" y="0"/>
                  </a:moveTo>
                  <a:cubicBezTo>
                    <a:pt x="329" y="0"/>
                    <a:pt x="209" y="76"/>
                    <a:pt x="122" y="198"/>
                  </a:cubicBezTo>
                  <a:cubicBezTo>
                    <a:pt x="12" y="365"/>
                    <a:pt x="0" y="556"/>
                    <a:pt x="104" y="625"/>
                  </a:cubicBezTo>
                  <a:cubicBezTo>
                    <a:pt x="130" y="642"/>
                    <a:pt x="161" y="650"/>
                    <a:pt x="194" y="650"/>
                  </a:cubicBezTo>
                  <a:cubicBezTo>
                    <a:pt x="291" y="650"/>
                    <a:pt x="410" y="577"/>
                    <a:pt x="496" y="452"/>
                  </a:cubicBezTo>
                  <a:cubicBezTo>
                    <a:pt x="606" y="284"/>
                    <a:pt x="618" y="94"/>
                    <a:pt x="514" y="25"/>
                  </a:cubicBezTo>
                  <a:cubicBezTo>
                    <a:pt x="488" y="8"/>
                    <a:pt x="459" y="0"/>
                    <a:pt x="427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>
              <a:off x="1412375" y="1753550"/>
              <a:ext cx="119425" cy="101675"/>
            </a:xfrm>
            <a:custGeom>
              <a:avLst/>
              <a:gdLst/>
              <a:ahLst/>
              <a:cxnLst/>
              <a:rect l="l" t="t" r="r" b="b"/>
              <a:pathLst>
                <a:path w="4777" h="4067" extrusionOk="0">
                  <a:moveTo>
                    <a:pt x="4777" y="0"/>
                  </a:moveTo>
                  <a:cubicBezTo>
                    <a:pt x="4777" y="0"/>
                    <a:pt x="3681" y="1027"/>
                    <a:pt x="2447" y="1385"/>
                  </a:cubicBezTo>
                  <a:cubicBezTo>
                    <a:pt x="1206" y="1742"/>
                    <a:pt x="1" y="4067"/>
                    <a:pt x="1" y="4067"/>
                  </a:cubicBezTo>
                  <a:cubicBezTo>
                    <a:pt x="1" y="4067"/>
                    <a:pt x="1899" y="2515"/>
                    <a:pt x="2989" y="2394"/>
                  </a:cubicBezTo>
                  <a:cubicBezTo>
                    <a:pt x="4079" y="2279"/>
                    <a:pt x="4777" y="0"/>
                    <a:pt x="4777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>
              <a:off x="1468050" y="1795175"/>
              <a:ext cx="19200" cy="11925"/>
            </a:xfrm>
            <a:custGeom>
              <a:avLst/>
              <a:gdLst/>
              <a:ahLst/>
              <a:cxnLst/>
              <a:rect l="l" t="t" r="r" b="b"/>
              <a:pathLst>
                <a:path w="768" h="477" extrusionOk="0">
                  <a:moveTo>
                    <a:pt x="484" y="1"/>
                  </a:moveTo>
                  <a:cubicBezTo>
                    <a:pt x="433" y="1"/>
                    <a:pt x="379" y="9"/>
                    <a:pt x="323" y="25"/>
                  </a:cubicBezTo>
                  <a:cubicBezTo>
                    <a:pt x="127" y="83"/>
                    <a:pt x="0" y="227"/>
                    <a:pt x="41" y="342"/>
                  </a:cubicBezTo>
                  <a:cubicBezTo>
                    <a:pt x="65" y="429"/>
                    <a:pt x="166" y="477"/>
                    <a:pt x="290" y="477"/>
                  </a:cubicBezTo>
                  <a:cubicBezTo>
                    <a:pt x="341" y="477"/>
                    <a:pt x="395" y="469"/>
                    <a:pt x="450" y="452"/>
                  </a:cubicBezTo>
                  <a:cubicBezTo>
                    <a:pt x="641" y="394"/>
                    <a:pt x="768" y="256"/>
                    <a:pt x="733" y="135"/>
                  </a:cubicBezTo>
                  <a:cubicBezTo>
                    <a:pt x="708" y="49"/>
                    <a:pt x="608" y="1"/>
                    <a:pt x="484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>
              <a:off x="1514325" y="1484025"/>
              <a:ext cx="120150" cy="100825"/>
            </a:xfrm>
            <a:custGeom>
              <a:avLst/>
              <a:gdLst/>
              <a:ahLst/>
              <a:cxnLst/>
              <a:rect l="l" t="t" r="r" b="b"/>
              <a:pathLst>
                <a:path w="4806" h="4033" extrusionOk="0">
                  <a:moveTo>
                    <a:pt x="4806" y="1"/>
                  </a:moveTo>
                  <a:cubicBezTo>
                    <a:pt x="4806" y="1"/>
                    <a:pt x="3704" y="1016"/>
                    <a:pt x="2464" y="1368"/>
                  </a:cubicBezTo>
                  <a:cubicBezTo>
                    <a:pt x="1224" y="1714"/>
                    <a:pt x="1" y="4032"/>
                    <a:pt x="1" y="4032"/>
                  </a:cubicBezTo>
                  <a:cubicBezTo>
                    <a:pt x="1" y="4032"/>
                    <a:pt x="1904" y="2498"/>
                    <a:pt x="3000" y="2383"/>
                  </a:cubicBezTo>
                  <a:cubicBezTo>
                    <a:pt x="4091" y="2273"/>
                    <a:pt x="4806" y="1"/>
                    <a:pt x="4806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>
              <a:off x="1570425" y="1525325"/>
              <a:ext cx="19200" cy="11950"/>
            </a:xfrm>
            <a:custGeom>
              <a:avLst/>
              <a:gdLst/>
              <a:ahLst/>
              <a:cxnLst/>
              <a:rect l="l" t="t" r="r" b="b"/>
              <a:pathLst>
                <a:path w="768" h="478" extrusionOk="0">
                  <a:moveTo>
                    <a:pt x="476" y="0"/>
                  </a:moveTo>
                  <a:cubicBezTo>
                    <a:pt x="427" y="0"/>
                    <a:pt x="376" y="7"/>
                    <a:pt x="324" y="21"/>
                  </a:cubicBezTo>
                  <a:cubicBezTo>
                    <a:pt x="128" y="79"/>
                    <a:pt x="1" y="223"/>
                    <a:pt x="35" y="339"/>
                  </a:cubicBezTo>
                  <a:cubicBezTo>
                    <a:pt x="60" y="426"/>
                    <a:pt x="164" y="477"/>
                    <a:pt x="293" y="477"/>
                  </a:cubicBezTo>
                  <a:cubicBezTo>
                    <a:pt x="343" y="477"/>
                    <a:pt x="396" y="470"/>
                    <a:pt x="451" y="454"/>
                  </a:cubicBezTo>
                  <a:cubicBezTo>
                    <a:pt x="641" y="396"/>
                    <a:pt x="768" y="258"/>
                    <a:pt x="733" y="137"/>
                  </a:cubicBezTo>
                  <a:cubicBezTo>
                    <a:pt x="708" y="49"/>
                    <a:pt x="604" y="0"/>
                    <a:pt x="476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>
              <a:off x="1328750" y="1628075"/>
              <a:ext cx="131525" cy="85550"/>
            </a:xfrm>
            <a:custGeom>
              <a:avLst/>
              <a:gdLst/>
              <a:ahLst/>
              <a:cxnLst/>
              <a:rect l="l" t="t" r="r" b="b"/>
              <a:pathLst>
                <a:path w="5261" h="3422" extrusionOk="0">
                  <a:moveTo>
                    <a:pt x="5261" y="1"/>
                  </a:moveTo>
                  <a:cubicBezTo>
                    <a:pt x="5261" y="1"/>
                    <a:pt x="4044" y="878"/>
                    <a:pt x="2769" y="1074"/>
                  </a:cubicBezTo>
                  <a:cubicBezTo>
                    <a:pt x="1500" y="1270"/>
                    <a:pt x="0" y="3421"/>
                    <a:pt x="0" y="3421"/>
                  </a:cubicBezTo>
                  <a:cubicBezTo>
                    <a:pt x="0" y="3421"/>
                    <a:pt x="2083" y="2129"/>
                    <a:pt x="3179" y="2147"/>
                  </a:cubicBezTo>
                  <a:cubicBezTo>
                    <a:pt x="4275" y="2170"/>
                    <a:pt x="5261" y="1"/>
                    <a:pt x="5261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>
              <a:off x="1391050" y="1662625"/>
              <a:ext cx="18900" cy="11500"/>
            </a:xfrm>
            <a:custGeom>
              <a:avLst/>
              <a:gdLst/>
              <a:ahLst/>
              <a:cxnLst/>
              <a:rect l="l" t="t" r="r" b="b"/>
              <a:pathLst>
                <a:path w="756" h="460" extrusionOk="0">
                  <a:moveTo>
                    <a:pt x="438" y="1"/>
                  </a:moveTo>
                  <a:cubicBezTo>
                    <a:pt x="407" y="1"/>
                    <a:pt x="374" y="3"/>
                    <a:pt x="341" y="9"/>
                  </a:cubicBezTo>
                  <a:cubicBezTo>
                    <a:pt x="144" y="44"/>
                    <a:pt x="0" y="165"/>
                    <a:pt x="18" y="292"/>
                  </a:cubicBezTo>
                  <a:cubicBezTo>
                    <a:pt x="37" y="394"/>
                    <a:pt x="168" y="460"/>
                    <a:pt x="327" y="460"/>
                  </a:cubicBezTo>
                  <a:cubicBezTo>
                    <a:pt x="356" y="460"/>
                    <a:pt x="386" y="458"/>
                    <a:pt x="416" y="453"/>
                  </a:cubicBezTo>
                  <a:cubicBezTo>
                    <a:pt x="612" y="419"/>
                    <a:pt x="756" y="292"/>
                    <a:pt x="739" y="171"/>
                  </a:cubicBezTo>
                  <a:cubicBezTo>
                    <a:pt x="719" y="69"/>
                    <a:pt x="596" y="1"/>
                    <a:pt x="438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>
              <a:off x="1472525" y="1603150"/>
              <a:ext cx="64200" cy="154175"/>
            </a:xfrm>
            <a:custGeom>
              <a:avLst/>
              <a:gdLst/>
              <a:ahLst/>
              <a:cxnLst/>
              <a:rect l="l" t="t" r="r" b="b"/>
              <a:pathLst>
                <a:path w="2568" h="6167" extrusionOk="0">
                  <a:moveTo>
                    <a:pt x="1673" y="0"/>
                  </a:moveTo>
                  <a:cubicBezTo>
                    <a:pt x="1673" y="0"/>
                    <a:pt x="1465" y="1488"/>
                    <a:pt x="733" y="2544"/>
                  </a:cubicBezTo>
                  <a:cubicBezTo>
                    <a:pt x="0" y="3599"/>
                    <a:pt x="519" y="6166"/>
                    <a:pt x="519" y="6166"/>
                  </a:cubicBezTo>
                  <a:cubicBezTo>
                    <a:pt x="519" y="6166"/>
                    <a:pt x="1021" y="3767"/>
                    <a:pt x="1794" y="2988"/>
                  </a:cubicBezTo>
                  <a:cubicBezTo>
                    <a:pt x="2567" y="2209"/>
                    <a:pt x="1673" y="0"/>
                    <a:pt x="1673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>
              <a:off x="1494575" y="1665975"/>
              <a:ext cx="15450" cy="16400"/>
            </a:xfrm>
            <a:custGeom>
              <a:avLst/>
              <a:gdLst/>
              <a:ahLst/>
              <a:cxnLst/>
              <a:rect l="l" t="t" r="r" b="b"/>
              <a:pathLst>
                <a:path w="618" h="656" extrusionOk="0">
                  <a:moveTo>
                    <a:pt x="428" y="0"/>
                  </a:moveTo>
                  <a:cubicBezTo>
                    <a:pt x="329" y="0"/>
                    <a:pt x="209" y="77"/>
                    <a:pt x="122" y="204"/>
                  </a:cubicBezTo>
                  <a:cubicBezTo>
                    <a:pt x="12" y="365"/>
                    <a:pt x="1" y="556"/>
                    <a:pt x="105" y="631"/>
                  </a:cubicBezTo>
                  <a:cubicBezTo>
                    <a:pt x="130" y="647"/>
                    <a:pt x="159" y="655"/>
                    <a:pt x="191" y="655"/>
                  </a:cubicBezTo>
                  <a:cubicBezTo>
                    <a:pt x="289" y="655"/>
                    <a:pt x="409" y="578"/>
                    <a:pt x="497" y="452"/>
                  </a:cubicBezTo>
                  <a:cubicBezTo>
                    <a:pt x="606" y="290"/>
                    <a:pt x="618" y="100"/>
                    <a:pt x="514" y="25"/>
                  </a:cubicBezTo>
                  <a:cubicBezTo>
                    <a:pt x="489" y="8"/>
                    <a:pt x="459" y="0"/>
                    <a:pt x="428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>
              <a:off x="1534225" y="1588425"/>
              <a:ext cx="52950" cy="156350"/>
            </a:xfrm>
            <a:custGeom>
              <a:avLst/>
              <a:gdLst/>
              <a:ahLst/>
              <a:cxnLst/>
              <a:rect l="l" t="t" r="r" b="b"/>
              <a:pathLst>
                <a:path w="2118" h="6254" extrusionOk="0">
                  <a:moveTo>
                    <a:pt x="687" y="1"/>
                  </a:moveTo>
                  <a:cubicBezTo>
                    <a:pt x="687" y="1"/>
                    <a:pt x="872" y="1489"/>
                    <a:pt x="439" y="2700"/>
                  </a:cubicBezTo>
                  <a:cubicBezTo>
                    <a:pt x="1" y="3911"/>
                    <a:pt x="1172" y="6253"/>
                    <a:pt x="1172" y="6253"/>
                  </a:cubicBezTo>
                  <a:cubicBezTo>
                    <a:pt x="1172" y="6253"/>
                    <a:pt x="1033" y="3813"/>
                    <a:pt x="1576" y="2856"/>
                  </a:cubicBezTo>
                  <a:cubicBezTo>
                    <a:pt x="2118" y="1904"/>
                    <a:pt x="687" y="1"/>
                    <a:pt x="687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>
              <a:off x="1551250" y="1651400"/>
              <a:ext cx="13875" cy="17575"/>
            </a:xfrm>
            <a:custGeom>
              <a:avLst/>
              <a:gdLst/>
              <a:ahLst/>
              <a:cxnLst/>
              <a:rect l="l" t="t" r="r" b="b"/>
              <a:pathLst>
                <a:path w="555" h="703" extrusionOk="0">
                  <a:moveTo>
                    <a:pt x="352" y="0"/>
                  </a:moveTo>
                  <a:cubicBezTo>
                    <a:pt x="246" y="0"/>
                    <a:pt x="124" y="114"/>
                    <a:pt x="64" y="279"/>
                  </a:cubicBezTo>
                  <a:cubicBezTo>
                    <a:pt x="1" y="470"/>
                    <a:pt x="41" y="654"/>
                    <a:pt x="156" y="695"/>
                  </a:cubicBezTo>
                  <a:cubicBezTo>
                    <a:pt x="172" y="700"/>
                    <a:pt x="188" y="702"/>
                    <a:pt x="204" y="702"/>
                  </a:cubicBezTo>
                  <a:cubicBezTo>
                    <a:pt x="314" y="702"/>
                    <a:pt x="431" y="589"/>
                    <a:pt x="491" y="423"/>
                  </a:cubicBezTo>
                  <a:cubicBezTo>
                    <a:pt x="554" y="239"/>
                    <a:pt x="514" y="48"/>
                    <a:pt x="399" y="8"/>
                  </a:cubicBezTo>
                  <a:cubicBezTo>
                    <a:pt x="384" y="3"/>
                    <a:pt x="368" y="0"/>
                    <a:pt x="352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6"/>
            <p:cNvSpPr/>
            <p:nvPr/>
          </p:nvSpPr>
          <p:spPr>
            <a:xfrm>
              <a:off x="1371875" y="1439175"/>
              <a:ext cx="71250" cy="144225"/>
            </a:xfrm>
            <a:custGeom>
              <a:avLst/>
              <a:gdLst/>
              <a:ahLst/>
              <a:cxnLst/>
              <a:rect l="l" t="t" r="r" b="b"/>
              <a:pathLst>
                <a:path w="2850" h="5769" extrusionOk="0">
                  <a:moveTo>
                    <a:pt x="2463" y="1"/>
                  </a:moveTo>
                  <a:cubicBezTo>
                    <a:pt x="2463" y="1"/>
                    <a:pt x="1938" y="1402"/>
                    <a:pt x="992" y="2273"/>
                  </a:cubicBezTo>
                  <a:cubicBezTo>
                    <a:pt x="46" y="3144"/>
                    <a:pt x="0" y="5769"/>
                    <a:pt x="0" y="5769"/>
                  </a:cubicBezTo>
                  <a:cubicBezTo>
                    <a:pt x="0" y="5769"/>
                    <a:pt x="1009" y="3537"/>
                    <a:pt x="1932" y="2942"/>
                  </a:cubicBezTo>
                  <a:cubicBezTo>
                    <a:pt x="2850" y="2348"/>
                    <a:pt x="2463" y="1"/>
                    <a:pt x="2463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6"/>
            <p:cNvSpPr/>
            <p:nvPr/>
          </p:nvSpPr>
          <p:spPr>
            <a:xfrm>
              <a:off x="1397525" y="1498425"/>
              <a:ext cx="17475" cy="14925"/>
            </a:xfrm>
            <a:custGeom>
              <a:avLst/>
              <a:gdLst/>
              <a:ahLst/>
              <a:cxnLst/>
              <a:rect l="l" t="t" r="r" b="b"/>
              <a:pathLst>
                <a:path w="699" h="597" extrusionOk="0">
                  <a:moveTo>
                    <a:pt x="487" y="0"/>
                  </a:moveTo>
                  <a:cubicBezTo>
                    <a:pt x="398" y="0"/>
                    <a:pt x="288" y="46"/>
                    <a:pt x="197" y="134"/>
                  </a:cubicBezTo>
                  <a:cubicBezTo>
                    <a:pt x="53" y="272"/>
                    <a:pt x="1" y="457"/>
                    <a:pt x="87" y="549"/>
                  </a:cubicBezTo>
                  <a:cubicBezTo>
                    <a:pt x="117" y="581"/>
                    <a:pt x="161" y="597"/>
                    <a:pt x="213" y="597"/>
                  </a:cubicBezTo>
                  <a:cubicBezTo>
                    <a:pt x="301" y="597"/>
                    <a:pt x="411" y="550"/>
                    <a:pt x="503" y="463"/>
                  </a:cubicBezTo>
                  <a:cubicBezTo>
                    <a:pt x="653" y="324"/>
                    <a:pt x="699" y="140"/>
                    <a:pt x="612" y="48"/>
                  </a:cubicBezTo>
                  <a:cubicBezTo>
                    <a:pt x="583" y="16"/>
                    <a:pt x="538" y="0"/>
                    <a:pt x="487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6"/>
            <p:cNvSpPr/>
            <p:nvPr/>
          </p:nvSpPr>
          <p:spPr>
            <a:xfrm>
              <a:off x="1287225" y="1438900"/>
              <a:ext cx="64175" cy="154175"/>
            </a:xfrm>
            <a:custGeom>
              <a:avLst/>
              <a:gdLst/>
              <a:ahLst/>
              <a:cxnLst/>
              <a:rect l="l" t="t" r="r" b="b"/>
              <a:pathLst>
                <a:path w="2567" h="6167" extrusionOk="0">
                  <a:moveTo>
                    <a:pt x="1673" y="0"/>
                  </a:moveTo>
                  <a:cubicBezTo>
                    <a:pt x="1673" y="0"/>
                    <a:pt x="1471" y="1488"/>
                    <a:pt x="733" y="2544"/>
                  </a:cubicBezTo>
                  <a:cubicBezTo>
                    <a:pt x="0" y="3599"/>
                    <a:pt x="525" y="6166"/>
                    <a:pt x="525" y="6166"/>
                  </a:cubicBezTo>
                  <a:cubicBezTo>
                    <a:pt x="525" y="6166"/>
                    <a:pt x="1021" y="3767"/>
                    <a:pt x="1794" y="2988"/>
                  </a:cubicBezTo>
                  <a:cubicBezTo>
                    <a:pt x="2567" y="2209"/>
                    <a:pt x="1673" y="0"/>
                    <a:pt x="1673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6"/>
            <p:cNvSpPr/>
            <p:nvPr/>
          </p:nvSpPr>
          <p:spPr>
            <a:xfrm>
              <a:off x="1309425" y="1501850"/>
              <a:ext cx="15300" cy="16275"/>
            </a:xfrm>
            <a:custGeom>
              <a:avLst/>
              <a:gdLst/>
              <a:ahLst/>
              <a:cxnLst/>
              <a:rect l="l" t="t" r="r" b="b"/>
              <a:pathLst>
                <a:path w="612" h="651" extrusionOk="0">
                  <a:moveTo>
                    <a:pt x="421" y="0"/>
                  </a:moveTo>
                  <a:cubicBezTo>
                    <a:pt x="324" y="0"/>
                    <a:pt x="204" y="74"/>
                    <a:pt x="122" y="199"/>
                  </a:cubicBezTo>
                  <a:cubicBezTo>
                    <a:pt x="6" y="366"/>
                    <a:pt x="0" y="557"/>
                    <a:pt x="99" y="626"/>
                  </a:cubicBezTo>
                  <a:cubicBezTo>
                    <a:pt x="124" y="643"/>
                    <a:pt x="154" y="651"/>
                    <a:pt x="186" y="651"/>
                  </a:cubicBezTo>
                  <a:cubicBezTo>
                    <a:pt x="286" y="651"/>
                    <a:pt x="408" y="575"/>
                    <a:pt x="491" y="453"/>
                  </a:cubicBezTo>
                  <a:cubicBezTo>
                    <a:pt x="606" y="285"/>
                    <a:pt x="612" y="95"/>
                    <a:pt x="508" y="26"/>
                  </a:cubicBezTo>
                  <a:cubicBezTo>
                    <a:pt x="483" y="8"/>
                    <a:pt x="454" y="0"/>
                    <a:pt x="421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6"/>
            <p:cNvSpPr/>
            <p:nvPr/>
          </p:nvSpPr>
          <p:spPr>
            <a:xfrm>
              <a:off x="1383700" y="1262100"/>
              <a:ext cx="64175" cy="154175"/>
            </a:xfrm>
            <a:custGeom>
              <a:avLst/>
              <a:gdLst/>
              <a:ahLst/>
              <a:cxnLst/>
              <a:rect l="l" t="t" r="r" b="b"/>
              <a:pathLst>
                <a:path w="2567" h="6167" extrusionOk="0">
                  <a:moveTo>
                    <a:pt x="1679" y="0"/>
                  </a:moveTo>
                  <a:cubicBezTo>
                    <a:pt x="1679" y="0"/>
                    <a:pt x="1471" y="1489"/>
                    <a:pt x="738" y="2544"/>
                  </a:cubicBezTo>
                  <a:cubicBezTo>
                    <a:pt x="0" y="3600"/>
                    <a:pt x="525" y="6167"/>
                    <a:pt x="525" y="6167"/>
                  </a:cubicBezTo>
                  <a:cubicBezTo>
                    <a:pt x="525" y="6167"/>
                    <a:pt x="1021" y="3767"/>
                    <a:pt x="1794" y="2988"/>
                  </a:cubicBezTo>
                  <a:cubicBezTo>
                    <a:pt x="2567" y="2210"/>
                    <a:pt x="1679" y="0"/>
                    <a:pt x="1679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6"/>
            <p:cNvSpPr/>
            <p:nvPr/>
          </p:nvSpPr>
          <p:spPr>
            <a:xfrm>
              <a:off x="1405900" y="1325050"/>
              <a:ext cx="15300" cy="16300"/>
            </a:xfrm>
            <a:custGeom>
              <a:avLst/>
              <a:gdLst/>
              <a:ahLst/>
              <a:cxnLst/>
              <a:rect l="l" t="t" r="r" b="b"/>
              <a:pathLst>
                <a:path w="612" h="652" extrusionOk="0">
                  <a:moveTo>
                    <a:pt x="424" y="0"/>
                  </a:moveTo>
                  <a:cubicBezTo>
                    <a:pt x="327" y="0"/>
                    <a:pt x="208" y="74"/>
                    <a:pt x="121" y="199"/>
                  </a:cubicBezTo>
                  <a:cubicBezTo>
                    <a:pt x="6" y="366"/>
                    <a:pt x="0" y="557"/>
                    <a:pt x="104" y="626"/>
                  </a:cubicBezTo>
                  <a:cubicBezTo>
                    <a:pt x="129" y="643"/>
                    <a:pt x="159" y="652"/>
                    <a:pt x="191" y="652"/>
                  </a:cubicBezTo>
                  <a:cubicBezTo>
                    <a:pt x="288" y="652"/>
                    <a:pt x="409" y="578"/>
                    <a:pt x="491" y="453"/>
                  </a:cubicBezTo>
                  <a:cubicBezTo>
                    <a:pt x="606" y="286"/>
                    <a:pt x="612" y="95"/>
                    <a:pt x="514" y="26"/>
                  </a:cubicBezTo>
                  <a:cubicBezTo>
                    <a:pt x="488" y="9"/>
                    <a:pt x="457" y="0"/>
                    <a:pt x="424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6"/>
            <p:cNvSpPr/>
            <p:nvPr/>
          </p:nvSpPr>
          <p:spPr>
            <a:xfrm>
              <a:off x="1366250" y="1528150"/>
              <a:ext cx="100525" cy="120425"/>
            </a:xfrm>
            <a:custGeom>
              <a:avLst/>
              <a:gdLst/>
              <a:ahLst/>
              <a:cxnLst/>
              <a:rect l="l" t="t" r="r" b="b"/>
              <a:pathLst>
                <a:path w="4021" h="4817" extrusionOk="0">
                  <a:moveTo>
                    <a:pt x="4020" y="1"/>
                  </a:moveTo>
                  <a:cubicBezTo>
                    <a:pt x="4020" y="1"/>
                    <a:pt x="3115" y="1195"/>
                    <a:pt x="1956" y="1760"/>
                  </a:cubicBezTo>
                  <a:cubicBezTo>
                    <a:pt x="796" y="2319"/>
                    <a:pt x="0" y="4817"/>
                    <a:pt x="0" y="4817"/>
                  </a:cubicBezTo>
                  <a:cubicBezTo>
                    <a:pt x="0" y="4817"/>
                    <a:pt x="1604" y="2971"/>
                    <a:pt x="2659" y="2665"/>
                  </a:cubicBezTo>
                  <a:cubicBezTo>
                    <a:pt x="3715" y="2366"/>
                    <a:pt x="4020" y="1"/>
                    <a:pt x="4020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6"/>
            <p:cNvSpPr/>
            <p:nvPr/>
          </p:nvSpPr>
          <p:spPr>
            <a:xfrm>
              <a:off x="1411950" y="1577825"/>
              <a:ext cx="19050" cy="12875"/>
            </a:xfrm>
            <a:custGeom>
              <a:avLst/>
              <a:gdLst/>
              <a:ahLst/>
              <a:cxnLst/>
              <a:rect l="l" t="t" r="r" b="b"/>
              <a:pathLst>
                <a:path w="762" h="515" extrusionOk="0">
                  <a:moveTo>
                    <a:pt x="507" y="1"/>
                  </a:moveTo>
                  <a:cubicBezTo>
                    <a:pt x="438" y="1"/>
                    <a:pt x="360" y="19"/>
                    <a:pt x="283" y="56"/>
                  </a:cubicBezTo>
                  <a:cubicBezTo>
                    <a:pt x="104" y="148"/>
                    <a:pt x="1" y="309"/>
                    <a:pt x="58" y="419"/>
                  </a:cubicBezTo>
                  <a:cubicBezTo>
                    <a:pt x="88" y="482"/>
                    <a:pt x="163" y="514"/>
                    <a:pt x="256" y="514"/>
                  </a:cubicBezTo>
                  <a:cubicBezTo>
                    <a:pt x="325" y="514"/>
                    <a:pt x="403" y="496"/>
                    <a:pt x="479" y="459"/>
                  </a:cubicBezTo>
                  <a:cubicBezTo>
                    <a:pt x="664" y="367"/>
                    <a:pt x="762" y="205"/>
                    <a:pt x="704" y="96"/>
                  </a:cubicBezTo>
                  <a:cubicBezTo>
                    <a:pt x="675" y="33"/>
                    <a:pt x="599" y="1"/>
                    <a:pt x="507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6"/>
            <p:cNvSpPr/>
            <p:nvPr/>
          </p:nvSpPr>
          <p:spPr>
            <a:xfrm>
              <a:off x="1210225" y="1355100"/>
              <a:ext cx="61150" cy="144375"/>
            </a:xfrm>
            <a:custGeom>
              <a:avLst/>
              <a:gdLst/>
              <a:ahLst/>
              <a:cxnLst/>
              <a:rect l="l" t="t" r="r" b="b"/>
              <a:pathLst>
                <a:path w="2446" h="5775" extrusionOk="0">
                  <a:moveTo>
                    <a:pt x="0" y="1"/>
                  </a:moveTo>
                  <a:cubicBezTo>
                    <a:pt x="0" y="1"/>
                    <a:pt x="646" y="1351"/>
                    <a:pt x="617" y="2637"/>
                  </a:cubicBezTo>
                  <a:cubicBezTo>
                    <a:pt x="588" y="3923"/>
                    <a:pt x="2446" y="5775"/>
                    <a:pt x="2446" y="5775"/>
                  </a:cubicBezTo>
                  <a:cubicBezTo>
                    <a:pt x="2446" y="5775"/>
                    <a:pt x="1534" y="3502"/>
                    <a:pt x="1748" y="2423"/>
                  </a:cubicBezTo>
                  <a:cubicBezTo>
                    <a:pt x="1961" y="135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6"/>
            <p:cNvSpPr/>
            <p:nvPr/>
          </p:nvSpPr>
          <p:spPr>
            <a:xfrm>
              <a:off x="1233725" y="1411775"/>
              <a:ext cx="11400" cy="18200"/>
            </a:xfrm>
            <a:custGeom>
              <a:avLst/>
              <a:gdLst/>
              <a:ahLst/>
              <a:cxnLst/>
              <a:rect l="l" t="t" r="r" b="b"/>
              <a:pathLst>
                <a:path w="456" h="728" extrusionOk="0">
                  <a:moveTo>
                    <a:pt x="231" y="1"/>
                  </a:moveTo>
                  <a:cubicBezTo>
                    <a:pt x="110" y="1"/>
                    <a:pt x="6" y="162"/>
                    <a:pt x="0" y="364"/>
                  </a:cubicBezTo>
                  <a:cubicBezTo>
                    <a:pt x="0" y="566"/>
                    <a:pt x="98" y="728"/>
                    <a:pt x="225" y="728"/>
                  </a:cubicBezTo>
                  <a:cubicBezTo>
                    <a:pt x="227" y="728"/>
                    <a:pt x="229" y="728"/>
                    <a:pt x="231" y="728"/>
                  </a:cubicBezTo>
                  <a:cubicBezTo>
                    <a:pt x="350" y="728"/>
                    <a:pt x="450" y="568"/>
                    <a:pt x="450" y="370"/>
                  </a:cubicBezTo>
                  <a:cubicBezTo>
                    <a:pt x="456" y="168"/>
                    <a:pt x="358" y="6"/>
                    <a:pt x="231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6"/>
            <p:cNvSpPr/>
            <p:nvPr/>
          </p:nvSpPr>
          <p:spPr>
            <a:xfrm>
              <a:off x="1224050" y="1506375"/>
              <a:ext cx="57000" cy="156775"/>
            </a:xfrm>
            <a:custGeom>
              <a:avLst/>
              <a:gdLst/>
              <a:ahLst/>
              <a:cxnLst/>
              <a:rect l="l" t="t" r="r" b="b"/>
              <a:pathLst>
                <a:path w="2280" h="6271" extrusionOk="0">
                  <a:moveTo>
                    <a:pt x="1016" y="1"/>
                  </a:moveTo>
                  <a:cubicBezTo>
                    <a:pt x="1016" y="1"/>
                    <a:pt x="1074" y="1500"/>
                    <a:pt x="537" y="2665"/>
                  </a:cubicBezTo>
                  <a:cubicBezTo>
                    <a:pt x="1" y="3836"/>
                    <a:pt x="970" y="6271"/>
                    <a:pt x="970" y="6271"/>
                  </a:cubicBezTo>
                  <a:cubicBezTo>
                    <a:pt x="970" y="6271"/>
                    <a:pt x="1033" y="3825"/>
                    <a:pt x="1656" y="2919"/>
                  </a:cubicBezTo>
                  <a:cubicBezTo>
                    <a:pt x="2279" y="2019"/>
                    <a:pt x="1016" y="1"/>
                    <a:pt x="1016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6"/>
            <p:cNvSpPr/>
            <p:nvPr/>
          </p:nvSpPr>
          <p:spPr>
            <a:xfrm>
              <a:off x="1242950" y="1569800"/>
              <a:ext cx="14300" cy="17250"/>
            </a:xfrm>
            <a:custGeom>
              <a:avLst/>
              <a:gdLst/>
              <a:ahLst/>
              <a:cxnLst/>
              <a:rect l="l" t="t" r="r" b="b"/>
              <a:pathLst>
                <a:path w="572" h="690" extrusionOk="0">
                  <a:moveTo>
                    <a:pt x="374" y="0"/>
                  </a:moveTo>
                  <a:cubicBezTo>
                    <a:pt x="271" y="0"/>
                    <a:pt x="148" y="101"/>
                    <a:pt x="81" y="250"/>
                  </a:cubicBezTo>
                  <a:cubicBezTo>
                    <a:pt x="0" y="434"/>
                    <a:pt x="23" y="625"/>
                    <a:pt x="139" y="676"/>
                  </a:cubicBezTo>
                  <a:cubicBezTo>
                    <a:pt x="157" y="685"/>
                    <a:pt x="177" y="689"/>
                    <a:pt x="198" y="689"/>
                  </a:cubicBezTo>
                  <a:cubicBezTo>
                    <a:pt x="300" y="689"/>
                    <a:pt x="423" y="588"/>
                    <a:pt x="491" y="434"/>
                  </a:cubicBezTo>
                  <a:cubicBezTo>
                    <a:pt x="571" y="250"/>
                    <a:pt x="548" y="65"/>
                    <a:pt x="433" y="13"/>
                  </a:cubicBezTo>
                  <a:cubicBezTo>
                    <a:pt x="414" y="4"/>
                    <a:pt x="394" y="0"/>
                    <a:pt x="374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6"/>
            <p:cNvSpPr/>
            <p:nvPr/>
          </p:nvSpPr>
          <p:spPr>
            <a:xfrm>
              <a:off x="1280875" y="1247825"/>
              <a:ext cx="44000" cy="152150"/>
            </a:xfrm>
            <a:custGeom>
              <a:avLst/>
              <a:gdLst/>
              <a:ahLst/>
              <a:cxnLst/>
              <a:rect l="l" t="t" r="r" b="b"/>
              <a:pathLst>
                <a:path w="1760" h="6086" extrusionOk="0">
                  <a:moveTo>
                    <a:pt x="1725" y="6086"/>
                  </a:moveTo>
                  <a:cubicBezTo>
                    <a:pt x="1725" y="6086"/>
                    <a:pt x="1298" y="4649"/>
                    <a:pt x="1529" y="3386"/>
                  </a:cubicBezTo>
                  <a:cubicBezTo>
                    <a:pt x="1760" y="2117"/>
                    <a:pt x="214" y="0"/>
                    <a:pt x="214" y="0"/>
                  </a:cubicBezTo>
                  <a:cubicBezTo>
                    <a:pt x="214" y="0"/>
                    <a:pt x="756" y="2388"/>
                    <a:pt x="375" y="3415"/>
                  </a:cubicBezTo>
                  <a:cubicBezTo>
                    <a:pt x="0" y="4448"/>
                    <a:pt x="1725" y="6086"/>
                    <a:pt x="1725" y="6086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6"/>
            <p:cNvSpPr/>
            <p:nvPr/>
          </p:nvSpPr>
          <p:spPr>
            <a:xfrm>
              <a:off x="1299050" y="1321325"/>
              <a:ext cx="12850" cy="18000"/>
            </a:xfrm>
            <a:custGeom>
              <a:avLst/>
              <a:gdLst/>
              <a:ahLst/>
              <a:cxnLst/>
              <a:rect l="l" t="t" r="r" b="b"/>
              <a:pathLst>
                <a:path w="514" h="720" extrusionOk="0">
                  <a:moveTo>
                    <a:pt x="297" y="1"/>
                  </a:moveTo>
                  <a:cubicBezTo>
                    <a:pt x="182" y="1"/>
                    <a:pt x="67" y="135"/>
                    <a:pt x="35" y="325"/>
                  </a:cubicBezTo>
                  <a:cubicBezTo>
                    <a:pt x="0" y="521"/>
                    <a:pt x="75" y="700"/>
                    <a:pt x="196" y="717"/>
                  </a:cubicBezTo>
                  <a:cubicBezTo>
                    <a:pt x="205" y="719"/>
                    <a:pt x="213" y="720"/>
                    <a:pt x="222" y="720"/>
                  </a:cubicBezTo>
                  <a:cubicBezTo>
                    <a:pt x="335" y="720"/>
                    <a:pt x="447" y="582"/>
                    <a:pt x="479" y="400"/>
                  </a:cubicBezTo>
                  <a:cubicBezTo>
                    <a:pt x="514" y="204"/>
                    <a:pt x="439" y="25"/>
                    <a:pt x="317" y="2"/>
                  </a:cubicBezTo>
                  <a:cubicBezTo>
                    <a:pt x="311" y="1"/>
                    <a:pt x="304" y="1"/>
                    <a:pt x="297" y="1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6"/>
            <p:cNvSpPr/>
            <p:nvPr/>
          </p:nvSpPr>
          <p:spPr>
            <a:xfrm>
              <a:off x="1175025" y="1427500"/>
              <a:ext cx="47475" cy="154325"/>
            </a:xfrm>
            <a:custGeom>
              <a:avLst/>
              <a:gdLst/>
              <a:ahLst/>
              <a:cxnLst/>
              <a:rect l="l" t="t" r="r" b="b"/>
              <a:pathLst>
                <a:path w="1899" h="6173" extrusionOk="0">
                  <a:moveTo>
                    <a:pt x="277" y="0"/>
                  </a:moveTo>
                  <a:cubicBezTo>
                    <a:pt x="277" y="0"/>
                    <a:pt x="618" y="1460"/>
                    <a:pt x="312" y="2711"/>
                  </a:cubicBezTo>
                  <a:cubicBezTo>
                    <a:pt x="1" y="3963"/>
                    <a:pt x="1414" y="6172"/>
                    <a:pt x="1414" y="6172"/>
                  </a:cubicBezTo>
                  <a:cubicBezTo>
                    <a:pt x="1414" y="6172"/>
                    <a:pt x="1016" y="3755"/>
                    <a:pt x="1460" y="2746"/>
                  </a:cubicBezTo>
                  <a:cubicBezTo>
                    <a:pt x="1898" y="1742"/>
                    <a:pt x="277" y="0"/>
                    <a:pt x="277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6"/>
            <p:cNvSpPr/>
            <p:nvPr/>
          </p:nvSpPr>
          <p:spPr>
            <a:xfrm>
              <a:off x="1189600" y="1489275"/>
              <a:ext cx="13275" cy="17800"/>
            </a:xfrm>
            <a:custGeom>
              <a:avLst/>
              <a:gdLst/>
              <a:ahLst/>
              <a:cxnLst/>
              <a:rect l="l" t="t" r="r" b="b"/>
              <a:pathLst>
                <a:path w="531" h="712" extrusionOk="0">
                  <a:moveTo>
                    <a:pt x="313" y="0"/>
                  </a:moveTo>
                  <a:cubicBezTo>
                    <a:pt x="201" y="0"/>
                    <a:pt x="88" y="126"/>
                    <a:pt x="46" y="304"/>
                  </a:cubicBezTo>
                  <a:cubicBezTo>
                    <a:pt x="0" y="500"/>
                    <a:pt x="58" y="679"/>
                    <a:pt x="179" y="708"/>
                  </a:cubicBezTo>
                  <a:cubicBezTo>
                    <a:pt x="190" y="710"/>
                    <a:pt x="201" y="712"/>
                    <a:pt x="213" y="712"/>
                  </a:cubicBezTo>
                  <a:cubicBezTo>
                    <a:pt x="325" y="712"/>
                    <a:pt x="443" y="586"/>
                    <a:pt x="485" y="408"/>
                  </a:cubicBezTo>
                  <a:cubicBezTo>
                    <a:pt x="531" y="212"/>
                    <a:pt x="467" y="27"/>
                    <a:pt x="346" y="4"/>
                  </a:cubicBezTo>
                  <a:cubicBezTo>
                    <a:pt x="335" y="1"/>
                    <a:pt x="324" y="0"/>
                    <a:pt x="313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6"/>
            <p:cNvSpPr/>
            <p:nvPr/>
          </p:nvSpPr>
          <p:spPr>
            <a:xfrm>
              <a:off x="1469925" y="1452150"/>
              <a:ext cx="71250" cy="144225"/>
            </a:xfrm>
            <a:custGeom>
              <a:avLst/>
              <a:gdLst/>
              <a:ahLst/>
              <a:cxnLst/>
              <a:rect l="l" t="t" r="r" b="b"/>
              <a:pathLst>
                <a:path w="2850" h="5769" extrusionOk="0">
                  <a:moveTo>
                    <a:pt x="387" y="5769"/>
                  </a:moveTo>
                  <a:cubicBezTo>
                    <a:pt x="387" y="5769"/>
                    <a:pt x="912" y="4367"/>
                    <a:pt x="1858" y="3491"/>
                  </a:cubicBezTo>
                  <a:cubicBezTo>
                    <a:pt x="2804" y="2620"/>
                    <a:pt x="2850" y="1"/>
                    <a:pt x="2850" y="1"/>
                  </a:cubicBezTo>
                  <a:cubicBezTo>
                    <a:pt x="2850" y="1"/>
                    <a:pt x="1846" y="2233"/>
                    <a:pt x="923" y="2827"/>
                  </a:cubicBezTo>
                  <a:cubicBezTo>
                    <a:pt x="0" y="3421"/>
                    <a:pt x="387" y="5769"/>
                    <a:pt x="387" y="5769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6"/>
            <p:cNvSpPr/>
            <p:nvPr/>
          </p:nvSpPr>
          <p:spPr>
            <a:xfrm>
              <a:off x="1498050" y="1522225"/>
              <a:ext cx="17475" cy="14925"/>
            </a:xfrm>
            <a:custGeom>
              <a:avLst/>
              <a:gdLst/>
              <a:ahLst/>
              <a:cxnLst/>
              <a:rect l="l" t="t" r="r" b="b"/>
              <a:pathLst>
                <a:path w="699" h="597" extrusionOk="0">
                  <a:moveTo>
                    <a:pt x="488" y="0"/>
                  </a:moveTo>
                  <a:cubicBezTo>
                    <a:pt x="397" y="0"/>
                    <a:pt x="288" y="46"/>
                    <a:pt x="196" y="134"/>
                  </a:cubicBezTo>
                  <a:cubicBezTo>
                    <a:pt x="52" y="272"/>
                    <a:pt x="0" y="457"/>
                    <a:pt x="87" y="549"/>
                  </a:cubicBezTo>
                  <a:cubicBezTo>
                    <a:pt x="116" y="581"/>
                    <a:pt x="161" y="596"/>
                    <a:pt x="212" y="596"/>
                  </a:cubicBezTo>
                  <a:cubicBezTo>
                    <a:pt x="301" y="596"/>
                    <a:pt x="411" y="550"/>
                    <a:pt x="502" y="463"/>
                  </a:cubicBezTo>
                  <a:cubicBezTo>
                    <a:pt x="652" y="324"/>
                    <a:pt x="698" y="140"/>
                    <a:pt x="617" y="47"/>
                  </a:cubicBezTo>
                  <a:cubicBezTo>
                    <a:pt x="586" y="16"/>
                    <a:pt x="540" y="0"/>
                    <a:pt x="488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6"/>
            <p:cNvSpPr/>
            <p:nvPr/>
          </p:nvSpPr>
          <p:spPr>
            <a:xfrm>
              <a:off x="1477275" y="1302900"/>
              <a:ext cx="78325" cy="138475"/>
            </a:xfrm>
            <a:custGeom>
              <a:avLst/>
              <a:gdLst/>
              <a:ahLst/>
              <a:cxnLst/>
              <a:rect l="l" t="t" r="r" b="b"/>
              <a:pathLst>
                <a:path w="3133" h="5539" extrusionOk="0">
                  <a:moveTo>
                    <a:pt x="2948" y="1"/>
                  </a:moveTo>
                  <a:cubicBezTo>
                    <a:pt x="2948" y="1"/>
                    <a:pt x="2308" y="1356"/>
                    <a:pt x="1287" y="2147"/>
                  </a:cubicBezTo>
                  <a:cubicBezTo>
                    <a:pt x="272" y="2931"/>
                    <a:pt x="1" y="5538"/>
                    <a:pt x="1" y="5538"/>
                  </a:cubicBezTo>
                  <a:cubicBezTo>
                    <a:pt x="1" y="5538"/>
                    <a:pt x="1195" y="3398"/>
                    <a:pt x="2164" y="2885"/>
                  </a:cubicBezTo>
                  <a:cubicBezTo>
                    <a:pt x="3133" y="2377"/>
                    <a:pt x="2948" y="1"/>
                    <a:pt x="2948" y="1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6"/>
            <p:cNvSpPr/>
            <p:nvPr/>
          </p:nvSpPr>
          <p:spPr>
            <a:xfrm>
              <a:off x="1509150" y="1359925"/>
              <a:ext cx="18050" cy="14325"/>
            </a:xfrm>
            <a:custGeom>
              <a:avLst/>
              <a:gdLst/>
              <a:ahLst/>
              <a:cxnLst/>
              <a:rect l="l" t="t" r="r" b="b"/>
              <a:pathLst>
                <a:path w="722" h="573" extrusionOk="0">
                  <a:moveTo>
                    <a:pt x="501" y="0"/>
                  </a:moveTo>
                  <a:cubicBezTo>
                    <a:pt x="416" y="0"/>
                    <a:pt x="313" y="38"/>
                    <a:pt x="220" y="108"/>
                  </a:cubicBezTo>
                  <a:cubicBezTo>
                    <a:pt x="64" y="235"/>
                    <a:pt x="0" y="414"/>
                    <a:pt x="75" y="512"/>
                  </a:cubicBezTo>
                  <a:cubicBezTo>
                    <a:pt x="109" y="553"/>
                    <a:pt x="162" y="573"/>
                    <a:pt x="223" y="573"/>
                  </a:cubicBezTo>
                  <a:cubicBezTo>
                    <a:pt x="308" y="573"/>
                    <a:pt x="409" y="535"/>
                    <a:pt x="502" y="465"/>
                  </a:cubicBezTo>
                  <a:cubicBezTo>
                    <a:pt x="658" y="339"/>
                    <a:pt x="721" y="160"/>
                    <a:pt x="646" y="62"/>
                  </a:cubicBezTo>
                  <a:cubicBezTo>
                    <a:pt x="615" y="20"/>
                    <a:pt x="563" y="0"/>
                    <a:pt x="501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6"/>
            <p:cNvSpPr/>
            <p:nvPr/>
          </p:nvSpPr>
          <p:spPr>
            <a:xfrm>
              <a:off x="1615850" y="1317475"/>
              <a:ext cx="98225" cy="122300"/>
            </a:xfrm>
            <a:custGeom>
              <a:avLst/>
              <a:gdLst/>
              <a:ahLst/>
              <a:cxnLst/>
              <a:rect l="l" t="t" r="r" b="b"/>
              <a:pathLst>
                <a:path w="3929" h="4892" extrusionOk="0">
                  <a:moveTo>
                    <a:pt x="3929" y="0"/>
                  </a:moveTo>
                  <a:cubicBezTo>
                    <a:pt x="3929" y="0"/>
                    <a:pt x="3046" y="1212"/>
                    <a:pt x="1898" y="1794"/>
                  </a:cubicBezTo>
                  <a:cubicBezTo>
                    <a:pt x="756" y="2377"/>
                    <a:pt x="1" y="4892"/>
                    <a:pt x="1" y="4892"/>
                  </a:cubicBezTo>
                  <a:cubicBezTo>
                    <a:pt x="1" y="4892"/>
                    <a:pt x="1575" y="3011"/>
                    <a:pt x="2625" y="2688"/>
                  </a:cubicBezTo>
                  <a:cubicBezTo>
                    <a:pt x="3669" y="2365"/>
                    <a:pt x="3929" y="0"/>
                    <a:pt x="3929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6"/>
            <p:cNvSpPr/>
            <p:nvPr/>
          </p:nvSpPr>
          <p:spPr>
            <a:xfrm>
              <a:off x="1660425" y="1367850"/>
              <a:ext cx="19050" cy="13050"/>
            </a:xfrm>
            <a:custGeom>
              <a:avLst/>
              <a:gdLst/>
              <a:ahLst/>
              <a:cxnLst/>
              <a:rect l="l" t="t" r="r" b="b"/>
              <a:pathLst>
                <a:path w="762" h="522" extrusionOk="0">
                  <a:moveTo>
                    <a:pt x="510" y="0"/>
                  </a:moveTo>
                  <a:cubicBezTo>
                    <a:pt x="438" y="0"/>
                    <a:pt x="356" y="21"/>
                    <a:pt x="277" y="62"/>
                  </a:cubicBezTo>
                  <a:cubicBezTo>
                    <a:pt x="98" y="154"/>
                    <a:pt x="0" y="321"/>
                    <a:pt x="58" y="431"/>
                  </a:cubicBezTo>
                  <a:cubicBezTo>
                    <a:pt x="89" y="491"/>
                    <a:pt x="161" y="522"/>
                    <a:pt x="249" y="522"/>
                  </a:cubicBezTo>
                  <a:cubicBezTo>
                    <a:pt x="321" y="522"/>
                    <a:pt x="404" y="501"/>
                    <a:pt x="485" y="460"/>
                  </a:cubicBezTo>
                  <a:cubicBezTo>
                    <a:pt x="663" y="368"/>
                    <a:pt x="761" y="206"/>
                    <a:pt x="704" y="97"/>
                  </a:cubicBezTo>
                  <a:cubicBezTo>
                    <a:pt x="672" y="32"/>
                    <a:pt x="599" y="0"/>
                    <a:pt x="510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6"/>
            <p:cNvSpPr/>
            <p:nvPr/>
          </p:nvSpPr>
          <p:spPr>
            <a:xfrm>
              <a:off x="770100" y="4026175"/>
              <a:ext cx="77900" cy="87275"/>
            </a:xfrm>
            <a:custGeom>
              <a:avLst/>
              <a:gdLst/>
              <a:ahLst/>
              <a:cxnLst/>
              <a:rect l="l" t="t" r="r" b="b"/>
              <a:pathLst>
                <a:path w="3116" h="3491" extrusionOk="0">
                  <a:moveTo>
                    <a:pt x="1564" y="370"/>
                  </a:moveTo>
                  <a:cubicBezTo>
                    <a:pt x="1893" y="370"/>
                    <a:pt x="2152" y="491"/>
                    <a:pt x="2348" y="739"/>
                  </a:cubicBezTo>
                  <a:cubicBezTo>
                    <a:pt x="2539" y="987"/>
                    <a:pt x="2637" y="1322"/>
                    <a:pt x="2637" y="1748"/>
                  </a:cubicBezTo>
                  <a:cubicBezTo>
                    <a:pt x="2637" y="2170"/>
                    <a:pt x="2539" y="2504"/>
                    <a:pt x="2348" y="2752"/>
                  </a:cubicBezTo>
                  <a:cubicBezTo>
                    <a:pt x="2152" y="2994"/>
                    <a:pt x="1893" y="3121"/>
                    <a:pt x="1564" y="3121"/>
                  </a:cubicBezTo>
                  <a:cubicBezTo>
                    <a:pt x="1229" y="3121"/>
                    <a:pt x="970" y="2994"/>
                    <a:pt x="774" y="2752"/>
                  </a:cubicBezTo>
                  <a:cubicBezTo>
                    <a:pt x="578" y="2504"/>
                    <a:pt x="479" y="2170"/>
                    <a:pt x="479" y="1748"/>
                  </a:cubicBezTo>
                  <a:cubicBezTo>
                    <a:pt x="479" y="1322"/>
                    <a:pt x="578" y="987"/>
                    <a:pt x="774" y="739"/>
                  </a:cubicBezTo>
                  <a:cubicBezTo>
                    <a:pt x="970" y="491"/>
                    <a:pt x="1229" y="370"/>
                    <a:pt x="1564" y="370"/>
                  </a:cubicBezTo>
                  <a:close/>
                  <a:moveTo>
                    <a:pt x="1564" y="1"/>
                  </a:moveTo>
                  <a:cubicBezTo>
                    <a:pt x="1091" y="1"/>
                    <a:pt x="710" y="156"/>
                    <a:pt x="428" y="474"/>
                  </a:cubicBezTo>
                  <a:cubicBezTo>
                    <a:pt x="145" y="791"/>
                    <a:pt x="1" y="1212"/>
                    <a:pt x="1" y="1748"/>
                  </a:cubicBezTo>
                  <a:cubicBezTo>
                    <a:pt x="1" y="2279"/>
                    <a:pt x="145" y="2700"/>
                    <a:pt x="428" y="3017"/>
                  </a:cubicBezTo>
                  <a:cubicBezTo>
                    <a:pt x="710" y="3335"/>
                    <a:pt x="1091" y="3490"/>
                    <a:pt x="1564" y="3490"/>
                  </a:cubicBezTo>
                  <a:cubicBezTo>
                    <a:pt x="2031" y="3490"/>
                    <a:pt x="2412" y="3335"/>
                    <a:pt x="2694" y="3017"/>
                  </a:cubicBezTo>
                  <a:cubicBezTo>
                    <a:pt x="2977" y="2700"/>
                    <a:pt x="3115" y="2273"/>
                    <a:pt x="3115" y="1748"/>
                  </a:cubicBezTo>
                  <a:cubicBezTo>
                    <a:pt x="3115" y="1212"/>
                    <a:pt x="2977" y="791"/>
                    <a:pt x="2694" y="474"/>
                  </a:cubicBezTo>
                  <a:cubicBezTo>
                    <a:pt x="2412" y="156"/>
                    <a:pt x="2031" y="1"/>
                    <a:pt x="156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6"/>
            <p:cNvSpPr/>
            <p:nvPr/>
          </p:nvSpPr>
          <p:spPr>
            <a:xfrm>
              <a:off x="860800" y="4047225"/>
              <a:ext cx="58000" cy="66225"/>
            </a:xfrm>
            <a:custGeom>
              <a:avLst/>
              <a:gdLst/>
              <a:ahLst/>
              <a:cxnLst/>
              <a:rect l="l" t="t" r="r" b="b"/>
              <a:pathLst>
                <a:path w="2320" h="2649" extrusionOk="0">
                  <a:moveTo>
                    <a:pt x="1160" y="347"/>
                  </a:moveTo>
                  <a:cubicBezTo>
                    <a:pt x="1379" y="347"/>
                    <a:pt x="1558" y="439"/>
                    <a:pt x="1685" y="612"/>
                  </a:cubicBezTo>
                  <a:cubicBezTo>
                    <a:pt x="1812" y="785"/>
                    <a:pt x="1881" y="1022"/>
                    <a:pt x="1881" y="1322"/>
                  </a:cubicBezTo>
                  <a:cubicBezTo>
                    <a:pt x="1881" y="1622"/>
                    <a:pt x="1812" y="1858"/>
                    <a:pt x="1685" y="2037"/>
                  </a:cubicBezTo>
                  <a:cubicBezTo>
                    <a:pt x="1558" y="2210"/>
                    <a:pt x="1379" y="2297"/>
                    <a:pt x="1160" y="2297"/>
                  </a:cubicBezTo>
                  <a:cubicBezTo>
                    <a:pt x="935" y="2297"/>
                    <a:pt x="762" y="2210"/>
                    <a:pt x="630" y="2037"/>
                  </a:cubicBezTo>
                  <a:cubicBezTo>
                    <a:pt x="503" y="1864"/>
                    <a:pt x="439" y="1627"/>
                    <a:pt x="439" y="1322"/>
                  </a:cubicBezTo>
                  <a:cubicBezTo>
                    <a:pt x="439" y="1022"/>
                    <a:pt x="503" y="785"/>
                    <a:pt x="635" y="612"/>
                  </a:cubicBezTo>
                  <a:cubicBezTo>
                    <a:pt x="762" y="439"/>
                    <a:pt x="935" y="347"/>
                    <a:pt x="1160" y="347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16"/>
                    <a:pt x="307" y="347"/>
                  </a:cubicBezTo>
                  <a:cubicBezTo>
                    <a:pt x="105" y="583"/>
                    <a:pt x="1" y="906"/>
                    <a:pt x="1" y="1322"/>
                  </a:cubicBezTo>
                  <a:cubicBezTo>
                    <a:pt x="1" y="1737"/>
                    <a:pt x="105" y="2060"/>
                    <a:pt x="307" y="2297"/>
                  </a:cubicBezTo>
                  <a:cubicBezTo>
                    <a:pt x="514" y="2533"/>
                    <a:pt x="797" y="2648"/>
                    <a:pt x="1160" y="2648"/>
                  </a:cubicBezTo>
                  <a:cubicBezTo>
                    <a:pt x="1518" y="2648"/>
                    <a:pt x="1806" y="2533"/>
                    <a:pt x="2008" y="2297"/>
                  </a:cubicBezTo>
                  <a:cubicBezTo>
                    <a:pt x="2216" y="2060"/>
                    <a:pt x="2320" y="1737"/>
                    <a:pt x="2320" y="1322"/>
                  </a:cubicBezTo>
                  <a:cubicBezTo>
                    <a:pt x="2320" y="906"/>
                    <a:pt x="2216" y="583"/>
                    <a:pt x="2008" y="347"/>
                  </a:cubicBezTo>
                  <a:cubicBezTo>
                    <a:pt x="1806" y="116"/>
                    <a:pt x="1518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6"/>
            <p:cNvSpPr/>
            <p:nvPr/>
          </p:nvSpPr>
          <p:spPr>
            <a:xfrm>
              <a:off x="935500" y="4024150"/>
              <a:ext cx="55975" cy="87700"/>
            </a:xfrm>
            <a:custGeom>
              <a:avLst/>
              <a:gdLst/>
              <a:ahLst/>
              <a:cxnLst/>
              <a:rect l="l" t="t" r="r" b="b"/>
              <a:pathLst>
                <a:path w="2239" h="3508" extrusionOk="0">
                  <a:moveTo>
                    <a:pt x="1" y="1"/>
                  </a:moveTo>
                  <a:lnTo>
                    <a:pt x="1" y="3508"/>
                  </a:lnTo>
                  <a:lnTo>
                    <a:pt x="416" y="3508"/>
                  </a:lnTo>
                  <a:lnTo>
                    <a:pt x="416" y="2274"/>
                  </a:lnTo>
                  <a:lnTo>
                    <a:pt x="1702" y="3508"/>
                  </a:lnTo>
                  <a:lnTo>
                    <a:pt x="2239" y="3508"/>
                  </a:lnTo>
                  <a:lnTo>
                    <a:pt x="849" y="2164"/>
                  </a:lnTo>
                  <a:lnTo>
                    <a:pt x="2187" y="982"/>
                  </a:lnTo>
                  <a:lnTo>
                    <a:pt x="1656" y="982"/>
                  </a:lnTo>
                  <a:lnTo>
                    <a:pt x="416" y="2072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6"/>
            <p:cNvSpPr/>
            <p:nvPr/>
          </p:nvSpPr>
          <p:spPr>
            <a:xfrm>
              <a:off x="1002700" y="4024150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1" y="1"/>
                  </a:moveTo>
                  <a:lnTo>
                    <a:pt x="1" y="526"/>
                  </a:lnTo>
                  <a:lnTo>
                    <a:pt x="416" y="526"/>
                  </a:lnTo>
                  <a:lnTo>
                    <a:pt x="416" y="1"/>
                  </a:lnTo>
                  <a:close/>
                  <a:moveTo>
                    <a:pt x="1" y="982"/>
                  </a:moveTo>
                  <a:lnTo>
                    <a:pt x="1" y="3508"/>
                  </a:lnTo>
                  <a:lnTo>
                    <a:pt x="416" y="3508"/>
                  </a:lnTo>
                  <a:lnTo>
                    <a:pt x="416" y="982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6"/>
            <p:cNvSpPr/>
            <p:nvPr/>
          </p:nvSpPr>
          <p:spPr>
            <a:xfrm>
              <a:off x="1034425" y="4047225"/>
              <a:ext cx="52800" cy="64625"/>
            </a:xfrm>
            <a:custGeom>
              <a:avLst/>
              <a:gdLst/>
              <a:ahLst/>
              <a:cxnLst/>
              <a:rect l="l" t="t" r="r" b="b"/>
              <a:pathLst>
                <a:path w="2112" h="2585" extrusionOk="0">
                  <a:moveTo>
                    <a:pt x="1229" y="1"/>
                  </a:moveTo>
                  <a:cubicBezTo>
                    <a:pt x="1056" y="1"/>
                    <a:pt x="900" y="35"/>
                    <a:pt x="762" y="110"/>
                  </a:cubicBezTo>
                  <a:cubicBezTo>
                    <a:pt x="629" y="185"/>
                    <a:pt x="514" y="301"/>
                    <a:pt x="416" y="451"/>
                  </a:cubicBezTo>
                  <a:lnTo>
                    <a:pt x="416" y="59"/>
                  </a:lnTo>
                  <a:lnTo>
                    <a:pt x="1" y="59"/>
                  </a:lnTo>
                  <a:lnTo>
                    <a:pt x="1" y="2585"/>
                  </a:lnTo>
                  <a:lnTo>
                    <a:pt x="416" y="2585"/>
                  </a:lnTo>
                  <a:lnTo>
                    <a:pt x="416" y="1154"/>
                  </a:lnTo>
                  <a:cubicBezTo>
                    <a:pt x="416" y="912"/>
                    <a:pt x="479" y="716"/>
                    <a:pt x="612" y="572"/>
                  </a:cubicBezTo>
                  <a:cubicBezTo>
                    <a:pt x="739" y="428"/>
                    <a:pt x="918" y="358"/>
                    <a:pt x="1137" y="358"/>
                  </a:cubicBezTo>
                  <a:cubicBezTo>
                    <a:pt x="1327" y="358"/>
                    <a:pt x="1466" y="416"/>
                    <a:pt x="1558" y="537"/>
                  </a:cubicBezTo>
                  <a:cubicBezTo>
                    <a:pt x="1650" y="653"/>
                    <a:pt x="1696" y="831"/>
                    <a:pt x="1696" y="1074"/>
                  </a:cubicBezTo>
                  <a:lnTo>
                    <a:pt x="1696" y="2585"/>
                  </a:lnTo>
                  <a:lnTo>
                    <a:pt x="2112" y="2585"/>
                  </a:lnTo>
                  <a:lnTo>
                    <a:pt x="2112" y="1062"/>
                  </a:lnTo>
                  <a:cubicBezTo>
                    <a:pt x="2112" y="710"/>
                    <a:pt x="2037" y="445"/>
                    <a:pt x="1887" y="266"/>
                  </a:cubicBezTo>
                  <a:cubicBezTo>
                    <a:pt x="1743" y="87"/>
                    <a:pt x="1523" y="1"/>
                    <a:pt x="122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6"/>
            <p:cNvSpPr/>
            <p:nvPr/>
          </p:nvSpPr>
          <p:spPr>
            <a:xfrm>
              <a:off x="1103350" y="4047225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1" y="347"/>
                  </a:moveTo>
                  <a:cubicBezTo>
                    <a:pt x="1449" y="347"/>
                    <a:pt x="1610" y="416"/>
                    <a:pt x="1737" y="555"/>
                  </a:cubicBezTo>
                  <a:cubicBezTo>
                    <a:pt x="1858" y="687"/>
                    <a:pt x="1922" y="866"/>
                    <a:pt x="1927" y="1097"/>
                  </a:cubicBezTo>
                  <a:lnTo>
                    <a:pt x="451" y="1097"/>
                  </a:lnTo>
                  <a:cubicBezTo>
                    <a:pt x="468" y="860"/>
                    <a:pt x="549" y="676"/>
                    <a:pt x="687" y="543"/>
                  </a:cubicBezTo>
                  <a:cubicBezTo>
                    <a:pt x="826" y="416"/>
                    <a:pt x="1010" y="347"/>
                    <a:pt x="1241" y="347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0" y="607"/>
                    <a:pt x="1" y="930"/>
                    <a:pt x="1" y="1345"/>
                  </a:cubicBezTo>
                  <a:cubicBezTo>
                    <a:pt x="1" y="1743"/>
                    <a:pt x="122" y="2060"/>
                    <a:pt x="353" y="2297"/>
                  </a:cubicBezTo>
                  <a:cubicBezTo>
                    <a:pt x="589" y="2533"/>
                    <a:pt x="906" y="2648"/>
                    <a:pt x="1310" y="2648"/>
                  </a:cubicBezTo>
                  <a:cubicBezTo>
                    <a:pt x="1472" y="2648"/>
                    <a:pt x="1627" y="2631"/>
                    <a:pt x="1789" y="2597"/>
                  </a:cubicBezTo>
                  <a:cubicBezTo>
                    <a:pt x="1945" y="2568"/>
                    <a:pt x="2095" y="2516"/>
                    <a:pt x="2245" y="2452"/>
                  </a:cubicBezTo>
                  <a:lnTo>
                    <a:pt x="2245" y="2060"/>
                  </a:lnTo>
                  <a:cubicBezTo>
                    <a:pt x="2095" y="2141"/>
                    <a:pt x="1950" y="2199"/>
                    <a:pt x="1800" y="2239"/>
                  </a:cubicBezTo>
                  <a:cubicBezTo>
                    <a:pt x="1651" y="2279"/>
                    <a:pt x="1495" y="2297"/>
                    <a:pt x="1333" y="2297"/>
                  </a:cubicBezTo>
                  <a:cubicBezTo>
                    <a:pt x="1062" y="2297"/>
                    <a:pt x="849" y="2222"/>
                    <a:pt x="693" y="2072"/>
                  </a:cubicBezTo>
                  <a:cubicBezTo>
                    <a:pt x="537" y="1922"/>
                    <a:pt x="451" y="1702"/>
                    <a:pt x="433" y="1420"/>
                  </a:cubicBezTo>
                  <a:lnTo>
                    <a:pt x="2343" y="1420"/>
                  </a:lnTo>
                  <a:lnTo>
                    <a:pt x="2343" y="1218"/>
                  </a:lnTo>
                  <a:cubicBezTo>
                    <a:pt x="2343" y="843"/>
                    <a:pt x="2239" y="543"/>
                    <a:pt x="2043" y="330"/>
                  </a:cubicBezTo>
                  <a:cubicBezTo>
                    <a:pt x="1847" y="110"/>
                    <a:pt x="1581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6"/>
            <p:cNvSpPr/>
            <p:nvPr/>
          </p:nvSpPr>
          <p:spPr>
            <a:xfrm>
              <a:off x="1171125" y="4030800"/>
              <a:ext cx="39400" cy="81050"/>
            </a:xfrm>
            <a:custGeom>
              <a:avLst/>
              <a:gdLst/>
              <a:ahLst/>
              <a:cxnLst/>
              <a:rect l="l" t="t" r="r" b="b"/>
              <a:pathLst>
                <a:path w="1576" h="3242" extrusionOk="0">
                  <a:moveTo>
                    <a:pt x="301" y="0"/>
                  </a:moveTo>
                  <a:lnTo>
                    <a:pt x="301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1" y="1039"/>
                  </a:lnTo>
                  <a:lnTo>
                    <a:pt x="301" y="2406"/>
                  </a:lnTo>
                  <a:cubicBezTo>
                    <a:pt x="301" y="2723"/>
                    <a:pt x="364" y="2942"/>
                    <a:pt x="485" y="3063"/>
                  </a:cubicBezTo>
                  <a:cubicBezTo>
                    <a:pt x="607" y="3179"/>
                    <a:pt x="826" y="3242"/>
                    <a:pt x="1149" y="3242"/>
                  </a:cubicBezTo>
                  <a:lnTo>
                    <a:pt x="1576" y="3242"/>
                  </a:lnTo>
                  <a:lnTo>
                    <a:pt x="1576" y="2890"/>
                  </a:lnTo>
                  <a:lnTo>
                    <a:pt x="1149" y="2890"/>
                  </a:lnTo>
                  <a:cubicBezTo>
                    <a:pt x="976" y="2890"/>
                    <a:pt x="860" y="2861"/>
                    <a:pt x="803" y="2804"/>
                  </a:cubicBezTo>
                  <a:cubicBezTo>
                    <a:pt x="751" y="2746"/>
                    <a:pt x="722" y="2613"/>
                    <a:pt x="722" y="2406"/>
                  </a:cubicBezTo>
                  <a:lnTo>
                    <a:pt x="722" y="1039"/>
                  </a:lnTo>
                  <a:lnTo>
                    <a:pt x="1576" y="1039"/>
                  </a:lnTo>
                  <a:lnTo>
                    <a:pt x="1576" y="716"/>
                  </a:lnTo>
                  <a:lnTo>
                    <a:pt x="722" y="7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6"/>
            <p:cNvSpPr/>
            <p:nvPr/>
          </p:nvSpPr>
          <p:spPr>
            <a:xfrm>
              <a:off x="1219575" y="4047225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1" y="347"/>
                  </a:moveTo>
                  <a:cubicBezTo>
                    <a:pt x="1449" y="347"/>
                    <a:pt x="1610" y="416"/>
                    <a:pt x="1731" y="555"/>
                  </a:cubicBezTo>
                  <a:cubicBezTo>
                    <a:pt x="1858" y="687"/>
                    <a:pt x="1922" y="866"/>
                    <a:pt x="1927" y="1097"/>
                  </a:cubicBezTo>
                  <a:lnTo>
                    <a:pt x="445" y="1097"/>
                  </a:lnTo>
                  <a:cubicBezTo>
                    <a:pt x="468" y="860"/>
                    <a:pt x="549" y="676"/>
                    <a:pt x="687" y="543"/>
                  </a:cubicBezTo>
                  <a:cubicBezTo>
                    <a:pt x="826" y="416"/>
                    <a:pt x="1010" y="347"/>
                    <a:pt x="1241" y="347"/>
                  </a:cubicBezTo>
                  <a:close/>
                  <a:moveTo>
                    <a:pt x="1241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1" y="607"/>
                    <a:pt x="1" y="930"/>
                    <a:pt x="1" y="1345"/>
                  </a:cubicBezTo>
                  <a:cubicBezTo>
                    <a:pt x="1" y="1743"/>
                    <a:pt x="116" y="2060"/>
                    <a:pt x="353" y="2297"/>
                  </a:cubicBezTo>
                  <a:cubicBezTo>
                    <a:pt x="589" y="2533"/>
                    <a:pt x="907" y="2648"/>
                    <a:pt x="1310" y="2648"/>
                  </a:cubicBezTo>
                  <a:cubicBezTo>
                    <a:pt x="1472" y="2648"/>
                    <a:pt x="1628" y="2631"/>
                    <a:pt x="1783" y="2597"/>
                  </a:cubicBezTo>
                  <a:cubicBezTo>
                    <a:pt x="1945" y="2568"/>
                    <a:pt x="2095" y="2516"/>
                    <a:pt x="2245" y="2452"/>
                  </a:cubicBezTo>
                  <a:lnTo>
                    <a:pt x="2245" y="2060"/>
                  </a:lnTo>
                  <a:cubicBezTo>
                    <a:pt x="2095" y="2141"/>
                    <a:pt x="1945" y="2199"/>
                    <a:pt x="1795" y="2239"/>
                  </a:cubicBezTo>
                  <a:cubicBezTo>
                    <a:pt x="1651" y="2279"/>
                    <a:pt x="1495" y="2297"/>
                    <a:pt x="1333" y="2297"/>
                  </a:cubicBezTo>
                  <a:cubicBezTo>
                    <a:pt x="1062" y="2297"/>
                    <a:pt x="843" y="2222"/>
                    <a:pt x="693" y="2072"/>
                  </a:cubicBezTo>
                  <a:cubicBezTo>
                    <a:pt x="537" y="1922"/>
                    <a:pt x="451" y="1702"/>
                    <a:pt x="434" y="1420"/>
                  </a:cubicBezTo>
                  <a:lnTo>
                    <a:pt x="2343" y="1420"/>
                  </a:lnTo>
                  <a:lnTo>
                    <a:pt x="2343" y="1218"/>
                  </a:lnTo>
                  <a:cubicBezTo>
                    <a:pt x="2343" y="843"/>
                    <a:pt x="2239" y="543"/>
                    <a:pt x="2043" y="330"/>
                  </a:cubicBezTo>
                  <a:cubicBezTo>
                    <a:pt x="1847" y="110"/>
                    <a:pt x="1576" y="1"/>
                    <a:pt x="1241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6"/>
            <p:cNvSpPr/>
            <p:nvPr/>
          </p:nvSpPr>
          <p:spPr>
            <a:xfrm>
              <a:off x="1127875" y="2216725"/>
              <a:ext cx="77900" cy="87275"/>
            </a:xfrm>
            <a:custGeom>
              <a:avLst/>
              <a:gdLst/>
              <a:ahLst/>
              <a:cxnLst/>
              <a:rect l="l" t="t" r="r" b="b"/>
              <a:pathLst>
                <a:path w="3116" h="3491" extrusionOk="0">
                  <a:moveTo>
                    <a:pt x="1558" y="370"/>
                  </a:moveTo>
                  <a:cubicBezTo>
                    <a:pt x="1892" y="370"/>
                    <a:pt x="2152" y="491"/>
                    <a:pt x="2342" y="739"/>
                  </a:cubicBezTo>
                  <a:cubicBezTo>
                    <a:pt x="2538" y="987"/>
                    <a:pt x="2636" y="1321"/>
                    <a:pt x="2636" y="1748"/>
                  </a:cubicBezTo>
                  <a:cubicBezTo>
                    <a:pt x="2636" y="2169"/>
                    <a:pt x="2538" y="2504"/>
                    <a:pt x="2342" y="2752"/>
                  </a:cubicBezTo>
                  <a:cubicBezTo>
                    <a:pt x="2152" y="3000"/>
                    <a:pt x="1892" y="3121"/>
                    <a:pt x="1558" y="3121"/>
                  </a:cubicBezTo>
                  <a:cubicBezTo>
                    <a:pt x="1229" y="3121"/>
                    <a:pt x="969" y="3000"/>
                    <a:pt x="773" y="2752"/>
                  </a:cubicBezTo>
                  <a:cubicBezTo>
                    <a:pt x="577" y="2504"/>
                    <a:pt x="479" y="2169"/>
                    <a:pt x="479" y="1748"/>
                  </a:cubicBezTo>
                  <a:cubicBezTo>
                    <a:pt x="479" y="1321"/>
                    <a:pt x="577" y="987"/>
                    <a:pt x="773" y="739"/>
                  </a:cubicBezTo>
                  <a:cubicBezTo>
                    <a:pt x="969" y="491"/>
                    <a:pt x="1229" y="370"/>
                    <a:pt x="1558" y="370"/>
                  </a:cubicBezTo>
                  <a:close/>
                  <a:moveTo>
                    <a:pt x="1558" y="0"/>
                  </a:moveTo>
                  <a:cubicBezTo>
                    <a:pt x="1085" y="0"/>
                    <a:pt x="710" y="156"/>
                    <a:pt x="427" y="473"/>
                  </a:cubicBezTo>
                  <a:cubicBezTo>
                    <a:pt x="145" y="791"/>
                    <a:pt x="0" y="1212"/>
                    <a:pt x="0" y="1748"/>
                  </a:cubicBezTo>
                  <a:cubicBezTo>
                    <a:pt x="0" y="2279"/>
                    <a:pt x="145" y="2700"/>
                    <a:pt x="427" y="3017"/>
                  </a:cubicBezTo>
                  <a:cubicBezTo>
                    <a:pt x="710" y="3334"/>
                    <a:pt x="1085" y="3490"/>
                    <a:pt x="1558" y="3490"/>
                  </a:cubicBezTo>
                  <a:cubicBezTo>
                    <a:pt x="2031" y="3490"/>
                    <a:pt x="2411" y="3334"/>
                    <a:pt x="2694" y="3017"/>
                  </a:cubicBezTo>
                  <a:cubicBezTo>
                    <a:pt x="2977" y="2700"/>
                    <a:pt x="3115" y="2279"/>
                    <a:pt x="3115" y="1748"/>
                  </a:cubicBezTo>
                  <a:cubicBezTo>
                    <a:pt x="3115" y="1212"/>
                    <a:pt x="2977" y="791"/>
                    <a:pt x="2694" y="473"/>
                  </a:cubicBezTo>
                  <a:cubicBezTo>
                    <a:pt x="2411" y="156"/>
                    <a:pt x="2031" y="0"/>
                    <a:pt x="155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6"/>
            <p:cNvSpPr/>
            <p:nvPr/>
          </p:nvSpPr>
          <p:spPr>
            <a:xfrm>
              <a:off x="1218575" y="2237775"/>
              <a:ext cx="58000" cy="66225"/>
            </a:xfrm>
            <a:custGeom>
              <a:avLst/>
              <a:gdLst/>
              <a:ahLst/>
              <a:cxnLst/>
              <a:rect l="l" t="t" r="r" b="b"/>
              <a:pathLst>
                <a:path w="2320" h="2649" extrusionOk="0">
                  <a:moveTo>
                    <a:pt x="1160" y="352"/>
                  </a:moveTo>
                  <a:cubicBezTo>
                    <a:pt x="1379" y="352"/>
                    <a:pt x="1552" y="439"/>
                    <a:pt x="1685" y="612"/>
                  </a:cubicBezTo>
                  <a:cubicBezTo>
                    <a:pt x="1812" y="785"/>
                    <a:pt x="1875" y="1021"/>
                    <a:pt x="1875" y="1321"/>
                  </a:cubicBezTo>
                  <a:cubicBezTo>
                    <a:pt x="1875" y="1621"/>
                    <a:pt x="1812" y="1864"/>
                    <a:pt x="1685" y="2037"/>
                  </a:cubicBezTo>
                  <a:cubicBezTo>
                    <a:pt x="1552" y="2210"/>
                    <a:pt x="1379" y="2296"/>
                    <a:pt x="1160" y="2296"/>
                  </a:cubicBezTo>
                  <a:cubicBezTo>
                    <a:pt x="935" y="2296"/>
                    <a:pt x="756" y="2210"/>
                    <a:pt x="629" y="2037"/>
                  </a:cubicBezTo>
                  <a:cubicBezTo>
                    <a:pt x="502" y="1864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29" y="612"/>
                  </a:cubicBezTo>
                  <a:cubicBezTo>
                    <a:pt x="762" y="439"/>
                    <a:pt x="935" y="352"/>
                    <a:pt x="1160" y="352"/>
                  </a:cubicBezTo>
                  <a:close/>
                  <a:moveTo>
                    <a:pt x="1160" y="1"/>
                  </a:moveTo>
                  <a:cubicBezTo>
                    <a:pt x="797" y="1"/>
                    <a:pt x="514" y="116"/>
                    <a:pt x="306" y="352"/>
                  </a:cubicBezTo>
                  <a:cubicBezTo>
                    <a:pt x="104" y="583"/>
                    <a:pt x="1" y="906"/>
                    <a:pt x="1" y="1321"/>
                  </a:cubicBezTo>
                  <a:cubicBezTo>
                    <a:pt x="1" y="1737"/>
                    <a:pt x="104" y="2060"/>
                    <a:pt x="306" y="2296"/>
                  </a:cubicBezTo>
                  <a:cubicBezTo>
                    <a:pt x="514" y="2533"/>
                    <a:pt x="797" y="2648"/>
                    <a:pt x="1160" y="2648"/>
                  </a:cubicBezTo>
                  <a:cubicBezTo>
                    <a:pt x="1518" y="2648"/>
                    <a:pt x="1800" y="2533"/>
                    <a:pt x="2008" y="2296"/>
                  </a:cubicBezTo>
                  <a:cubicBezTo>
                    <a:pt x="2216" y="2060"/>
                    <a:pt x="2319" y="1737"/>
                    <a:pt x="2319" y="1321"/>
                  </a:cubicBezTo>
                  <a:cubicBezTo>
                    <a:pt x="2319" y="906"/>
                    <a:pt x="2216" y="583"/>
                    <a:pt x="2008" y="352"/>
                  </a:cubicBezTo>
                  <a:cubicBezTo>
                    <a:pt x="1800" y="116"/>
                    <a:pt x="1518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6"/>
            <p:cNvSpPr/>
            <p:nvPr/>
          </p:nvSpPr>
          <p:spPr>
            <a:xfrm>
              <a:off x="1289225" y="2237775"/>
              <a:ext cx="49925" cy="66225"/>
            </a:xfrm>
            <a:custGeom>
              <a:avLst/>
              <a:gdLst/>
              <a:ahLst/>
              <a:cxnLst/>
              <a:rect l="l" t="t" r="r" b="b"/>
              <a:pathLst>
                <a:path w="1997" h="2649" extrusionOk="0">
                  <a:moveTo>
                    <a:pt x="1264" y="1"/>
                  </a:moveTo>
                  <a:cubicBezTo>
                    <a:pt x="872" y="1"/>
                    <a:pt x="560" y="116"/>
                    <a:pt x="335" y="352"/>
                  </a:cubicBezTo>
                  <a:cubicBezTo>
                    <a:pt x="111" y="589"/>
                    <a:pt x="1" y="912"/>
                    <a:pt x="1" y="1321"/>
                  </a:cubicBezTo>
                  <a:cubicBezTo>
                    <a:pt x="1" y="1731"/>
                    <a:pt x="111" y="2048"/>
                    <a:pt x="335" y="2290"/>
                  </a:cubicBezTo>
                  <a:cubicBezTo>
                    <a:pt x="560" y="2527"/>
                    <a:pt x="860" y="2648"/>
                    <a:pt x="1241" y="2648"/>
                  </a:cubicBezTo>
                  <a:cubicBezTo>
                    <a:pt x="1380" y="2648"/>
                    <a:pt x="1512" y="2637"/>
                    <a:pt x="1633" y="2608"/>
                  </a:cubicBezTo>
                  <a:cubicBezTo>
                    <a:pt x="1760" y="2579"/>
                    <a:pt x="1881" y="2538"/>
                    <a:pt x="1997" y="2487"/>
                  </a:cubicBezTo>
                  <a:lnTo>
                    <a:pt x="1997" y="2100"/>
                  </a:lnTo>
                  <a:cubicBezTo>
                    <a:pt x="1876" y="2169"/>
                    <a:pt x="1760" y="2215"/>
                    <a:pt x="1639" y="2250"/>
                  </a:cubicBezTo>
                  <a:cubicBezTo>
                    <a:pt x="1524" y="2279"/>
                    <a:pt x="1403" y="2296"/>
                    <a:pt x="1287" y="2296"/>
                  </a:cubicBezTo>
                  <a:cubicBezTo>
                    <a:pt x="1016" y="2296"/>
                    <a:pt x="808" y="2210"/>
                    <a:pt x="659" y="2042"/>
                  </a:cubicBezTo>
                  <a:cubicBezTo>
                    <a:pt x="509" y="1869"/>
                    <a:pt x="434" y="1633"/>
                    <a:pt x="434" y="1321"/>
                  </a:cubicBezTo>
                  <a:cubicBezTo>
                    <a:pt x="434" y="1016"/>
                    <a:pt x="509" y="779"/>
                    <a:pt x="659" y="606"/>
                  </a:cubicBezTo>
                  <a:cubicBezTo>
                    <a:pt x="808" y="433"/>
                    <a:pt x="1016" y="352"/>
                    <a:pt x="1287" y="352"/>
                  </a:cubicBezTo>
                  <a:cubicBezTo>
                    <a:pt x="1403" y="352"/>
                    <a:pt x="1524" y="364"/>
                    <a:pt x="1639" y="399"/>
                  </a:cubicBezTo>
                  <a:cubicBezTo>
                    <a:pt x="1760" y="433"/>
                    <a:pt x="1876" y="479"/>
                    <a:pt x="1997" y="543"/>
                  </a:cubicBezTo>
                  <a:lnTo>
                    <a:pt x="1997" y="156"/>
                  </a:lnTo>
                  <a:cubicBezTo>
                    <a:pt x="1881" y="104"/>
                    <a:pt x="1760" y="64"/>
                    <a:pt x="1639" y="41"/>
                  </a:cubicBezTo>
                  <a:cubicBezTo>
                    <a:pt x="1518" y="12"/>
                    <a:pt x="1397" y="1"/>
                    <a:pt x="126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6"/>
            <p:cNvSpPr/>
            <p:nvPr/>
          </p:nvSpPr>
          <p:spPr>
            <a:xfrm>
              <a:off x="1349650" y="2239225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1" y="0"/>
                  </a:moveTo>
                  <a:lnTo>
                    <a:pt x="1022" y="2486"/>
                  </a:lnTo>
                  <a:lnTo>
                    <a:pt x="947" y="2671"/>
                  </a:lnTo>
                  <a:cubicBezTo>
                    <a:pt x="872" y="2873"/>
                    <a:pt x="803" y="3000"/>
                    <a:pt x="739" y="3057"/>
                  </a:cubicBezTo>
                  <a:cubicBezTo>
                    <a:pt x="676" y="3109"/>
                    <a:pt x="589" y="3138"/>
                    <a:pt x="474" y="3138"/>
                  </a:cubicBezTo>
                  <a:lnTo>
                    <a:pt x="232" y="3138"/>
                  </a:lnTo>
                  <a:lnTo>
                    <a:pt x="232" y="3484"/>
                  </a:lnTo>
                  <a:lnTo>
                    <a:pt x="560" y="3484"/>
                  </a:lnTo>
                  <a:cubicBezTo>
                    <a:pt x="745" y="3484"/>
                    <a:pt x="895" y="3438"/>
                    <a:pt x="1004" y="3346"/>
                  </a:cubicBezTo>
                  <a:cubicBezTo>
                    <a:pt x="1120" y="3253"/>
                    <a:pt x="1229" y="3057"/>
                    <a:pt x="1351" y="2757"/>
                  </a:cubicBezTo>
                  <a:lnTo>
                    <a:pt x="2458" y="0"/>
                  </a:lnTo>
                  <a:lnTo>
                    <a:pt x="2020" y="0"/>
                  </a:lnTo>
                  <a:lnTo>
                    <a:pt x="1229" y="197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6"/>
            <p:cNvSpPr/>
            <p:nvPr/>
          </p:nvSpPr>
          <p:spPr>
            <a:xfrm>
              <a:off x="1420750" y="2237775"/>
              <a:ext cx="48200" cy="66225"/>
            </a:xfrm>
            <a:custGeom>
              <a:avLst/>
              <a:gdLst/>
              <a:ahLst/>
              <a:cxnLst/>
              <a:rect l="l" t="t" r="r" b="b"/>
              <a:pathLst>
                <a:path w="1928" h="2649" extrusionOk="0">
                  <a:moveTo>
                    <a:pt x="987" y="1"/>
                  </a:moveTo>
                  <a:cubicBezTo>
                    <a:pt x="675" y="1"/>
                    <a:pt x="439" y="64"/>
                    <a:pt x="272" y="191"/>
                  </a:cubicBezTo>
                  <a:cubicBezTo>
                    <a:pt x="104" y="324"/>
                    <a:pt x="18" y="502"/>
                    <a:pt x="18" y="745"/>
                  </a:cubicBezTo>
                  <a:cubicBezTo>
                    <a:pt x="18" y="935"/>
                    <a:pt x="75" y="1091"/>
                    <a:pt x="191" y="1206"/>
                  </a:cubicBezTo>
                  <a:cubicBezTo>
                    <a:pt x="306" y="1316"/>
                    <a:pt x="491" y="1396"/>
                    <a:pt x="745" y="1454"/>
                  </a:cubicBezTo>
                  <a:lnTo>
                    <a:pt x="889" y="1483"/>
                  </a:lnTo>
                  <a:cubicBezTo>
                    <a:pt x="1148" y="1541"/>
                    <a:pt x="1316" y="1598"/>
                    <a:pt x="1391" y="1656"/>
                  </a:cubicBezTo>
                  <a:cubicBezTo>
                    <a:pt x="1466" y="1719"/>
                    <a:pt x="1506" y="1806"/>
                    <a:pt x="1506" y="1916"/>
                  </a:cubicBezTo>
                  <a:cubicBezTo>
                    <a:pt x="1506" y="2042"/>
                    <a:pt x="1448" y="2135"/>
                    <a:pt x="1344" y="2204"/>
                  </a:cubicBezTo>
                  <a:cubicBezTo>
                    <a:pt x="1241" y="2267"/>
                    <a:pt x="1091" y="2302"/>
                    <a:pt x="895" y="2302"/>
                  </a:cubicBezTo>
                  <a:cubicBezTo>
                    <a:pt x="750" y="2302"/>
                    <a:pt x="600" y="2279"/>
                    <a:pt x="456" y="2244"/>
                  </a:cubicBezTo>
                  <a:cubicBezTo>
                    <a:pt x="306" y="2204"/>
                    <a:pt x="156" y="2140"/>
                    <a:pt x="0" y="2060"/>
                  </a:cubicBezTo>
                  <a:lnTo>
                    <a:pt x="0" y="2492"/>
                  </a:lnTo>
                  <a:cubicBezTo>
                    <a:pt x="162" y="2544"/>
                    <a:pt x="318" y="2585"/>
                    <a:pt x="462" y="2608"/>
                  </a:cubicBezTo>
                  <a:cubicBezTo>
                    <a:pt x="612" y="2637"/>
                    <a:pt x="750" y="2648"/>
                    <a:pt x="889" y="2648"/>
                  </a:cubicBezTo>
                  <a:cubicBezTo>
                    <a:pt x="1212" y="2648"/>
                    <a:pt x="1466" y="2579"/>
                    <a:pt x="1650" y="2440"/>
                  </a:cubicBezTo>
                  <a:cubicBezTo>
                    <a:pt x="1835" y="2308"/>
                    <a:pt x="1927" y="2123"/>
                    <a:pt x="1927" y="1887"/>
                  </a:cubicBezTo>
                  <a:cubicBezTo>
                    <a:pt x="1927" y="1679"/>
                    <a:pt x="1869" y="1523"/>
                    <a:pt x="1742" y="1408"/>
                  </a:cubicBezTo>
                  <a:cubicBezTo>
                    <a:pt x="1621" y="1293"/>
                    <a:pt x="1408" y="1200"/>
                    <a:pt x="1114" y="1137"/>
                  </a:cubicBezTo>
                  <a:lnTo>
                    <a:pt x="975" y="1108"/>
                  </a:lnTo>
                  <a:cubicBezTo>
                    <a:pt x="750" y="1056"/>
                    <a:pt x="606" y="1004"/>
                    <a:pt x="531" y="952"/>
                  </a:cubicBezTo>
                  <a:cubicBezTo>
                    <a:pt x="456" y="895"/>
                    <a:pt x="422" y="820"/>
                    <a:pt x="422" y="722"/>
                  </a:cubicBezTo>
                  <a:cubicBezTo>
                    <a:pt x="422" y="600"/>
                    <a:pt x="473" y="502"/>
                    <a:pt x="572" y="439"/>
                  </a:cubicBezTo>
                  <a:cubicBezTo>
                    <a:pt x="675" y="375"/>
                    <a:pt x="831" y="347"/>
                    <a:pt x="1039" y="347"/>
                  </a:cubicBezTo>
                  <a:cubicBezTo>
                    <a:pt x="1171" y="347"/>
                    <a:pt x="1304" y="358"/>
                    <a:pt x="1431" y="393"/>
                  </a:cubicBezTo>
                  <a:cubicBezTo>
                    <a:pt x="1558" y="422"/>
                    <a:pt x="1679" y="468"/>
                    <a:pt x="1794" y="525"/>
                  </a:cubicBezTo>
                  <a:lnTo>
                    <a:pt x="1794" y="133"/>
                  </a:lnTo>
                  <a:cubicBezTo>
                    <a:pt x="1679" y="87"/>
                    <a:pt x="1558" y="52"/>
                    <a:pt x="1419" y="29"/>
                  </a:cubicBezTo>
                  <a:cubicBezTo>
                    <a:pt x="1287" y="12"/>
                    <a:pt x="1143" y="1"/>
                    <a:pt x="987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6"/>
            <p:cNvSpPr/>
            <p:nvPr/>
          </p:nvSpPr>
          <p:spPr>
            <a:xfrm>
              <a:off x="1477700" y="2221325"/>
              <a:ext cx="39400" cy="81075"/>
            </a:xfrm>
            <a:custGeom>
              <a:avLst/>
              <a:gdLst/>
              <a:ahLst/>
              <a:cxnLst/>
              <a:rect l="l" t="t" r="r" b="b"/>
              <a:pathLst>
                <a:path w="1576" h="3243" extrusionOk="0">
                  <a:moveTo>
                    <a:pt x="307" y="1"/>
                  </a:moveTo>
                  <a:lnTo>
                    <a:pt x="307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7" y="1039"/>
                  </a:lnTo>
                  <a:lnTo>
                    <a:pt x="307" y="2412"/>
                  </a:lnTo>
                  <a:cubicBezTo>
                    <a:pt x="307" y="2723"/>
                    <a:pt x="364" y="2943"/>
                    <a:pt x="485" y="3064"/>
                  </a:cubicBezTo>
                  <a:cubicBezTo>
                    <a:pt x="607" y="3179"/>
                    <a:pt x="831" y="3243"/>
                    <a:pt x="1149" y="3243"/>
                  </a:cubicBezTo>
                  <a:lnTo>
                    <a:pt x="1576" y="3243"/>
                  </a:lnTo>
                  <a:lnTo>
                    <a:pt x="1576" y="2891"/>
                  </a:lnTo>
                  <a:lnTo>
                    <a:pt x="1149" y="2891"/>
                  </a:lnTo>
                  <a:cubicBezTo>
                    <a:pt x="976" y="2891"/>
                    <a:pt x="860" y="2862"/>
                    <a:pt x="803" y="2804"/>
                  </a:cubicBezTo>
                  <a:cubicBezTo>
                    <a:pt x="751" y="2747"/>
                    <a:pt x="722" y="2614"/>
                    <a:pt x="722" y="2412"/>
                  </a:cubicBezTo>
                  <a:lnTo>
                    <a:pt x="722" y="1039"/>
                  </a:lnTo>
                  <a:lnTo>
                    <a:pt x="1576" y="1039"/>
                  </a:lnTo>
                  <a:lnTo>
                    <a:pt x="1576" y="716"/>
                  </a:lnTo>
                  <a:lnTo>
                    <a:pt x="722" y="71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6"/>
            <p:cNvSpPr/>
            <p:nvPr/>
          </p:nvSpPr>
          <p:spPr>
            <a:xfrm>
              <a:off x="430500" y="1555850"/>
              <a:ext cx="65500" cy="84075"/>
            </a:xfrm>
            <a:custGeom>
              <a:avLst/>
              <a:gdLst/>
              <a:ahLst/>
              <a:cxnLst/>
              <a:rect l="l" t="t" r="r" b="b"/>
              <a:pathLst>
                <a:path w="2620" h="3363" extrusionOk="0">
                  <a:moveTo>
                    <a:pt x="1028" y="369"/>
                  </a:moveTo>
                  <a:cubicBezTo>
                    <a:pt x="1247" y="369"/>
                    <a:pt x="1408" y="421"/>
                    <a:pt x="1524" y="525"/>
                  </a:cubicBezTo>
                  <a:cubicBezTo>
                    <a:pt x="1633" y="623"/>
                    <a:pt x="1691" y="767"/>
                    <a:pt x="1691" y="969"/>
                  </a:cubicBezTo>
                  <a:cubicBezTo>
                    <a:pt x="1691" y="1165"/>
                    <a:pt x="1633" y="1315"/>
                    <a:pt x="1524" y="1413"/>
                  </a:cubicBezTo>
                  <a:cubicBezTo>
                    <a:pt x="1408" y="1517"/>
                    <a:pt x="1247" y="1563"/>
                    <a:pt x="1028" y="1563"/>
                  </a:cubicBezTo>
                  <a:lnTo>
                    <a:pt x="451" y="1563"/>
                  </a:lnTo>
                  <a:lnTo>
                    <a:pt x="451" y="369"/>
                  </a:lnTo>
                  <a:close/>
                  <a:moveTo>
                    <a:pt x="1" y="0"/>
                  </a:moveTo>
                  <a:lnTo>
                    <a:pt x="1" y="3363"/>
                  </a:lnTo>
                  <a:lnTo>
                    <a:pt x="451" y="3363"/>
                  </a:lnTo>
                  <a:lnTo>
                    <a:pt x="451" y="1938"/>
                  </a:lnTo>
                  <a:lnTo>
                    <a:pt x="947" y="1938"/>
                  </a:lnTo>
                  <a:cubicBezTo>
                    <a:pt x="1131" y="1938"/>
                    <a:pt x="1270" y="1979"/>
                    <a:pt x="1374" y="2048"/>
                  </a:cubicBezTo>
                  <a:cubicBezTo>
                    <a:pt x="1477" y="2123"/>
                    <a:pt x="1587" y="2273"/>
                    <a:pt x="1697" y="2498"/>
                  </a:cubicBezTo>
                  <a:lnTo>
                    <a:pt x="2129" y="3363"/>
                  </a:lnTo>
                  <a:lnTo>
                    <a:pt x="2620" y="3363"/>
                  </a:lnTo>
                  <a:lnTo>
                    <a:pt x="2158" y="2440"/>
                  </a:lnTo>
                  <a:cubicBezTo>
                    <a:pt x="2066" y="2255"/>
                    <a:pt x="1968" y="2105"/>
                    <a:pt x="1875" y="1996"/>
                  </a:cubicBezTo>
                  <a:cubicBezTo>
                    <a:pt x="1783" y="1886"/>
                    <a:pt x="1691" y="1817"/>
                    <a:pt x="1593" y="1782"/>
                  </a:cubicBezTo>
                  <a:cubicBezTo>
                    <a:pt x="1783" y="1731"/>
                    <a:pt x="1922" y="1632"/>
                    <a:pt x="2020" y="1494"/>
                  </a:cubicBezTo>
                  <a:cubicBezTo>
                    <a:pt x="2123" y="1356"/>
                    <a:pt x="2170" y="1177"/>
                    <a:pt x="2170" y="969"/>
                  </a:cubicBezTo>
                  <a:cubicBezTo>
                    <a:pt x="2170" y="640"/>
                    <a:pt x="2077" y="398"/>
                    <a:pt x="1887" y="237"/>
                  </a:cubicBezTo>
                  <a:cubicBezTo>
                    <a:pt x="1697" y="81"/>
                    <a:pt x="1408" y="0"/>
                    <a:pt x="1028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6"/>
            <p:cNvSpPr/>
            <p:nvPr/>
          </p:nvSpPr>
          <p:spPr>
            <a:xfrm>
              <a:off x="500450" y="1575300"/>
              <a:ext cx="58575" cy="66225"/>
            </a:xfrm>
            <a:custGeom>
              <a:avLst/>
              <a:gdLst/>
              <a:ahLst/>
              <a:cxnLst/>
              <a:rect l="l" t="t" r="r" b="b"/>
              <a:pathLst>
                <a:path w="2343" h="2649" extrusionOk="0">
                  <a:moveTo>
                    <a:pt x="1240" y="353"/>
                  </a:moveTo>
                  <a:cubicBezTo>
                    <a:pt x="1448" y="353"/>
                    <a:pt x="1610" y="416"/>
                    <a:pt x="1731" y="555"/>
                  </a:cubicBezTo>
                  <a:cubicBezTo>
                    <a:pt x="1858" y="687"/>
                    <a:pt x="1921" y="872"/>
                    <a:pt x="1927" y="1097"/>
                  </a:cubicBezTo>
                  <a:lnTo>
                    <a:pt x="444" y="1097"/>
                  </a:lnTo>
                  <a:cubicBezTo>
                    <a:pt x="468" y="860"/>
                    <a:pt x="548" y="676"/>
                    <a:pt x="687" y="549"/>
                  </a:cubicBezTo>
                  <a:cubicBezTo>
                    <a:pt x="825" y="416"/>
                    <a:pt x="1010" y="353"/>
                    <a:pt x="1240" y="353"/>
                  </a:cubicBezTo>
                  <a:close/>
                  <a:moveTo>
                    <a:pt x="1240" y="1"/>
                  </a:moveTo>
                  <a:cubicBezTo>
                    <a:pt x="860" y="1"/>
                    <a:pt x="560" y="122"/>
                    <a:pt x="335" y="364"/>
                  </a:cubicBezTo>
                  <a:cubicBezTo>
                    <a:pt x="110" y="606"/>
                    <a:pt x="0" y="935"/>
                    <a:pt x="0" y="1345"/>
                  </a:cubicBezTo>
                  <a:cubicBezTo>
                    <a:pt x="0" y="1749"/>
                    <a:pt x="116" y="2066"/>
                    <a:pt x="352" y="2296"/>
                  </a:cubicBezTo>
                  <a:cubicBezTo>
                    <a:pt x="589" y="2533"/>
                    <a:pt x="906" y="2648"/>
                    <a:pt x="1310" y="2648"/>
                  </a:cubicBezTo>
                  <a:cubicBezTo>
                    <a:pt x="1471" y="2648"/>
                    <a:pt x="1627" y="2631"/>
                    <a:pt x="1783" y="2602"/>
                  </a:cubicBezTo>
                  <a:cubicBezTo>
                    <a:pt x="1944" y="2568"/>
                    <a:pt x="2094" y="2516"/>
                    <a:pt x="2244" y="2458"/>
                  </a:cubicBezTo>
                  <a:lnTo>
                    <a:pt x="2244" y="2066"/>
                  </a:lnTo>
                  <a:cubicBezTo>
                    <a:pt x="2094" y="2141"/>
                    <a:pt x="1944" y="2198"/>
                    <a:pt x="1794" y="2239"/>
                  </a:cubicBezTo>
                  <a:cubicBezTo>
                    <a:pt x="1650" y="2279"/>
                    <a:pt x="1494" y="2296"/>
                    <a:pt x="1333" y="2296"/>
                  </a:cubicBezTo>
                  <a:cubicBezTo>
                    <a:pt x="1062" y="2296"/>
                    <a:pt x="842" y="2221"/>
                    <a:pt x="693" y="2077"/>
                  </a:cubicBezTo>
                  <a:cubicBezTo>
                    <a:pt x="537" y="1922"/>
                    <a:pt x="450" y="1708"/>
                    <a:pt x="433" y="1420"/>
                  </a:cubicBezTo>
                  <a:lnTo>
                    <a:pt x="2342" y="1420"/>
                  </a:lnTo>
                  <a:lnTo>
                    <a:pt x="2342" y="1218"/>
                  </a:lnTo>
                  <a:cubicBezTo>
                    <a:pt x="2342" y="843"/>
                    <a:pt x="2238" y="549"/>
                    <a:pt x="2042" y="330"/>
                  </a:cubicBezTo>
                  <a:cubicBezTo>
                    <a:pt x="1846" y="110"/>
                    <a:pt x="1575" y="1"/>
                    <a:pt x="124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6"/>
            <p:cNvSpPr/>
            <p:nvPr/>
          </p:nvSpPr>
          <p:spPr>
            <a:xfrm>
              <a:off x="576000" y="1552225"/>
              <a:ext cx="10275" cy="87700"/>
            </a:xfrm>
            <a:custGeom>
              <a:avLst/>
              <a:gdLst/>
              <a:ahLst/>
              <a:cxnLst/>
              <a:rect l="l" t="t" r="r" b="b"/>
              <a:pathLst>
                <a:path w="411" h="3508" extrusionOk="0">
                  <a:moveTo>
                    <a:pt x="1" y="1"/>
                  </a:moveTo>
                  <a:lnTo>
                    <a:pt x="1" y="3508"/>
                  </a:lnTo>
                  <a:lnTo>
                    <a:pt x="410" y="350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6"/>
            <p:cNvSpPr/>
            <p:nvPr/>
          </p:nvSpPr>
          <p:spPr>
            <a:xfrm>
              <a:off x="603550" y="1575300"/>
              <a:ext cx="58425" cy="66225"/>
            </a:xfrm>
            <a:custGeom>
              <a:avLst/>
              <a:gdLst/>
              <a:ahLst/>
              <a:cxnLst/>
              <a:rect l="l" t="t" r="r" b="b"/>
              <a:pathLst>
                <a:path w="2337" h="2649" extrusionOk="0">
                  <a:moveTo>
                    <a:pt x="1241" y="353"/>
                  </a:moveTo>
                  <a:cubicBezTo>
                    <a:pt x="1443" y="353"/>
                    <a:pt x="1610" y="416"/>
                    <a:pt x="1731" y="555"/>
                  </a:cubicBezTo>
                  <a:cubicBezTo>
                    <a:pt x="1858" y="687"/>
                    <a:pt x="1921" y="872"/>
                    <a:pt x="1921" y="1097"/>
                  </a:cubicBezTo>
                  <a:lnTo>
                    <a:pt x="445" y="1097"/>
                  </a:lnTo>
                  <a:cubicBezTo>
                    <a:pt x="468" y="860"/>
                    <a:pt x="543" y="676"/>
                    <a:pt x="681" y="549"/>
                  </a:cubicBezTo>
                  <a:cubicBezTo>
                    <a:pt x="825" y="416"/>
                    <a:pt x="1010" y="353"/>
                    <a:pt x="1241" y="353"/>
                  </a:cubicBezTo>
                  <a:close/>
                  <a:moveTo>
                    <a:pt x="1235" y="1"/>
                  </a:moveTo>
                  <a:cubicBezTo>
                    <a:pt x="854" y="1"/>
                    <a:pt x="554" y="122"/>
                    <a:pt x="329" y="364"/>
                  </a:cubicBezTo>
                  <a:cubicBezTo>
                    <a:pt x="110" y="606"/>
                    <a:pt x="1" y="935"/>
                    <a:pt x="1" y="1345"/>
                  </a:cubicBezTo>
                  <a:cubicBezTo>
                    <a:pt x="1" y="1749"/>
                    <a:pt x="116" y="2066"/>
                    <a:pt x="347" y="2296"/>
                  </a:cubicBezTo>
                  <a:cubicBezTo>
                    <a:pt x="583" y="2533"/>
                    <a:pt x="906" y="2648"/>
                    <a:pt x="1310" y="2648"/>
                  </a:cubicBezTo>
                  <a:cubicBezTo>
                    <a:pt x="1466" y="2648"/>
                    <a:pt x="1627" y="2631"/>
                    <a:pt x="1783" y="2602"/>
                  </a:cubicBezTo>
                  <a:cubicBezTo>
                    <a:pt x="1939" y="2568"/>
                    <a:pt x="2089" y="2516"/>
                    <a:pt x="2239" y="2458"/>
                  </a:cubicBezTo>
                  <a:lnTo>
                    <a:pt x="2239" y="2066"/>
                  </a:lnTo>
                  <a:cubicBezTo>
                    <a:pt x="2094" y="2141"/>
                    <a:pt x="1944" y="2198"/>
                    <a:pt x="1794" y="2239"/>
                  </a:cubicBezTo>
                  <a:cubicBezTo>
                    <a:pt x="1644" y="2279"/>
                    <a:pt x="1489" y="2296"/>
                    <a:pt x="1333" y="2296"/>
                  </a:cubicBezTo>
                  <a:cubicBezTo>
                    <a:pt x="1056" y="2296"/>
                    <a:pt x="843" y="2221"/>
                    <a:pt x="687" y="2077"/>
                  </a:cubicBezTo>
                  <a:cubicBezTo>
                    <a:pt x="537" y="1922"/>
                    <a:pt x="450" y="1708"/>
                    <a:pt x="433" y="1420"/>
                  </a:cubicBezTo>
                  <a:lnTo>
                    <a:pt x="2337" y="1420"/>
                  </a:lnTo>
                  <a:lnTo>
                    <a:pt x="2337" y="1218"/>
                  </a:lnTo>
                  <a:cubicBezTo>
                    <a:pt x="2337" y="843"/>
                    <a:pt x="2239" y="549"/>
                    <a:pt x="2037" y="330"/>
                  </a:cubicBezTo>
                  <a:cubicBezTo>
                    <a:pt x="1841" y="110"/>
                    <a:pt x="1575" y="1"/>
                    <a:pt x="123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6"/>
            <p:cNvSpPr/>
            <p:nvPr/>
          </p:nvSpPr>
          <p:spPr>
            <a:xfrm>
              <a:off x="675075" y="1575300"/>
              <a:ext cx="53225" cy="66225"/>
            </a:xfrm>
            <a:custGeom>
              <a:avLst/>
              <a:gdLst/>
              <a:ahLst/>
              <a:cxnLst/>
              <a:rect l="l" t="t" r="r" b="b"/>
              <a:pathLst>
                <a:path w="2129" h="2649" extrusionOk="0">
                  <a:moveTo>
                    <a:pt x="1714" y="1316"/>
                  </a:moveTo>
                  <a:lnTo>
                    <a:pt x="1714" y="1408"/>
                  </a:lnTo>
                  <a:cubicBezTo>
                    <a:pt x="1714" y="1679"/>
                    <a:pt x="1644" y="1893"/>
                    <a:pt x="1506" y="2060"/>
                  </a:cubicBezTo>
                  <a:cubicBezTo>
                    <a:pt x="1368" y="2221"/>
                    <a:pt x="1183" y="2302"/>
                    <a:pt x="952" y="2302"/>
                  </a:cubicBezTo>
                  <a:cubicBezTo>
                    <a:pt x="785" y="2302"/>
                    <a:pt x="652" y="2262"/>
                    <a:pt x="560" y="2175"/>
                  </a:cubicBezTo>
                  <a:cubicBezTo>
                    <a:pt x="462" y="2089"/>
                    <a:pt x="416" y="1968"/>
                    <a:pt x="416" y="1823"/>
                  </a:cubicBezTo>
                  <a:cubicBezTo>
                    <a:pt x="416" y="1639"/>
                    <a:pt x="479" y="1506"/>
                    <a:pt x="606" y="1431"/>
                  </a:cubicBezTo>
                  <a:cubicBezTo>
                    <a:pt x="739" y="1356"/>
                    <a:pt x="970" y="1316"/>
                    <a:pt x="1304" y="1316"/>
                  </a:cubicBezTo>
                  <a:close/>
                  <a:moveTo>
                    <a:pt x="1045" y="1"/>
                  </a:moveTo>
                  <a:cubicBezTo>
                    <a:pt x="906" y="1"/>
                    <a:pt x="768" y="12"/>
                    <a:pt x="623" y="47"/>
                  </a:cubicBezTo>
                  <a:cubicBezTo>
                    <a:pt x="485" y="76"/>
                    <a:pt x="335" y="116"/>
                    <a:pt x="185" y="174"/>
                  </a:cubicBezTo>
                  <a:lnTo>
                    <a:pt x="185" y="560"/>
                  </a:lnTo>
                  <a:cubicBezTo>
                    <a:pt x="312" y="491"/>
                    <a:pt x="439" y="439"/>
                    <a:pt x="577" y="405"/>
                  </a:cubicBezTo>
                  <a:cubicBezTo>
                    <a:pt x="716" y="370"/>
                    <a:pt x="854" y="353"/>
                    <a:pt x="998" y="353"/>
                  </a:cubicBezTo>
                  <a:cubicBezTo>
                    <a:pt x="1223" y="353"/>
                    <a:pt x="1402" y="405"/>
                    <a:pt x="1523" y="508"/>
                  </a:cubicBezTo>
                  <a:cubicBezTo>
                    <a:pt x="1650" y="612"/>
                    <a:pt x="1714" y="762"/>
                    <a:pt x="1714" y="953"/>
                  </a:cubicBezTo>
                  <a:lnTo>
                    <a:pt x="1714" y="993"/>
                  </a:lnTo>
                  <a:lnTo>
                    <a:pt x="1137" y="993"/>
                  </a:lnTo>
                  <a:cubicBezTo>
                    <a:pt x="756" y="993"/>
                    <a:pt x="474" y="1062"/>
                    <a:pt x="283" y="1206"/>
                  </a:cubicBezTo>
                  <a:cubicBezTo>
                    <a:pt x="93" y="1351"/>
                    <a:pt x="1" y="1564"/>
                    <a:pt x="1" y="1847"/>
                  </a:cubicBezTo>
                  <a:cubicBezTo>
                    <a:pt x="1" y="2095"/>
                    <a:pt x="76" y="2285"/>
                    <a:pt x="225" y="2435"/>
                  </a:cubicBezTo>
                  <a:cubicBezTo>
                    <a:pt x="381" y="2579"/>
                    <a:pt x="583" y="2648"/>
                    <a:pt x="843" y="2648"/>
                  </a:cubicBezTo>
                  <a:cubicBezTo>
                    <a:pt x="1050" y="2648"/>
                    <a:pt x="1218" y="2614"/>
                    <a:pt x="1362" y="2539"/>
                  </a:cubicBezTo>
                  <a:cubicBezTo>
                    <a:pt x="1500" y="2470"/>
                    <a:pt x="1621" y="2354"/>
                    <a:pt x="1714" y="2198"/>
                  </a:cubicBezTo>
                  <a:lnTo>
                    <a:pt x="1714" y="2585"/>
                  </a:lnTo>
                  <a:lnTo>
                    <a:pt x="2129" y="2585"/>
                  </a:lnTo>
                  <a:lnTo>
                    <a:pt x="2129" y="1143"/>
                  </a:lnTo>
                  <a:cubicBezTo>
                    <a:pt x="2129" y="762"/>
                    <a:pt x="2042" y="474"/>
                    <a:pt x="1858" y="283"/>
                  </a:cubicBezTo>
                  <a:cubicBezTo>
                    <a:pt x="1679" y="93"/>
                    <a:pt x="1408" y="1"/>
                    <a:pt x="104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6"/>
            <p:cNvSpPr/>
            <p:nvPr/>
          </p:nvSpPr>
          <p:spPr>
            <a:xfrm>
              <a:off x="745025" y="1575300"/>
              <a:ext cx="48325" cy="66225"/>
            </a:xfrm>
            <a:custGeom>
              <a:avLst/>
              <a:gdLst/>
              <a:ahLst/>
              <a:cxnLst/>
              <a:rect l="l" t="t" r="r" b="b"/>
              <a:pathLst>
                <a:path w="1933" h="2649" extrusionOk="0">
                  <a:moveTo>
                    <a:pt x="986" y="1"/>
                  </a:moveTo>
                  <a:cubicBezTo>
                    <a:pt x="681" y="1"/>
                    <a:pt x="438" y="64"/>
                    <a:pt x="271" y="191"/>
                  </a:cubicBezTo>
                  <a:cubicBezTo>
                    <a:pt x="104" y="324"/>
                    <a:pt x="17" y="508"/>
                    <a:pt x="17" y="745"/>
                  </a:cubicBezTo>
                  <a:cubicBezTo>
                    <a:pt x="17" y="941"/>
                    <a:pt x="75" y="1091"/>
                    <a:pt x="190" y="1206"/>
                  </a:cubicBezTo>
                  <a:cubicBezTo>
                    <a:pt x="306" y="1316"/>
                    <a:pt x="490" y="1397"/>
                    <a:pt x="744" y="1454"/>
                  </a:cubicBezTo>
                  <a:lnTo>
                    <a:pt x="888" y="1489"/>
                  </a:lnTo>
                  <a:cubicBezTo>
                    <a:pt x="1148" y="1541"/>
                    <a:pt x="1315" y="1599"/>
                    <a:pt x="1390" y="1662"/>
                  </a:cubicBezTo>
                  <a:cubicBezTo>
                    <a:pt x="1465" y="1720"/>
                    <a:pt x="1506" y="1806"/>
                    <a:pt x="1506" y="1922"/>
                  </a:cubicBezTo>
                  <a:cubicBezTo>
                    <a:pt x="1506" y="2043"/>
                    <a:pt x="1454" y="2135"/>
                    <a:pt x="1344" y="2204"/>
                  </a:cubicBezTo>
                  <a:cubicBezTo>
                    <a:pt x="1240" y="2268"/>
                    <a:pt x="1090" y="2302"/>
                    <a:pt x="894" y="2302"/>
                  </a:cubicBezTo>
                  <a:cubicBezTo>
                    <a:pt x="750" y="2302"/>
                    <a:pt x="600" y="2285"/>
                    <a:pt x="456" y="2245"/>
                  </a:cubicBezTo>
                  <a:cubicBezTo>
                    <a:pt x="306" y="2204"/>
                    <a:pt x="156" y="2141"/>
                    <a:pt x="0" y="2066"/>
                  </a:cubicBezTo>
                  <a:lnTo>
                    <a:pt x="0" y="2493"/>
                  </a:lnTo>
                  <a:cubicBezTo>
                    <a:pt x="162" y="2545"/>
                    <a:pt x="317" y="2585"/>
                    <a:pt x="462" y="2608"/>
                  </a:cubicBezTo>
                  <a:cubicBezTo>
                    <a:pt x="611" y="2637"/>
                    <a:pt x="750" y="2648"/>
                    <a:pt x="888" y="2648"/>
                  </a:cubicBezTo>
                  <a:cubicBezTo>
                    <a:pt x="1211" y="2648"/>
                    <a:pt x="1465" y="2579"/>
                    <a:pt x="1650" y="2446"/>
                  </a:cubicBezTo>
                  <a:cubicBezTo>
                    <a:pt x="1834" y="2308"/>
                    <a:pt x="1932" y="2123"/>
                    <a:pt x="1932" y="1887"/>
                  </a:cubicBezTo>
                  <a:cubicBezTo>
                    <a:pt x="1932" y="1679"/>
                    <a:pt x="1869" y="1524"/>
                    <a:pt x="1742" y="1408"/>
                  </a:cubicBezTo>
                  <a:cubicBezTo>
                    <a:pt x="1621" y="1293"/>
                    <a:pt x="1413" y="1201"/>
                    <a:pt x="1119" y="1137"/>
                  </a:cubicBezTo>
                  <a:lnTo>
                    <a:pt x="975" y="1108"/>
                  </a:lnTo>
                  <a:cubicBezTo>
                    <a:pt x="750" y="1056"/>
                    <a:pt x="606" y="1004"/>
                    <a:pt x="531" y="953"/>
                  </a:cubicBezTo>
                  <a:cubicBezTo>
                    <a:pt x="456" y="895"/>
                    <a:pt x="421" y="820"/>
                    <a:pt x="421" y="728"/>
                  </a:cubicBezTo>
                  <a:cubicBezTo>
                    <a:pt x="421" y="601"/>
                    <a:pt x="473" y="503"/>
                    <a:pt x="571" y="439"/>
                  </a:cubicBezTo>
                  <a:cubicBezTo>
                    <a:pt x="675" y="376"/>
                    <a:pt x="831" y="347"/>
                    <a:pt x="1038" y="347"/>
                  </a:cubicBezTo>
                  <a:cubicBezTo>
                    <a:pt x="1171" y="347"/>
                    <a:pt x="1304" y="364"/>
                    <a:pt x="1431" y="393"/>
                  </a:cubicBezTo>
                  <a:cubicBezTo>
                    <a:pt x="1557" y="422"/>
                    <a:pt x="1679" y="468"/>
                    <a:pt x="1794" y="526"/>
                  </a:cubicBezTo>
                  <a:lnTo>
                    <a:pt x="1794" y="133"/>
                  </a:lnTo>
                  <a:cubicBezTo>
                    <a:pt x="1679" y="87"/>
                    <a:pt x="1557" y="58"/>
                    <a:pt x="1419" y="35"/>
                  </a:cubicBezTo>
                  <a:cubicBezTo>
                    <a:pt x="1286" y="12"/>
                    <a:pt x="1142" y="1"/>
                    <a:pt x="986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6"/>
            <p:cNvSpPr/>
            <p:nvPr/>
          </p:nvSpPr>
          <p:spPr>
            <a:xfrm>
              <a:off x="805300" y="1575300"/>
              <a:ext cx="58425" cy="66225"/>
            </a:xfrm>
            <a:custGeom>
              <a:avLst/>
              <a:gdLst/>
              <a:ahLst/>
              <a:cxnLst/>
              <a:rect l="l" t="t" r="r" b="b"/>
              <a:pathLst>
                <a:path w="2337" h="2649" extrusionOk="0">
                  <a:moveTo>
                    <a:pt x="1240" y="353"/>
                  </a:moveTo>
                  <a:cubicBezTo>
                    <a:pt x="1442" y="353"/>
                    <a:pt x="1609" y="416"/>
                    <a:pt x="1731" y="555"/>
                  </a:cubicBezTo>
                  <a:cubicBezTo>
                    <a:pt x="1857" y="687"/>
                    <a:pt x="1921" y="872"/>
                    <a:pt x="1921" y="1097"/>
                  </a:cubicBezTo>
                  <a:lnTo>
                    <a:pt x="444" y="1097"/>
                  </a:lnTo>
                  <a:cubicBezTo>
                    <a:pt x="467" y="860"/>
                    <a:pt x="548" y="676"/>
                    <a:pt x="687" y="549"/>
                  </a:cubicBezTo>
                  <a:cubicBezTo>
                    <a:pt x="825" y="416"/>
                    <a:pt x="1010" y="353"/>
                    <a:pt x="1240" y="353"/>
                  </a:cubicBezTo>
                  <a:close/>
                  <a:moveTo>
                    <a:pt x="1235" y="1"/>
                  </a:moveTo>
                  <a:cubicBezTo>
                    <a:pt x="860" y="1"/>
                    <a:pt x="554" y="122"/>
                    <a:pt x="335" y="364"/>
                  </a:cubicBezTo>
                  <a:cubicBezTo>
                    <a:pt x="110" y="606"/>
                    <a:pt x="0" y="935"/>
                    <a:pt x="0" y="1345"/>
                  </a:cubicBezTo>
                  <a:cubicBezTo>
                    <a:pt x="0" y="1749"/>
                    <a:pt x="115" y="2066"/>
                    <a:pt x="352" y="2296"/>
                  </a:cubicBezTo>
                  <a:cubicBezTo>
                    <a:pt x="588" y="2533"/>
                    <a:pt x="906" y="2648"/>
                    <a:pt x="1309" y="2648"/>
                  </a:cubicBezTo>
                  <a:cubicBezTo>
                    <a:pt x="1471" y="2648"/>
                    <a:pt x="1627" y="2631"/>
                    <a:pt x="1782" y="2602"/>
                  </a:cubicBezTo>
                  <a:cubicBezTo>
                    <a:pt x="1938" y="2568"/>
                    <a:pt x="2094" y="2516"/>
                    <a:pt x="2238" y="2458"/>
                  </a:cubicBezTo>
                  <a:lnTo>
                    <a:pt x="2238" y="2066"/>
                  </a:lnTo>
                  <a:cubicBezTo>
                    <a:pt x="2094" y="2141"/>
                    <a:pt x="1944" y="2198"/>
                    <a:pt x="1794" y="2239"/>
                  </a:cubicBezTo>
                  <a:cubicBezTo>
                    <a:pt x="1644" y="2279"/>
                    <a:pt x="1494" y="2296"/>
                    <a:pt x="1333" y="2296"/>
                  </a:cubicBezTo>
                  <a:cubicBezTo>
                    <a:pt x="1056" y="2296"/>
                    <a:pt x="842" y="2221"/>
                    <a:pt x="687" y="2077"/>
                  </a:cubicBezTo>
                  <a:cubicBezTo>
                    <a:pt x="537" y="1922"/>
                    <a:pt x="450" y="1708"/>
                    <a:pt x="433" y="1420"/>
                  </a:cubicBezTo>
                  <a:lnTo>
                    <a:pt x="2336" y="1420"/>
                  </a:lnTo>
                  <a:lnTo>
                    <a:pt x="2336" y="1218"/>
                  </a:lnTo>
                  <a:cubicBezTo>
                    <a:pt x="2336" y="843"/>
                    <a:pt x="2238" y="549"/>
                    <a:pt x="2042" y="330"/>
                  </a:cubicBezTo>
                  <a:cubicBezTo>
                    <a:pt x="1846" y="110"/>
                    <a:pt x="1575" y="1"/>
                    <a:pt x="123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6"/>
            <p:cNvSpPr/>
            <p:nvPr/>
          </p:nvSpPr>
          <p:spPr>
            <a:xfrm>
              <a:off x="912875" y="1575300"/>
              <a:ext cx="57975" cy="66225"/>
            </a:xfrm>
            <a:custGeom>
              <a:avLst/>
              <a:gdLst/>
              <a:ahLst/>
              <a:cxnLst/>
              <a:rect l="l" t="t" r="r" b="b"/>
              <a:pathLst>
                <a:path w="2319" h="2649" extrusionOk="0">
                  <a:moveTo>
                    <a:pt x="1160" y="353"/>
                  </a:moveTo>
                  <a:cubicBezTo>
                    <a:pt x="1379" y="353"/>
                    <a:pt x="1558" y="439"/>
                    <a:pt x="1684" y="612"/>
                  </a:cubicBezTo>
                  <a:cubicBezTo>
                    <a:pt x="1811" y="791"/>
                    <a:pt x="1881" y="1027"/>
                    <a:pt x="1881" y="1322"/>
                  </a:cubicBezTo>
                  <a:cubicBezTo>
                    <a:pt x="1881" y="1627"/>
                    <a:pt x="1811" y="1864"/>
                    <a:pt x="1684" y="2037"/>
                  </a:cubicBezTo>
                  <a:cubicBezTo>
                    <a:pt x="1558" y="2210"/>
                    <a:pt x="1379" y="2296"/>
                    <a:pt x="1160" y="2296"/>
                  </a:cubicBezTo>
                  <a:cubicBezTo>
                    <a:pt x="935" y="2296"/>
                    <a:pt x="762" y="2210"/>
                    <a:pt x="629" y="2037"/>
                  </a:cubicBezTo>
                  <a:cubicBezTo>
                    <a:pt x="502" y="1864"/>
                    <a:pt x="439" y="1627"/>
                    <a:pt x="439" y="1322"/>
                  </a:cubicBezTo>
                  <a:cubicBezTo>
                    <a:pt x="439" y="1022"/>
                    <a:pt x="502" y="785"/>
                    <a:pt x="635" y="612"/>
                  </a:cubicBezTo>
                  <a:cubicBezTo>
                    <a:pt x="762" y="439"/>
                    <a:pt x="935" y="353"/>
                    <a:pt x="1160" y="353"/>
                  </a:cubicBezTo>
                  <a:close/>
                  <a:moveTo>
                    <a:pt x="1160" y="1"/>
                  </a:moveTo>
                  <a:cubicBezTo>
                    <a:pt x="796" y="1"/>
                    <a:pt x="514" y="116"/>
                    <a:pt x="306" y="353"/>
                  </a:cubicBezTo>
                  <a:cubicBezTo>
                    <a:pt x="104" y="583"/>
                    <a:pt x="0" y="912"/>
                    <a:pt x="0" y="1322"/>
                  </a:cubicBezTo>
                  <a:cubicBezTo>
                    <a:pt x="0" y="1737"/>
                    <a:pt x="104" y="2060"/>
                    <a:pt x="306" y="2296"/>
                  </a:cubicBezTo>
                  <a:cubicBezTo>
                    <a:pt x="514" y="2533"/>
                    <a:pt x="796" y="2648"/>
                    <a:pt x="1160" y="2648"/>
                  </a:cubicBezTo>
                  <a:cubicBezTo>
                    <a:pt x="1523" y="2648"/>
                    <a:pt x="1806" y="2533"/>
                    <a:pt x="2007" y="2296"/>
                  </a:cubicBezTo>
                  <a:cubicBezTo>
                    <a:pt x="2215" y="2060"/>
                    <a:pt x="2319" y="1737"/>
                    <a:pt x="2319" y="1322"/>
                  </a:cubicBezTo>
                  <a:cubicBezTo>
                    <a:pt x="2319" y="912"/>
                    <a:pt x="2215" y="583"/>
                    <a:pt x="2007" y="353"/>
                  </a:cubicBezTo>
                  <a:cubicBezTo>
                    <a:pt x="1806" y="116"/>
                    <a:pt x="1523" y="1"/>
                    <a:pt x="116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6"/>
            <p:cNvSpPr/>
            <p:nvPr/>
          </p:nvSpPr>
          <p:spPr>
            <a:xfrm>
              <a:off x="979775" y="1552225"/>
              <a:ext cx="40125" cy="87700"/>
            </a:xfrm>
            <a:custGeom>
              <a:avLst/>
              <a:gdLst/>
              <a:ahLst/>
              <a:cxnLst/>
              <a:rect l="l" t="t" r="r" b="b"/>
              <a:pathLst>
                <a:path w="1605" h="3508" extrusionOk="0">
                  <a:moveTo>
                    <a:pt x="1212" y="1"/>
                  </a:moveTo>
                  <a:cubicBezTo>
                    <a:pt x="929" y="1"/>
                    <a:pt x="722" y="64"/>
                    <a:pt x="595" y="197"/>
                  </a:cubicBezTo>
                  <a:cubicBezTo>
                    <a:pt x="462" y="324"/>
                    <a:pt x="399" y="526"/>
                    <a:pt x="399" y="808"/>
                  </a:cubicBezTo>
                  <a:lnTo>
                    <a:pt x="399" y="981"/>
                  </a:lnTo>
                  <a:lnTo>
                    <a:pt x="1" y="981"/>
                  </a:lnTo>
                  <a:lnTo>
                    <a:pt x="1" y="1304"/>
                  </a:lnTo>
                  <a:lnTo>
                    <a:pt x="399" y="1304"/>
                  </a:lnTo>
                  <a:lnTo>
                    <a:pt x="399" y="3508"/>
                  </a:lnTo>
                  <a:lnTo>
                    <a:pt x="814" y="3508"/>
                  </a:lnTo>
                  <a:lnTo>
                    <a:pt x="814" y="1304"/>
                  </a:lnTo>
                  <a:lnTo>
                    <a:pt x="1494" y="1304"/>
                  </a:lnTo>
                  <a:lnTo>
                    <a:pt x="1494" y="981"/>
                  </a:lnTo>
                  <a:lnTo>
                    <a:pt x="814" y="981"/>
                  </a:lnTo>
                  <a:lnTo>
                    <a:pt x="814" y="762"/>
                  </a:lnTo>
                  <a:cubicBezTo>
                    <a:pt x="814" y="607"/>
                    <a:pt x="843" y="497"/>
                    <a:pt x="900" y="433"/>
                  </a:cubicBezTo>
                  <a:cubicBezTo>
                    <a:pt x="958" y="376"/>
                    <a:pt x="1062" y="347"/>
                    <a:pt x="1212" y="347"/>
                  </a:cubicBezTo>
                  <a:lnTo>
                    <a:pt x="1604" y="347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6"/>
            <p:cNvSpPr/>
            <p:nvPr/>
          </p:nvSpPr>
          <p:spPr>
            <a:xfrm>
              <a:off x="425325" y="1690675"/>
              <a:ext cx="48325" cy="66200"/>
            </a:xfrm>
            <a:custGeom>
              <a:avLst/>
              <a:gdLst/>
              <a:ahLst/>
              <a:cxnLst/>
              <a:rect l="l" t="t" r="r" b="b"/>
              <a:pathLst>
                <a:path w="1933" h="2648" extrusionOk="0">
                  <a:moveTo>
                    <a:pt x="986" y="0"/>
                  </a:moveTo>
                  <a:cubicBezTo>
                    <a:pt x="681" y="0"/>
                    <a:pt x="439" y="64"/>
                    <a:pt x="271" y="191"/>
                  </a:cubicBezTo>
                  <a:cubicBezTo>
                    <a:pt x="104" y="323"/>
                    <a:pt x="23" y="508"/>
                    <a:pt x="23" y="744"/>
                  </a:cubicBezTo>
                  <a:cubicBezTo>
                    <a:pt x="23" y="940"/>
                    <a:pt x="75" y="1090"/>
                    <a:pt x="190" y="1206"/>
                  </a:cubicBezTo>
                  <a:cubicBezTo>
                    <a:pt x="306" y="1315"/>
                    <a:pt x="490" y="1396"/>
                    <a:pt x="750" y="1454"/>
                  </a:cubicBezTo>
                  <a:lnTo>
                    <a:pt x="894" y="1488"/>
                  </a:lnTo>
                  <a:cubicBezTo>
                    <a:pt x="1148" y="1540"/>
                    <a:pt x="1315" y="1598"/>
                    <a:pt x="1390" y="1661"/>
                  </a:cubicBezTo>
                  <a:cubicBezTo>
                    <a:pt x="1465" y="1719"/>
                    <a:pt x="1506" y="1806"/>
                    <a:pt x="1506" y="1921"/>
                  </a:cubicBezTo>
                  <a:cubicBezTo>
                    <a:pt x="1506" y="2042"/>
                    <a:pt x="1454" y="2134"/>
                    <a:pt x="1350" y="2204"/>
                  </a:cubicBezTo>
                  <a:cubicBezTo>
                    <a:pt x="1240" y="2267"/>
                    <a:pt x="1090" y="2302"/>
                    <a:pt x="894" y="2302"/>
                  </a:cubicBezTo>
                  <a:cubicBezTo>
                    <a:pt x="750" y="2302"/>
                    <a:pt x="606" y="2284"/>
                    <a:pt x="456" y="2244"/>
                  </a:cubicBezTo>
                  <a:cubicBezTo>
                    <a:pt x="306" y="2204"/>
                    <a:pt x="156" y="2140"/>
                    <a:pt x="0" y="2065"/>
                  </a:cubicBezTo>
                  <a:lnTo>
                    <a:pt x="0" y="2492"/>
                  </a:lnTo>
                  <a:cubicBezTo>
                    <a:pt x="167" y="2544"/>
                    <a:pt x="317" y="2584"/>
                    <a:pt x="462" y="2607"/>
                  </a:cubicBezTo>
                  <a:cubicBezTo>
                    <a:pt x="612" y="2636"/>
                    <a:pt x="750" y="2648"/>
                    <a:pt x="888" y="2648"/>
                  </a:cubicBezTo>
                  <a:cubicBezTo>
                    <a:pt x="1211" y="2648"/>
                    <a:pt x="1465" y="2579"/>
                    <a:pt x="1650" y="2446"/>
                  </a:cubicBezTo>
                  <a:cubicBezTo>
                    <a:pt x="1840" y="2308"/>
                    <a:pt x="1932" y="2123"/>
                    <a:pt x="1932" y="1886"/>
                  </a:cubicBezTo>
                  <a:cubicBezTo>
                    <a:pt x="1932" y="1679"/>
                    <a:pt x="1869" y="1523"/>
                    <a:pt x="1742" y="1408"/>
                  </a:cubicBezTo>
                  <a:cubicBezTo>
                    <a:pt x="1621" y="1292"/>
                    <a:pt x="1413" y="1200"/>
                    <a:pt x="1119" y="1137"/>
                  </a:cubicBezTo>
                  <a:lnTo>
                    <a:pt x="975" y="1108"/>
                  </a:lnTo>
                  <a:cubicBezTo>
                    <a:pt x="756" y="1056"/>
                    <a:pt x="606" y="1004"/>
                    <a:pt x="531" y="952"/>
                  </a:cubicBezTo>
                  <a:cubicBezTo>
                    <a:pt x="456" y="894"/>
                    <a:pt x="421" y="819"/>
                    <a:pt x="421" y="727"/>
                  </a:cubicBezTo>
                  <a:cubicBezTo>
                    <a:pt x="421" y="600"/>
                    <a:pt x="473" y="502"/>
                    <a:pt x="577" y="439"/>
                  </a:cubicBezTo>
                  <a:cubicBezTo>
                    <a:pt x="681" y="375"/>
                    <a:pt x="831" y="346"/>
                    <a:pt x="1038" y="346"/>
                  </a:cubicBezTo>
                  <a:cubicBezTo>
                    <a:pt x="1177" y="346"/>
                    <a:pt x="1304" y="364"/>
                    <a:pt x="1431" y="393"/>
                  </a:cubicBezTo>
                  <a:cubicBezTo>
                    <a:pt x="1558" y="421"/>
                    <a:pt x="1679" y="467"/>
                    <a:pt x="1794" y="525"/>
                  </a:cubicBezTo>
                  <a:lnTo>
                    <a:pt x="1794" y="133"/>
                  </a:lnTo>
                  <a:cubicBezTo>
                    <a:pt x="1684" y="87"/>
                    <a:pt x="1558" y="58"/>
                    <a:pt x="1419" y="35"/>
                  </a:cubicBezTo>
                  <a:cubicBezTo>
                    <a:pt x="1286" y="12"/>
                    <a:pt x="1142" y="0"/>
                    <a:pt x="986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6"/>
            <p:cNvSpPr/>
            <p:nvPr/>
          </p:nvSpPr>
          <p:spPr>
            <a:xfrm>
              <a:off x="489625" y="1690675"/>
              <a:ext cx="56550" cy="88550"/>
            </a:xfrm>
            <a:custGeom>
              <a:avLst/>
              <a:gdLst/>
              <a:ahLst/>
              <a:cxnLst/>
              <a:rect l="l" t="t" r="r" b="b"/>
              <a:pathLst>
                <a:path w="2262" h="3542" extrusionOk="0">
                  <a:moveTo>
                    <a:pt x="1126" y="346"/>
                  </a:moveTo>
                  <a:cubicBezTo>
                    <a:pt x="1345" y="346"/>
                    <a:pt x="1518" y="433"/>
                    <a:pt x="1639" y="606"/>
                  </a:cubicBezTo>
                  <a:cubicBezTo>
                    <a:pt x="1766" y="779"/>
                    <a:pt x="1829" y="1021"/>
                    <a:pt x="1829" y="1321"/>
                  </a:cubicBezTo>
                  <a:cubicBezTo>
                    <a:pt x="1829" y="1627"/>
                    <a:pt x="1766" y="1869"/>
                    <a:pt x="1639" y="2042"/>
                  </a:cubicBezTo>
                  <a:cubicBezTo>
                    <a:pt x="1518" y="2215"/>
                    <a:pt x="1345" y="2302"/>
                    <a:pt x="1126" y="2302"/>
                  </a:cubicBezTo>
                  <a:cubicBezTo>
                    <a:pt x="906" y="2302"/>
                    <a:pt x="733" y="2215"/>
                    <a:pt x="606" y="2042"/>
                  </a:cubicBezTo>
                  <a:cubicBezTo>
                    <a:pt x="485" y="1869"/>
                    <a:pt x="422" y="1627"/>
                    <a:pt x="422" y="1321"/>
                  </a:cubicBezTo>
                  <a:cubicBezTo>
                    <a:pt x="422" y="1021"/>
                    <a:pt x="485" y="779"/>
                    <a:pt x="606" y="606"/>
                  </a:cubicBezTo>
                  <a:cubicBezTo>
                    <a:pt x="733" y="433"/>
                    <a:pt x="906" y="346"/>
                    <a:pt x="1126" y="346"/>
                  </a:cubicBezTo>
                  <a:close/>
                  <a:moveTo>
                    <a:pt x="1229" y="0"/>
                  </a:moveTo>
                  <a:cubicBezTo>
                    <a:pt x="1045" y="0"/>
                    <a:pt x="883" y="35"/>
                    <a:pt x="751" y="110"/>
                  </a:cubicBezTo>
                  <a:cubicBezTo>
                    <a:pt x="618" y="179"/>
                    <a:pt x="508" y="294"/>
                    <a:pt x="422" y="444"/>
                  </a:cubicBezTo>
                  <a:lnTo>
                    <a:pt x="422" y="58"/>
                  </a:lnTo>
                  <a:lnTo>
                    <a:pt x="1" y="58"/>
                  </a:lnTo>
                  <a:lnTo>
                    <a:pt x="1" y="3542"/>
                  </a:lnTo>
                  <a:lnTo>
                    <a:pt x="422" y="3542"/>
                  </a:lnTo>
                  <a:lnTo>
                    <a:pt x="422" y="2204"/>
                  </a:lnTo>
                  <a:cubicBezTo>
                    <a:pt x="508" y="2354"/>
                    <a:pt x="618" y="2469"/>
                    <a:pt x="751" y="2538"/>
                  </a:cubicBezTo>
                  <a:cubicBezTo>
                    <a:pt x="883" y="2613"/>
                    <a:pt x="1045" y="2648"/>
                    <a:pt x="1229" y="2648"/>
                  </a:cubicBezTo>
                  <a:cubicBezTo>
                    <a:pt x="1535" y="2648"/>
                    <a:pt x="1783" y="2527"/>
                    <a:pt x="1973" y="2284"/>
                  </a:cubicBezTo>
                  <a:cubicBezTo>
                    <a:pt x="2164" y="2042"/>
                    <a:pt x="2262" y="1719"/>
                    <a:pt x="2262" y="1321"/>
                  </a:cubicBezTo>
                  <a:cubicBezTo>
                    <a:pt x="2262" y="929"/>
                    <a:pt x="2164" y="606"/>
                    <a:pt x="1973" y="364"/>
                  </a:cubicBezTo>
                  <a:cubicBezTo>
                    <a:pt x="1783" y="121"/>
                    <a:pt x="1535" y="0"/>
                    <a:pt x="1229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6"/>
            <p:cNvSpPr/>
            <p:nvPr/>
          </p:nvSpPr>
          <p:spPr>
            <a:xfrm>
              <a:off x="558850" y="1690675"/>
              <a:ext cx="57850" cy="66200"/>
            </a:xfrm>
            <a:custGeom>
              <a:avLst/>
              <a:gdLst/>
              <a:ahLst/>
              <a:cxnLst/>
              <a:rect l="l" t="t" r="r" b="b"/>
              <a:pathLst>
                <a:path w="2314" h="2648" extrusionOk="0">
                  <a:moveTo>
                    <a:pt x="1160" y="352"/>
                  </a:moveTo>
                  <a:cubicBezTo>
                    <a:pt x="1379" y="352"/>
                    <a:pt x="1552" y="439"/>
                    <a:pt x="1685" y="612"/>
                  </a:cubicBezTo>
                  <a:cubicBezTo>
                    <a:pt x="1812" y="791"/>
                    <a:pt x="1875" y="1027"/>
                    <a:pt x="1875" y="1321"/>
                  </a:cubicBezTo>
                  <a:cubicBezTo>
                    <a:pt x="1875" y="1627"/>
                    <a:pt x="1812" y="1863"/>
                    <a:pt x="1685" y="2036"/>
                  </a:cubicBezTo>
                  <a:cubicBezTo>
                    <a:pt x="1552" y="2209"/>
                    <a:pt x="1379" y="2296"/>
                    <a:pt x="1160" y="2296"/>
                  </a:cubicBezTo>
                  <a:cubicBezTo>
                    <a:pt x="935" y="2296"/>
                    <a:pt x="756" y="2209"/>
                    <a:pt x="629" y="2036"/>
                  </a:cubicBezTo>
                  <a:cubicBezTo>
                    <a:pt x="502" y="1863"/>
                    <a:pt x="439" y="1627"/>
                    <a:pt x="439" y="1321"/>
                  </a:cubicBezTo>
                  <a:cubicBezTo>
                    <a:pt x="439" y="1021"/>
                    <a:pt x="502" y="785"/>
                    <a:pt x="629" y="612"/>
                  </a:cubicBezTo>
                  <a:cubicBezTo>
                    <a:pt x="762" y="439"/>
                    <a:pt x="935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6" y="0"/>
                    <a:pt x="514" y="116"/>
                    <a:pt x="306" y="352"/>
                  </a:cubicBezTo>
                  <a:cubicBezTo>
                    <a:pt x="98" y="583"/>
                    <a:pt x="0" y="912"/>
                    <a:pt x="0" y="1321"/>
                  </a:cubicBezTo>
                  <a:cubicBezTo>
                    <a:pt x="0" y="1736"/>
                    <a:pt x="98" y="2059"/>
                    <a:pt x="306" y="2296"/>
                  </a:cubicBezTo>
                  <a:cubicBezTo>
                    <a:pt x="514" y="2532"/>
                    <a:pt x="796" y="2648"/>
                    <a:pt x="1160" y="2648"/>
                  </a:cubicBezTo>
                  <a:cubicBezTo>
                    <a:pt x="1517" y="2648"/>
                    <a:pt x="1800" y="2532"/>
                    <a:pt x="2008" y="2296"/>
                  </a:cubicBezTo>
                  <a:cubicBezTo>
                    <a:pt x="2215" y="2059"/>
                    <a:pt x="2313" y="1736"/>
                    <a:pt x="2313" y="1321"/>
                  </a:cubicBezTo>
                  <a:cubicBezTo>
                    <a:pt x="2313" y="912"/>
                    <a:pt x="2215" y="583"/>
                    <a:pt x="2008" y="352"/>
                  </a:cubicBezTo>
                  <a:cubicBezTo>
                    <a:pt x="1800" y="116"/>
                    <a:pt x="1517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6"/>
            <p:cNvSpPr/>
            <p:nvPr/>
          </p:nvSpPr>
          <p:spPr>
            <a:xfrm>
              <a:off x="633550" y="1690675"/>
              <a:ext cx="36925" cy="64625"/>
            </a:xfrm>
            <a:custGeom>
              <a:avLst/>
              <a:gdLst/>
              <a:ahLst/>
              <a:cxnLst/>
              <a:rect l="l" t="t" r="r" b="b"/>
              <a:pathLst>
                <a:path w="1477" h="2585" extrusionOk="0">
                  <a:moveTo>
                    <a:pt x="1264" y="0"/>
                  </a:moveTo>
                  <a:cubicBezTo>
                    <a:pt x="1067" y="0"/>
                    <a:pt x="894" y="35"/>
                    <a:pt x="756" y="110"/>
                  </a:cubicBezTo>
                  <a:cubicBezTo>
                    <a:pt x="617" y="185"/>
                    <a:pt x="502" y="300"/>
                    <a:pt x="416" y="450"/>
                  </a:cubicBezTo>
                  <a:lnTo>
                    <a:pt x="416" y="58"/>
                  </a:lnTo>
                  <a:lnTo>
                    <a:pt x="0" y="58"/>
                  </a:lnTo>
                  <a:lnTo>
                    <a:pt x="0" y="2584"/>
                  </a:lnTo>
                  <a:lnTo>
                    <a:pt x="416" y="2584"/>
                  </a:lnTo>
                  <a:lnTo>
                    <a:pt x="416" y="1252"/>
                  </a:lnTo>
                  <a:cubicBezTo>
                    <a:pt x="416" y="969"/>
                    <a:pt x="479" y="750"/>
                    <a:pt x="600" y="600"/>
                  </a:cubicBezTo>
                  <a:cubicBezTo>
                    <a:pt x="727" y="444"/>
                    <a:pt x="912" y="369"/>
                    <a:pt x="1142" y="369"/>
                  </a:cubicBezTo>
                  <a:cubicBezTo>
                    <a:pt x="1212" y="369"/>
                    <a:pt x="1269" y="375"/>
                    <a:pt x="1321" y="387"/>
                  </a:cubicBezTo>
                  <a:cubicBezTo>
                    <a:pt x="1379" y="398"/>
                    <a:pt x="1431" y="421"/>
                    <a:pt x="1477" y="444"/>
                  </a:cubicBezTo>
                  <a:lnTo>
                    <a:pt x="1477" y="23"/>
                  </a:lnTo>
                  <a:cubicBezTo>
                    <a:pt x="1431" y="12"/>
                    <a:pt x="1396" y="6"/>
                    <a:pt x="1362" y="6"/>
                  </a:cubicBezTo>
                  <a:cubicBezTo>
                    <a:pt x="1327" y="0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6"/>
            <p:cNvSpPr/>
            <p:nvPr/>
          </p:nvSpPr>
          <p:spPr>
            <a:xfrm>
              <a:off x="674350" y="1690675"/>
              <a:ext cx="57850" cy="66200"/>
            </a:xfrm>
            <a:custGeom>
              <a:avLst/>
              <a:gdLst/>
              <a:ahLst/>
              <a:cxnLst/>
              <a:rect l="l" t="t" r="r" b="b"/>
              <a:pathLst>
                <a:path w="2314" h="2648" extrusionOk="0">
                  <a:moveTo>
                    <a:pt x="1154" y="352"/>
                  </a:moveTo>
                  <a:cubicBezTo>
                    <a:pt x="1379" y="352"/>
                    <a:pt x="1552" y="439"/>
                    <a:pt x="1679" y="612"/>
                  </a:cubicBezTo>
                  <a:cubicBezTo>
                    <a:pt x="1812" y="791"/>
                    <a:pt x="1875" y="1027"/>
                    <a:pt x="1875" y="1321"/>
                  </a:cubicBezTo>
                  <a:cubicBezTo>
                    <a:pt x="1875" y="1627"/>
                    <a:pt x="1812" y="1863"/>
                    <a:pt x="1679" y="2036"/>
                  </a:cubicBezTo>
                  <a:cubicBezTo>
                    <a:pt x="1552" y="2209"/>
                    <a:pt x="1379" y="2296"/>
                    <a:pt x="1154" y="2296"/>
                  </a:cubicBezTo>
                  <a:cubicBezTo>
                    <a:pt x="935" y="2296"/>
                    <a:pt x="756" y="2209"/>
                    <a:pt x="629" y="2036"/>
                  </a:cubicBezTo>
                  <a:cubicBezTo>
                    <a:pt x="497" y="1863"/>
                    <a:pt x="433" y="1627"/>
                    <a:pt x="433" y="1321"/>
                  </a:cubicBezTo>
                  <a:cubicBezTo>
                    <a:pt x="433" y="1021"/>
                    <a:pt x="503" y="785"/>
                    <a:pt x="629" y="612"/>
                  </a:cubicBezTo>
                  <a:cubicBezTo>
                    <a:pt x="756" y="439"/>
                    <a:pt x="935" y="352"/>
                    <a:pt x="1154" y="352"/>
                  </a:cubicBezTo>
                  <a:close/>
                  <a:moveTo>
                    <a:pt x="1154" y="0"/>
                  </a:moveTo>
                  <a:cubicBezTo>
                    <a:pt x="797" y="0"/>
                    <a:pt x="508" y="116"/>
                    <a:pt x="306" y="352"/>
                  </a:cubicBezTo>
                  <a:cubicBezTo>
                    <a:pt x="99" y="583"/>
                    <a:pt x="1" y="912"/>
                    <a:pt x="1" y="1321"/>
                  </a:cubicBezTo>
                  <a:cubicBezTo>
                    <a:pt x="1" y="1736"/>
                    <a:pt x="99" y="2059"/>
                    <a:pt x="306" y="2296"/>
                  </a:cubicBezTo>
                  <a:cubicBezTo>
                    <a:pt x="508" y="2532"/>
                    <a:pt x="797" y="2648"/>
                    <a:pt x="1154" y="2648"/>
                  </a:cubicBezTo>
                  <a:cubicBezTo>
                    <a:pt x="1518" y="2648"/>
                    <a:pt x="1800" y="2532"/>
                    <a:pt x="2008" y="2296"/>
                  </a:cubicBezTo>
                  <a:cubicBezTo>
                    <a:pt x="2210" y="2059"/>
                    <a:pt x="2314" y="1736"/>
                    <a:pt x="2314" y="1321"/>
                  </a:cubicBezTo>
                  <a:cubicBezTo>
                    <a:pt x="2314" y="912"/>
                    <a:pt x="2210" y="583"/>
                    <a:pt x="2008" y="352"/>
                  </a:cubicBezTo>
                  <a:cubicBezTo>
                    <a:pt x="1800" y="116"/>
                    <a:pt x="1518" y="0"/>
                    <a:pt x="115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6"/>
            <p:cNvSpPr/>
            <p:nvPr/>
          </p:nvSpPr>
          <p:spPr>
            <a:xfrm>
              <a:off x="743425" y="1692100"/>
              <a:ext cx="50650" cy="63200"/>
            </a:xfrm>
            <a:custGeom>
              <a:avLst/>
              <a:gdLst/>
              <a:ahLst/>
              <a:cxnLst/>
              <a:rect l="l" t="t" r="r" b="b"/>
              <a:pathLst>
                <a:path w="2026" h="2528" extrusionOk="0">
                  <a:moveTo>
                    <a:pt x="58" y="1"/>
                  </a:moveTo>
                  <a:lnTo>
                    <a:pt x="58" y="336"/>
                  </a:lnTo>
                  <a:lnTo>
                    <a:pt x="1564" y="336"/>
                  </a:lnTo>
                  <a:lnTo>
                    <a:pt x="1" y="2147"/>
                  </a:lnTo>
                  <a:lnTo>
                    <a:pt x="1" y="2527"/>
                  </a:lnTo>
                  <a:lnTo>
                    <a:pt x="2025" y="2527"/>
                  </a:lnTo>
                  <a:lnTo>
                    <a:pt x="2025" y="2193"/>
                  </a:lnTo>
                  <a:lnTo>
                    <a:pt x="468" y="2193"/>
                  </a:lnTo>
                  <a:lnTo>
                    <a:pt x="2025" y="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6"/>
            <p:cNvSpPr/>
            <p:nvPr/>
          </p:nvSpPr>
          <p:spPr>
            <a:xfrm>
              <a:off x="805425" y="1690675"/>
              <a:ext cx="58000" cy="66200"/>
            </a:xfrm>
            <a:custGeom>
              <a:avLst/>
              <a:gdLst/>
              <a:ahLst/>
              <a:cxnLst/>
              <a:rect l="l" t="t" r="r" b="b"/>
              <a:pathLst>
                <a:path w="2320" h="2648" extrusionOk="0">
                  <a:moveTo>
                    <a:pt x="1160" y="352"/>
                  </a:moveTo>
                  <a:cubicBezTo>
                    <a:pt x="1379" y="352"/>
                    <a:pt x="1553" y="439"/>
                    <a:pt x="1685" y="612"/>
                  </a:cubicBezTo>
                  <a:cubicBezTo>
                    <a:pt x="1812" y="791"/>
                    <a:pt x="1876" y="1027"/>
                    <a:pt x="1876" y="1321"/>
                  </a:cubicBezTo>
                  <a:cubicBezTo>
                    <a:pt x="1876" y="1627"/>
                    <a:pt x="1812" y="1863"/>
                    <a:pt x="1685" y="2036"/>
                  </a:cubicBezTo>
                  <a:cubicBezTo>
                    <a:pt x="1553" y="2209"/>
                    <a:pt x="1379" y="2296"/>
                    <a:pt x="1160" y="2296"/>
                  </a:cubicBezTo>
                  <a:cubicBezTo>
                    <a:pt x="935" y="2296"/>
                    <a:pt x="757" y="2209"/>
                    <a:pt x="630" y="2036"/>
                  </a:cubicBezTo>
                  <a:cubicBezTo>
                    <a:pt x="503" y="1863"/>
                    <a:pt x="439" y="1627"/>
                    <a:pt x="439" y="1321"/>
                  </a:cubicBezTo>
                  <a:cubicBezTo>
                    <a:pt x="439" y="1021"/>
                    <a:pt x="503" y="785"/>
                    <a:pt x="630" y="612"/>
                  </a:cubicBezTo>
                  <a:cubicBezTo>
                    <a:pt x="762" y="439"/>
                    <a:pt x="935" y="352"/>
                    <a:pt x="1160" y="352"/>
                  </a:cubicBezTo>
                  <a:close/>
                  <a:moveTo>
                    <a:pt x="1160" y="0"/>
                  </a:moveTo>
                  <a:cubicBezTo>
                    <a:pt x="797" y="0"/>
                    <a:pt x="514" y="116"/>
                    <a:pt x="307" y="352"/>
                  </a:cubicBezTo>
                  <a:cubicBezTo>
                    <a:pt x="105" y="583"/>
                    <a:pt x="1" y="912"/>
                    <a:pt x="1" y="1321"/>
                  </a:cubicBezTo>
                  <a:cubicBezTo>
                    <a:pt x="1" y="1736"/>
                    <a:pt x="105" y="2059"/>
                    <a:pt x="307" y="2296"/>
                  </a:cubicBezTo>
                  <a:cubicBezTo>
                    <a:pt x="514" y="2532"/>
                    <a:pt x="797" y="2648"/>
                    <a:pt x="1160" y="2648"/>
                  </a:cubicBezTo>
                  <a:cubicBezTo>
                    <a:pt x="1518" y="2648"/>
                    <a:pt x="1801" y="2532"/>
                    <a:pt x="2008" y="2296"/>
                  </a:cubicBezTo>
                  <a:cubicBezTo>
                    <a:pt x="2216" y="2059"/>
                    <a:pt x="2320" y="1736"/>
                    <a:pt x="2320" y="1321"/>
                  </a:cubicBezTo>
                  <a:cubicBezTo>
                    <a:pt x="2320" y="912"/>
                    <a:pt x="2216" y="583"/>
                    <a:pt x="2008" y="352"/>
                  </a:cubicBezTo>
                  <a:cubicBezTo>
                    <a:pt x="1801" y="116"/>
                    <a:pt x="1518" y="0"/>
                    <a:pt x="116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6"/>
            <p:cNvSpPr/>
            <p:nvPr/>
          </p:nvSpPr>
          <p:spPr>
            <a:xfrm>
              <a:off x="880575" y="1667600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0"/>
                  </a:moveTo>
                  <a:lnTo>
                    <a:pt x="0" y="525"/>
                  </a:lnTo>
                  <a:lnTo>
                    <a:pt x="415" y="525"/>
                  </a:lnTo>
                  <a:lnTo>
                    <a:pt x="415" y="0"/>
                  </a:lnTo>
                  <a:close/>
                  <a:moveTo>
                    <a:pt x="0" y="981"/>
                  </a:moveTo>
                  <a:lnTo>
                    <a:pt x="0" y="3507"/>
                  </a:lnTo>
                  <a:lnTo>
                    <a:pt x="415" y="3507"/>
                  </a:lnTo>
                  <a:lnTo>
                    <a:pt x="415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6"/>
            <p:cNvSpPr/>
            <p:nvPr/>
          </p:nvSpPr>
          <p:spPr>
            <a:xfrm>
              <a:off x="904800" y="1674225"/>
              <a:ext cx="39375" cy="81075"/>
            </a:xfrm>
            <a:custGeom>
              <a:avLst/>
              <a:gdLst/>
              <a:ahLst/>
              <a:cxnLst/>
              <a:rect l="l" t="t" r="r" b="b"/>
              <a:pathLst>
                <a:path w="1575" h="3243" extrusionOk="0">
                  <a:moveTo>
                    <a:pt x="306" y="1"/>
                  </a:moveTo>
                  <a:lnTo>
                    <a:pt x="306" y="716"/>
                  </a:lnTo>
                  <a:lnTo>
                    <a:pt x="0" y="716"/>
                  </a:lnTo>
                  <a:lnTo>
                    <a:pt x="0" y="1039"/>
                  </a:lnTo>
                  <a:lnTo>
                    <a:pt x="306" y="1039"/>
                  </a:lnTo>
                  <a:lnTo>
                    <a:pt x="306" y="2412"/>
                  </a:lnTo>
                  <a:cubicBezTo>
                    <a:pt x="306" y="2723"/>
                    <a:pt x="364" y="2942"/>
                    <a:pt x="485" y="3064"/>
                  </a:cubicBezTo>
                  <a:cubicBezTo>
                    <a:pt x="606" y="3185"/>
                    <a:pt x="831" y="3242"/>
                    <a:pt x="1148" y="3242"/>
                  </a:cubicBezTo>
                  <a:lnTo>
                    <a:pt x="1575" y="3242"/>
                  </a:lnTo>
                  <a:lnTo>
                    <a:pt x="1575" y="2896"/>
                  </a:lnTo>
                  <a:lnTo>
                    <a:pt x="1148" y="2896"/>
                  </a:lnTo>
                  <a:cubicBezTo>
                    <a:pt x="975" y="2896"/>
                    <a:pt x="860" y="2867"/>
                    <a:pt x="802" y="2804"/>
                  </a:cubicBezTo>
                  <a:cubicBezTo>
                    <a:pt x="750" y="2746"/>
                    <a:pt x="721" y="2614"/>
                    <a:pt x="721" y="2412"/>
                  </a:cubicBezTo>
                  <a:lnTo>
                    <a:pt x="721" y="1039"/>
                  </a:lnTo>
                  <a:lnTo>
                    <a:pt x="1575" y="1039"/>
                  </a:lnTo>
                  <a:lnTo>
                    <a:pt x="1575" y="716"/>
                  </a:lnTo>
                  <a:lnTo>
                    <a:pt x="721" y="71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6"/>
            <p:cNvSpPr/>
            <p:nvPr/>
          </p:nvSpPr>
          <p:spPr>
            <a:xfrm>
              <a:off x="953250" y="1690675"/>
              <a:ext cx="58575" cy="66200"/>
            </a:xfrm>
            <a:custGeom>
              <a:avLst/>
              <a:gdLst/>
              <a:ahLst/>
              <a:cxnLst/>
              <a:rect l="l" t="t" r="r" b="b"/>
              <a:pathLst>
                <a:path w="2343" h="2648" extrusionOk="0">
                  <a:moveTo>
                    <a:pt x="1246" y="352"/>
                  </a:moveTo>
                  <a:cubicBezTo>
                    <a:pt x="1448" y="352"/>
                    <a:pt x="1610" y="416"/>
                    <a:pt x="1736" y="554"/>
                  </a:cubicBezTo>
                  <a:cubicBezTo>
                    <a:pt x="1858" y="687"/>
                    <a:pt x="1921" y="871"/>
                    <a:pt x="1927" y="1096"/>
                  </a:cubicBezTo>
                  <a:lnTo>
                    <a:pt x="450" y="1096"/>
                  </a:lnTo>
                  <a:cubicBezTo>
                    <a:pt x="467" y="860"/>
                    <a:pt x="548" y="675"/>
                    <a:pt x="687" y="548"/>
                  </a:cubicBezTo>
                  <a:cubicBezTo>
                    <a:pt x="825" y="416"/>
                    <a:pt x="1010" y="352"/>
                    <a:pt x="1246" y="352"/>
                  </a:cubicBezTo>
                  <a:close/>
                  <a:moveTo>
                    <a:pt x="1240" y="0"/>
                  </a:moveTo>
                  <a:cubicBezTo>
                    <a:pt x="860" y="0"/>
                    <a:pt x="560" y="121"/>
                    <a:pt x="335" y="364"/>
                  </a:cubicBezTo>
                  <a:cubicBezTo>
                    <a:pt x="116" y="606"/>
                    <a:pt x="0" y="935"/>
                    <a:pt x="0" y="1344"/>
                  </a:cubicBezTo>
                  <a:cubicBezTo>
                    <a:pt x="0" y="1748"/>
                    <a:pt x="121" y="2065"/>
                    <a:pt x="352" y="2296"/>
                  </a:cubicBezTo>
                  <a:cubicBezTo>
                    <a:pt x="589" y="2532"/>
                    <a:pt x="906" y="2648"/>
                    <a:pt x="1310" y="2648"/>
                  </a:cubicBezTo>
                  <a:cubicBezTo>
                    <a:pt x="1471" y="2648"/>
                    <a:pt x="1633" y="2631"/>
                    <a:pt x="1788" y="2602"/>
                  </a:cubicBezTo>
                  <a:cubicBezTo>
                    <a:pt x="1944" y="2567"/>
                    <a:pt x="2094" y="2515"/>
                    <a:pt x="2244" y="2457"/>
                  </a:cubicBezTo>
                  <a:lnTo>
                    <a:pt x="2244" y="2065"/>
                  </a:lnTo>
                  <a:cubicBezTo>
                    <a:pt x="2094" y="2140"/>
                    <a:pt x="1950" y="2198"/>
                    <a:pt x="1800" y="2238"/>
                  </a:cubicBezTo>
                  <a:cubicBezTo>
                    <a:pt x="1650" y="2279"/>
                    <a:pt x="1494" y="2296"/>
                    <a:pt x="1338" y="2296"/>
                  </a:cubicBezTo>
                  <a:cubicBezTo>
                    <a:pt x="1062" y="2296"/>
                    <a:pt x="848" y="2221"/>
                    <a:pt x="692" y="2077"/>
                  </a:cubicBezTo>
                  <a:cubicBezTo>
                    <a:pt x="537" y="1921"/>
                    <a:pt x="450" y="1708"/>
                    <a:pt x="433" y="1419"/>
                  </a:cubicBezTo>
                  <a:lnTo>
                    <a:pt x="2342" y="1419"/>
                  </a:lnTo>
                  <a:lnTo>
                    <a:pt x="2342" y="1217"/>
                  </a:lnTo>
                  <a:cubicBezTo>
                    <a:pt x="2342" y="842"/>
                    <a:pt x="2244" y="548"/>
                    <a:pt x="2042" y="329"/>
                  </a:cubicBezTo>
                  <a:cubicBezTo>
                    <a:pt x="1846" y="110"/>
                    <a:pt x="1581" y="0"/>
                    <a:pt x="1240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6"/>
            <p:cNvSpPr/>
            <p:nvPr/>
          </p:nvSpPr>
          <p:spPr>
            <a:xfrm>
              <a:off x="1024200" y="1690675"/>
              <a:ext cx="48175" cy="66200"/>
            </a:xfrm>
            <a:custGeom>
              <a:avLst/>
              <a:gdLst/>
              <a:ahLst/>
              <a:cxnLst/>
              <a:rect l="l" t="t" r="r" b="b"/>
              <a:pathLst>
                <a:path w="1927" h="2648" extrusionOk="0">
                  <a:moveTo>
                    <a:pt x="986" y="0"/>
                  </a:moveTo>
                  <a:cubicBezTo>
                    <a:pt x="675" y="0"/>
                    <a:pt x="439" y="64"/>
                    <a:pt x="271" y="191"/>
                  </a:cubicBezTo>
                  <a:cubicBezTo>
                    <a:pt x="98" y="323"/>
                    <a:pt x="17" y="508"/>
                    <a:pt x="17" y="744"/>
                  </a:cubicBezTo>
                  <a:cubicBezTo>
                    <a:pt x="17" y="940"/>
                    <a:pt x="75" y="1090"/>
                    <a:pt x="190" y="1206"/>
                  </a:cubicBezTo>
                  <a:cubicBezTo>
                    <a:pt x="300" y="1315"/>
                    <a:pt x="490" y="1396"/>
                    <a:pt x="744" y="1454"/>
                  </a:cubicBezTo>
                  <a:lnTo>
                    <a:pt x="888" y="1488"/>
                  </a:lnTo>
                  <a:cubicBezTo>
                    <a:pt x="1148" y="1540"/>
                    <a:pt x="1309" y="1598"/>
                    <a:pt x="1384" y="1661"/>
                  </a:cubicBezTo>
                  <a:cubicBezTo>
                    <a:pt x="1465" y="1719"/>
                    <a:pt x="1500" y="1806"/>
                    <a:pt x="1500" y="1921"/>
                  </a:cubicBezTo>
                  <a:cubicBezTo>
                    <a:pt x="1500" y="2042"/>
                    <a:pt x="1448" y="2134"/>
                    <a:pt x="1344" y="2204"/>
                  </a:cubicBezTo>
                  <a:cubicBezTo>
                    <a:pt x="1240" y="2267"/>
                    <a:pt x="1090" y="2302"/>
                    <a:pt x="894" y="2302"/>
                  </a:cubicBezTo>
                  <a:cubicBezTo>
                    <a:pt x="750" y="2302"/>
                    <a:pt x="600" y="2284"/>
                    <a:pt x="450" y="2244"/>
                  </a:cubicBezTo>
                  <a:cubicBezTo>
                    <a:pt x="300" y="2204"/>
                    <a:pt x="150" y="2140"/>
                    <a:pt x="0" y="2065"/>
                  </a:cubicBezTo>
                  <a:lnTo>
                    <a:pt x="0" y="2492"/>
                  </a:lnTo>
                  <a:cubicBezTo>
                    <a:pt x="162" y="2544"/>
                    <a:pt x="317" y="2584"/>
                    <a:pt x="462" y="2607"/>
                  </a:cubicBezTo>
                  <a:cubicBezTo>
                    <a:pt x="606" y="2636"/>
                    <a:pt x="750" y="2648"/>
                    <a:pt x="883" y="2648"/>
                  </a:cubicBezTo>
                  <a:cubicBezTo>
                    <a:pt x="1211" y="2648"/>
                    <a:pt x="1465" y="2579"/>
                    <a:pt x="1650" y="2446"/>
                  </a:cubicBezTo>
                  <a:cubicBezTo>
                    <a:pt x="1834" y="2308"/>
                    <a:pt x="1927" y="2123"/>
                    <a:pt x="1927" y="1886"/>
                  </a:cubicBezTo>
                  <a:cubicBezTo>
                    <a:pt x="1927" y="1679"/>
                    <a:pt x="1863" y="1523"/>
                    <a:pt x="1742" y="1408"/>
                  </a:cubicBezTo>
                  <a:cubicBezTo>
                    <a:pt x="1615" y="1292"/>
                    <a:pt x="1408" y="1200"/>
                    <a:pt x="1113" y="1137"/>
                  </a:cubicBezTo>
                  <a:lnTo>
                    <a:pt x="969" y="1108"/>
                  </a:lnTo>
                  <a:cubicBezTo>
                    <a:pt x="750" y="1056"/>
                    <a:pt x="600" y="1004"/>
                    <a:pt x="531" y="952"/>
                  </a:cubicBezTo>
                  <a:cubicBezTo>
                    <a:pt x="456" y="894"/>
                    <a:pt x="415" y="819"/>
                    <a:pt x="415" y="727"/>
                  </a:cubicBezTo>
                  <a:cubicBezTo>
                    <a:pt x="415" y="600"/>
                    <a:pt x="467" y="502"/>
                    <a:pt x="571" y="439"/>
                  </a:cubicBezTo>
                  <a:cubicBezTo>
                    <a:pt x="675" y="375"/>
                    <a:pt x="831" y="346"/>
                    <a:pt x="1033" y="346"/>
                  </a:cubicBezTo>
                  <a:cubicBezTo>
                    <a:pt x="1171" y="346"/>
                    <a:pt x="1304" y="364"/>
                    <a:pt x="1425" y="393"/>
                  </a:cubicBezTo>
                  <a:cubicBezTo>
                    <a:pt x="1552" y="421"/>
                    <a:pt x="1673" y="467"/>
                    <a:pt x="1794" y="525"/>
                  </a:cubicBezTo>
                  <a:lnTo>
                    <a:pt x="1794" y="133"/>
                  </a:lnTo>
                  <a:cubicBezTo>
                    <a:pt x="1679" y="87"/>
                    <a:pt x="1552" y="58"/>
                    <a:pt x="1419" y="35"/>
                  </a:cubicBezTo>
                  <a:cubicBezTo>
                    <a:pt x="1281" y="12"/>
                    <a:pt x="1136" y="0"/>
                    <a:pt x="986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6"/>
            <p:cNvSpPr/>
            <p:nvPr/>
          </p:nvSpPr>
          <p:spPr>
            <a:xfrm>
              <a:off x="1506125" y="2570025"/>
              <a:ext cx="77875" cy="103400"/>
            </a:xfrm>
            <a:custGeom>
              <a:avLst/>
              <a:gdLst/>
              <a:ahLst/>
              <a:cxnLst/>
              <a:rect l="l" t="t" r="r" b="b"/>
              <a:pathLst>
                <a:path w="3115" h="4136" extrusionOk="0">
                  <a:moveTo>
                    <a:pt x="0" y="0"/>
                  </a:moveTo>
                  <a:lnTo>
                    <a:pt x="0" y="785"/>
                  </a:lnTo>
                  <a:lnTo>
                    <a:pt x="1996" y="785"/>
                  </a:lnTo>
                  <a:lnTo>
                    <a:pt x="467" y="4136"/>
                  </a:lnTo>
                  <a:lnTo>
                    <a:pt x="1506" y="4136"/>
                  </a:lnTo>
                  <a:lnTo>
                    <a:pt x="3115" y="600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6"/>
            <p:cNvSpPr/>
            <p:nvPr/>
          </p:nvSpPr>
          <p:spPr>
            <a:xfrm>
              <a:off x="1609800" y="2646600"/>
              <a:ext cx="24975" cy="26825"/>
            </a:xfrm>
            <a:custGeom>
              <a:avLst/>
              <a:gdLst/>
              <a:ahLst/>
              <a:cxnLst/>
              <a:rect l="l" t="t" r="r" b="b"/>
              <a:pathLst>
                <a:path w="999" h="1073" extrusionOk="0">
                  <a:moveTo>
                    <a:pt x="0" y="0"/>
                  </a:moveTo>
                  <a:lnTo>
                    <a:pt x="0" y="1073"/>
                  </a:lnTo>
                  <a:lnTo>
                    <a:pt x="998" y="1073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6"/>
            <p:cNvSpPr/>
            <p:nvPr/>
          </p:nvSpPr>
          <p:spPr>
            <a:xfrm>
              <a:off x="1699200" y="2570025"/>
              <a:ext cx="95350" cy="103400"/>
            </a:xfrm>
            <a:custGeom>
              <a:avLst/>
              <a:gdLst/>
              <a:ahLst/>
              <a:cxnLst/>
              <a:rect l="l" t="t" r="r" b="b"/>
              <a:pathLst>
                <a:path w="3814" h="4136" extrusionOk="0">
                  <a:moveTo>
                    <a:pt x="1" y="0"/>
                  </a:moveTo>
                  <a:lnTo>
                    <a:pt x="1" y="808"/>
                  </a:lnTo>
                  <a:lnTo>
                    <a:pt x="1379" y="808"/>
                  </a:lnTo>
                  <a:lnTo>
                    <a:pt x="1379" y="4136"/>
                  </a:lnTo>
                  <a:lnTo>
                    <a:pt x="2441" y="4136"/>
                  </a:lnTo>
                  <a:lnTo>
                    <a:pt x="2441" y="808"/>
                  </a:lnTo>
                  <a:lnTo>
                    <a:pt x="3813" y="808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6"/>
            <p:cNvSpPr/>
            <p:nvPr/>
          </p:nvSpPr>
          <p:spPr>
            <a:xfrm>
              <a:off x="1791650" y="2593950"/>
              <a:ext cx="57550" cy="79475"/>
            </a:xfrm>
            <a:custGeom>
              <a:avLst/>
              <a:gdLst/>
              <a:ahLst/>
              <a:cxnLst/>
              <a:rect l="l" t="t" r="r" b="b"/>
              <a:pathLst>
                <a:path w="2302" h="3179" extrusionOk="0">
                  <a:moveTo>
                    <a:pt x="2025" y="1"/>
                  </a:moveTo>
                  <a:cubicBezTo>
                    <a:pt x="1794" y="1"/>
                    <a:pt x="1592" y="47"/>
                    <a:pt x="1431" y="139"/>
                  </a:cubicBezTo>
                  <a:cubicBezTo>
                    <a:pt x="1263" y="231"/>
                    <a:pt x="1119" y="381"/>
                    <a:pt x="992" y="583"/>
                  </a:cubicBezTo>
                  <a:lnTo>
                    <a:pt x="992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2" y="3179"/>
                  </a:lnTo>
                  <a:lnTo>
                    <a:pt x="992" y="1749"/>
                  </a:lnTo>
                  <a:cubicBezTo>
                    <a:pt x="992" y="1443"/>
                    <a:pt x="1061" y="1212"/>
                    <a:pt x="1194" y="1045"/>
                  </a:cubicBezTo>
                  <a:cubicBezTo>
                    <a:pt x="1332" y="883"/>
                    <a:pt x="1529" y="803"/>
                    <a:pt x="1788" y="803"/>
                  </a:cubicBezTo>
                  <a:cubicBezTo>
                    <a:pt x="1875" y="803"/>
                    <a:pt x="1961" y="808"/>
                    <a:pt x="2042" y="831"/>
                  </a:cubicBezTo>
                  <a:cubicBezTo>
                    <a:pt x="2128" y="849"/>
                    <a:pt x="2215" y="878"/>
                    <a:pt x="2302" y="918"/>
                  </a:cubicBezTo>
                  <a:lnTo>
                    <a:pt x="2302" y="24"/>
                  </a:lnTo>
                  <a:cubicBezTo>
                    <a:pt x="2227" y="12"/>
                    <a:pt x="2169" y="7"/>
                    <a:pt x="2134" y="7"/>
                  </a:cubicBezTo>
                  <a:cubicBezTo>
                    <a:pt x="2094" y="1"/>
                    <a:pt x="2059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6"/>
            <p:cNvSpPr/>
            <p:nvPr/>
          </p:nvSpPr>
          <p:spPr>
            <a:xfrm>
              <a:off x="1855800" y="2593950"/>
              <a:ext cx="78475" cy="81500"/>
            </a:xfrm>
            <a:custGeom>
              <a:avLst/>
              <a:gdLst/>
              <a:ahLst/>
              <a:cxnLst/>
              <a:rect l="l" t="t" r="r" b="b"/>
              <a:pathLst>
                <a:path w="3139" h="3260" extrusionOk="0">
                  <a:moveTo>
                    <a:pt x="2135" y="1783"/>
                  </a:moveTo>
                  <a:lnTo>
                    <a:pt x="2135" y="1893"/>
                  </a:lnTo>
                  <a:cubicBezTo>
                    <a:pt x="2135" y="2095"/>
                    <a:pt x="2072" y="2262"/>
                    <a:pt x="1945" y="2400"/>
                  </a:cubicBezTo>
                  <a:cubicBezTo>
                    <a:pt x="1818" y="2533"/>
                    <a:pt x="1662" y="2596"/>
                    <a:pt x="1472" y="2596"/>
                  </a:cubicBezTo>
                  <a:cubicBezTo>
                    <a:pt x="1328" y="2596"/>
                    <a:pt x="1206" y="2562"/>
                    <a:pt x="1120" y="2493"/>
                  </a:cubicBezTo>
                  <a:cubicBezTo>
                    <a:pt x="1039" y="2423"/>
                    <a:pt x="999" y="2320"/>
                    <a:pt x="999" y="2198"/>
                  </a:cubicBezTo>
                  <a:cubicBezTo>
                    <a:pt x="999" y="2060"/>
                    <a:pt x="1051" y="1956"/>
                    <a:pt x="1154" y="1887"/>
                  </a:cubicBezTo>
                  <a:cubicBezTo>
                    <a:pt x="1258" y="1818"/>
                    <a:pt x="1414" y="1783"/>
                    <a:pt x="1622" y="1783"/>
                  </a:cubicBezTo>
                  <a:close/>
                  <a:moveTo>
                    <a:pt x="1552" y="1"/>
                  </a:moveTo>
                  <a:cubicBezTo>
                    <a:pt x="1339" y="1"/>
                    <a:pt x="1126" y="12"/>
                    <a:pt x="912" y="41"/>
                  </a:cubicBezTo>
                  <a:cubicBezTo>
                    <a:pt x="693" y="70"/>
                    <a:pt x="480" y="105"/>
                    <a:pt x="272" y="157"/>
                  </a:cubicBezTo>
                  <a:lnTo>
                    <a:pt x="272" y="912"/>
                  </a:lnTo>
                  <a:cubicBezTo>
                    <a:pt x="428" y="831"/>
                    <a:pt x="595" y="768"/>
                    <a:pt x="780" y="722"/>
                  </a:cubicBezTo>
                  <a:cubicBezTo>
                    <a:pt x="964" y="681"/>
                    <a:pt x="1160" y="658"/>
                    <a:pt x="1374" y="658"/>
                  </a:cubicBezTo>
                  <a:cubicBezTo>
                    <a:pt x="1633" y="658"/>
                    <a:pt x="1829" y="699"/>
                    <a:pt x="1950" y="768"/>
                  </a:cubicBezTo>
                  <a:cubicBezTo>
                    <a:pt x="2072" y="843"/>
                    <a:pt x="2135" y="958"/>
                    <a:pt x="2135" y="1114"/>
                  </a:cubicBezTo>
                  <a:lnTo>
                    <a:pt x="2135" y="1189"/>
                  </a:lnTo>
                  <a:lnTo>
                    <a:pt x="1552" y="1189"/>
                  </a:lnTo>
                  <a:cubicBezTo>
                    <a:pt x="1016" y="1189"/>
                    <a:pt x="624" y="1276"/>
                    <a:pt x="370" y="1449"/>
                  </a:cubicBezTo>
                  <a:cubicBezTo>
                    <a:pt x="122" y="1616"/>
                    <a:pt x="1" y="1881"/>
                    <a:pt x="1" y="2245"/>
                  </a:cubicBezTo>
                  <a:cubicBezTo>
                    <a:pt x="1" y="2545"/>
                    <a:pt x="99" y="2787"/>
                    <a:pt x="295" y="2977"/>
                  </a:cubicBezTo>
                  <a:cubicBezTo>
                    <a:pt x="497" y="3162"/>
                    <a:pt x="762" y="3260"/>
                    <a:pt x="1080" y="3260"/>
                  </a:cubicBezTo>
                  <a:cubicBezTo>
                    <a:pt x="1322" y="3260"/>
                    <a:pt x="1524" y="3214"/>
                    <a:pt x="1685" y="3133"/>
                  </a:cubicBezTo>
                  <a:cubicBezTo>
                    <a:pt x="1852" y="3041"/>
                    <a:pt x="2002" y="2908"/>
                    <a:pt x="2135" y="2718"/>
                  </a:cubicBezTo>
                  <a:lnTo>
                    <a:pt x="2135" y="3179"/>
                  </a:lnTo>
                  <a:lnTo>
                    <a:pt x="3139" y="3179"/>
                  </a:lnTo>
                  <a:lnTo>
                    <a:pt x="3139" y="1408"/>
                  </a:lnTo>
                  <a:cubicBezTo>
                    <a:pt x="3139" y="912"/>
                    <a:pt x="3012" y="555"/>
                    <a:pt x="2764" y="335"/>
                  </a:cubicBezTo>
                  <a:cubicBezTo>
                    <a:pt x="2516" y="110"/>
                    <a:pt x="2112" y="1"/>
                    <a:pt x="155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6"/>
            <p:cNvSpPr/>
            <p:nvPr/>
          </p:nvSpPr>
          <p:spPr>
            <a:xfrm>
              <a:off x="1957175" y="2593950"/>
              <a:ext cx="78050" cy="79475"/>
            </a:xfrm>
            <a:custGeom>
              <a:avLst/>
              <a:gdLst/>
              <a:ahLst/>
              <a:cxnLst/>
              <a:rect l="l" t="t" r="r" b="b"/>
              <a:pathLst>
                <a:path w="3122" h="3179" extrusionOk="0">
                  <a:moveTo>
                    <a:pt x="2025" y="1"/>
                  </a:moveTo>
                  <a:cubicBezTo>
                    <a:pt x="1824" y="1"/>
                    <a:pt x="1639" y="41"/>
                    <a:pt x="1472" y="133"/>
                  </a:cubicBezTo>
                  <a:cubicBezTo>
                    <a:pt x="1304" y="214"/>
                    <a:pt x="1143" y="347"/>
                    <a:pt x="993" y="531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650"/>
                  </a:lnTo>
                  <a:cubicBezTo>
                    <a:pt x="993" y="1368"/>
                    <a:pt x="1056" y="1149"/>
                    <a:pt x="1172" y="987"/>
                  </a:cubicBezTo>
                  <a:cubicBezTo>
                    <a:pt x="1293" y="831"/>
                    <a:pt x="1454" y="751"/>
                    <a:pt x="1662" y="751"/>
                  </a:cubicBezTo>
                  <a:cubicBezTo>
                    <a:pt x="1743" y="751"/>
                    <a:pt x="1818" y="768"/>
                    <a:pt x="1887" y="803"/>
                  </a:cubicBezTo>
                  <a:cubicBezTo>
                    <a:pt x="1950" y="837"/>
                    <a:pt x="2008" y="889"/>
                    <a:pt x="2043" y="953"/>
                  </a:cubicBezTo>
                  <a:cubicBezTo>
                    <a:pt x="2072" y="999"/>
                    <a:pt x="2095" y="1074"/>
                    <a:pt x="2106" y="1177"/>
                  </a:cubicBezTo>
                  <a:cubicBezTo>
                    <a:pt x="2118" y="1281"/>
                    <a:pt x="2124" y="1466"/>
                    <a:pt x="2124" y="1731"/>
                  </a:cubicBezTo>
                  <a:lnTo>
                    <a:pt x="2124" y="2868"/>
                  </a:lnTo>
                  <a:lnTo>
                    <a:pt x="2124" y="3179"/>
                  </a:lnTo>
                  <a:lnTo>
                    <a:pt x="3121" y="3179"/>
                  </a:lnTo>
                  <a:lnTo>
                    <a:pt x="3121" y="1287"/>
                  </a:lnTo>
                  <a:cubicBezTo>
                    <a:pt x="3121" y="872"/>
                    <a:pt x="3029" y="549"/>
                    <a:pt x="2845" y="330"/>
                  </a:cubicBezTo>
                  <a:cubicBezTo>
                    <a:pt x="2660" y="110"/>
                    <a:pt x="2389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6"/>
            <p:cNvSpPr/>
            <p:nvPr/>
          </p:nvSpPr>
          <p:spPr>
            <a:xfrm>
              <a:off x="2053650" y="2593950"/>
              <a:ext cx="70400" cy="81500"/>
            </a:xfrm>
            <a:custGeom>
              <a:avLst/>
              <a:gdLst/>
              <a:ahLst/>
              <a:cxnLst/>
              <a:rect l="l" t="t" r="r" b="b"/>
              <a:pathLst>
                <a:path w="2816" h="3260" extrusionOk="0">
                  <a:moveTo>
                    <a:pt x="1374" y="1"/>
                  </a:moveTo>
                  <a:cubicBezTo>
                    <a:pt x="906" y="1"/>
                    <a:pt x="560" y="82"/>
                    <a:pt x="335" y="237"/>
                  </a:cubicBezTo>
                  <a:cubicBezTo>
                    <a:pt x="110" y="399"/>
                    <a:pt x="1" y="641"/>
                    <a:pt x="1" y="970"/>
                  </a:cubicBezTo>
                  <a:cubicBezTo>
                    <a:pt x="1" y="1276"/>
                    <a:pt x="87" y="1500"/>
                    <a:pt x="266" y="1650"/>
                  </a:cubicBezTo>
                  <a:cubicBezTo>
                    <a:pt x="445" y="1800"/>
                    <a:pt x="751" y="1904"/>
                    <a:pt x="1195" y="1956"/>
                  </a:cubicBezTo>
                  <a:lnTo>
                    <a:pt x="1368" y="1979"/>
                  </a:lnTo>
                  <a:cubicBezTo>
                    <a:pt x="1570" y="2002"/>
                    <a:pt x="1702" y="2037"/>
                    <a:pt x="1772" y="2083"/>
                  </a:cubicBezTo>
                  <a:cubicBezTo>
                    <a:pt x="1835" y="2123"/>
                    <a:pt x="1870" y="2193"/>
                    <a:pt x="1870" y="2279"/>
                  </a:cubicBezTo>
                  <a:cubicBezTo>
                    <a:pt x="1870" y="2383"/>
                    <a:pt x="1823" y="2464"/>
                    <a:pt x="1725" y="2516"/>
                  </a:cubicBezTo>
                  <a:cubicBezTo>
                    <a:pt x="1627" y="2573"/>
                    <a:pt x="1483" y="2596"/>
                    <a:pt x="1287" y="2596"/>
                  </a:cubicBezTo>
                  <a:cubicBezTo>
                    <a:pt x="1074" y="2596"/>
                    <a:pt x="860" y="2573"/>
                    <a:pt x="653" y="2527"/>
                  </a:cubicBezTo>
                  <a:cubicBezTo>
                    <a:pt x="445" y="2481"/>
                    <a:pt x="243" y="2406"/>
                    <a:pt x="47" y="2308"/>
                  </a:cubicBezTo>
                  <a:lnTo>
                    <a:pt x="47" y="3064"/>
                  </a:lnTo>
                  <a:cubicBezTo>
                    <a:pt x="278" y="3127"/>
                    <a:pt x="503" y="3179"/>
                    <a:pt x="722" y="3208"/>
                  </a:cubicBezTo>
                  <a:cubicBezTo>
                    <a:pt x="941" y="3242"/>
                    <a:pt x="1154" y="3260"/>
                    <a:pt x="1356" y="3260"/>
                  </a:cubicBezTo>
                  <a:cubicBezTo>
                    <a:pt x="1841" y="3260"/>
                    <a:pt x="2204" y="3173"/>
                    <a:pt x="2446" y="3006"/>
                  </a:cubicBezTo>
                  <a:cubicBezTo>
                    <a:pt x="2689" y="2844"/>
                    <a:pt x="2816" y="2596"/>
                    <a:pt x="2816" y="2262"/>
                  </a:cubicBezTo>
                  <a:cubicBezTo>
                    <a:pt x="2816" y="1945"/>
                    <a:pt x="2723" y="1714"/>
                    <a:pt x="2550" y="1570"/>
                  </a:cubicBezTo>
                  <a:cubicBezTo>
                    <a:pt x="2377" y="1420"/>
                    <a:pt x="2031" y="1316"/>
                    <a:pt x="1524" y="1247"/>
                  </a:cubicBezTo>
                  <a:lnTo>
                    <a:pt x="1350" y="1224"/>
                  </a:lnTo>
                  <a:cubicBezTo>
                    <a:pt x="1172" y="1206"/>
                    <a:pt x="1045" y="1172"/>
                    <a:pt x="976" y="1131"/>
                  </a:cubicBezTo>
                  <a:cubicBezTo>
                    <a:pt x="906" y="1085"/>
                    <a:pt x="877" y="1027"/>
                    <a:pt x="877" y="947"/>
                  </a:cubicBezTo>
                  <a:cubicBezTo>
                    <a:pt x="877" y="849"/>
                    <a:pt x="918" y="779"/>
                    <a:pt x="1010" y="733"/>
                  </a:cubicBezTo>
                  <a:cubicBezTo>
                    <a:pt x="1102" y="681"/>
                    <a:pt x="1241" y="658"/>
                    <a:pt x="1431" y="658"/>
                  </a:cubicBezTo>
                  <a:cubicBezTo>
                    <a:pt x="1604" y="658"/>
                    <a:pt x="1795" y="681"/>
                    <a:pt x="1991" y="728"/>
                  </a:cubicBezTo>
                  <a:cubicBezTo>
                    <a:pt x="2187" y="768"/>
                    <a:pt x="2394" y="837"/>
                    <a:pt x="2608" y="924"/>
                  </a:cubicBezTo>
                  <a:lnTo>
                    <a:pt x="2608" y="174"/>
                  </a:lnTo>
                  <a:cubicBezTo>
                    <a:pt x="2371" y="110"/>
                    <a:pt x="2152" y="70"/>
                    <a:pt x="1950" y="41"/>
                  </a:cubicBezTo>
                  <a:cubicBezTo>
                    <a:pt x="1748" y="12"/>
                    <a:pt x="1558" y="1"/>
                    <a:pt x="137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6"/>
            <p:cNvSpPr/>
            <p:nvPr/>
          </p:nvSpPr>
          <p:spPr>
            <a:xfrm>
              <a:off x="2133400" y="2565700"/>
              <a:ext cx="60300" cy="107725"/>
            </a:xfrm>
            <a:custGeom>
              <a:avLst/>
              <a:gdLst/>
              <a:ahLst/>
              <a:cxnLst/>
              <a:rect l="l" t="t" r="r" b="b"/>
              <a:pathLst>
                <a:path w="2412" h="4309" extrusionOk="0">
                  <a:moveTo>
                    <a:pt x="1650" y="0"/>
                  </a:moveTo>
                  <a:cubicBezTo>
                    <a:pt x="1258" y="0"/>
                    <a:pt x="964" y="81"/>
                    <a:pt x="773" y="242"/>
                  </a:cubicBezTo>
                  <a:cubicBezTo>
                    <a:pt x="589" y="404"/>
                    <a:pt x="491" y="652"/>
                    <a:pt x="491" y="987"/>
                  </a:cubicBezTo>
                  <a:lnTo>
                    <a:pt x="491" y="1206"/>
                  </a:lnTo>
                  <a:lnTo>
                    <a:pt x="0" y="1206"/>
                  </a:lnTo>
                  <a:lnTo>
                    <a:pt x="0" y="1915"/>
                  </a:lnTo>
                  <a:lnTo>
                    <a:pt x="491" y="1915"/>
                  </a:lnTo>
                  <a:lnTo>
                    <a:pt x="491" y="4309"/>
                  </a:lnTo>
                  <a:lnTo>
                    <a:pt x="1483" y="4309"/>
                  </a:lnTo>
                  <a:lnTo>
                    <a:pt x="1483" y="1915"/>
                  </a:lnTo>
                  <a:lnTo>
                    <a:pt x="2331" y="1915"/>
                  </a:lnTo>
                  <a:lnTo>
                    <a:pt x="2331" y="1206"/>
                  </a:lnTo>
                  <a:lnTo>
                    <a:pt x="1483" y="1206"/>
                  </a:lnTo>
                  <a:lnTo>
                    <a:pt x="1483" y="987"/>
                  </a:lnTo>
                  <a:cubicBezTo>
                    <a:pt x="1483" y="865"/>
                    <a:pt x="1512" y="773"/>
                    <a:pt x="1569" y="727"/>
                  </a:cubicBezTo>
                  <a:cubicBezTo>
                    <a:pt x="1621" y="675"/>
                    <a:pt x="1719" y="646"/>
                    <a:pt x="1864" y="646"/>
                  </a:cubicBezTo>
                  <a:lnTo>
                    <a:pt x="2412" y="646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6"/>
            <p:cNvSpPr/>
            <p:nvPr/>
          </p:nvSpPr>
          <p:spPr>
            <a:xfrm>
              <a:off x="2198425" y="25939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14" y="710"/>
                  </a:moveTo>
                  <a:cubicBezTo>
                    <a:pt x="1927" y="710"/>
                    <a:pt x="2095" y="791"/>
                    <a:pt x="2204" y="947"/>
                  </a:cubicBezTo>
                  <a:cubicBezTo>
                    <a:pt x="2320" y="1102"/>
                    <a:pt x="2377" y="1333"/>
                    <a:pt x="2377" y="1627"/>
                  </a:cubicBezTo>
                  <a:cubicBezTo>
                    <a:pt x="2377" y="1927"/>
                    <a:pt x="2320" y="2152"/>
                    <a:pt x="2204" y="2314"/>
                  </a:cubicBezTo>
                  <a:cubicBezTo>
                    <a:pt x="2095" y="2470"/>
                    <a:pt x="1927" y="2550"/>
                    <a:pt x="1714" y="2550"/>
                  </a:cubicBezTo>
                  <a:cubicBezTo>
                    <a:pt x="1489" y="2550"/>
                    <a:pt x="1322" y="2470"/>
                    <a:pt x="1206" y="2314"/>
                  </a:cubicBezTo>
                  <a:cubicBezTo>
                    <a:pt x="1091" y="2152"/>
                    <a:pt x="1033" y="1927"/>
                    <a:pt x="1033" y="1627"/>
                  </a:cubicBezTo>
                  <a:cubicBezTo>
                    <a:pt x="1033" y="1333"/>
                    <a:pt x="1091" y="1102"/>
                    <a:pt x="1206" y="947"/>
                  </a:cubicBezTo>
                  <a:cubicBezTo>
                    <a:pt x="1322" y="791"/>
                    <a:pt x="1489" y="710"/>
                    <a:pt x="1714" y="710"/>
                  </a:cubicBezTo>
                  <a:close/>
                  <a:moveTo>
                    <a:pt x="1714" y="1"/>
                  </a:moveTo>
                  <a:cubicBezTo>
                    <a:pt x="1178" y="1"/>
                    <a:pt x="757" y="145"/>
                    <a:pt x="457" y="433"/>
                  </a:cubicBezTo>
                  <a:cubicBezTo>
                    <a:pt x="151" y="722"/>
                    <a:pt x="1" y="1120"/>
                    <a:pt x="1" y="1627"/>
                  </a:cubicBezTo>
                  <a:cubicBezTo>
                    <a:pt x="1" y="2141"/>
                    <a:pt x="151" y="2539"/>
                    <a:pt x="457" y="2827"/>
                  </a:cubicBezTo>
                  <a:cubicBezTo>
                    <a:pt x="757" y="3116"/>
                    <a:pt x="1178" y="3260"/>
                    <a:pt x="1714" y="3260"/>
                  </a:cubicBezTo>
                  <a:cubicBezTo>
                    <a:pt x="2245" y="3260"/>
                    <a:pt x="2660" y="3116"/>
                    <a:pt x="2960" y="2827"/>
                  </a:cubicBezTo>
                  <a:cubicBezTo>
                    <a:pt x="3260" y="2539"/>
                    <a:pt x="3410" y="2141"/>
                    <a:pt x="3410" y="1627"/>
                  </a:cubicBezTo>
                  <a:cubicBezTo>
                    <a:pt x="3410" y="1120"/>
                    <a:pt x="3260" y="722"/>
                    <a:pt x="2960" y="433"/>
                  </a:cubicBezTo>
                  <a:cubicBezTo>
                    <a:pt x="2660" y="145"/>
                    <a:pt x="2245" y="1"/>
                    <a:pt x="171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6"/>
            <p:cNvSpPr/>
            <p:nvPr/>
          </p:nvSpPr>
          <p:spPr>
            <a:xfrm>
              <a:off x="2301675" y="2593950"/>
              <a:ext cx="57725" cy="79475"/>
            </a:xfrm>
            <a:custGeom>
              <a:avLst/>
              <a:gdLst/>
              <a:ahLst/>
              <a:cxnLst/>
              <a:rect l="l" t="t" r="r" b="b"/>
              <a:pathLst>
                <a:path w="2309" h="3179" extrusionOk="0">
                  <a:moveTo>
                    <a:pt x="2025" y="1"/>
                  </a:moveTo>
                  <a:cubicBezTo>
                    <a:pt x="1795" y="1"/>
                    <a:pt x="1599" y="47"/>
                    <a:pt x="1431" y="139"/>
                  </a:cubicBezTo>
                  <a:cubicBezTo>
                    <a:pt x="1264" y="231"/>
                    <a:pt x="1120" y="381"/>
                    <a:pt x="993" y="583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749"/>
                  </a:lnTo>
                  <a:cubicBezTo>
                    <a:pt x="993" y="1443"/>
                    <a:pt x="1062" y="1212"/>
                    <a:pt x="1201" y="1045"/>
                  </a:cubicBezTo>
                  <a:cubicBezTo>
                    <a:pt x="1339" y="883"/>
                    <a:pt x="1535" y="803"/>
                    <a:pt x="1789" y="803"/>
                  </a:cubicBezTo>
                  <a:cubicBezTo>
                    <a:pt x="1876" y="803"/>
                    <a:pt x="1962" y="808"/>
                    <a:pt x="2043" y="831"/>
                  </a:cubicBezTo>
                  <a:cubicBezTo>
                    <a:pt x="2135" y="849"/>
                    <a:pt x="2222" y="878"/>
                    <a:pt x="2308" y="918"/>
                  </a:cubicBezTo>
                  <a:lnTo>
                    <a:pt x="2302" y="24"/>
                  </a:lnTo>
                  <a:cubicBezTo>
                    <a:pt x="2227" y="12"/>
                    <a:pt x="2175" y="7"/>
                    <a:pt x="2135" y="7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6"/>
            <p:cNvSpPr/>
            <p:nvPr/>
          </p:nvSpPr>
          <p:spPr>
            <a:xfrm>
              <a:off x="2371475" y="2593950"/>
              <a:ext cx="124775" cy="79475"/>
            </a:xfrm>
            <a:custGeom>
              <a:avLst/>
              <a:gdLst/>
              <a:ahLst/>
              <a:cxnLst/>
              <a:rect l="l" t="t" r="r" b="b"/>
              <a:pathLst>
                <a:path w="4991" h="3179" extrusionOk="0">
                  <a:moveTo>
                    <a:pt x="1939" y="1"/>
                  </a:moveTo>
                  <a:cubicBezTo>
                    <a:pt x="1748" y="1"/>
                    <a:pt x="1575" y="47"/>
                    <a:pt x="1414" y="133"/>
                  </a:cubicBezTo>
                  <a:cubicBezTo>
                    <a:pt x="1258" y="220"/>
                    <a:pt x="1120" y="353"/>
                    <a:pt x="999" y="531"/>
                  </a:cubicBezTo>
                  <a:lnTo>
                    <a:pt x="999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9" y="3179"/>
                  </a:lnTo>
                  <a:lnTo>
                    <a:pt x="999" y="1650"/>
                  </a:lnTo>
                  <a:cubicBezTo>
                    <a:pt x="999" y="1362"/>
                    <a:pt x="1050" y="1137"/>
                    <a:pt x="1154" y="981"/>
                  </a:cubicBezTo>
                  <a:cubicBezTo>
                    <a:pt x="1258" y="826"/>
                    <a:pt x="1402" y="751"/>
                    <a:pt x="1593" y="751"/>
                  </a:cubicBezTo>
                  <a:cubicBezTo>
                    <a:pt x="1743" y="751"/>
                    <a:pt x="1852" y="797"/>
                    <a:pt x="1910" y="901"/>
                  </a:cubicBezTo>
                  <a:cubicBezTo>
                    <a:pt x="1968" y="993"/>
                    <a:pt x="1996" y="1218"/>
                    <a:pt x="1996" y="1558"/>
                  </a:cubicBezTo>
                  <a:lnTo>
                    <a:pt x="1996" y="3179"/>
                  </a:lnTo>
                  <a:lnTo>
                    <a:pt x="2994" y="3179"/>
                  </a:lnTo>
                  <a:lnTo>
                    <a:pt x="2994" y="1656"/>
                  </a:lnTo>
                  <a:cubicBezTo>
                    <a:pt x="3000" y="1362"/>
                    <a:pt x="3052" y="1137"/>
                    <a:pt x="3156" y="981"/>
                  </a:cubicBezTo>
                  <a:cubicBezTo>
                    <a:pt x="3254" y="826"/>
                    <a:pt x="3404" y="751"/>
                    <a:pt x="3588" y="751"/>
                  </a:cubicBezTo>
                  <a:cubicBezTo>
                    <a:pt x="3733" y="751"/>
                    <a:pt x="3836" y="797"/>
                    <a:pt x="3906" y="901"/>
                  </a:cubicBezTo>
                  <a:cubicBezTo>
                    <a:pt x="3969" y="993"/>
                    <a:pt x="3998" y="1154"/>
                    <a:pt x="3998" y="1374"/>
                  </a:cubicBezTo>
                  <a:cubicBezTo>
                    <a:pt x="3998" y="1420"/>
                    <a:pt x="3998" y="1460"/>
                    <a:pt x="3998" y="1483"/>
                  </a:cubicBezTo>
                  <a:cubicBezTo>
                    <a:pt x="3998" y="1512"/>
                    <a:pt x="3998" y="1535"/>
                    <a:pt x="3992" y="1558"/>
                  </a:cubicBezTo>
                  <a:lnTo>
                    <a:pt x="3992" y="3179"/>
                  </a:lnTo>
                  <a:lnTo>
                    <a:pt x="4990" y="3179"/>
                  </a:lnTo>
                  <a:lnTo>
                    <a:pt x="4990" y="1287"/>
                  </a:lnTo>
                  <a:cubicBezTo>
                    <a:pt x="4990" y="872"/>
                    <a:pt x="4898" y="549"/>
                    <a:pt x="4713" y="330"/>
                  </a:cubicBezTo>
                  <a:cubicBezTo>
                    <a:pt x="4529" y="110"/>
                    <a:pt x="4252" y="1"/>
                    <a:pt x="3900" y="1"/>
                  </a:cubicBezTo>
                  <a:cubicBezTo>
                    <a:pt x="3692" y="1"/>
                    <a:pt x="3502" y="53"/>
                    <a:pt x="3329" y="151"/>
                  </a:cubicBezTo>
                  <a:cubicBezTo>
                    <a:pt x="3156" y="255"/>
                    <a:pt x="3006" y="399"/>
                    <a:pt x="2879" y="589"/>
                  </a:cubicBezTo>
                  <a:cubicBezTo>
                    <a:pt x="2798" y="405"/>
                    <a:pt x="2671" y="260"/>
                    <a:pt x="2510" y="157"/>
                  </a:cubicBezTo>
                  <a:cubicBezTo>
                    <a:pt x="2343" y="53"/>
                    <a:pt x="2152" y="1"/>
                    <a:pt x="1939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6"/>
            <p:cNvSpPr/>
            <p:nvPr/>
          </p:nvSpPr>
          <p:spPr>
            <a:xfrm>
              <a:off x="2513525" y="2593950"/>
              <a:ext cx="78475" cy="81500"/>
            </a:xfrm>
            <a:custGeom>
              <a:avLst/>
              <a:gdLst/>
              <a:ahLst/>
              <a:cxnLst/>
              <a:rect l="l" t="t" r="r" b="b"/>
              <a:pathLst>
                <a:path w="3139" h="3260" extrusionOk="0">
                  <a:moveTo>
                    <a:pt x="2140" y="1783"/>
                  </a:moveTo>
                  <a:lnTo>
                    <a:pt x="2140" y="1893"/>
                  </a:lnTo>
                  <a:cubicBezTo>
                    <a:pt x="2140" y="2095"/>
                    <a:pt x="2077" y="2262"/>
                    <a:pt x="1950" y="2400"/>
                  </a:cubicBezTo>
                  <a:cubicBezTo>
                    <a:pt x="1823" y="2533"/>
                    <a:pt x="1667" y="2596"/>
                    <a:pt x="1477" y="2596"/>
                  </a:cubicBezTo>
                  <a:cubicBezTo>
                    <a:pt x="1327" y="2596"/>
                    <a:pt x="1212" y="2562"/>
                    <a:pt x="1125" y="2493"/>
                  </a:cubicBezTo>
                  <a:cubicBezTo>
                    <a:pt x="1044" y="2423"/>
                    <a:pt x="1004" y="2320"/>
                    <a:pt x="1004" y="2198"/>
                  </a:cubicBezTo>
                  <a:cubicBezTo>
                    <a:pt x="1004" y="2060"/>
                    <a:pt x="1056" y="1956"/>
                    <a:pt x="1160" y="1887"/>
                  </a:cubicBezTo>
                  <a:cubicBezTo>
                    <a:pt x="1263" y="1818"/>
                    <a:pt x="1419" y="1783"/>
                    <a:pt x="1627" y="1783"/>
                  </a:cubicBezTo>
                  <a:close/>
                  <a:moveTo>
                    <a:pt x="1558" y="1"/>
                  </a:moveTo>
                  <a:cubicBezTo>
                    <a:pt x="1344" y="1"/>
                    <a:pt x="1125" y="12"/>
                    <a:pt x="912" y="41"/>
                  </a:cubicBezTo>
                  <a:cubicBezTo>
                    <a:pt x="698" y="70"/>
                    <a:pt x="485" y="105"/>
                    <a:pt x="271" y="157"/>
                  </a:cubicBezTo>
                  <a:lnTo>
                    <a:pt x="271" y="912"/>
                  </a:lnTo>
                  <a:cubicBezTo>
                    <a:pt x="433" y="831"/>
                    <a:pt x="600" y="768"/>
                    <a:pt x="785" y="722"/>
                  </a:cubicBezTo>
                  <a:cubicBezTo>
                    <a:pt x="964" y="681"/>
                    <a:pt x="1165" y="658"/>
                    <a:pt x="1379" y="658"/>
                  </a:cubicBezTo>
                  <a:cubicBezTo>
                    <a:pt x="1638" y="658"/>
                    <a:pt x="1829" y="699"/>
                    <a:pt x="1956" y="768"/>
                  </a:cubicBezTo>
                  <a:cubicBezTo>
                    <a:pt x="2077" y="843"/>
                    <a:pt x="2140" y="958"/>
                    <a:pt x="2140" y="1114"/>
                  </a:cubicBezTo>
                  <a:lnTo>
                    <a:pt x="2140" y="1189"/>
                  </a:lnTo>
                  <a:lnTo>
                    <a:pt x="1558" y="1189"/>
                  </a:lnTo>
                  <a:cubicBezTo>
                    <a:pt x="1021" y="1189"/>
                    <a:pt x="629" y="1276"/>
                    <a:pt x="375" y="1449"/>
                  </a:cubicBezTo>
                  <a:cubicBezTo>
                    <a:pt x="127" y="1616"/>
                    <a:pt x="0" y="1881"/>
                    <a:pt x="0" y="2245"/>
                  </a:cubicBezTo>
                  <a:cubicBezTo>
                    <a:pt x="0" y="2545"/>
                    <a:pt x="104" y="2787"/>
                    <a:pt x="300" y="2977"/>
                  </a:cubicBezTo>
                  <a:cubicBezTo>
                    <a:pt x="502" y="3162"/>
                    <a:pt x="762" y="3260"/>
                    <a:pt x="1085" y="3260"/>
                  </a:cubicBezTo>
                  <a:cubicBezTo>
                    <a:pt x="1321" y="3260"/>
                    <a:pt x="1523" y="3214"/>
                    <a:pt x="1690" y="3133"/>
                  </a:cubicBezTo>
                  <a:cubicBezTo>
                    <a:pt x="1858" y="3041"/>
                    <a:pt x="2008" y="2908"/>
                    <a:pt x="2140" y="2718"/>
                  </a:cubicBezTo>
                  <a:lnTo>
                    <a:pt x="2140" y="3179"/>
                  </a:lnTo>
                  <a:lnTo>
                    <a:pt x="3138" y="3179"/>
                  </a:lnTo>
                  <a:lnTo>
                    <a:pt x="3138" y="1408"/>
                  </a:lnTo>
                  <a:cubicBezTo>
                    <a:pt x="3138" y="912"/>
                    <a:pt x="3017" y="555"/>
                    <a:pt x="2769" y="335"/>
                  </a:cubicBezTo>
                  <a:cubicBezTo>
                    <a:pt x="2521" y="110"/>
                    <a:pt x="2117" y="1"/>
                    <a:pt x="155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6"/>
            <p:cNvSpPr/>
            <p:nvPr/>
          </p:nvSpPr>
          <p:spPr>
            <a:xfrm>
              <a:off x="2605100" y="2573775"/>
              <a:ext cx="62600" cy="99650"/>
            </a:xfrm>
            <a:custGeom>
              <a:avLst/>
              <a:gdLst/>
              <a:ahLst/>
              <a:cxnLst/>
              <a:rect l="l" t="t" r="r" b="b"/>
              <a:pathLst>
                <a:path w="2504" h="3986" extrusionOk="0">
                  <a:moveTo>
                    <a:pt x="490" y="0"/>
                  </a:moveTo>
                  <a:lnTo>
                    <a:pt x="490" y="883"/>
                  </a:lnTo>
                  <a:lnTo>
                    <a:pt x="0" y="883"/>
                  </a:lnTo>
                  <a:lnTo>
                    <a:pt x="0" y="1592"/>
                  </a:lnTo>
                  <a:lnTo>
                    <a:pt x="490" y="1592"/>
                  </a:lnTo>
                  <a:lnTo>
                    <a:pt x="490" y="2907"/>
                  </a:lnTo>
                  <a:cubicBezTo>
                    <a:pt x="490" y="3300"/>
                    <a:pt x="571" y="3576"/>
                    <a:pt x="733" y="3738"/>
                  </a:cubicBezTo>
                  <a:cubicBezTo>
                    <a:pt x="900" y="3905"/>
                    <a:pt x="1177" y="3986"/>
                    <a:pt x="1569" y="3986"/>
                  </a:cubicBezTo>
                  <a:lnTo>
                    <a:pt x="2417" y="3986"/>
                  </a:lnTo>
                  <a:lnTo>
                    <a:pt x="2417" y="3277"/>
                  </a:lnTo>
                  <a:lnTo>
                    <a:pt x="1909" y="3277"/>
                  </a:lnTo>
                  <a:cubicBezTo>
                    <a:pt x="1742" y="3277"/>
                    <a:pt x="1627" y="3248"/>
                    <a:pt x="1569" y="3202"/>
                  </a:cubicBezTo>
                  <a:cubicBezTo>
                    <a:pt x="1511" y="3150"/>
                    <a:pt x="1482" y="3052"/>
                    <a:pt x="1482" y="2907"/>
                  </a:cubicBezTo>
                  <a:lnTo>
                    <a:pt x="1482" y="1592"/>
                  </a:lnTo>
                  <a:lnTo>
                    <a:pt x="2503" y="1592"/>
                  </a:lnTo>
                  <a:lnTo>
                    <a:pt x="2503" y="883"/>
                  </a:lnTo>
                  <a:lnTo>
                    <a:pt x="1482" y="883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6"/>
            <p:cNvSpPr/>
            <p:nvPr/>
          </p:nvSpPr>
          <p:spPr>
            <a:xfrm>
              <a:off x="2682825" y="2565700"/>
              <a:ext cx="24825" cy="107725"/>
            </a:xfrm>
            <a:custGeom>
              <a:avLst/>
              <a:gdLst/>
              <a:ahLst/>
              <a:cxnLst/>
              <a:rect l="l" t="t" r="r" b="b"/>
              <a:pathLst>
                <a:path w="993" h="4309" extrusionOk="0">
                  <a:moveTo>
                    <a:pt x="0" y="0"/>
                  </a:moveTo>
                  <a:lnTo>
                    <a:pt x="0" y="808"/>
                  </a:lnTo>
                  <a:lnTo>
                    <a:pt x="992" y="808"/>
                  </a:lnTo>
                  <a:lnTo>
                    <a:pt x="992" y="0"/>
                  </a:lnTo>
                  <a:close/>
                  <a:moveTo>
                    <a:pt x="0" y="1206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1206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6"/>
            <p:cNvSpPr/>
            <p:nvPr/>
          </p:nvSpPr>
          <p:spPr>
            <a:xfrm>
              <a:off x="2725650" y="259395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7" y="710"/>
                    <a:pt x="2088" y="791"/>
                    <a:pt x="2204" y="947"/>
                  </a:cubicBezTo>
                  <a:cubicBezTo>
                    <a:pt x="2319" y="1102"/>
                    <a:pt x="2377" y="1333"/>
                    <a:pt x="2377" y="1627"/>
                  </a:cubicBezTo>
                  <a:cubicBezTo>
                    <a:pt x="2377" y="1927"/>
                    <a:pt x="2319" y="2152"/>
                    <a:pt x="2204" y="2314"/>
                  </a:cubicBezTo>
                  <a:cubicBezTo>
                    <a:pt x="2088" y="2470"/>
                    <a:pt x="1927" y="2550"/>
                    <a:pt x="1708" y="2550"/>
                  </a:cubicBezTo>
                  <a:cubicBezTo>
                    <a:pt x="1488" y="2550"/>
                    <a:pt x="1321" y="2470"/>
                    <a:pt x="1206" y="2314"/>
                  </a:cubicBezTo>
                  <a:cubicBezTo>
                    <a:pt x="1090" y="2152"/>
                    <a:pt x="1033" y="1927"/>
                    <a:pt x="1033" y="1627"/>
                  </a:cubicBezTo>
                  <a:cubicBezTo>
                    <a:pt x="1033" y="1333"/>
                    <a:pt x="1090" y="1102"/>
                    <a:pt x="1206" y="947"/>
                  </a:cubicBezTo>
                  <a:cubicBezTo>
                    <a:pt x="1321" y="791"/>
                    <a:pt x="1488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1" y="1"/>
                    <a:pt x="756" y="145"/>
                    <a:pt x="450" y="433"/>
                  </a:cubicBezTo>
                  <a:cubicBezTo>
                    <a:pt x="150" y="722"/>
                    <a:pt x="0" y="1120"/>
                    <a:pt x="0" y="1627"/>
                  </a:cubicBezTo>
                  <a:cubicBezTo>
                    <a:pt x="0" y="2141"/>
                    <a:pt x="150" y="2539"/>
                    <a:pt x="450" y="2827"/>
                  </a:cubicBezTo>
                  <a:cubicBezTo>
                    <a:pt x="756" y="3116"/>
                    <a:pt x="1171" y="3260"/>
                    <a:pt x="1708" y="3260"/>
                  </a:cubicBezTo>
                  <a:cubicBezTo>
                    <a:pt x="2244" y="3260"/>
                    <a:pt x="2659" y="3116"/>
                    <a:pt x="2959" y="2827"/>
                  </a:cubicBezTo>
                  <a:cubicBezTo>
                    <a:pt x="3259" y="2539"/>
                    <a:pt x="3409" y="2141"/>
                    <a:pt x="3409" y="1627"/>
                  </a:cubicBezTo>
                  <a:cubicBezTo>
                    <a:pt x="3409" y="1120"/>
                    <a:pt x="3259" y="722"/>
                    <a:pt x="2959" y="433"/>
                  </a:cubicBezTo>
                  <a:cubicBezTo>
                    <a:pt x="2659" y="145"/>
                    <a:pt x="2244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6"/>
            <p:cNvSpPr/>
            <p:nvPr/>
          </p:nvSpPr>
          <p:spPr>
            <a:xfrm>
              <a:off x="2828900" y="2593950"/>
              <a:ext cx="78025" cy="79475"/>
            </a:xfrm>
            <a:custGeom>
              <a:avLst/>
              <a:gdLst/>
              <a:ahLst/>
              <a:cxnLst/>
              <a:rect l="l" t="t" r="r" b="b"/>
              <a:pathLst>
                <a:path w="3121" h="3179" extrusionOk="0">
                  <a:moveTo>
                    <a:pt x="2025" y="1"/>
                  </a:moveTo>
                  <a:cubicBezTo>
                    <a:pt x="1823" y="1"/>
                    <a:pt x="1638" y="41"/>
                    <a:pt x="1465" y="133"/>
                  </a:cubicBezTo>
                  <a:cubicBezTo>
                    <a:pt x="1298" y="214"/>
                    <a:pt x="1142" y="347"/>
                    <a:pt x="992" y="531"/>
                  </a:cubicBezTo>
                  <a:lnTo>
                    <a:pt x="992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2" y="3179"/>
                  </a:lnTo>
                  <a:lnTo>
                    <a:pt x="992" y="1650"/>
                  </a:lnTo>
                  <a:cubicBezTo>
                    <a:pt x="992" y="1368"/>
                    <a:pt x="1050" y="1149"/>
                    <a:pt x="1171" y="987"/>
                  </a:cubicBezTo>
                  <a:cubicBezTo>
                    <a:pt x="1286" y="831"/>
                    <a:pt x="1448" y="751"/>
                    <a:pt x="1656" y="751"/>
                  </a:cubicBezTo>
                  <a:cubicBezTo>
                    <a:pt x="1742" y="751"/>
                    <a:pt x="1817" y="768"/>
                    <a:pt x="1881" y="803"/>
                  </a:cubicBezTo>
                  <a:cubicBezTo>
                    <a:pt x="1950" y="837"/>
                    <a:pt x="2002" y="889"/>
                    <a:pt x="2042" y="953"/>
                  </a:cubicBezTo>
                  <a:cubicBezTo>
                    <a:pt x="2071" y="999"/>
                    <a:pt x="2088" y="1074"/>
                    <a:pt x="2100" y="1177"/>
                  </a:cubicBezTo>
                  <a:cubicBezTo>
                    <a:pt x="2117" y="1281"/>
                    <a:pt x="2123" y="1466"/>
                    <a:pt x="2123" y="1731"/>
                  </a:cubicBezTo>
                  <a:lnTo>
                    <a:pt x="2123" y="2868"/>
                  </a:lnTo>
                  <a:lnTo>
                    <a:pt x="2123" y="3179"/>
                  </a:lnTo>
                  <a:lnTo>
                    <a:pt x="3121" y="3179"/>
                  </a:lnTo>
                  <a:lnTo>
                    <a:pt x="3121" y="1287"/>
                  </a:lnTo>
                  <a:cubicBezTo>
                    <a:pt x="3121" y="872"/>
                    <a:pt x="3023" y="549"/>
                    <a:pt x="2838" y="330"/>
                  </a:cubicBezTo>
                  <a:cubicBezTo>
                    <a:pt x="2653" y="110"/>
                    <a:pt x="2382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6"/>
            <p:cNvSpPr/>
            <p:nvPr/>
          </p:nvSpPr>
          <p:spPr>
            <a:xfrm>
              <a:off x="1502800" y="2735700"/>
              <a:ext cx="78475" cy="81500"/>
            </a:xfrm>
            <a:custGeom>
              <a:avLst/>
              <a:gdLst/>
              <a:ahLst/>
              <a:cxnLst/>
              <a:rect l="l" t="t" r="r" b="b"/>
              <a:pathLst>
                <a:path w="3139" h="3260" extrusionOk="0">
                  <a:moveTo>
                    <a:pt x="2135" y="1783"/>
                  </a:moveTo>
                  <a:lnTo>
                    <a:pt x="2135" y="1899"/>
                  </a:lnTo>
                  <a:cubicBezTo>
                    <a:pt x="2135" y="2100"/>
                    <a:pt x="2071" y="2268"/>
                    <a:pt x="1944" y="2400"/>
                  </a:cubicBezTo>
                  <a:cubicBezTo>
                    <a:pt x="1817" y="2533"/>
                    <a:pt x="1662" y="2602"/>
                    <a:pt x="1477" y="2602"/>
                  </a:cubicBezTo>
                  <a:cubicBezTo>
                    <a:pt x="1327" y="2602"/>
                    <a:pt x="1206" y="2568"/>
                    <a:pt x="1125" y="2493"/>
                  </a:cubicBezTo>
                  <a:cubicBezTo>
                    <a:pt x="1039" y="2423"/>
                    <a:pt x="998" y="2325"/>
                    <a:pt x="998" y="2198"/>
                  </a:cubicBezTo>
                  <a:cubicBezTo>
                    <a:pt x="998" y="2060"/>
                    <a:pt x="1050" y="1956"/>
                    <a:pt x="1154" y="1887"/>
                  </a:cubicBezTo>
                  <a:cubicBezTo>
                    <a:pt x="1258" y="1818"/>
                    <a:pt x="1414" y="1783"/>
                    <a:pt x="1621" y="1783"/>
                  </a:cubicBezTo>
                  <a:close/>
                  <a:moveTo>
                    <a:pt x="1552" y="1"/>
                  </a:moveTo>
                  <a:cubicBezTo>
                    <a:pt x="1339" y="1"/>
                    <a:pt x="1125" y="18"/>
                    <a:pt x="912" y="41"/>
                  </a:cubicBezTo>
                  <a:cubicBezTo>
                    <a:pt x="698" y="70"/>
                    <a:pt x="485" y="110"/>
                    <a:pt x="272" y="162"/>
                  </a:cubicBezTo>
                  <a:lnTo>
                    <a:pt x="272" y="918"/>
                  </a:lnTo>
                  <a:cubicBezTo>
                    <a:pt x="427" y="831"/>
                    <a:pt x="595" y="768"/>
                    <a:pt x="779" y="728"/>
                  </a:cubicBezTo>
                  <a:cubicBezTo>
                    <a:pt x="964" y="681"/>
                    <a:pt x="1160" y="664"/>
                    <a:pt x="1373" y="664"/>
                  </a:cubicBezTo>
                  <a:cubicBezTo>
                    <a:pt x="1633" y="664"/>
                    <a:pt x="1829" y="699"/>
                    <a:pt x="1950" y="774"/>
                  </a:cubicBezTo>
                  <a:cubicBezTo>
                    <a:pt x="2077" y="843"/>
                    <a:pt x="2135" y="958"/>
                    <a:pt x="2135" y="1114"/>
                  </a:cubicBezTo>
                  <a:lnTo>
                    <a:pt x="2135" y="1195"/>
                  </a:lnTo>
                  <a:lnTo>
                    <a:pt x="1552" y="1195"/>
                  </a:lnTo>
                  <a:cubicBezTo>
                    <a:pt x="1016" y="1195"/>
                    <a:pt x="623" y="1276"/>
                    <a:pt x="375" y="1449"/>
                  </a:cubicBezTo>
                  <a:cubicBezTo>
                    <a:pt x="122" y="1616"/>
                    <a:pt x="1" y="1887"/>
                    <a:pt x="1" y="2250"/>
                  </a:cubicBezTo>
                  <a:cubicBezTo>
                    <a:pt x="1" y="2550"/>
                    <a:pt x="99" y="2793"/>
                    <a:pt x="300" y="2977"/>
                  </a:cubicBezTo>
                  <a:cubicBezTo>
                    <a:pt x="502" y="3168"/>
                    <a:pt x="762" y="3260"/>
                    <a:pt x="1085" y="3260"/>
                  </a:cubicBezTo>
                  <a:cubicBezTo>
                    <a:pt x="1321" y="3260"/>
                    <a:pt x="1523" y="3219"/>
                    <a:pt x="1691" y="3133"/>
                  </a:cubicBezTo>
                  <a:cubicBezTo>
                    <a:pt x="1852" y="3046"/>
                    <a:pt x="2002" y="2908"/>
                    <a:pt x="2135" y="2718"/>
                  </a:cubicBezTo>
                  <a:lnTo>
                    <a:pt x="2135" y="3179"/>
                  </a:lnTo>
                  <a:lnTo>
                    <a:pt x="3138" y="3179"/>
                  </a:lnTo>
                  <a:lnTo>
                    <a:pt x="3138" y="1408"/>
                  </a:lnTo>
                  <a:cubicBezTo>
                    <a:pt x="3138" y="912"/>
                    <a:pt x="3011" y="555"/>
                    <a:pt x="2763" y="335"/>
                  </a:cubicBezTo>
                  <a:cubicBezTo>
                    <a:pt x="2515" y="110"/>
                    <a:pt x="2112" y="1"/>
                    <a:pt x="1552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6"/>
            <p:cNvSpPr/>
            <p:nvPr/>
          </p:nvSpPr>
          <p:spPr>
            <a:xfrm>
              <a:off x="1604325" y="2735700"/>
              <a:ext cx="77900" cy="79500"/>
            </a:xfrm>
            <a:custGeom>
              <a:avLst/>
              <a:gdLst/>
              <a:ahLst/>
              <a:cxnLst/>
              <a:rect l="l" t="t" r="r" b="b"/>
              <a:pathLst>
                <a:path w="3116" h="3180" extrusionOk="0">
                  <a:moveTo>
                    <a:pt x="2025" y="1"/>
                  </a:moveTo>
                  <a:cubicBezTo>
                    <a:pt x="1817" y="1"/>
                    <a:pt x="1633" y="47"/>
                    <a:pt x="1465" y="133"/>
                  </a:cubicBezTo>
                  <a:cubicBezTo>
                    <a:pt x="1298" y="220"/>
                    <a:pt x="1137" y="353"/>
                    <a:pt x="992" y="531"/>
                  </a:cubicBezTo>
                  <a:lnTo>
                    <a:pt x="992" y="76"/>
                  </a:lnTo>
                  <a:lnTo>
                    <a:pt x="0" y="76"/>
                  </a:lnTo>
                  <a:lnTo>
                    <a:pt x="0" y="3179"/>
                  </a:lnTo>
                  <a:lnTo>
                    <a:pt x="992" y="3179"/>
                  </a:lnTo>
                  <a:lnTo>
                    <a:pt x="992" y="1651"/>
                  </a:lnTo>
                  <a:cubicBezTo>
                    <a:pt x="992" y="1368"/>
                    <a:pt x="1050" y="1149"/>
                    <a:pt x="1165" y="993"/>
                  </a:cubicBezTo>
                  <a:cubicBezTo>
                    <a:pt x="1287" y="831"/>
                    <a:pt x="1448" y="751"/>
                    <a:pt x="1656" y="751"/>
                  </a:cubicBezTo>
                  <a:cubicBezTo>
                    <a:pt x="1742" y="751"/>
                    <a:pt x="1817" y="768"/>
                    <a:pt x="1881" y="808"/>
                  </a:cubicBezTo>
                  <a:cubicBezTo>
                    <a:pt x="1950" y="843"/>
                    <a:pt x="2002" y="889"/>
                    <a:pt x="2042" y="953"/>
                  </a:cubicBezTo>
                  <a:cubicBezTo>
                    <a:pt x="2071" y="1004"/>
                    <a:pt x="2088" y="1079"/>
                    <a:pt x="2100" y="1178"/>
                  </a:cubicBezTo>
                  <a:cubicBezTo>
                    <a:pt x="2111" y="1281"/>
                    <a:pt x="2117" y="1466"/>
                    <a:pt x="2117" y="1731"/>
                  </a:cubicBezTo>
                  <a:lnTo>
                    <a:pt x="2117" y="2873"/>
                  </a:lnTo>
                  <a:lnTo>
                    <a:pt x="2117" y="3179"/>
                  </a:lnTo>
                  <a:lnTo>
                    <a:pt x="3115" y="3179"/>
                  </a:lnTo>
                  <a:lnTo>
                    <a:pt x="3115" y="1293"/>
                  </a:lnTo>
                  <a:cubicBezTo>
                    <a:pt x="3115" y="872"/>
                    <a:pt x="3023" y="555"/>
                    <a:pt x="2838" y="330"/>
                  </a:cubicBezTo>
                  <a:cubicBezTo>
                    <a:pt x="2654" y="110"/>
                    <a:pt x="2383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6"/>
            <p:cNvSpPr/>
            <p:nvPr/>
          </p:nvSpPr>
          <p:spPr>
            <a:xfrm>
              <a:off x="1699625" y="2707450"/>
              <a:ext cx="83250" cy="109750"/>
            </a:xfrm>
            <a:custGeom>
              <a:avLst/>
              <a:gdLst/>
              <a:ahLst/>
              <a:cxnLst/>
              <a:rect l="l" t="t" r="r" b="b"/>
              <a:pathLst>
                <a:path w="3330" h="4390" extrusionOk="0">
                  <a:moveTo>
                    <a:pt x="1680" y="1852"/>
                  </a:moveTo>
                  <a:cubicBezTo>
                    <a:pt x="1893" y="1852"/>
                    <a:pt x="2054" y="1933"/>
                    <a:pt x="2164" y="2083"/>
                  </a:cubicBezTo>
                  <a:cubicBezTo>
                    <a:pt x="2279" y="2238"/>
                    <a:pt x="2337" y="2463"/>
                    <a:pt x="2337" y="2763"/>
                  </a:cubicBezTo>
                  <a:cubicBezTo>
                    <a:pt x="2337" y="3057"/>
                    <a:pt x="2279" y="3282"/>
                    <a:pt x="2164" y="3438"/>
                  </a:cubicBezTo>
                  <a:cubicBezTo>
                    <a:pt x="2054" y="3594"/>
                    <a:pt x="1893" y="3669"/>
                    <a:pt x="1680" y="3669"/>
                  </a:cubicBezTo>
                  <a:cubicBezTo>
                    <a:pt x="1472" y="3669"/>
                    <a:pt x="1310" y="3594"/>
                    <a:pt x="1195" y="3438"/>
                  </a:cubicBezTo>
                  <a:cubicBezTo>
                    <a:pt x="1085" y="3282"/>
                    <a:pt x="1028" y="3057"/>
                    <a:pt x="1028" y="2763"/>
                  </a:cubicBezTo>
                  <a:cubicBezTo>
                    <a:pt x="1028" y="2463"/>
                    <a:pt x="1085" y="2238"/>
                    <a:pt x="1195" y="2083"/>
                  </a:cubicBezTo>
                  <a:cubicBezTo>
                    <a:pt x="1310" y="1933"/>
                    <a:pt x="1472" y="1852"/>
                    <a:pt x="1680" y="1852"/>
                  </a:cubicBezTo>
                  <a:close/>
                  <a:moveTo>
                    <a:pt x="2337" y="0"/>
                  </a:moveTo>
                  <a:lnTo>
                    <a:pt x="2337" y="1661"/>
                  </a:lnTo>
                  <a:cubicBezTo>
                    <a:pt x="2199" y="1483"/>
                    <a:pt x="2049" y="1350"/>
                    <a:pt x="1881" y="1263"/>
                  </a:cubicBezTo>
                  <a:cubicBezTo>
                    <a:pt x="1714" y="1177"/>
                    <a:pt x="1530" y="1131"/>
                    <a:pt x="1310" y="1131"/>
                  </a:cubicBezTo>
                  <a:cubicBezTo>
                    <a:pt x="930" y="1131"/>
                    <a:pt x="618" y="1287"/>
                    <a:pt x="370" y="1592"/>
                  </a:cubicBezTo>
                  <a:cubicBezTo>
                    <a:pt x="128" y="1892"/>
                    <a:pt x="1" y="2284"/>
                    <a:pt x="1" y="2763"/>
                  </a:cubicBezTo>
                  <a:cubicBezTo>
                    <a:pt x="1" y="3242"/>
                    <a:pt x="128" y="3628"/>
                    <a:pt x="370" y="3934"/>
                  </a:cubicBezTo>
                  <a:cubicBezTo>
                    <a:pt x="618" y="4240"/>
                    <a:pt x="930" y="4390"/>
                    <a:pt x="1310" y="4390"/>
                  </a:cubicBezTo>
                  <a:cubicBezTo>
                    <a:pt x="1530" y="4390"/>
                    <a:pt x="1720" y="4349"/>
                    <a:pt x="1881" y="4263"/>
                  </a:cubicBezTo>
                  <a:cubicBezTo>
                    <a:pt x="2049" y="4176"/>
                    <a:pt x="2199" y="4044"/>
                    <a:pt x="2337" y="3859"/>
                  </a:cubicBezTo>
                  <a:lnTo>
                    <a:pt x="2337" y="4309"/>
                  </a:lnTo>
                  <a:lnTo>
                    <a:pt x="3329" y="4309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6"/>
            <p:cNvSpPr/>
            <p:nvPr/>
          </p:nvSpPr>
          <p:spPr>
            <a:xfrm>
              <a:off x="1851475" y="2735700"/>
              <a:ext cx="70400" cy="81500"/>
            </a:xfrm>
            <a:custGeom>
              <a:avLst/>
              <a:gdLst/>
              <a:ahLst/>
              <a:cxnLst/>
              <a:rect l="l" t="t" r="r" b="b"/>
              <a:pathLst>
                <a:path w="2816" h="3260" extrusionOk="0">
                  <a:moveTo>
                    <a:pt x="1374" y="1"/>
                  </a:moveTo>
                  <a:cubicBezTo>
                    <a:pt x="912" y="1"/>
                    <a:pt x="566" y="82"/>
                    <a:pt x="341" y="243"/>
                  </a:cubicBezTo>
                  <a:cubicBezTo>
                    <a:pt x="116" y="399"/>
                    <a:pt x="1" y="641"/>
                    <a:pt x="1" y="970"/>
                  </a:cubicBezTo>
                  <a:cubicBezTo>
                    <a:pt x="1" y="1276"/>
                    <a:pt x="93" y="1506"/>
                    <a:pt x="266" y="1651"/>
                  </a:cubicBezTo>
                  <a:cubicBezTo>
                    <a:pt x="445" y="1800"/>
                    <a:pt x="756" y="1904"/>
                    <a:pt x="1195" y="1962"/>
                  </a:cubicBezTo>
                  <a:lnTo>
                    <a:pt x="1368" y="1985"/>
                  </a:lnTo>
                  <a:cubicBezTo>
                    <a:pt x="1570" y="2008"/>
                    <a:pt x="1708" y="2043"/>
                    <a:pt x="1772" y="2083"/>
                  </a:cubicBezTo>
                  <a:cubicBezTo>
                    <a:pt x="1841" y="2129"/>
                    <a:pt x="1875" y="2193"/>
                    <a:pt x="1875" y="2279"/>
                  </a:cubicBezTo>
                  <a:cubicBezTo>
                    <a:pt x="1875" y="2389"/>
                    <a:pt x="1824" y="2464"/>
                    <a:pt x="1725" y="2521"/>
                  </a:cubicBezTo>
                  <a:cubicBezTo>
                    <a:pt x="1627" y="2573"/>
                    <a:pt x="1483" y="2602"/>
                    <a:pt x="1293" y="2602"/>
                  </a:cubicBezTo>
                  <a:cubicBezTo>
                    <a:pt x="1074" y="2602"/>
                    <a:pt x="866" y="2573"/>
                    <a:pt x="658" y="2527"/>
                  </a:cubicBezTo>
                  <a:cubicBezTo>
                    <a:pt x="451" y="2481"/>
                    <a:pt x="249" y="2406"/>
                    <a:pt x="47" y="2314"/>
                  </a:cubicBezTo>
                  <a:lnTo>
                    <a:pt x="47" y="3064"/>
                  </a:lnTo>
                  <a:cubicBezTo>
                    <a:pt x="278" y="3133"/>
                    <a:pt x="503" y="3179"/>
                    <a:pt x="722" y="3208"/>
                  </a:cubicBezTo>
                  <a:cubicBezTo>
                    <a:pt x="941" y="3243"/>
                    <a:pt x="1154" y="3260"/>
                    <a:pt x="1362" y="3260"/>
                  </a:cubicBezTo>
                  <a:cubicBezTo>
                    <a:pt x="1841" y="3260"/>
                    <a:pt x="2204" y="3179"/>
                    <a:pt x="2452" y="3012"/>
                  </a:cubicBezTo>
                  <a:cubicBezTo>
                    <a:pt x="2695" y="2845"/>
                    <a:pt x="2816" y="2596"/>
                    <a:pt x="2816" y="2268"/>
                  </a:cubicBezTo>
                  <a:cubicBezTo>
                    <a:pt x="2816" y="1950"/>
                    <a:pt x="2729" y="1720"/>
                    <a:pt x="2550" y="1570"/>
                  </a:cubicBezTo>
                  <a:cubicBezTo>
                    <a:pt x="2377" y="1420"/>
                    <a:pt x="2037" y="1316"/>
                    <a:pt x="1529" y="1253"/>
                  </a:cubicBezTo>
                  <a:lnTo>
                    <a:pt x="1356" y="1229"/>
                  </a:lnTo>
                  <a:cubicBezTo>
                    <a:pt x="1178" y="1206"/>
                    <a:pt x="1051" y="1178"/>
                    <a:pt x="981" y="1131"/>
                  </a:cubicBezTo>
                  <a:cubicBezTo>
                    <a:pt x="912" y="1091"/>
                    <a:pt x="878" y="1028"/>
                    <a:pt x="878" y="947"/>
                  </a:cubicBezTo>
                  <a:cubicBezTo>
                    <a:pt x="878" y="855"/>
                    <a:pt x="924" y="780"/>
                    <a:pt x="1016" y="733"/>
                  </a:cubicBezTo>
                  <a:cubicBezTo>
                    <a:pt x="1108" y="687"/>
                    <a:pt x="1247" y="664"/>
                    <a:pt x="1431" y="664"/>
                  </a:cubicBezTo>
                  <a:cubicBezTo>
                    <a:pt x="1610" y="664"/>
                    <a:pt x="1795" y="681"/>
                    <a:pt x="1991" y="728"/>
                  </a:cubicBezTo>
                  <a:cubicBezTo>
                    <a:pt x="2193" y="774"/>
                    <a:pt x="2395" y="837"/>
                    <a:pt x="2608" y="929"/>
                  </a:cubicBezTo>
                  <a:lnTo>
                    <a:pt x="2608" y="174"/>
                  </a:lnTo>
                  <a:cubicBezTo>
                    <a:pt x="2372" y="116"/>
                    <a:pt x="2152" y="70"/>
                    <a:pt x="1950" y="41"/>
                  </a:cubicBezTo>
                  <a:cubicBezTo>
                    <a:pt x="1749" y="18"/>
                    <a:pt x="1558" y="1"/>
                    <a:pt x="137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6"/>
            <p:cNvSpPr/>
            <p:nvPr/>
          </p:nvSpPr>
          <p:spPr>
            <a:xfrm>
              <a:off x="1940450" y="2735700"/>
              <a:ext cx="83225" cy="109050"/>
            </a:xfrm>
            <a:custGeom>
              <a:avLst/>
              <a:gdLst/>
              <a:ahLst/>
              <a:cxnLst/>
              <a:rect l="l" t="t" r="r" b="b"/>
              <a:pathLst>
                <a:path w="3329" h="4362" extrusionOk="0">
                  <a:moveTo>
                    <a:pt x="1650" y="722"/>
                  </a:moveTo>
                  <a:cubicBezTo>
                    <a:pt x="1864" y="722"/>
                    <a:pt x="2025" y="803"/>
                    <a:pt x="2135" y="953"/>
                  </a:cubicBezTo>
                  <a:cubicBezTo>
                    <a:pt x="2250" y="1108"/>
                    <a:pt x="2308" y="1333"/>
                    <a:pt x="2308" y="1633"/>
                  </a:cubicBezTo>
                  <a:cubicBezTo>
                    <a:pt x="2308" y="1927"/>
                    <a:pt x="2250" y="2152"/>
                    <a:pt x="2135" y="2308"/>
                  </a:cubicBezTo>
                  <a:cubicBezTo>
                    <a:pt x="2025" y="2464"/>
                    <a:pt x="1864" y="2539"/>
                    <a:pt x="1650" y="2539"/>
                  </a:cubicBezTo>
                  <a:cubicBezTo>
                    <a:pt x="1443" y="2539"/>
                    <a:pt x="1276" y="2464"/>
                    <a:pt x="1160" y="2308"/>
                  </a:cubicBezTo>
                  <a:cubicBezTo>
                    <a:pt x="1051" y="2152"/>
                    <a:pt x="993" y="1922"/>
                    <a:pt x="993" y="1633"/>
                  </a:cubicBezTo>
                  <a:cubicBezTo>
                    <a:pt x="993" y="1339"/>
                    <a:pt x="1051" y="1114"/>
                    <a:pt x="1160" y="958"/>
                  </a:cubicBezTo>
                  <a:cubicBezTo>
                    <a:pt x="1276" y="803"/>
                    <a:pt x="1443" y="722"/>
                    <a:pt x="1650" y="722"/>
                  </a:cubicBezTo>
                  <a:close/>
                  <a:moveTo>
                    <a:pt x="2020" y="1"/>
                  </a:moveTo>
                  <a:cubicBezTo>
                    <a:pt x="1806" y="1"/>
                    <a:pt x="1616" y="47"/>
                    <a:pt x="1449" y="133"/>
                  </a:cubicBezTo>
                  <a:cubicBezTo>
                    <a:pt x="1281" y="220"/>
                    <a:pt x="1131" y="353"/>
                    <a:pt x="993" y="531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4362"/>
                  </a:lnTo>
                  <a:lnTo>
                    <a:pt x="993" y="4362"/>
                  </a:lnTo>
                  <a:lnTo>
                    <a:pt x="993" y="2729"/>
                  </a:lnTo>
                  <a:cubicBezTo>
                    <a:pt x="1131" y="2914"/>
                    <a:pt x="1281" y="3046"/>
                    <a:pt x="1449" y="3133"/>
                  </a:cubicBezTo>
                  <a:cubicBezTo>
                    <a:pt x="1616" y="3219"/>
                    <a:pt x="1806" y="3260"/>
                    <a:pt x="2020" y="3260"/>
                  </a:cubicBezTo>
                  <a:cubicBezTo>
                    <a:pt x="2406" y="3260"/>
                    <a:pt x="2718" y="3110"/>
                    <a:pt x="2966" y="2804"/>
                  </a:cubicBezTo>
                  <a:cubicBezTo>
                    <a:pt x="3208" y="2498"/>
                    <a:pt x="3329" y="2112"/>
                    <a:pt x="3329" y="1633"/>
                  </a:cubicBezTo>
                  <a:cubicBezTo>
                    <a:pt x="3329" y="1154"/>
                    <a:pt x="3208" y="762"/>
                    <a:pt x="2966" y="462"/>
                  </a:cubicBezTo>
                  <a:cubicBezTo>
                    <a:pt x="2718" y="157"/>
                    <a:pt x="2406" y="1"/>
                    <a:pt x="202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6"/>
            <p:cNvSpPr/>
            <p:nvPr/>
          </p:nvSpPr>
          <p:spPr>
            <a:xfrm>
              <a:off x="2036200" y="273570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08" y="710"/>
                  </a:moveTo>
                  <a:cubicBezTo>
                    <a:pt x="1922" y="710"/>
                    <a:pt x="2089" y="791"/>
                    <a:pt x="2204" y="947"/>
                  </a:cubicBezTo>
                  <a:cubicBezTo>
                    <a:pt x="2320" y="1108"/>
                    <a:pt x="2377" y="1333"/>
                    <a:pt x="2377" y="1633"/>
                  </a:cubicBezTo>
                  <a:cubicBezTo>
                    <a:pt x="2377" y="1927"/>
                    <a:pt x="2320" y="2158"/>
                    <a:pt x="2204" y="2314"/>
                  </a:cubicBezTo>
                  <a:cubicBezTo>
                    <a:pt x="2089" y="2470"/>
                    <a:pt x="1922" y="2550"/>
                    <a:pt x="1708" y="2550"/>
                  </a:cubicBezTo>
                  <a:cubicBezTo>
                    <a:pt x="1489" y="2550"/>
                    <a:pt x="1322" y="2470"/>
                    <a:pt x="1206" y="2314"/>
                  </a:cubicBezTo>
                  <a:cubicBezTo>
                    <a:pt x="1091" y="2158"/>
                    <a:pt x="1033" y="1927"/>
                    <a:pt x="1033" y="1633"/>
                  </a:cubicBezTo>
                  <a:cubicBezTo>
                    <a:pt x="1033" y="1333"/>
                    <a:pt x="1091" y="1108"/>
                    <a:pt x="1206" y="947"/>
                  </a:cubicBezTo>
                  <a:cubicBezTo>
                    <a:pt x="1322" y="791"/>
                    <a:pt x="1489" y="710"/>
                    <a:pt x="1708" y="710"/>
                  </a:cubicBezTo>
                  <a:close/>
                  <a:moveTo>
                    <a:pt x="1708" y="1"/>
                  </a:moveTo>
                  <a:cubicBezTo>
                    <a:pt x="1172" y="1"/>
                    <a:pt x="756" y="145"/>
                    <a:pt x="451" y="433"/>
                  </a:cubicBezTo>
                  <a:cubicBezTo>
                    <a:pt x="151" y="722"/>
                    <a:pt x="1" y="1120"/>
                    <a:pt x="1" y="1633"/>
                  </a:cubicBezTo>
                  <a:cubicBezTo>
                    <a:pt x="1" y="2141"/>
                    <a:pt x="151" y="2539"/>
                    <a:pt x="451" y="2827"/>
                  </a:cubicBezTo>
                  <a:cubicBezTo>
                    <a:pt x="756" y="3116"/>
                    <a:pt x="1172" y="3260"/>
                    <a:pt x="1708" y="3260"/>
                  </a:cubicBezTo>
                  <a:cubicBezTo>
                    <a:pt x="2245" y="3260"/>
                    <a:pt x="2660" y="3116"/>
                    <a:pt x="2960" y="2827"/>
                  </a:cubicBezTo>
                  <a:cubicBezTo>
                    <a:pt x="3260" y="2539"/>
                    <a:pt x="3410" y="2141"/>
                    <a:pt x="3410" y="1633"/>
                  </a:cubicBezTo>
                  <a:cubicBezTo>
                    <a:pt x="3410" y="1120"/>
                    <a:pt x="3260" y="722"/>
                    <a:pt x="2960" y="433"/>
                  </a:cubicBezTo>
                  <a:cubicBezTo>
                    <a:pt x="2660" y="145"/>
                    <a:pt x="2245" y="1"/>
                    <a:pt x="1708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6"/>
            <p:cNvSpPr/>
            <p:nvPr/>
          </p:nvSpPr>
          <p:spPr>
            <a:xfrm>
              <a:off x="2139450" y="2735700"/>
              <a:ext cx="57575" cy="79500"/>
            </a:xfrm>
            <a:custGeom>
              <a:avLst/>
              <a:gdLst/>
              <a:ahLst/>
              <a:cxnLst/>
              <a:rect l="l" t="t" r="r" b="b"/>
              <a:pathLst>
                <a:path w="2303" h="3180" extrusionOk="0">
                  <a:moveTo>
                    <a:pt x="2025" y="1"/>
                  </a:moveTo>
                  <a:cubicBezTo>
                    <a:pt x="1795" y="1"/>
                    <a:pt x="1593" y="47"/>
                    <a:pt x="1425" y="145"/>
                  </a:cubicBezTo>
                  <a:cubicBezTo>
                    <a:pt x="1264" y="237"/>
                    <a:pt x="1120" y="382"/>
                    <a:pt x="993" y="589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749"/>
                  </a:lnTo>
                  <a:cubicBezTo>
                    <a:pt x="993" y="1443"/>
                    <a:pt x="1056" y="1212"/>
                    <a:pt x="1195" y="1051"/>
                  </a:cubicBezTo>
                  <a:cubicBezTo>
                    <a:pt x="1333" y="883"/>
                    <a:pt x="1529" y="803"/>
                    <a:pt x="1783" y="803"/>
                  </a:cubicBezTo>
                  <a:cubicBezTo>
                    <a:pt x="1870" y="803"/>
                    <a:pt x="1956" y="814"/>
                    <a:pt x="2043" y="831"/>
                  </a:cubicBezTo>
                  <a:cubicBezTo>
                    <a:pt x="2129" y="855"/>
                    <a:pt x="2216" y="883"/>
                    <a:pt x="2302" y="924"/>
                  </a:cubicBezTo>
                  <a:lnTo>
                    <a:pt x="2302" y="24"/>
                  </a:lnTo>
                  <a:cubicBezTo>
                    <a:pt x="2227" y="18"/>
                    <a:pt x="2170" y="12"/>
                    <a:pt x="2129" y="7"/>
                  </a:cubicBezTo>
                  <a:cubicBezTo>
                    <a:pt x="2095" y="7"/>
                    <a:pt x="2054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6"/>
            <p:cNvSpPr/>
            <p:nvPr/>
          </p:nvSpPr>
          <p:spPr>
            <a:xfrm>
              <a:off x="2203475" y="2735700"/>
              <a:ext cx="85250" cy="81500"/>
            </a:xfrm>
            <a:custGeom>
              <a:avLst/>
              <a:gdLst/>
              <a:ahLst/>
              <a:cxnLst/>
              <a:rect l="l" t="t" r="r" b="b"/>
              <a:pathLst>
                <a:path w="3410" h="3260" extrusionOk="0">
                  <a:moveTo>
                    <a:pt x="1714" y="710"/>
                  </a:moveTo>
                  <a:cubicBezTo>
                    <a:pt x="1927" y="710"/>
                    <a:pt x="2095" y="791"/>
                    <a:pt x="2204" y="947"/>
                  </a:cubicBezTo>
                  <a:cubicBezTo>
                    <a:pt x="2320" y="1108"/>
                    <a:pt x="2377" y="1333"/>
                    <a:pt x="2377" y="1633"/>
                  </a:cubicBezTo>
                  <a:cubicBezTo>
                    <a:pt x="2377" y="1927"/>
                    <a:pt x="2320" y="2158"/>
                    <a:pt x="2204" y="2314"/>
                  </a:cubicBezTo>
                  <a:cubicBezTo>
                    <a:pt x="2095" y="2470"/>
                    <a:pt x="1927" y="2550"/>
                    <a:pt x="1714" y="2550"/>
                  </a:cubicBezTo>
                  <a:cubicBezTo>
                    <a:pt x="1489" y="2550"/>
                    <a:pt x="1322" y="2470"/>
                    <a:pt x="1206" y="2314"/>
                  </a:cubicBezTo>
                  <a:cubicBezTo>
                    <a:pt x="1091" y="2158"/>
                    <a:pt x="1033" y="1927"/>
                    <a:pt x="1033" y="1633"/>
                  </a:cubicBezTo>
                  <a:cubicBezTo>
                    <a:pt x="1033" y="1333"/>
                    <a:pt x="1091" y="1108"/>
                    <a:pt x="1206" y="947"/>
                  </a:cubicBezTo>
                  <a:cubicBezTo>
                    <a:pt x="1322" y="791"/>
                    <a:pt x="1489" y="710"/>
                    <a:pt x="1714" y="710"/>
                  </a:cubicBezTo>
                  <a:close/>
                  <a:moveTo>
                    <a:pt x="1714" y="1"/>
                  </a:moveTo>
                  <a:cubicBezTo>
                    <a:pt x="1177" y="1"/>
                    <a:pt x="756" y="145"/>
                    <a:pt x="456" y="433"/>
                  </a:cubicBezTo>
                  <a:cubicBezTo>
                    <a:pt x="151" y="722"/>
                    <a:pt x="1" y="1120"/>
                    <a:pt x="1" y="1633"/>
                  </a:cubicBezTo>
                  <a:cubicBezTo>
                    <a:pt x="1" y="2141"/>
                    <a:pt x="151" y="2539"/>
                    <a:pt x="456" y="2827"/>
                  </a:cubicBezTo>
                  <a:cubicBezTo>
                    <a:pt x="756" y="3116"/>
                    <a:pt x="1177" y="3260"/>
                    <a:pt x="1714" y="3260"/>
                  </a:cubicBezTo>
                  <a:cubicBezTo>
                    <a:pt x="2245" y="3260"/>
                    <a:pt x="2660" y="3116"/>
                    <a:pt x="2960" y="2827"/>
                  </a:cubicBezTo>
                  <a:cubicBezTo>
                    <a:pt x="3260" y="2539"/>
                    <a:pt x="3410" y="2141"/>
                    <a:pt x="3410" y="1633"/>
                  </a:cubicBezTo>
                  <a:cubicBezTo>
                    <a:pt x="3410" y="1120"/>
                    <a:pt x="3260" y="722"/>
                    <a:pt x="2960" y="433"/>
                  </a:cubicBezTo>
                  <a:cubicBezTo>
                    <a:pt x="2660" y="145"/>
                    <a:pt x="2245" y="1"/>
                    <a:pt x="171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6"/>
            <p:cNvSpPr/>
            <p:nvPr/>
          </p:nvSpPr>
          <p:spPr>
            <a:xfrm>
              <a:off x="2301250" y="2735850"/>
              <a:ext cx="83225" cy="109900"/>
            </a:xfrm>
            <a:custGeom>
              <a:avLst/>
              <a:gdLst/>
              <a:ahLst/>
              <a:cxnLst/>
              <a:rect l="l" t="t" r="r" b="b"/>
              <a:pathLst>
                <a:path w="3329" h="4396" extrusionOk="0">
                  <a:moveTo>
                    <a:pt x="1679" y="716"/>
                  </a:moveTo>
                  <a:cubicBezTo>
                    <a:pt x="1887" y="716"/>
                    <a:pt x="2042" y="791"/>
                    <a:pt x="2158" y="941"/>
                  </a:cubicBezTo>
                  <a:cubicBezTo>
                    <a:pt x="2273" y="1097"/>
                    <a:pt x="2331" y="1310"/>
                    <a:pt x="2331" y="1587"/>
                  </a:cubicBezTo>
                  <a:cubicBezTo>
                    <a:pt x="2331" y="1864"/>
                    <a:pt x="2273" y="2077"/>
                    <a:pt x="2158" y="2227"/>
                  </a:cubicBezTo>
                  <a:cubicBezTo>
                    <a:pt x="2042" y="2377"/>
                    <a:pt x="1887" y="2452"/>
                    <a:pt x="1679" y="2452"/>
                  </a:cubicBezTo>
                  <a:cubicBezTo>
                    <a:pt x="1466" y="2452"/>
                    <a:pt x="1304" y="2383"/>
                    <a:pt x="1195" y="2233"/>
                  </a:cubicBezTo>
                  <a:cubicBezTo>
                    <a:pt x="1085" y="2089"/>
                    <a:pt x="1027" y="1869"/>
                    <a:pt x="1027" y="1587"/>
                  </a:cubicBezTo>
                  <a:cubicBezTo>
                    <a:pt x="1027" y="1310"/>
                    <a:pt x="1085" y="1097"/>
                    <a:pt x="1200" y="941"/>
                  </a:cubicBezTo>
                  <a:cubicBezTo>
                    <a:pt x="1316" y="791"/>
                    <a:pt x="1471" y="716"/>
                    <a:pt x="1679" y="716"/>
                  </a:cubicBezTo>
                  <a:close/>
                  <a:moveTo>
                    <a:pt x="1310" y="1"/>
                  </a:moveTo>
                  <a:cubicBezTo>
                    <a:pt x="929" y="1"/>
                    <a:pt x="618" y="151"/>
                    <a:pt x="370" y="451"/>
                  </a:cubicBezTo>
                  <a:cubicBezTo>
                    <a:pt x="122" y="745"/>
                    <a:pt x="1" y="1125"/>
                    <a:pt x="1" y="1587"/>
                  </a:cubicBezTo>
                  <a:cubicBezTo>
                    <a:pt x="1" y="2048"/>
                    <a:pt x="122" y="2429"/>
                    <a:pt x="370" y="2729"/>
                  </a:cubicBezTo>
                  <a:cubicBezTo>
                    <a:pt x="618" y="3023"/>
                    <a:pt x="929" y="3173"/>
                    <a:pt x="1310" y="3173"/>
                  </a:cubicBezTo>
                  <a:cubicBezTo>
                    <a:pt x="1523" y="3173"/>
                    <a:pt x="1714" y="3133"/>
                    <a:pt x="1881" y="3046"/>
                  </a:cubicBezTo>
                  <a:cubicBezTo>
                    <a:pt x="2042" y="2960"/>
                    <a:pt x="2192" y="2827"/>
                    <a:pt x="2331" y="2648"/>
                  </a:cubicBezTo>
                  <a:lnTo>
                    <a:pt x="2331" y="2862"/>
                  </a:lnTo>
                  <a:cubicBezTo>
                    <a:pt x="2331" y="3162"/>
                    <a:pt x="2256" y="3386"/>
                    <a:pt x="2106" y="3525"/>
                  </a:cubicBezTo>
                  <a:cubicBezTo>
                    <a:pt x="1950" y="3669"/>
                    <a:pt x="1714" y="3738"/>
                    <a:pt x="1391" y="3738"/>
                  </a:cubicBezTo>
                  <a:cubicBezTo>
                    <a:pt x="1223" y="3738"/>
                    <a:pt x="1056" y="3715"/>
                    <a:pt x="889" y="3663"/>
                  </a:cubicBezTo>
                  <a:cubicBezTo>
                    <a:pt x="722" y="3617"/>
                    <a:pt x="554" y="3542"/>
                    <a:pt x="381" y="3444"/>
                  </a:cubicBezTo>
                  <a:lnTo>
                    <a:pt x="381" y="4217"/>
                  </a:lnTo>
                  <a:cubicBezTo>
                    <a:pt x="560" y="4281"/>
                    <a:pt x="745" y="4321"/>
                    <a:pt x="923" y="4356"/>
                  </a:cubicBezTo>
                  <a:cubicBezTo>
                    <a:pt x="1108" y="4384"/>
                    <a:pt x="1293" y="4396"/>
                    <a:pt x="1489" y="4396"/>
                  </a:cubicBezTo>
                  <a:cubicBezTo>
                    <a:pt x="2083" y="4396"/>
                    <a:pt x="2539" y="4263"/>
                    <a:pt x="2856" y="4004"/>
                  </a:cubicBezTo>
                  <a:cubicBezTo>
                    <a:pt x="3173" y="3738"/>
                    <a:pt x="3329" y="3358"/>
                    <a:pt x="3329" y="2862"/>
                  </a:cubicBezTo>
                  <a:lnTo>
                    <a:pt x="3329" y="70"/>
                  </a:lnTo>
                  <a:lnTo>
                    <a:pt x="2331" y="70"/>
                  </a:lnTo>
                  <a:lnTo>
                    <a:pt x="2331" y="531"/>
                  </a:lnTo>
                  <a:cubicBezTo>
                    <a:pt x="2192" y="347"/>
                    <a:pt x="2042" y="214"/>
                    <a:pt x="1881" y="127"/>
                  </a:cubicBezTo>
                  <a:cubicBezTo>
                    <a:pt x="1714" y="47"/>
                    <a:pt x="1523" y="1"/>
                    <a:pt x="131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6"/>
            <p:cNvSpPr/>
            <p:nvPr/>
          </p:nvSpPr>
          <p:spPr>
            <a:xfrm>
              <a:off x="2402475" y="2735700"/>
              <a:ext cx="83225" cy="81500"/>
            </a:xfrm>
            <a:custGeom>
              <a:avLst/>
              <a:gdLst/>
              <a:ahLst/>
              <a:cxnLst/>
              <a:rect l="l" t="t" r="r" b="b"/>
              <a:pathLst>
                <a:path w="3329" h="3260" extrusionOk="0">
                  <a:moveTo>
                    <a:pt x="1714" y="664"/>
                  </a:moveTo>
                  <a:cubicBezTo>
                    <a:pt x="1893" y="664"/>
                    <a:pt x="2037" y="722"/>
                    <a:pt x="2141" y="837"/>
                  </a:cubicBezTo>
                  <a:cubicBezTo>
                    <a:pt x="2256" y="953"/>
                    <a:pt x="2308" y="1103"/>
                    <a:pt x="2308" y="1293"/>
                  </a:cubicBezTo>
                  <a:lnTo>
                    <a:pt x="1022" y="1293"/>
                  </a:lnTo>
                  <a:cubicBezTo>
                    <a:pt x="1051" y="1085"/>
                    <a:pt x="1126" y="929"/>
                    <a:pt x="1247" y="826"/>
                  </a:cubicBezTo>
                  <a:cubicBezTo>
                    <a:pt x="1368" y="716"/>
                    <a:pt x="1524" y="664"/>
                    <a:pt x="1714" y="664"/>
                  </a:cubicBezTo>
                  <a:close/>
                  <a:moveTo>
                    <a:pt x="1720" y="1"/>
                  </a:moveTo>
                  <a:cubicBezTo>
                    <a:pt x="1183" y="1"/>
                    <a:pt x="762" y="145"/>
                    <a:pt x="456" y="439"/>
                  </a:cubicBezTo>
                  <a:cubicBezTo>
                    <a:pt x="151" y="728"/>
                    <a:pt x="1" y="1126"/>
                    <a:pt x="1" y="1633"/>
                  </a:cubicBezTo>
                  <a:cubicBezTo>
                    <a:pt x="1" y="2147"/>
                    <a:pt x="157" y="2545"/>
                    <a:pt x="462" y="2833"/>
                  </a:cubicBezTo>
                  <a:cubicBezTo>
                    <a:pt x="779" y="3116"/>
                    <a:pt x="1212" y="3260"/>
                    <a:pt x="1777" y="3260"/>
                  </a:cubicBezTo>
                  <a:cubicBezTo>
                    <a:pt x="2008" y="3260"/>
                    <a:pt x="2245" y="3237"/>
                    <a:pt x="2475" y="3191"/>
                  </a:cubicBezTo>
                  <a:cubicBezTo>
                    <a:pt x="2712" y="3144"/>
                    <a:pt x="2948" y="3081"/>
                    <a:pt x="3179" y="2989"/>
                  </a:cubicBezTo>
                  <a:lnTo>
                    <a:pt x="3179" y="2227"/>
                  </a:lnTo>
                  <a:cubicBezTo>
                    <a:pt x="2948" y="2354"/>
                    <a:pt x="2723" y="2447"/>
                    <a:pt x="2504" y="2510"/>
                  </a:cubicBezTo>
                  <a:cubicBezTo>
                    <a:pt x="2291" y="2568"/>
                    <a:pt x="2077" y="2602"/>
                    <a:pt x="1864" y="2602"/>
                  </a:cubicBezTo>
                  <a:cubicBezTo>
                    <a:pt x="1610" y="2602"/>
                    <a:pt x="1408" y="2545"/>
                    <a:pt x="1264" y="2423"/>
                  </a:cubicBezTo>
                  <a:cubicBezTo>
                    <a:pt x="1120" y="2308"/>
                    <a:pt x="1033" y="2135"/>
                    <a:pt x="1010" y="1904"/>
                  </a:cubicBezTo>
                  <a:lnTo>
                    <a:pt x="3329" y="1904"/>
                  </a:lnTo>
                  <a:lnTo>
                    <a:pt x="3329" y="1622"/>
                  </a:lnTo>
                  <a:cubicBezTo>
                    <a:pt x="3329" y="1131"/>
                    <a:pt x="3179" y="739"/>
                    <a:pt x="2891" y="445"/>
                  </a:cubicBezTo>
                  <a:cubicBezTo>
                    <a:pt x="2596" y="151"/>
                    <a:pt x="2204" y="1"/>
                    <a:pt x="172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6"/>
            <p:cNvSpPr/>
            <p:nvPr/>
          </p:nvSpPr>
          <p:spPr>
            <a:xfrm>
              <a:off x="2504425" y="2735700"/>
              <a:ext cx="78050" cy="79500"/>
            </a:xfrm>
            <a:custGeom>
              <a:avLst/>
              <a:gdLst/>
              <a:ahLst/>
              <a:cxnLst/>
              <a:rect l="l" t="t" r="r" b="b"/>
              <a:pathLst>
                <a:path w="3122" h="3180" extrusionOk="0">
                  <a:moveTo>
                    <a:pt x="2025" y="1"/>
                  </a:moveTo>
                  <a:cubicBezTo>
                    <a:pt x="1824" y="1"/>
                    <a:pt x="1639" y="47"/>
                    <a:pt x="1466" y="133"/>
                  </a:cubicBezTo>
                  <a:cubicBezTo>
                    <a:pt x="1299" y="220"/>
                    <a:pt x="1143" y="353"/>
                    <a:pt x="993" y="531"/>
                  </a:cubicBezTo>
                  <a:lnTo>
                    <a:pt x="993" y="76"/>
                  </a:lnTo>
                  <a:lnTo>
                    <a:pt x="1" y="76"/>
                  </a:lnTo>
                  <a:lnTo>
                    <a:pt x="1" y="3179"/>
                  </a:lnTo>
                  <a:lnTo>
                    <a:pt x="993" y="3179"/>
                  </a:lnTo>
                  <a:lnTo>
                    <a:pt x="993" y="1651"/>
                  </a:lnTo>
                  <a:cubicBezTo>
                    <a:pt x="993" y="1368"/>
                    <a:pt x="1051" y="1149"/>
                    <a:pt x="1172" y="993"/>
                  </a:cubicBezTo>
                  <a:cubicBezTo>
                    <a:pt x="1287" y="831"/>
                    <a:pt x="1449" y="751"/>
                    <a:pt x="1656" y="751"/>
                  </a:cubicBezTo>
                  <a:cubicBezTo>
                    <a:pt x="1743" y="751"/>
                    <a:pt x="1818" y="768"/>
                    <a:pt x="1887" y="808"/>
                  </a:cubicBezTo>
                  <a:cubicBezTo>
                    <a:pt x="1950" y="843"/>
                    <a:pt x="2002" y="889"/>
                    <a:pt x="2043" y="953"/>
                  </a:cubicBezTo>
                  <a:cubicBezTo>
                    <a:pt x="2072" y="1004"/>
                    <a:pt x="2095" y="1079"/>
                    <a:pt x="2100" y="1178"/>
                  </a:cubicBezTo>
                  <a:cubicBezTo>
                    <a:pt x="2118" y="1281"/>
                    <a:pt x="2124" y="1466"/>
                    <a:pt x="2124" y="1731"/>
                  </a:cubicBezTo>
                  <a:lnTo>
                    <a:pt x="2124" y="2873"/>
                  </a:lnTo>
                  <a:lnTo>
                    <a:pt x="2124" y="3179"/>
                  </a:lnTo>
                  <a:lnTo>
                    <a:pt x="3121" y="3179"/>
                  </a:lnTo>
                  <a:lnTo>
                    <a:pt x="3121" y="1293"/>
                  </a:lnTo>
                  <a:cubicBezTo>
                    <a:pt x="3121" y="872"/>
                    <a:pt x="3023" y="555"/>
                    <a:pt x="2839" y="330"/>
                  </a:cubicBezTo>
                  <a:cubicBezTo>
                    <a:pt x="2654" y="110"/>
                    <a:pt x="2383" y="1"/>
                    <a:pt x="2025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6"/>
            <p:cNvSpPr/>
            <p:nvPr/>
          </p:nvSpPr>
          <p:spPr>
            <a:xfrm>
              <a:off x="2599600" y="2735700"/>
              <a:ext cx="83250" cy="81500"/>
            </a:xfrm>
            <a:custGeom>
              <a:avLst/>
              <a:gdLst/>
              <a:ahLst/>
              <a:cxnLst/>
              <a:rect l="l" t="t" r="r" b="b"/>
              <a:pathLst>
                <a:path w="3330" h="3260" extrusionOk="0">
                  <a:moveTo>
                    <a:pt x="1714" y="664"/>
                  </a:moveTo>
                  <a:cubicBezTo>
                    <a:pt x="1893" y="664"/>
                    <a:pt x="2031" y="722"/>
                    <a:pt x="2141" y="837"/>
                  </a:cubicBezTo>
                  <a:cubicBezTo>
                    <a:pt x="2256" y="953"/>
                    <a:pt x="2308" y="1103"/>
                    <a:pt x="2308" y="1293"/>
                  </a:cubicBezTo>
                  <a:lnTo>
                    <a:pt x="1022" y="1293"/>
                  </a:lnTo>
                  <a:cubicBezTo>
                    <a:pt x="1051" y="1085"/>
                    <a:pt x="1126" y="929"/>
                    <a:pt x="1247" y="826"/>
                  </a:cubicBezTo>
                  <a:cubicBezTo>
                    <a:pt x="1368" y="716"/>
                    <a:pt x="1524" y="664"/>
                    <a:pt x="1714" y="664"/>
                  </a:cubicBezTo>
                  <a:close/>
                  <a:moveTo>
                    <a:pt x="1720" y="1"/>
                  </a:moveTo>
                  <a:cubicBezTo>
                    <a:pt x="1183" y="1"/>
                    <a:pt x="762" y="145"/>
                    <a:pt x="456" y="439"/>
                  </a:cubicBezTo>
                  <a:cubicBezTo>
                    <a:pt x="151" y="728"/>
                    <a:pt x="1" y="1126"/>
                    <a:pt x="1" y="1633"/>
                  </a:cubicBezTo>
                  <a:cubicBezTo>
                    <a:pt x="1" y="2147"/>
                    <a:pt x="157" y="2545"/>
                    <a:pt x="462" y="2833"/>
                  </a:cubicBezTo>
                  <a:cubicBezTo>
                    <a:pt x="774" y="3116"/>
                    <a:pt x="1212" y="3260"/>
                    <a:pt x="1772" y="3260"/>
                  </a:cubicBezTo>
                  <a:cubicBezTo>
                    <a:pt x="2008" y="3260"/>
                    <a:pt x="2245" y="3237"/>
                    <a:pt x="2475" y="3191"/>
                  </a:cubicBezTo>
                  <a:cubicBezTo>
                    <a:pt x="2712" y="3144"/>
                    <a:pt x="2948" y="3081"/>
                    <a:pt x="3179" y="2989"/>
                  </a:cubicBezTo>
                  <a:lnTo>
                    <a:pt x="3179" y="2227"/>
                  </a:lnTo>
                  <a:cubicBezTo>
                    <a:pt x="2948" y="2354"/>
                    <a:pt x="2723" y="2447"/>
                    <a:pt x="2504" y="2510"/>
                  </a:cubicBezTo>
                  <a:cubicBezTo>
                    <a:pt x="2285" y="2568"/>
                    <a:pt x="2077" y="2602"/>
                    <a:pt x="1864" y="2602"/>
                  </a:cubicBezTo>
                  <a:cubicBezTo>
                    <a:pt x="1610" y="2602"/>
                    <a:pt x="1408" y="2545"/>
                    <a:pt x="1264" y="2423"/>
                  </a:cubicBezTo>
                  <a:cubicBezTo>
                    <a:pt x="1120" y="2308"/>
                    <a:pt x="1033" y="2135"/>
                    <a:pt x="1010" y="1904"/>
                  </a:cubicBezTo>
                  <a:lnTo>
                    <a:pt x="3329" y="1904"/>
                  </a:lnTo>
                  <a:lnTo>
                    <a:pt x="3329" y="1622"/>
                  </a:lnTo>
                  <a:cubicBezTo>
                    <a:pt x="3329" y="1131"/>
                    <a:pt x="3179" y="739"/>
                    <a:pt x="2891" y="445"/>
                  </a:cubicBezTo>
                  <a:cubicBezTo>
                    <a:pt x="2596" y="151"/>
                    <a:pt x="2204" y="1"/>
                    <a:pt x="1720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6"/>
            <p:cNvSpPr/>
            <p:nvPr/>
          </p:nvSpPr>
          <p:spPr>
            <a:xfrm>
              <a:off x="2696950" y="2735700"/>
              <a:ext cx="70400" cy="81500"/>
            </a:xfrm>
            <a:custGeom>
              <a:avLst/>
              <a:gdLst/>
              <a:ahLst/>
              <a:cxnLst/>
              <a:rect l="l" t="t" r="r" b="b"/>
              <a:pathLst>
                <a:path w="2816" h="3260" extrusionOk="0">
                  <a:moveTo>
                    <a:pt x="1373" y="1"/>
                  </a:moveTo>
                  <a:cubicBezTo>
                    <a:pt x="912" y="1"/>
                    <a:pt x="566" y="82"/>
                    <a:pt x="341" y="243"/>
                  </a:cubicBezTo>
                  <a:cubicBezTo>
                    <a:pt x="116" y="399"/>
                    <a:pt x="0" y="641"/>
                    <a:pt x="0" y="970"/>
                  </a:cubicBezTo>
                  <a:cubicBezTo>
                    <a:pt x="0" y="1276"/>
                    <a:pt x="93" y="1506"/>
                    <a:pt x="266" y="1651"/>
                  </a:cubicBezTo>
                  <a:cubicBezTo>
                    <a:pt x="444" y="1800"/>
                    <a:pt x="756" y="1904"/>
                    <a:pt x="1194" y="1962"/>
                  </a:cubicBezTo>
                  <a:lnTo>
                    <a:pt x="1367" y="1985"/>
                  </a:lnTo>
                  <a:cubicBezTo>
                    <a:pt x="1569" y="2008"/>
                    <a:pt x="1708" y="2043"/>
                    <a:pt x="1771" y="2083"/>
                  </a:cubicBezTo>
                  <a:cubicBezTo>
                    <a:pt x="1840" y="2129"/>
                    <a:pt x="1875" y="2193"/>
                    <a:pt x="1875" y="2279"/>
                  </a:cubicBezTo>
                  <a:cubicBezTo>
                    <a:pt x="1875" y="2389"/>
                    <a:pt x="1823" y="2464"/>
                    <a:pt x="1725" y="2521"/>
                  </a:cubicBezTo>
                  <a:cubicBezTo>
                    <a:pt x="1627" y="2573"/>
                    <a:pt x="1483" y="2602"/>
                    <a:pt x="1292" y="2602"/>
                  </a:cubicBezTo>
                  <a:cubicBezTo>
                    <a:pt x="1073" y="2602"/>
                    <a:pt x="866" y="2573"/>
                    <a:pt x="658" y="2527"/>
                  </a:cubicBezTo>
                  <a:cubicBezTo>
                    <a:pt x="450" y="2481"/>
                    <a:pt x="248" y="2406"/>
                    <a:pt x="46" y="2314"/>
                  </a:cubicBezTo>
                  <a:lnTo>
                    <a:pt x="46" y="3064"/>
                  </a:lnTo>
                  <a:cubicBezTo>
                    <a:pt x="277" y="3133"/>
                    <a:pt x="502" y="3179"/>
                    <a:pt x="721" y="3208"/>
                  </a:cubicBezTo>
                  <a:cubicBezTo>
                    <a:pt x="940" y="3243"/>
                    <a:pt x="1154" y="3260"/>
                    <a:pt x="1362" y="3260"/>
                  </a:cubicBezTo>
                  <a:cubicBezTo>
                    <a:pt x="1840" y="3260"/>
                    <a:pt x="2204" y="3179"/>
                    <a:pt x="2452" y="3012"/>
                  </a:cubicBezTo>
                  <a:cubicBezTo>
                    <a:pt x="2694" y="2845"/>
                    <a:pt x="2815" y="2596"/>
                    <a:pt x="2815" y="2268"/>
                  </a:cubicBezTo>
                  <a:cubicBezTo>
                    <a:pt x="2815" y="1950"/>
                    <a:pt x="2729" y="1720"/>
                    <a:pt x="2550" y="1570"/>
                  </a:cubicBezTo>
                  <a:cubicBezTo>
                    <a:pt x="2377" y="1420"/>
                    <a:pt x="2036" y="1316"/>
                    <a:pt x="1529" y="1253"/>
                  </a:cubicBezTo>
                  <a:lnTo>
                    <a:pt x="1356" y="1229"/>
                  </a:lnTo>
                  <a:cubicBezTo>
                    <a:pt x="1177" y="1206"/>
                    <a:pt x="1050" y="1178"/>
                    <a:pt x="981" y="1131"/>
                  </a:cubicBezTo>
                  <a:cubicBezTo>
                    <a:pt x="912" y="1091"/>
                    <a:pt x="877" y="1028"/>
                    <a:pt x="877" y="947"/>
                  </a:cubicBezTo>
                  <a:cubicBezTo>
                    <a:pt x="877" y="855"/>
                    <a:pt x="923" y="780"/>
                    <a:pt x="1015" y="733"/>
                  </a:cubicBezTo>
                  <a:cubicBezTo>
                    <a:pt x="1108" y="687"/>
                    <a:pt x="1246" y="664"/>
                    <a:pt x="1437" y="664"/>
                  </a:cubicBezTo>
                  <a:cubicBezTo>
                    <a:pt x="1610" y="664"/>
                    <a:pt x="1794" y="681"/>
                    <a:pt x="1996" y="728"/>
                  </a:cubicBezTo>
                  <a:cubicBezTo>
                    <a:pt x="2192" y="774"/>
                    <a:pt x="2394" y="837"/>
                    <a:pt x="2607" y="929"/>
                  </a:cubicBezTo>
                  <a:lnTo>
                    <a:pt x="2607" y="174"/>
                  </a:lnTo>
                  <a:cubicBezTo>
                    <a:pt x="2371" y="116"/>
                    <a:pt x="2152" y="70"/>
                    <a:pt x="1950" y="41"/>
                  </a:cubicBezTo>
                  <a:cubicBezTo>
                    <a:pt x="1748" y="18"/>
                    <a:pt x="1558" y="1"/>
                    <a:pt x="137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6"/>
            <p:cNvSpPr/>
            <p:nvPr/>
          </p:nvSpPr>
          <p:spPr>
            <a:xfrm>
              <a:off x="2785925" y="2707450"/>
              <a:ext cx="24825" cy="107750"/>
            </a:xfrm>
            <a:custGeom>
              <a:avLst/>
              <a:gdLst/>
              <a:ahLst/>
              <a:cxnLst/>
              <a:rect l="l" t="t" r="r" b="b"/>
              <a:pathLst>
                <a:path w="993" h="4310" extrusionOk="0">
                  <a:moveTo>
                    <a:pt x="0" y="0"/>
                  </a:moveTo>
                  <a:lnTo>
                    <a:pt x="0" y="808"/>
                  </a:lnTo>
                  <a:lnTo>
                    <a:pt x="992" y="808"/>
                  </a:lnTo>
                  <a:lnTo>
                    <a:pt x="992" y="0"/>
                  </a:lnTo>
                  <a:close/>
                  <a:moveTo>
                    <a:pt x="0" y="1206"/>
                  </a:moveTo>
                  <a:lnTo>
                    <a:pt x="0" y="4309"/>
                  </a:lnTo>
                  <a:lnTo>
                    <a:pt x="992" y="4309"/>
                  </a:lnTo>
                  <a:lnTo>
                    <a:pt x="992" y="1206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6"/>
            <p:cNvSpPr/>
            <p:nvPr/>
          </p:nvSpPr>
          <p:spPr>
            <a:xfrm>
              <a:off x="2830050" y="2735700"/>
              <a:ext cx="70250" cy="81500"/>
            </a:xfrm>
            <a:custGeom>
              <a:avLst/>
              <a:gdLst/>
              <a:ahLst/>
              <a:cxnLst/>
              <a:rect l="l" t="t" r="r" b="b"/>
              <a:pathLst>
                <a:path w="2810" h="3260" extrusionOk="0">
                  <a:moveTo>
                    <a:pt x="1373" y="1"/>
                  </a:moveTo>
                  <a:cubicBezTo>
                    <a:pt x="906" y="1"/>
                    <a:pt x="560" y="82"/>
                    <a:pt x="335" y="243"/>
                  </a:cubicBezTo>
                  <a:cubicBezTo>
                    <a:pt x="110" y="399"/>
                    <a:pt x="0" y="641"/>
                    <a:pt x="0" y="970"/>
                  </a:cubicBezTo>
                  <a:cubicBezTo>
                    <a:pt x="0" y="1276"/>
                    <a:pt x="87" y="1506"/>
                    <a:pt x="266" y="1651"/>
                  </a:cubicBezTo>
                  <a:cubicBezTo>
                    <a:pt x="439" y="1800"/>
                    <a:pt x="750" y="1904"/>
                    <a:pt x="1194" y="1962"/>
                  </a:cubicBezTo>
                  <a:lnTo>
                    <a:pt x="1367" y="1985"/>
                  </a:lnTo>
                  <a:cubicBezTo>
                    <a:pt x="1569" y="2008"/>
                    <a:pt x="1702" y="2043"/>
                    <a:pt x="1765" y="2083"/>
                  </a:cubicBezTo>
                  <a:cubicBezTo>
                    <a:pt x="1835" y="2129"/>
                    <a:pt x="1869" y="2193"/>
                    <a:pt x="1869" y="2279"/>
                  </a:cubicBezTo>
                  <a:cubicBezTo>
                    <a:pt x="1869" y="2389"/>
                    <a:pt x="1823" y="2464"/>
                    <a:pt x="1725" y="2521"/>
                  </a:cubicBezTo>
                  <a:cubicBezTo>
                    <a:pt x="1627" y="2573"/>
                    <a:pt x="1483" y="2602"/>
                    <a:pt x="1287" y="2602"/>
                  </a:cubicBezTo>
                  <a:cubicBezTo>
                    <a:pt x="1073" y="2602"/>
                    <a:pt x="860" y="2573"/>
                    <a:pt x="652" y="2527"/>
                  </a:cubicBezTo>
                  <a:cubicBezTo>
                    <a:pt x="444" y="2481"/>
                    <a:pt x="243" y="2406"/>
                    <a:pt x="46" y="2314"/>
                  </a:cubicBezTo>
                  <a:lnTo>
                    <a:pt x="46" y="3064"/>
                  </a:lnTo>
                  <a:cubicBezTo>
                    <a:pt x="277" y="3133"/>
                    <a:pt x="502" y="3179"/>
                    <a:pt x="716" y="3208"/>
                  </a:cubicBezTo>
                  <a:cubicBezTo>
                    <a:pt x="940" y="3243"/>
                    <a:pt x="1148" y="3260"/>
                    <a:pt x="1356" y="3260"/>
                  </a:cubicBezTo>
                  <a:cubicBezTo>
                    <a:pt x="1840" y="3260"/>
                    <a:pt x="2204" y="3179"/>
                    <a:pt x="2446" y="3012"/>
                  </a:cubicBezTo>
                  <a:cubicBezTo>
                    <a:pt x="2688" y="2845"/>
                    <a:pt x="2809" y="2596"/>
                    <a:pt x="2809" y="2268"/>
                  </a:cubicBezTo>
                  <a:cubicBezTo>
                    <a:pt x="2809" y="1950"/>
                    <a:pt x="2723" y="1720"/>
                    <a:pt x="2550" y="1570"/>
                  </a:cubicBezTo>
                  <a:cubicBezTo>
                    <a:pt x="2371" y="1420"/>
                    <a:pt x="2031" y="1316"/>
                    <a:pt x="1523" y="1253"/>
                  </a:cubicBezTo>
                  <a:lnTo>
                    <a:pt x="1350" y="1229"/>
                  </a:lnTo>
                  <a:cubicBezTo>
                    <a:pt x="1171" y="1206"/>
                    <a:pt x="1044" y="1178"/>
                    <a:pt x="975" y="1131"/>
                  </a:cubicBezTo>
                  <a:cubicBezTo>
                    <a:pt x="906" y="1091"/>
                    <a:pt x="871" y="1028"/>
                    <a:pt x="871" y="947"/>
                  </a:cubicBezTo>
                  <a:cubicBezTo>
                    <a:pt x="871" y="855"/>
                    <a:pt x="917" y="780"/>
                    <a:pt x="1010" y="733"/>
                  </a:cubicBezTo>
                  <a:cubicBezTo>
                    <a:pt x="1102" y="687"/>
                    <a:pt x="1240" y="664"/>
                    <a:pt x="1431" y="664"/>
                  </a:cubicBezTo>
                  <a:cubicBezTo>
                    <a:pt x="1604" y="664"/>
                    <a:pt x="1794" y="681"/>
                    <a:pt x="1990" y="728"/>
                  </a:cubicBezTo>
                  <a:cubicBezTo>
                    <a:pt x="2186" y="774"/>
                    <a:pt x="2394" y="837"/>
                    <a:pt x="2602" y="929"/>
                  </a:cubicBezTo>
                  <a:lnTo>
                    <a:pt x="2602" y="174"/>
                  </a:lnTo>
                  <a:cubicBezTo>
                    <a:pt x="2365" y="116"/>
                    <a:pt x="2152" y="70"/>
                    <a:pt x="1950" y="41"/>
                  </a:cubicBezTo>
                  <a:cubicBezTo>
                    <a:pt x="1748" y="18"/>
                    <a:pt x="1552" y="1"/>
                    <a:pt x="137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6"/>
            <p:cNvSpPr/>
            <p:nvPr/>
          </p:nvSpPr>
          <p:spPr>
            <a:xfrm>
              <a:off x="656825" y="2200550"/>
              <a:ext cx="467825" cy="428650"/>
            </a:xfrm>
            <a:custGeom>
              <a:avLst/>
              <a:gdLst/>
              <a:ahLst/>
              <a:cxnLst/>
              <a:rect l="l" t="t" r="r" b="b"/>
              <a:pathLst>
                <a:path w="18713" h="17146" extrusionOk="0">
                  <a:moveTo>
                    <a:pt x="9357" y="0"/>
                  </a:moveTo>
                  <a:cubicBezTo>
                    <a:pt x="8659" y="0"/>
                    <a:pt x="7959" y="72"/>
                    <a:pt x="7268" y="217"/>
                  </a:cubicBezTo>
                  <a:lnTo>
                    <a:pt x="7268" y="217"/>
                  </a:lnTo>
                  <a:cubicBezTo>
                    <a:pt x="5988" y="486"/>
                    <a:pt x="4768" y="1001"/>
                    <a:pt x="3697" y="1748"/>
                  </a:cubicBezTo>
                  <a:lnTo>
                    <a:pt x="3697" y="1748"/>
                  </a:lnTo>
                  <a:cubicBezTo>
                    <a:pt x="3603" y="1813"/>
                    <a:pt x="3510" y="1881"/>
                    <a:pt x="3418" y="1950"/>
                  </a:cubicBezTo>
                  <a:lnTo>
                    <a:pt x="3418" y="1950"/>
                  </a:lnTo>
                  <a:cubicBezTo>
                    <a:pt x="2254" y="2825"/>
                    <a:pt x="1314" y="3962"/>
                    <a:pt x="713" y="5291"/>
                  </a:cubicBezTo>
                  <a:cubicBezTo>
                    <a:pt x="234" y="6353"/>
                    <a:pt x="1" y="7468"/>
                    <a:pt x="1" y="8573"/>
                  </a:cubicBezTo>
                  <a:lnTo>
                    <a:pt x="1" y="8573"/>
                  </a:lnTo>
                  <a:cubicBezTo>
                    <a:pt x="1" y="9678"/>
                    <a:pt x="234" y="10793"/>
                    <a:pt x="713" y="11855"/>
                  </a:cubicBezTo>
                  <a:cubicBezTo>
                    <a:pt x="1314" y="13183"/>
                    <a:pt x="2254" y="14320"/>
                    <a:pt x="3418" y="15196"/>
                  </a:cubicBezTo>
                  <a:lnTo>
                    <a:pt x="3418" y="15196"/>
                  </a:lnTo>
                  <a:cubicBezTo>
                    <a:pt x="3510" y="15265"/>
                    <a:pt x="3603" y="15332"/>
                    <a:pt x="3697" y="15398"/>
                  </a:cubicBezTo>
                  <a:lnTo>
                    <a:pt x="3697" y="15398"/>
                  </a:lnTo>
                  <a:cubicBezTo>
                    <a:pt x="4769" y="16145"/>
                    <a:pt x="5989" y="16660"/>
                    <a:pt x="7269" y="16929"/>
                  </a:cubicBezTo>
                  <a:lnTo>
                    <a:pt x="7269" y="16929"/>
                  </a:lnTo>
                  <a:cubicBezTo>
                    <a:pt x="7960" y="17074"/>
                    <a:pt x="8660" y="17145"/>
                    <a:pt x="9357" y="17145"/>
                  </a:cubicBezTo>
                  <a:cubicBezTo>
                    <a:pt x="9357" y="17145"/>
                    <a:pt x="9357" y="17145"/>
                    <a:pt x="9357" y="17145"/>
                  </a:cubicBezTo>
                  <a:lnTo>
                    <a:pt x="9357" y="17145"/>
                  </a:lnTo>
                  <a:cubicBezTo>
                    <a:pt x="9358" y="17145"/>
                    <a:pt x="9358" y="17145"/>
                    <a:pt x="9358" y="17145"/>
                  </a:cubicBezTo>
                  <a:cubicBezTo>
                    <a:pt x="9718" y="17145"/>
                    <a:pt x="10079" y="17126"/>
                    <a:pt x="10439" y="17088"/>
                  </a:cubicBezTo>
                  <a:lnTo>
                    <a:pt x="10439" y="17088"/>
                  </a:lnTo>
                  <a:cubicBezTo>
                    <a:pt x="12007" y="16921"/>
                    <a:pt x="13523" y="16391"/>
                    <a:pt x="14829" y="15526"/>
                  </a:cubicBezTo>
                  <a:lnTo>
                    <a:pt x="14829" y="15526"/>
                  </a:lnTo>
                  <a:cubicBezTo>
                    <a:pt x="16209" y="14615"/>
                    <a:pt x="17321" y="13358"/>
                    <a:pt x="18000" y="11855"/>
                  </a:cubicBezTo>
                  <a:cubicBezTo>
                    <a:pt x="18480" y="10793"/>
                    <a:pt x="18713" y="9678"/>
                    <a:pt x="18712" y="8573"/>
                  </a:cubicBezTo>
                  <a:lnTo>
                    <a:pt x="18712" y="8573"/>
                  </a:lnTo>
                  <a:cubicBezTo>
                    <a:pt x="18713" y="7468"/>
                    <a:pt x="18480" y="6353"/>
                    <a:pt x="18000" y="5291"/>
                  </a:cubicBezTo>
                  <a:cubicBezTo>
                    <a:pt x="17321" y="3788"/>
                    <a:pt x="16209" y="2531"/>
                    <a:pt x="14830" y="1620"/>
                  </a:cubicBezTo>
                  <a:lnTo>
                    <a:pt x="14830" y="1620"/>
                  </a:lnTo>
                  <a:cubicBezTo>
                    <a:pt x="13523" y="755"/>
                    <a:pt x="12008" y="225"/>
                    <a:pt x="10438" y="58"/>
                  </a:cubicBezTo>
                  <a:lnTo>
                    <a:pt x="10438" y="58"/>
                  </a:lnTo>
                  <a:cubicBezTo>
                    <a:pt x="10079" y="19"/>
                    <a:pt x="9718" y="0"/>
                    <a:pt x="9358" y="0"/>
                  </a:cubicBezTo>
                  <a:cubicBezTo>
                    <a:pt x="9358" y="0"/>
                    <a:pt x="9358" y="0"/>
                    <a:pt x="9357" y="0"/>
                  </a:cubicBezTo>
                  <a:lnTo>
                    <a:pt x="9357" y="0"/>
                  </a:lnTo>
                  <a:cubicBezTo>
                    <a:pt x="9357" y="0"/>
                    <a:pt x="9357" y="0"/>
                    <a:pt x="9357" y="0"/>
                  </a:cubicBezTo>
                  <a:close/>
                </a:path>
              </a:pathLst>
            </a:custGeom>
            <a:solidFill>
              <a:srgbClr val="7DB0D8"/>
            </a:solidFill>
            <a:ln w="9650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6"/>
            <p:cNvSpPr/>
            <p:nvPr/>
          </p:nvSpPr>
          <p:spPr>
            <a:xfrm>
              <a:off x="747775" y="2501025"/>
              <a:ext cx="72225" cy="72125"/>
            </a:xfrm>
            <a:custGeom>
              <a:avLst/>
              <a:gdLst/>
              <a:ahLst/>
              <a:cxnLst/>
              <a:rect l="l" t="t" r="r" b="b"/>
              <a:pathLst>
                <a:path w="2889" h="2885" extrusionOk="0">
                  <a:moveTo>
                    <a:pt x="1433" y="0"/>
                  </a:moveTo>
                  <a:cubicBezTo>
                    <a:pt x="1218" y="0"/>
                    <a:pt x="1001" y="49"/>
                    <a:pt x="797" y="153"/>
                  </a:cubicBezTo>
                  <a:lnTo>
                    <a:pt x="797" y="153"/>
                  </a:lnTo>
                  <a:cubicBezTo>
                    <a:pt x="657" y="223"/>
                    <a:pt x="532" y="315"/>
                    <a:pt x="425" y="423"/>
                  </a:cubicBezTo>
                  <a:lnTo>
                    <a:pt x="425" y="423"/>
                  </a:lnTo>
                  <a:cubicBezTo>
                    <a:pt x="317" y="530"/>
                    <a:pt x="225" y="654"/>
                    <a:pt x="155" y="795"/>
                  </a:cubicBezTo>
                  <a:lnTo>
                    <a:pt x="155" y="795"/>
                  </a:lnTo>
                  <a:cubicBezTo>
                    <a:pt x="49" y="1002"/>
                    <a:pt x="1" y="1223"/>
                    <a:pt x="3" y="1442"/>
                  </a:cubicBezTo>
                  <a:lnTo>
                    <a:pt x="3" y="1442"/>
                  </a:lnTo>
                  <a:cubicBezTo>
                    <a:pt x="1" y="1619"/>
                    <a:pt x="33" y="1798"/>
                    <a:pt x="101" y="1969"/>
                  </a:cubicBezTo>
                  <a:lnTo>
                    <a:pt x="101" y="1969"/>
                  </a:lnTo>
                  <a:cubicBezTo>
                    <a:pt x="185" y="2188"/>
                    <a:pt x="320" y="2375"/>
                    <a:pt x="488" y="2521"/>
                  </a:cubicBezTo>
                  <a:lnTo>
                    <a:pt x="488" y="2521"/>
                  </a:lnTo>
                  <a:cubicBezTo>
                    <a:pt x="580" y="2604"/>
                    <a:pt x="683" y="2675"/>
                    <a:pt x="796" y="2731"/>
                  </a:cubicBezTo>
                  <a:lnTo>
                    <a:pt x="796" y="2731"/>
                  </a:lnTo>
                  <a:cubicBezTo>
                    <a:pt x="1000" y="2836"/>
                    <a:pt x="1218" y="2885"/>
                    <a:pt x="1434" y="2885"/>
                  </a:cubicBezTo>
                  <a:cubicBezTo>
                    <a:pt x="1438" y="2885"/>
                    <a:pt x="1441" y="2885"/>
                    <a:pt x="1445" y="2884"/>
                  </a:cubicBezTo>
                  <a:lnTo>
                    <a:pt x="1445" y="2884"/>
                  </a:lnTo>
                  <a:cubicBezTo>
                    <a:pt x="1448" y="2885"/>
                    <a:pt x="1452" y="2885"/>
                    <a:pt x="1455" y="2885"/>
                  </a:cubicBezTo>
                  <a:cubicBezTo>
                    <a:pt x="1629" y="2885"/>
                    <a:pt x="1805" y="2853"/>
                    <a:pt x="1974" y="2785"/>
                  </a:cubicBezTo>
                  <a:lnTo>
                    <a:pt x="1974" y="2785"/>
                  </a:lnTo>
                  <a:cubicBezTo>
                    <a:pt x="2163" y="2712"/>
                    <a:pt x="2329" y="2600"/>
                    <a:pt x="2465" y="2462"/>
                  </a:cubicBezTo>
                  <a:lnTo>
                    <a:pt x="2465" y="2462"/>
                  </a:lnTo>
                  <a:cubicBezTo>
                    <a:pt x="2603" y="2326"/>
                    <a:pt x="2715" y="2161"/>
                    <a:pt x="2788" y="1971"/>
                  </a:cubicBezTo>
                  <a:lnTo>
                    <a:pt x="2788" y="1971"/>
                  </a:lnTo>
                  <a:cubicBezTo>
                    <a:pt x="2856" y="1799"/>
                    <a:pt x="2888" y="1620"/>
                    <a:pt x="2887" y="1442"/>
                  </a:cubicBezTo>
                  <a:lnTo>
                    <a:pt x="2887" y="1442"/>
                  </a:lnTo>
                  <a:cubicBezTo>
                    <a:pt x="2888" y="1223"/>
                    <a:pt x="2840" y="1001"/>
                    <a:pt x="2734" y="794"/>
                  </a:cubicBezTo>
                  <a:lnTo>
                    <a:pt x="2734" y="794"/>
                  </a:lnTo>
                  <a:cubicBezTo>
                    <a:pt x="2677" y="681"/>
                    <a:pt x="2606" y="577"/>
                    <a:pt x="2524" y="486"/>
                  </a:cubicBezTo>
                  <a:lnTo>
                    <a:pt x="2524" y="486"/>
                  </a:lnTo>
                  <a:cubicBezTo>
                    <a:pt x="2377" y="318"/>
                    <a:pt x="2191" y="182"/>
                    <a:pt x="1972" y="98"/>
                  </a:cubicBezTo>
                  <a:lnTo>
                    <a:pt x="1972" y="98"/>
                  </a:lnTo>
                  <a:cubicBezTo>
                    <a:pt x="1804" y="32"/>
                    <a:pt x="1629" y="0"/>
                    <a:pt x="1456" y="0"/>
                  </a:cubicBezTo>
                  <a:cubicBezTo>
                    <a:pt x="1452" y="0"/>
                    <a:pt x="1448" y="0"/>
                    <a:pt x="1445" y="0"/>
                  </a:cubicBezTo>
                  <a:lnTo>
                    <a:pt x="1445" y="0"/>
                  </a:lnTo>
                  <a:cubicBezTo>
                    <a:pt x="1441" y="0"/>
                    <a:pt x="1437" y="0"/>
                    <a:pt x="1433" y="0"/>
                  </a:cubicBezTo>
                  <a:close/>
                </a:path>
              </a:pathLst>
            </a:custGeom>
            <a:solidFill>
              <a:srgbClr val="7B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6"/>
            <p:cNvSpPr/>
            <p:nvPr/>
          </p:nvSpPr>
          <p:spPr>
            <a:xfrm>
              <a:off x="905075" y="2387175"/>
              <a:ext cx="65775" cy="139750"/>
            </a:xfrm>
            <a:custGeom>
              <a:avLst/>
              <a:gdLst/>
              <a:ahLst/>
              <a:cxnLst/>
              <a:rect l="l" t="t" r="r" b="b"/>
              <a:pathLst>
                <a:path w="2631" h="5590" fill="none" extrusionOk="0">
                  <a:moveTo>
                    <a:pt x="1523" y="5590"/>
                  </a:moveTo>
                  <a:cubicBezTo>
                    <a:pt x="1523" y="5590"/>
                    <a:pt x="1431" y="3980"/>
                    <a:pt x="866" y="3403"/>
                  </a:cubicBezTo>
                  <a:cubicBezTo>
                    <a:pt x="301" y="2827"/>
                    <a:pt x="1" y="0"/>
                    <a:pt x="1" y="0"/>
                  </a:cubicBezTo>
                  <a:cubicBezTo>
                    <a:pt x="1" y="0"/>
                    <a:pt x="958" y="1835"/>
                    <a:pt x="1795" y="2458"/>
                  </a:cubicBezTo>
                  <a:cubicBezTo>
                    <a:pt x="2631" y="3080"/>
                    <a:pt x="1523" y="5590"/>
                    <a:pt x="1523" y="5590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6"/>
            <p:cNvSpPr/>
            <p:nvPr/>
          </p:nvSpPr>
          <p:spPr>
            <a:xfrm>
              <a:off x="933200" y="2454025"/>
              <a:ext cx="12000" cy="16400"/>
            </a:xfrm>
            <a:custGeom>
              <a:avLst/>
              <a:gdLst/>
              <a:ahLst/>
              <a:cxnLst/>
              <a:rect l="l" t="t" r="r" b="b"/>
              <a:pathLst>
                <a:path w="480" h="656" extrusionOk="0">
                  <a:moveTo>
                    <a:pt x="138" y="0"/>
                  </a:moveTo>
                  <a:cubicBezTo>
                    <a:pt x="124" y="0"/>
                    <a:pt x="111" y="3"/>
                    <a:pt x="99" y="8"/>
                  </a:cubicBezTo>
                  <a:cubicBezTo>
                    <a:pt x="12" y="49"/>
                    <a:pt x="0" y="222"/>
                    <a:pt x="75" y="401"/>
                  </a:cubicBezTo>
                  <a:cubicBezTo>
                    <a:pt x="141" y="552"/>
                    <a:pt x="255" y="655"/>
                    <a:pt x="341" y="655"/>
                  </a:cubicBezTo>
                  <a:cubicBezTo>
                    <a:pt x="353" y="655"/>
                    <a:pt x="365" y="653"/>
                    <a:pt x="375" y="649"/>
                  </a:cubicBezTo>
                  <a:cubicBezTo>
                    <a:pt x="468" y="608"/>
                    <a:pt x="479" y="435"/>
                    <a:pt x="404" y="256"/>
                  </a:cubicBezTo>
                  <a:cubicBezTo>
                    <a:pt x="339" y="107"/>
                    <a:pt x="227" y="0"/>
                    <a:pt x="138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6"/>
            <p:cNvSpPr/>
            <p:nvPr/>
          </p:nvSpPr>
          <p:spPr>
            <a:xfrm>
              <a:off x="986700" y="2408500"/>
              <a:ext cx="56400" cy="143950"/>
            </a:xfrm>
            <a:custGeom>
              <a:avLst/>
              <a:gdLst/>
              <a:ahLst/>
              <a:cxnLst/>
              <a:rect l="l" t="t" r="r" b="b"/>
              <a:pathLst>
                <a:path w="2256" h="5758" fill="none" extrusionOk="0">
                  <a:moveTo>
                    <a:pt x="750" y="5758"/>
                  </a:moveTo>
                  <a:cubicBezTo>
                    <a:pt x="750" y="5758"/>
                    <a:pt x="923" y="4160"/>
                    <a:pt x="462" y="3496"/>
                  </a:cubicBezTo>
                  <a:cubicBezTo>
                    <a:pt x="0" y="2833"/>
                    <a:pt x="168" y="1"/>
                    <a:pt x="168" y="1"/>
                  </a:cubicBezTo>
                  <a:cubicBezTo>
                    <a:pt x="168" y="1"/>
                    <a:pt x="808" y="1962"/>
                    <a:pt x="1535" y="2718"/>
                  </a:cubicBezTo>
                  <a:cubicBezTo>
                    <a:pt x="2256" y="3473"/>
                    <a:pt x="750" y="5758"/>
                    <a:pt x="750" y="5758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6"/>
            <p:cNvSpPr/>
            <p:nvPr/>
          </p:nvSpPr>
          <p:spPr>
            <a:xfrm>
              <a:off x="1006600" y="2479550"/>
              <a:ext cx="10975" cy="17025"/>
            </a:xfrm>
            <a:custGeom>
              <a:avLst/>
              <a:gdLst/>
              <a:ahLst/>
              <a:cxnLst/>
              <a:rect l="l" t="t" r="r" b="b"/>
              <a:pathLst>
                <a:path w="439" h="681" extrusionOk="0">
                  <a:moveTo>
                    <a:pt x="160" y="0"/>
                  </a:moveTo>
                  <a:cubicBezTo>
                    <a:pt x="153" y="0"/>
                    <a:pt x="146" y="1"/>
                    <a:pt x="139" y="3"/>
                  </a:cubicBezTo>
                  <a:cubicBezTo>
                    <a:pt x="41" y="26"/>
                    <a:pt x="0" y="199"/>
                    <a:pt x="47" y="383"/>
                  </a:cubicBezTo>
                  <a:cubicBezTo>
                    <a:pt x="89" y="554"/>
                    <a:pt x="191" y="680"/>
                    <a:pt x="284" y="680"/>
                  </a:cubicBezTo>
                  <a:cubicBezTo>
                    <a:pt x="291" y="680"/>
                    <a:pt x="299" y="679"/>
                    <a:pt x="306" y="678"/>
                  </a:cubicBezTo>
                  <a:cubicBezTo>
                    <a:pt x="398" y="654"/>
                    <a:pt x="439" y="487"/>
                    <a:pt x="393" y="297"/>
                  </a:cubicBezTo>
                  <a:cubicBezTo>
                    <a:pt x="350" y="126"/>
                    <a:pt x="248" y="0"/>
                    <a:pt x="160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6"/>
            <p:cNvSpPr/>
            <p:nvPr/>
          </p:nvSpPr>
          <p:spPr>
            <a:xfrm>
              <a:off x="852725" y="2471675"/>
              <a:ext cx="56425" cy="143925"/>
            </a:xfrm>
            <a:custGeom>
              <a:avLst/>
              <a:gdLst/>
              <a:ahLst/>
              <a:cxnLst/>
              <a:rect l="l" t="t" r="r" b="b"/>
              <a:pathLst>
                <a:path w="2257" h="5757" fill="none" extrusionOk="0">
                  <a:moveTo>
                    <a:pt x="751" y="5757"/>
                  </a:moveTo>
                  <a:cubicBezTo>
                    <a:pt x="751" y="5757"/>
                    <a:pt x="924" y="4159"/>
                    <a:pt x="462" y="3496"/>
                  </a:cubicBezTo>
                  <a:cubicBezTo>
                    <a:pt x="1" y="2833"/>
                    <a:pt x="174" y="0"/>
                    <a:pt x="174" y="0"/>
                  </a:cubicBezTo>
                  <a:cubicBezTo>
                    <a:pt x="174" y="0"/>
                    <a:pt x="814" y="1962"/>
                    <a:pt x="1535" y="2717"/>
                  </a:cubicBezTo>
                  <a:cubicBezTo>
                    <a:pt x="2256" y="3473"/>
                    <a:pt x="751" y="5757"/>
                    <a:pt x="751" y="5757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6"/>
            <p:cNvSpPr/>
            <p:nvPr/>
          </p:nvSpPr>
          <p:spPr>
            <a:xfrm>
              <a:off x="872775" y="2542700"/>
              <a:ext cx="10975" cy="17025"/>
            </a:xfrm>
            <a:custGeom>
              <a:avLst/>
              <a:gdLst/>
              <a:ahLst/>
              <a:cxnLst/>
              <a:rect l="l" t="t" r="r" b="b"/>
              <a:pathLst>
                <a:path w="439" h="681" extrusionOk="0">
                  <a:moveTo>
                    <a:pt x="156" y="0"/>
                  </a:moveTo>
                  <a:cubicBezTo>
                    <a:pt x="148" y="0"/>
                    <a:pt x="141" y="1"/>
                    <a:pt x="133" y="3"/>
                  </a:cubicBezTo>
                  <a:cubicBezTo>
                    <a:pt x="41" y="32"/>
                    <a:pt x="1" y="199"/>
                    <a:pt x="47" y="384"/>
                  </a:cubicBezTo>
                  <a:cubicBezTo>
                    <a:pt x="89" y="559"/>
                    <a:pt x="191" y="681"/>
                    <a:pt x="278" y="681"/>
                  </a:cubicBezTo>
                  <a:cubicBezTo>
                    <a:pt x="286" y="681"/>
                    <a:pt x="293" y="680"/>
                    <a:pt x="301" y="678"/>
                  </a:cubicBezTo>
                  <a:cubicBezTo>
                    <a:pt x="399" y="655"/>
                    <a:pt x="439" y="488"/>
                    <a:pt x="393" y="297"/>
                  </a:cubicBezTo>
                  <a:cubicBezTo>
                    <a:pt x="350" y="127"/>
                    <a:pt x="248" y="0"/>
                    <a:pt x="156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6"/>
            <p:cNvSpPr/>
            <p:nvPr/>
          </p:nvSpPr>
          <p:spPr>
            <a:xfrm>
              <a:off x="898025" y="2453800"/>
              <a:ext cx="56550" cy="144075"/>
            </a:xfrm>
            <a:custGeom>
              <a:avLst/>
              <a:gdLst/>
              <a:ahLst/>
              <a:cxnLst/>
              <a:rect l="l" t="t" r="r" b="b"/>
              <a:pathLst>
                <a:path w="2262" h="5763" fill="none" extrusionOk="0">
                  <a:moveTo>
                    <a:pt x="750" y="5763"/>
                  </a:moveTo>
                  <a:cubicBezTo>
                    <a:pt x="750" y="5763"/>
                    <a:pt x="929" y="4159"/>
                    <a:pt x="467" y="3496"/>
                  </a:cubicBezTo>
                  <a:cubicBezTo>
                    <a:pt x="0" y="2838"/>
                    <a:pt x="173" y="0"/>
                    <a:pt x="173" y="0"/>
                  </a:cubicBezTo>
                  <a:cubicBezTo>
                    <a:pt x="173" y="0"/>
                    <a:pt x="813" y="1961"/>
                    <a:pt x="1534" y="2717"/>
                  </a:cubicBezTo>
                  <a:cubicBezTo>
                    <a:pt x="2261" y="3473"/>
                    <a:pt x="750" y="5763"/>
                    <a:pt x="750" y="5763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6"/>
            <p:cNvSpPr/>
            <p:nvPr/>
          </p:nvSpPr>
          <p:spPr>
            <a:xfrm>
              <a:off x="918050" y="2524950"/>
              <a:ext cx="11000" cy="16900"/>
            </a:xfrm>
            <a:custGeom>
              <a:avLst/>
              <a:gdLst/>
              <a:ahLst/>
              <a:cxnLst/>
              <a:rect l="l" t="t" r="r" b="b"/>
              <a:pathLst>
                <a:path w="440" h="676" extrusionOk="0">
                  <a:moveTo>
                    <a:pt x="161" y="1"/>
                  </a:moveTo>
                  <a:cubicBezTo>
                    <a:pt x="154" y="1"/>
                    <a:pt x="147" y="2"/>
                    <a:pt x="139" y="4"/>
                  </a:cubicBezTo>
                  <a:cubicBezTo>
                    <a:pt x="41" y="27"/>
                    <a:pt x="1" y="194"/>
                    <a:pt x="47" y="379"/>
                  </a:cubicBezTo>
                  <a:cubicBezTo>
                    <a:pt x="89" y="554"/>
                    <a:pt x="191" y="675"/>
                    <a:pt x="283" y="675"/>
                  </a:cubicBezTo>
                  <a:cubicBezTo>
                    <a:pt x="291" y="675"/>
                    <a:pt x="299" y="675"/>
                    <a:pt x="307" y="673"/>
                  </a:cubicBezTo>
                  <a:cubicBezTo>
                    <a:pt x="399" y="650"/>
                    <a:pt x="439" y="482"/>
                    <a:pt x="393" y="298"/>
                  </a:cubicBezTo>
                  <a:cubicBezTo>
                    <a:pt x="351" y="122"/>
                    <a:pt x="249" y="1"/>
                    <a:pt x="161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6"/>
            <p:cNvSpPr/>
            <p:nvPr/>
          </p:nvSpPr>
          <p:spPr>
            <a:xfrm>
              <a:off x="846400" y="2359350"/>
              <a:ext cx="63025" cy="140900"/>
            </a:xfrm>
            <a:custGeom>
              <a:avLst/>
              <a:gdLst/>
              <a:ahLst/>
              <a:cxnLst/>
              <a:rect l="l" t="t" r="r" b="b"/>
              <a:pathLst>
                <a:path w="2521" h="5636" fill="none" extrusionOk="0">
                  <a:moveTo>
                    <a:pt x="1327" y="5635"/>
                  </a:moveTo>
                  <a:cubicBezTo>
                    <a:pt x="1327" y="5635"/>
                    <a:pt x="1292" y="4026"/>
                    <a:pt x="744" y="3432"/>
                  </a:cubicBezTo>
                  <a:cubicBezTo>
                    <a:pt x="202" y="2838"/>
                    <a:pt x="0" y="0"/>
                    <a:pt x="0" y="0"/>
                  </a:cubicBezTo>
                  <a:cubicBezTo>
                    <a:pt x="0" y="0"/>
                    <a:pt x="888" y="1863"/>
                    <a:pt x="1707" y="2521"/>
                  </a:cubicBezTo>
                  <a:cubicBezTo>
                    <a:pt x="2521" y="3173"/>
                    <a:pt x="1327" y="5635"/>
                    <a:pt x="1327" y="5635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6"/>
            <p:cNvSpPr/>
            <p:nvPr/>
          </p:nvSpPr>
          <p:spPr>
            <a:xfrm>
              <a:off x="871925" y="2427350"/>
              <a:ext cx="11825" cy="16425"/>
            </a:xfrm>
            <a:custGeom>
              <a:avLst/>
              <a:gdLst/>
              <a:ahLst/>
              <a:cxnLst/>
              <a:rect l="l" t="t" r="r" b="b"/>
              <a:pathLst>
                <a:path w="473" h="657" extrusionOk="0">
                  <a:moveTo>
                    <a:pt x="149" y="0"/>
                  </a:moveTo>
                  <a:cubicBezTo>
                    <a:pt x="135" y="0"/>
                    <a:pt x="122" y="3"/>
                    <a:pt x="110" y="8"/>
                  </a:cubicBezTo>
                  <a:cubicBezTo>
                    <a:pt x="17" y="43"/>
                    <a:pt x="0" y="216"/>
                    <a:pt x="69" y="395"/>
                  </a:cubicBezTo>
                  <a:cubicBezTo>
                    <a:pt x="129" y="549"/>
                    <a:pt x="236" y="657"/>
                    <a:pt x="324" y="657"/>
                  </a:cubicBezTo>
                  <a:cubicBezTo>
                    <a:pt x="338" y="657"/>
                    <a:pt x="351" y="654"/>
                    <a:pt x="363" y="649"/>
                  </a:cubicBezTo>
                  <a:cubicBezTo>
                    <a:pt x="456" y="614"/>
                    <a:pt x="473" y="441"/>
                    <a:pt x="404" y="262"/>
                  </a:cubicBezTo>
                  <a:cubicBezTo>
                    <a:pt x="339" y="107"/>
                    <a:pt x="235" y="0"/>
                    <a:pt x="149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6"/>
            <p:cNvSpPr/>
            <p:nvPr/>
          </p:nvSpPr>
          <p:spPr>
            <a:xfrm>
              <a:off x="848125" y="2267775"/>
              <a:ext cx="65775" cy="139600"/>
            </a:xfrm>
            <a:custGeom>
              <a:avLst/>
              <a:gdLst/>
              <a:ahLst/>
              <a:cxnLst/>
              <a:rect l="l" t="t" r="r" b="b"/>
              <a:pathLst>
                <a:path w="2631" h="5584" fill="none" extrusionOk="0">
                  <a:moveTo>
                    <a:pt x="1523" y="5584"/>
                  </a:moveTo>
                  <a:cubicBezTo>
                    <a:pt x="1523" y="5584"/>
                    <a:pt x="1431" y="3975"/>
                    <a:pt x="865" y="3398"/>
                  </a:cubicBezTo>
                  <a:cubicBezTo>
                    <a:pt x="300" y="2821"/>
                    <a:pt x="0" y="0"/>
                    <a:pt x="0" y="0"/>
                  </a:cubicBezTo>
                  <a:cubicBezTo>
                    <a:pt x="0" y="0"/>
                    <a:pt x="952" y="1829"/>
                    <a:pt x="1794" y="2452"/>
                  </a:cubicBezTo>
                  <a:cubicBezTo>
                    <a:pt x="2631" y="3080"/>
                    <a:pt x="1523" y="5584"/>
                    <a:pt x="1523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6"/>
            <p:cNvSpPr/>
            <p:nvPr/>
          </p:nvSpPr>
          <p:spPr>
            <a:xfrm>
              <a:off x="876100" y="2334625"/>
              <a:ext cx="12125" cy="16300"/>
            </a:xfrm>
            <a:custGeom>
              <a:avLst/>
              <a:gdLst/>
              <a:ahLst/>
              <a:cxnLst/>
              <a:rect l="l" t="t" r="r" b="b"/>
              <a:pathLst>
                <a:path w="485" h="652" extrusionOk="0">
                  <a:moveTo>
                    <a:pt x="145" y="0"/>
                  </a:moveTo>
                  <a:cubicBezTo>
                    <a:pt x="131" y="0"/>
                    <a:pt x="117" y="3"/>
                    <a:pt x="104" y="8"/>
                  </a:cubicBezTo>
                  <a:cubicBezTo>
                    <a:pt x="12" y="43"/>
                    <a:pt x="0" y="222"/>
                    <a:pt x="81" y="395"/>
                  </a:cubicBezTo>
                  <a:cubicBezTo>
                    <a:pt x="146" y="549"/>
                    <a:pt x="253" y="651"/>
                    <a:pt x="340" y="651"/>
                  </a:cubicBezTo>
                  <a:cubicBezTo>
                    <a:pt x="354" y="651"/>
                    <a:pt x="368" y="649"/>
                    <a:pt x="381" y="643"/>
                  </a:cubicBezTo>
                  <a:cubicBezTo>
                    <a:pt x="473" y="603"/>
                    <a:pt x="485" y="430"/>
                    <a:pt x="404" y="256"/>
                  </a:cubicBezTo>
                  <a:cubicBezTo>
                    <a:pt x="340" y="103"/>
                    <a:pt x="232" y="0"/>
                    <a:pt x="145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6"/>
            <p:cNvSpPr/>
            <p:nvPr/>
          </p:nvSpPr>
          <p:spPr>
            <a:xfrm>
              <a:off x="920800" y="2305550"/>
              <a:ext cx="65925" cy="139625"/>
            </a:xfrm>
            <a:custGeom>
              <a:avLst/>
              <a:gdLst/>
              <a:ahLst/>
              <a:cxnLst/>
              <a:rect l="l" t="t" r="r" b="b"/>
              <a:pathLst>
                <a:path w="2637" h="5585" fill="none" extrusionOk="0">
                  <a:moveTo>
                    <a:pt x="1529" y="5584"/>
                  </a:moveTo>
                  <a:cubicBezTo>
                    <a:pt x="1529" y="5584"/>
                    <a:pt x="1437" y="3975"/>
                    <a:pt x="871" y="3398"/>
                  </a:cubicBezTo>
                  <a:cubicBezTo>
                    <a:pt x="306" y="2821"/>
                    <a:pt x="0" y="1"/>
                    <a:pt x="0" y="1"/>
                  </a:cubicBezTo>
                  <a:cubicBezTo>
                    <a:pt x="0" y="1"/>
                    <a:pt x="958" y="1829"/>
                    <a:pt x="1794" y="2452"/>
                  </a:cubicBezTo>
                  <a:cubicBezTo>
                    <a:pt x="2636" y="3081"/>
                    <a:pt x="1529" y="5584"/>
                    <a:pt x="1529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6"/>
            <p:cNvSpPr/>
            <p:nvPr/>
          </p:nvSpPr>
          <p:spPr>
            <a:xfrm>
              <a:off x="948925" y="2372400"/>
              <a:ext cx="11975" cy="16300"/>
            </a:xfrm>
            <a:custGeom>
              <a:avLst/>
              <a:gdLst/>
              <a:ahLst/>
              <a:cxnLst/>
              <a:rect l="l" t="t" r="r" b="b"/>
              <a:pathLst>
                <a:path w="479" h="652" extrusionOk="0">
                  <a:moveTo>
                    <a:pt x="145" y="0"/>
                  </a:moveTo>
                  <a:cubicBezTo>
                    <a:pt x="131" y="0"/>
                    <a:pt x="117" y="3"/>
                    <a:pt x="104" y="9"/>
                  </a:cubicBezTo>
                  <a:cubicBezTo>
                    <a:pt x="12" y="43"/>
                    <a:pt x="0" y="222"/>
                    <a:pt x="75" y="395"/>
                  </a:cubicBezTo>
                  <a:cubicBezTo>
                    <a:pt x="145" y="549"/>
                    <a:pt x="252" y="652"/>
                    <a:pt x="340" y="652"/>
                  </a:cubicBezTo>
                  <a:cubicBezTo>
                    <a:pt x="354" y="652"/>
                    <a:pt x="368" y="649"/>
                    <a:pt x="381" y="643"/>
                  </a:cubicBezTo>
                  <a:cubicBezTo>
                    <a:pt x="467" y="603"/>
                    <a:pt x="479" y="430"/>
                    <a:pt x="404" y="251"/>
                  </a:cubicBezTo>
                  <a:cubicBezTo>
                    <a:pt x="339" y="102"/>
                    <a:pt x="232" y="0"/>
                    <a:pt x="145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6"/>
            <p:cNvSpPr/>
            <p:nvPr/>
          </p:nvSpPr>
          <p:spPr>
            <a:xfrm>
              <a:off x="926275" y="2212100"/>
              <a:ext cx="65925" cy="139625"/>
            </a:xfrm>
            <a:custGeom>
              <a:avLst/>
              <a:gdLst/>
              <a:ahLst/>
              <a:cxnLst/>
              <a:rect l="l" t="t" r="r" b="b"/>
              <a:pathLst>
                <a:path w="2637" h="5585" fill="none" extrusionOk="0">
                  <a:moveTo>
                    <a:pt x="1529" y="5584"/>
                  </a:moveTo>
                  <a:cubicBezTo>
                    <a:pt x="1529" y="5584"/>
                    <a:pt x="1437" y="3981"/>
                    <a:pt x="872" y="3404"/>
                  </a:cubicBezTo>
                  <a:cubicBezTo>
                    <a:pt x="306" y="2827"/>
                    <a:pt x="1" y="1"/>
                    <a:pt x="1" y="1"/>
                  </a:cubicBezTo>
                  <a:cubicBezTo>
                    <a:pt x="1" y="1"/>
                    <a:pt x="958" y="1835"/>
                    <a:pt x="1800" y="2458"/>
                  </a:cubicBezTo>
                  <a:cubicBezTo>
                    <a:pt x="2637" y="3081"/>
                    <a:pt x="1529" y="5584"/>
                    <a:pt x="1529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6"/>
            <p:cNvSpPr/>
            <p:nvPr/>
          </p:nvSpPr>
          <p:spPr>
            <a:xfrm>
              <a:off x="954400" y="2278950"/>
              <a:ext cx="12125" cy="16300"/>
            </a:xfrm>
            <a:custGeom>
              <a:avLst/>
              <a:gdLst/>
              <a:ahLst/>
              <a:cxnLst/>
              <a:rect l="l" t="t" r="r" b="b"/>
              <a:pathLst>
                <a:path w="485" h="652" extrusionOk="0">
                  <a:moveTo>
                    <a:pt x="145" y="1"/>
                  </a:moveTo>
                  <a:cubicBezTo>
                    <a:pt x="131" y="1"/>
                    <a:pt x="117" y="3"/>
                    <a:pt x="104" y="9"/>
                  </a:cubicBezTo>
                  <a:cubicBezTo>
                    <a:pt x="12" y="49"/>
                    <a:pt x="0" y="222"/>
                    <a:pt x="81" y="395"/>
                  </a:cubicBezTo>
                  <a:cubicBezTo>
                    <a:pt x="146" y="549"/>
                    <a:pt x="253" y="652"/>
                    <a:pt x="340" y="652"/>
                  </a:cubicBezTo>
                  <a:cubicBezTo>
                    <a:pt x="354" y="652"/>
                    <a:pt x="368" y="649"/>
                    <a:pt x="381" y="643"/>
                  </a:cubicBezTo>
                  <a:cubicBezTo>
                    <a:pt x="473" y="603"/>
                    <a:pt x="485" y="430"/>
                    <a:pt x="404" y="257"/>
                  </a:cubicBezTo>
                  <a:cubicBezTo>
                    <a:pt x="340" y="103"/>
                    <a:pt x="232" y="1"/>
                    <a:pt x="145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6"/>
            <p:cNvSpPr/>
            <p:nvPr/>
          </p:nvSpPr>
          <p:spPr>
            <a:xfrm>
              <a:off x="986700" y="2324725"/>
              <a:ext cx="65925" cy="139625"/>
            </a:xfrm>
            <a:custGeom>
              <a:avLst/>
              <a:gdLst/>
              <a:ahLst/>
              <a:cxnLst/>
              <a:rect l="l" t="t" r="r" b="b"/>
              <a:pathLst>
                <a:path w="2637" h="5585" fill="none" extrusionOk="0">
                  <a:moveTo>
                    <a:pt x="1529" y="5584"/>
                  </a:moveTo>
                  <a:cubicBezTo>
                    <a:pt x="1529" y="5584"/>
                    <a:pt x="1437" y="3975"/>
                    <a:pt x="871" y="3404"/>
                  </a:cubicBezTo>
                  <a:cubicBezTo>
                    <a:pt x="306" y="2827"/>
                    <a:pt x="0" y="1"/>
                    <a:pt x="0" y="1"/>
                  </a:cubicBezTo>
                  <a:cubicBezTo>
                    <a:pt x="0" y="1"/>
                    <a:pt x="958" y="1829"/>
                    <a:pt x="1800" y="2458"/>
                  </a:cubicBezTo>
                  <a:cubicBezTo>
                    <a:pt x="2636" y="3081"/>
                    <a:pt x="1529" y="5584"/>
                    <a:pt x="1529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6"/>
            <p:cNvSpPr/>
            <p:nvPr/>
          </p:nvSpPr>
          <p:spPr>
            <a:xfrm>
              <a:off x="1014825" y="2391575"/>
              <a:ext cx="12125" cy="16300"/>
            </a:xfrm>
            <a:custGeom>
              <a:avLst/>
              <a:gdLst/>
              <a:ahLst/>
              <a:cxnLst/>
              <a:rect l="l" t="t" r="r" b="b"/>
              <a:pathLst>
                <a:path w="485" h="652" extrusionOk="0">
                  <a:moveTo>
                    <a:pt x="145" y="1"/>
                  </a:moveTo>
                  <a:cubicBezTo>
                    <a:pt x="131" y="1"/>
                    <a:pt x="117" y="3"/>
                    <a:pt x="104" y="9"/>
                  </a:cubicBezTo>
                  <a:cubicBezTo>
                    <a:pt x="12" y="49"/>
                    <a:pt x="0" y="222"/>
                    <a:pt x="81" y="395"/>
                  </a:cubicBezTo>
                  <a:cubicBezTo>
                    <a:pt x="145" y="549"/>
                    <a:pt x="253" y="652"/>
                    <a:pt x="340" y="652"/>
                  </a:cubicBezTo>
                  <a:cubicBezTo>
                    <a:pt x="354" y="652"/>
                    <a:pt x="368" y="649"/>
                    <a:pt x="381" y="643"/>
                  </a:cubicBezTo>
                  <a:cubicBezTo>
                    <a:pt x="473" y="603"/>
                    <a:pt x="485" y="430"/>
                    <a:pt x="404" y="257"/>
                  </a:cubicBezTo>
                  <a:cubicBezTo>
                    <a:pt x="339" y="103"/>
                    <a:pt x="232" y="1"/>
                    <a:pt x="145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6"/>
            <p:cNvSpPr/>
            <p:nvPr/>
          </p:nvSpPr>
          <p:spPr>
            <a:xfrm>
              <a:off x="983375" y="2228550"/>
              <a:ext cx="65800" cy="139750"/>
            </a:xfrm>
            <a:custGeom>
              <a:avLst/>
              <a:gdLst/>
              <a:ahLst/>
              <a:cxnLst/>
              <a:rect l="l" t="t" r="r" b="b"/>
              <a:pathLst>
                <a:path w="2632" h="5590" fill="none" extrusionOk="0">
                  <a:moveTo>
                    <a:pt x="1524" y="5590"/>
                  </a:moveTo>
                  <a:cubicBezTo>
                    <a:pt x="1524" y="5590"/>
                    <a:pt x="1431" y="3980"/>
                    <a:pt x="866" y="3404"/>
                  </a:cubicBezTo>
                  <a:cubicBezTo>
                    <a:pt x="301" y="2827"/>
                    <a:pt x="1" y="0"/>
                    <a:pt x="1" y="0"/>
                  </a:cubicBezTo>
                  <a:cubicBezTo>
                    <a:pt x="1" y="0"/>
                    <a:pt x="952" y="1835"/>
                    <a:pt x="1795" y="2458"/>
                  </a:cubicBezTo>
                  <a:cubicBezTo>
                    <a:pt x="2631" y="3081"/>
                    <a:pt x="1524" y="5590"/>
                    <a:pt x="1524" y="5590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6"/>
            <p:cNvSpPr/>
            <p:nvPr/>
          </p:nvSpPr>
          <p:spPr>
            <a:xfrm>
              <a:off x="1011500" y="2295400"/>
              <a:ext cx="12000" cy="16400"/>
            </a:xfrm>
            <a:custGeom>
              <a:avLst/>
              <a:gdLst/>
              <a:ahLst/>
              <a:cxnLst/>
              <a:rect l="l" t="t" r="r" b="b"/>
              <a:pathLst>
                <a:path w="480" h="656" extrusionOk="0">
                  <a:moveTo>
                    <a:pt x="138" y="0"/>
                  </a:moveTo>
                  <a:cubicBezTo>
                    <a:pt x="124" y="0"/>
                    <a:pt x="111" y="3"/>
                    <a:pt x="99" y="9"/>
                  </a:cubicBezTo>
                  <a:cubicBezTo>
                    <a:pt x="12" y="49"/>
                    <a:pt x="1" y="222"/>
                    <a:pt x="76" y="401"/>
                  </a:cubicBezTo>
                  <a:cubicBezTo>
                    <a:pt x="141" y="552"/>
                    <a:pt x="251" y="655"/>
                    <a:pt x="339" y="655"/>
                  </a:cubicBezTo>
                  <a:cubicBezTo>
                    <a:pt x="352" y="655"/>
                    <a:pt x="364" y="653"/>
                    <a:pt x="375" y="649"/>
                  </a:cubicBezTo>
                  <a:cubicBezTo>
                    <a:pt x="468" y="608"/>
                    <a:pt x="479" y="435"/>
                    <a:pt x="404" y="257"/>
                  </a:cubicBezTo>
                  <a:cubicBezTo>
                    <a:pt x="334" y="107"/>
                    <a:pt x="226" y="0"/>
                    <a:pt x="138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6"/>
            <p:cNvSpPr/>
            <p:nvPr/>
          </p:nvSpPr>
          <p:spPr>
            <a:xfrm>
              <a:off x="1044375" y="2323425"/>
              <a:ext cx="65925" cy="139625"/>
            </a:xfrm>
            <a:custGeom>
              <a:avLst/>
              <a:gdLst/>
              <a:ahLst/>
              <a:cxnLst/>
              <a:rect l="l" t="t" r="r" b="b"/>
              <a:pathLst>
                <a:path w="2637" h="5585" fill="none" extrusionOk="0">
                  <a:moveTo>
                    <a:pt x="1529" y="5584"/>
                  </a:moveTo>
                  <a:cubicBezTo>
                    <a:pt x="1529" y="5584"/>
                    <a:pt x="1437" y="3975"/>
                    <a:pt x="872" y="3398"/>
                  </a:cubicBezTo>
                  <a:cubicBezTo>
                    <a:pt x="306" y="2821"/>
                    <a:pt x="1" y="1"/>
                    <a:pt x="1" y="1"/>
                  </a:cubicBezTo>
                  <a:cubicBezTo>
                    <a:pt x="1" y="1"/>
                    <a:pt x="958" y="1829"/>
                    <a:pt x="1800" y="2452"/>
                  </a:cubicBezTo>
                  <a:cubicBezTo>
                    <a:pt x="2637" y="3075"/>
                    <a:pt x="1529" y="5584"/>
                    <a:pt x="1529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6"/>
            <p:cNvSpPr/>
            <p:nvPr/>
          </p:nvSpPr>
          <p:spPr>
            <a:xfrm>
              <a:off x="1072500" y="2390175"/>
              <a:ext cx="12125" cy="16400"/>
            </a:xfrm>
            <a:custGeom>
              <a:avLst/>
              <a:gdLst/>
              <a:ahLst/>
              <a:cxnLst/>
              <a:rect l="l" t="t" r="r" b="b"/>
              <a:pathLst>
                <a:path w="485" h="656" extrusionOk="0">
                  <a:moveTo>
                    <a:pt x="140" y="1"/>
                  </a:moveTo>
                  <a:cubicBezTo>
                    <a:pt x="128" y="1"/>
                    <a:pt x="116" y="3"/>
                    <a:pt x="104" y="7"/>
                  </a:cubicBezTo>
                  <a:cubicBezTo>
                    <a:pt x="12" y="48"/>
                    <a:pt x="0" y="221"/>
                    <a:pt x="81" y="399"/>
                  </a:cubicBezTo>
                  <a:cubicBezTo>
                    <a:pt x="146" y="549"/>
                    <a:pt x="254" y="656"/>
                    <a:pt x="342" y="656"/>
                  </a:cubicBezTo>
                  <a:cubicBezTo>
                    <a:pt x="355" y="656"/>
                    <a:pt x="369" y="653"/>
                    <a:pt x="381" y="647"/>
                  </a:cubicBezTo>
                  <a:cubicBezTo>
                    <a:pt x="473" y="607"/>
                    <a:pt x="485" y="434"/>
                    <a:pt x="404" y="255"/>
                  </a:cubicBezTo>
                  <a:cubicBezTo>
                    <a:pt x="339" y="104"/>
                    <a:pt x="229" y="1"/>
                    <a:pt x="140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6"/>
            <p:cNvSpPr/>
            <p:nvPr/>
          </p:nvSpPr>
          <p:spPr>
            <a:xfrm>
              <a:off x="786250" y="2243700"/>
              <a:ext cx="65800" cy="139600"/>
            </a:xfrm>
            <a:custGeom>
              <a:avLst/>
              <a:gdLst/>
              <a:ahLst/>
              <a:cxnLst/>
              <a:rect l="l" t="t" r="r" b="b"/>
              <a:pathLst>
                <a:path w="2632" h="5584" fill="none" extrusionOk="0">
                  <a:moveTo>
                    <a:pt x="1524" y="5584"/>
                  </a:moveTo>
                  <a:cubicBezTo>
                    <a:pt x="1524" y="5584"/>
                    <a:pt x="1431" y="3980"/>
                    <a:pt x="866" y="3403"/>
                  </a:cubicBezTo>
                  <a:cubicBezTo>
                    <a:pt x="301" y="2826"/>
                    <a:pt x="1" y="0"/>
                    <a:pt x="1" y="0"/>
                  </a:cubicBezTo>
                  <a:cubicBezTo>
                    <a:pt x="1" y="0"/>
                    <a:pt x="958" y="1834"/>
                    <a:pt x="1795" y="2457"/>
                  </a:cubicBezTo>
                  <a:cubicBezTo>
                    <a:pt x="2631" y="3080"/>
                    <a:pt x="1524" y="5584"/>
                    <a:pt x="1524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6"/>
            <p:cNvSpPr/>
            <p:nvPr/>
          </p:nvSpPr>
          <p:spPr>
            <a:xfrm>
              <a:off x="814375" y="2310525"/>
              <a:ext cx="12000" cy="16325"/>
            </a:xfrm>
            <a:custGeom>
              <a:avLst/>
              <a:gdLst/>
              <a:ahLst/>
              <a:cxnLst/>
              <a:rect l="l" t="t" r="r" b="b"/>
              <a:pathLst>
                <a:path w="480" h="653" extrusionOk="0">
                  <a:moveTo>
                    <a:pt x="143" y="1"/>
                  </a:moveTo>
                  <a:cubicBezTo>
                    <a:pt x="130" y="1"/>
                    <a:pt x="116" y="4"/>
                    <a:pt x="104" y="9"/>
                  </a:cubicBezTo>
                  <a:cubicBezTo>
                    <a:pt x="12" y="50"/>
                    <a:pt x="1" y="223"/>
                    <a:pt x="76" y="396"/>
                  </a:cubicBezTo>
                  <a:cubicBezTo>
                    <a:pt x="140" y="549"/>
                    <a:pt x="251" y="652"/>
                    <a:pt x="336" y="652"/>
                  </a:cubicBezTo>
                  <a:cubicBezTo>
                    <a:pt x="350" y="652"/>
                    <a:pt x="363" y="649"/>
                    <a:pt x="375" y="644"/>
                  </a:cubicBezTo>
                  <a:cubicBezTo>
                    <a:pt x="468" y="609"/>
                    <a:pt x="479" y="430"/>
                    <a:pt x="404" y="257"/>
                  </a:cubicBezTo>
                  <a:cubicBezTo>
                    <a:pt x="340" y="103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6"/>
            <p:cNvSpPr/>
            <p:nvPr/>
          </p:nvSpPr>
          <p:spPr>
            <a:xfrm>
              <a:off x="742275" y="2274550"/>
              <a:ext cx="65925" cy="139750"/>
            </a:xfrm>
            <a:custGeom>
              <a:avLst/>
              <a:gdLst/>
              <a:ahLst/>
              <a:cxnLst/>
              <a:rect l="l" t="t" r="r" b="b"/>
              <a:pathLst>
                <a:path w="2637" h="5590" fill="none" extrusionOk="0">
                  <a:moveTo>
                    <a:pt x="1529" y="5590"/>
                  </a:moveTo>
                  <a:cubicBezTo>
                    <a:pt x="1529" y="5590"/>
                    <a:pt x="1437" y="3980"/>
                    <a:pt x="871" y="3404"/>
                  </a:cubicBezTo>
                  <a:cubicBezTo>
                    <a:pt x="300" y="2827"/>
                    <a:pt x="0" y="0"/>
                    <a:pt x="0" y="0"/>
                  </a:cubicBezTo>
                  <a:cubicBezTo>
                    <a:pt x="0" y="0"/>
                    <a:pt x="958" y="1835"/>
                    <a:pt x="1794" y="2458"/>
                  </a:cubicBezTo>
                  <a:cubicBezTo>
                    <a:pt x="2636" y="3081"/>
                    <a:pt x="1529" y="5590"/>
                    <a:pt x="1529" y="5590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6"/>
            <p:cNvSpPr/>
            <p:nvPr/>
          </p:nvSpPr>
          <p:spPr>
            <a:xfrm>
              <a:off x="770400" y="2341450"/>
              <a:ext cx="12000" cy="16350"/>
            </a:xfrm>
            <a:custGeom>
              <a:avLst/>
              <a:gdLst/>
              <a:ahLst/>
              <a:cxnLst/>
              <a:rect l="l" t="t" r="r" b="b"/>
              <a:pathLst>
                <a:path w="480" h="654" extrusionOk="0">
                  <a:moveTo>
                    <a:pt x="140" y="0"/>
                  </a:moveTo>
                  <a:cubicBezTo>
                    <a:pt x="128" y="0"/>
                    <a:pt x="116" y="2"/>
                    <a:pt x="104" y="7"/>
                  </a:cubicBezTo>
                  <a:cubicBezTo>
                    <a:pt x="12" y="47"/>
                    <a:pt x="0" y="220"/>
                    <a:pt x="75" y="399"/>
                  </a:cubicBezTo>
                  <a:cubicBezTo>
                    <a:pt x="146" y="550"/>
                    <a:pt x="256" y="653"/>
                    <a:pt x="345" y="653"/>
                  </a:cubicBezTo>
                  <a:cubicBezTo>
                    <a:pt x="357" y="653"/>
                    <a:pt x="369" y="651"/>
                    <a:pt x="381" y="647"/>
                  </a:cubicBezTo>
                  <a:cubicBezTo>
                    <a:pt x="467" y="606"/>
                    <a:pt x="479" y="433"/>
                    <a:pt x="404" y="255"/>
                  </a:cubicBezTo>
                  <a:cubicBezTo>
                    <a:pt x="338" y="103"/>
                    <a:pt x="228" y="0"/>
                    <a:pt x="140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6"/>
            <p:cNvSpPr/>
            <p:nvPr/>
          </p:nvSpPr>
          <p:spPr>
            <a:xfrm>
              <a:off x="703200" y="2306275"/>
              <a:ext cx="65775" cy="139600"/>
            </a:xfrm>
            <a:custGeom>
              <a:avLst/>
              <a:gdLst/>
              <a:ahLst/>
              <a:cxnLst/>
              <a:rect l="l" t="t" r="r" b="b"/>
              <a:pathLst>
                <a:path w="2631" h="5584" fill="none" extrusionOk="0">
                  <a:moveTo>
                    <a:pt x="1523" y="5584"/>
                  </a:moveTo>
                  <a:cubicBezTo>
                    <a:pt x="1523" y="5584"/>
                    <a:pt x="1431" y="3975"/>
                    <a:pt x="866" y="3398"/>
                  </a:cubicBezTo>
                  <a:cubicBezTo>
                    <a:pt x="300" y="2821"/>
                    <a:pt x="0" y="0"/>
                    <a:pt x="0" y="0"/>
                  </a:cubicBezTo>
                  <a:cubicBezTo>
                    <a:pt x="0" y="0"/>
                    <a:pt x="958" y="1829"/>
                    <a:pt x="1794" y="2452"/>
                  </a:cubicBezTo>
                  <a:cubicBezTo>
                    <a:pt x="2631" y="3075"/>
                    <a:pt x="1523" y="5584"/>
                    <a:pt x="1523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6"/>
            <p:cNvSpPr/>
            <p:nvPr/>
          </p:nvSpPr>
          <p:spPr>
            <a:xfrm>
              <a:off x="731325" y="2373025"/>
              <a:ext cx="11975" cy="16350"/>
            </a:xfrm>
            <a:custGeom>
              <a:avLst/>
              <a:gdLst/>
              <a:ahLst/>
              <a:cxnLst/>
              <a:rect l="l" t="t" r="r" b="b"/>
              <a:pathLst>
                <a:path w="479" h="654" extrusionOk="0">
                  <a:moveTo>
                    <a:pt x="135" y="0"/>
                  </a:moveTo>
                  <a:cubicBezTo>
                    <a:pt x="122" y="0"/>
                    <a:pt x="110" y="2"/>
                    <a:pt x="98" y="7"/>
                  </a:cubicBezTo>
                  <a:cubicBezTo>
                    <a:pt x="12" y="47"/>
                    <a:pt x="0" y="220"/>
                    <a:pt x="75" y="399"/>
                  </a:cubicBezTo>
                  <a:cubicBezTo>
                    <a:pt x="141" y="551"/>
                    <a:pt x="255" y="653"/>
                    <a:pt x="341" y="653"/>
                  </a:cubicBezTo>
                  <a:cubicBezTo>
                    <a:pt x="353" y="653"/>
                    <a:pt x="364" y="651"/>
                    <a:pt x="375" y="647"/>
                  </a:cubicBezTo>
                  <a:cubicBezTo>
                    <a:pt x="467" y="607"/>
                    <a:pt x="479" y="434"/>
                    <a:pt x="404" y="255"/>
                  </a:cubicBezTo>
                  <a:cubicBezTo>
                    <a:pt x="338" y="103"/>
                    <a:pt x="224" y="0"/>
                    <a:pt x="135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703200" y="2306275"/>
              <a:ext cx="65775" cy="139600"/>
            </a:xfrm>
            <a:custGeom>
              <a:avLst/>
              <a:gdLst/>
              <a:ahLst/>
              <a:cxnLst/>
              <a:rect l="l" t="t" r="r" b="b"/>
              <a:pathLst>
                <a:path w="2631" h="5584" fill="none" extrusionOk="0">
                  <a:moveTo>
                    <a:pt x="1523" y="5584"/>
                  </a:moveTo>
                  <a:cubicBezTo>
                    <a:pt x="1523" y="5584"/>
                    <a:pt x="1431" y="3975"/>
                    <a:pt x="866" y="3398"/>
                  </a:cubicBezTo>
                  <a:cubicBezTo>
                    <a:pt x="300" y="2821"/>
                    <a:pt x="0" y="0"/>
                    <a:pt x="0" y="0"/>
                  </a:cubicBezTo>
                  <a:cubicBezTo>
                    <a:pt x="0" y="0"/>
                    <a:pt x="958" y="1829"/>
                    <a:pt x="1794" y="2452"/>
                  </a:cubicBezTo>
                  <a:cubicBezTo>
                    <a:pt x="2631" y="3075"/>
                    <a:pt x="1523" y="5584"/>
                    <a:pt x="1523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731325" y="2373025"/>
              <a:ext cx="11975" cy="16350"/>
            </a:xfrm>
            <a:custGeom>
              <a:avLst/>
              <a:gdLst/>
              <a:ahLst/>
              <a:cxnLst/>
              <a:rect l="l" t="t" r="r" b="b"/>
              <a:pathLst>
                <a:path w="479" h="654" extrusionOk="0">
                  <a:moveTo>
                    <a:pt x="135" y="0"/>
                  </a:moveTo>
                  <a:cubicBezTo>
                    <a:pt x="122" y="0"/>
                    <a:pt x="110" y="2"/>
                    <a:pt x="98" y="7"/>
                  </a:cubicBezTo>
                  <a:cubicBezTo>
                    <a:pt x="12" y="47"/>
                    <a:pt x="0" y="220"/>
                    <a:pt x="75" y="399"/>
                  </a:cubicBezTo>
                  <a:cubicBezTo>
                    <a:pt x="141" y="551"/>
                    <a:pt x="255" y="653"/>
                    <a:pt x="341" y="653"/>
                  </a:cubicBezTo>
                  <a:cubicBezTo>
                    <a:pt x="353" y="653"/>
                    <a:pt x="364" y="651"/>
                    <a:pt x="375" y="647"/>
                  </a:cubicBezTo>
                  <a:cubicBezTo>
                    <a:pt x="467" y="607"/>
                    <a:pt x="479" y="434"/>
                    <a:pt x="404" y="255"/>
                  </a:cubicBezTo>
                  <a:cubicBezTo>
                    <a:pt x="338" y="103"/>
                    <a:pt x="224" y="0"/>
                    <a:pt x="135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791725" y="2392075"/>
              <a:ext cx="65925" cy="139600"/>
            </a:xfrm>
            <a:custGeom>
              <a:avLst/>
              <a:gdLst/>
              <a:ahLst/>
              <a:cxnLst/>
              <a:rect l="l" t="t" r="r" b="b"/>
              <a:pathLst>
                <a:path w="2637" h="5584" fill="none" extrusionOk="0">
                  <a:moveTo>
                    <a:pt x="1524" y="5584"/>
                  </a:moveTo>
                  <a:cubicBezTo>
                    <a:pt x="1524" y="5584"/>
                    <a:pt x="1431" y="3975"/>
                    <a:pt x="866" y="3398"/>
                  </a:cubicBezTo>
                  <a:cubicBezTo>
                    <a:pt x="301" y="2821"/>
                    <a:pt x="1" y="0"/>
                    <a:pt x="1" y="0"/>
                  </a:cubicBezTo>
                  <a:cubicBezTo>
                    <a:pt x="1" y="0"/>
                    <a:pt x="958" y="1829"/>
                    <a:pt x="1795" y="2452"/>
                  </a:cubicBezTo>
                  <a:cubicBezTo>
                    <a:pt x="2637" y="3081"/>
                    <a:pt x="1524" y="5584"/>
                    <a:pt x="1524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819850" y="2458925"/>
              <a:ext cx="12000" cy="16300"/>
            </a:xfrm>
            <a:custGeom>
              <a:avLst/>
              <a:gdLst/>
              <a:ahLst/>
              <a:cxnLst/>
              <a:rect l="l" t="t" r="r" b="b"/>
              <a:pathLst>
                <a:path w="480" h="652" extrusionOk="0">
                  <a:moveTo>
                    <a:pt x="144" y="0"/>
                  </a:moveTo>
                  <a:cubicBezTo>
                    <a:pt x="130" y="0"/>
                    <a:pt x="117" y="3"/>
                    <a:pt x="105" y="9"/>
                  </a:cubicBezTo>
                  <a:cubicBezTo>
                    <a:pt x="12" y="43"/>
                    <a:pt x="1" y="222"/>
                    <a:pt x="76" y="395"/>
                  </a:cubicBezTo>
                  <a:cubicBezTo>
                    <a:pt x="140" y="549"/>
                    <a:pt x="252" y="651"/>
                    <a:pt x="340" y="651"/>
                  </a:cubicBezTo>
                  <a:cubicBezTo>
                    <a:pt x="355" y="651"/>
                    <a:pt x="369" y="649"/>
                    <a:pt x="381" y="643"/>
                  </a:cubicBezTo>
                  <a:cubicBezTo>
                    <a:pt x="468" y="603"/>
                    <a:pt x="479" y="430"/>
                    <a:pt x="404" y="251"/>
                  </a:cubicBezTo>
                  <a:cubicBezTo>
                    <a:pt x="340" y="102"/>
                    <a:pt x="229" y="0"/>
                    <a:pt x="144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035875" y="2408075"/>
              <a:ext cx="54525" cy="144800"/>
            </a:xfrm>
            <a:custGeom>
              <a:avLst/>
              <a:gdLst/>
              <a:ahLst/>
              <a:cxnLst/>
              <a:rect l="l" t="t" r="r" b="b"/>
              <a:pathLst>
                <a:path w="2181" h="5792" fill="none" extrusionOk="0">
                  <a:moveTo>
                    <a:pt x="450" y="5792"/>
                  </a:moveTo>
                  <a:cubicBezTo>
                    <a:pt x="450" y="5792"/>
                    <a:pt x="791" y="4217"/>
                    <a:pt x="398" y="3513"/>
                  </a:cubicBezTo>
                  <a:cubicBezTo>
                    <a:pt x="0" y="2804"/>
                    <a:pt x="462" y="1"/>
                    <a:pt x="462" y="1"/>
                  </a:cubicBezTo>
                  <a:cubicBezTo>
                    <a:pt x="462" y="1"/>
                    <a:pt x="900" y="2020"/>
                    <a:pt x="1540" y="2844"/>
                  </a:cubicBezTo>
                  <a:cubicBezTo>
                    <a:pt x="2181" y="3669"/>
                    <a:pt x="450" y="5792"/>
                    <a:pt x="450" y="5792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055350" y="2480875"/>
              <a:ext cx="10100" cy="17225"/>
            </a:xfrm>
            <a:custGeom>
              <a:avLst/>
              <a:gdLst/>
              <a:ahLst/>
              <a:cxnLst/>
              <a:rect l="l" t="t" r="r" b="b"/>
              <a:pathLst>
                <a:path w="404" h="689" extrusionOk="0">
                  <a:moveTo>
                    <a:pt x="167" y="1"/>
                  </a:moveTo>
                  <a:cubicBezTo>
                    <a:pt x="163" y="1"/>
                    <a:pt x="160" y="1"/>
                    <a:pt x="156" y="2"/>
                  </a:cubicBezTo>
                  <a:cubicBezTo>
                    <a:pt x="58" y="13"/>
                    <a:pt x="0" y="180"/>
                    <a:pt x="29" y="371"/>
                  </a:cubicBezTo>
                  <a:cubicBezTo>
                    <a:pt x="51" y="554"/>
                    <a:pt x="148" y="689"/>
                    <a:pt x="242" y="689"/>
                  </a:cubicBezTo>
                  <a:cubicBezTo>
                    <a:pt x="246" y="689"/>
                    <a:pt x="250" y="688"/>
                    <a:pt x="254" y="688"/>
                  </a:cubicBezTo>
                  <a:cubicBezTo>
                    <a:pt x="346" y="676"/>
                    <a:pt x="404" y="509"/>
                    <a:pt x="381" y="319"/>
                  </a:cubicBezTo>
                  <a:cubicBezTo>
                    <a:pt x="353" y="136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956275" y="2459700"/>
              <a:ext cx="54525" cy="144675"/>
            </a:xfrm>
            <a:custGeom>
              <a:avLst/>
              <a:gdLst/>
              <a:ahLst/>
              <a:cxnLst/>
              <a:rect l="l" t="t" r="r" b="b"/>
              <a:pathLst>
                <a:path w="2181" h="5787" fill="none" extrusionOk="0">
                  <a:moveTo>
                    <a:pt x="450" y="5786"/>
                  </a:moveTo>
                  <a:cubicBezTo>
                    <a:pt x="450" y="5786"/>
                    <a:pt x="785" y="4211"/>
                    <a:pt x="393" y="3508"/>
                  </a:cubicBezTo>
                  <a:cubicBezTo>
                    <a:pt x="0" y="2798"/>
                    <a:pt x="462" y="1"/>
                    <a:pt x="462" y="1"/>
                  </a:cubicBezTo>
                  <a:cubicBezTo>
                    <a:pt x="462" y="1"/>
                    <a:pt x="894" y="2019"/>
                    <a:pt x="1540" y="2844"/>
                  </a:cubicBezTo>
                  <a:cubicBezTo>
                    <a:pt x="2181" y="3663"/>
                    <a:pt x="450" y="5786"/>
                    <a:pt x="450" y="5786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975600" y="2532375"/>
              <a:ext cx="10250" cy="17225"/>
            </a:xfrm>
            <a:custGeom>
              <a:avLst/>
              <a:gdLst/>
              <a:ahLst/>
              <a:cxnLst/>
              <a:rect l="l" t="t" r="r" b="b"/>
              <a:pathLst>
                <a:path w="410" h="689" extrusionOk="0">
                  <a:moveTo>
                    <a:pt x="168" y="0"/>
                  </a:moveTo>
                  <a:cubicBezTo>
                    <a:pt x="164" y="0"/>
                    <a:pt x="160" y="0"/>
                    <a:pt x="156" y="1"/>
                  </a:cubicBezTo>
                  <a:cubicBezTo>
                    <a:pt x="58" y="18"/>
                    <a:pt x="0" y="180"/>
                    <a:pt x="29" y="370"/>
                  </a:cubicBezTo>
                  <a:cubicBezTo>
                    <a:pt x="56" y="550"/>
                    <a:pt x="146" y="689"/>
                    <a:pt x="238" y="689"/>
                  </a:cubicBezTo>
                  <a:cubicBezTo>
                    <a:pt x="243" y="689"/>
                    <a:pt x="249" y="688"/>
                    <a:pt x="254" y="687"/>
                  </a:cubicBezTo>
                  <a:cubicBezTo>
                    <a:pt x="352" y="676"/>
                    <a:pt x="410" y="508"/>
                    <a:pt x="381" y="318"/>
                  </a:cubicBezTo>
                  <a:cubicBezTo>
                    <a:pt x="359" y="135"/>
                    <a:pt x="262" y="0"/>
                    <a:pt x="168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851150" y="2210950"/>
              <a:ext cx="75725" cy="133125"/>
            </a:xfrm>
            <a:custGeom>
              <a:avLst/>
              <a:gdLst/>
              <a:ahLst/>
              <a:cxnLst/>
              <a:rect l="l" t="t" r="r" b="b"/>
              <a:pathLst>
                <a:path w="3029" h="5325" fill="none" extrusionOk="0">
                  <a:moveTo>
                    <a:pt x="2273" y="5325"/>
                  </a:moveTo>
                  <a:cubicBezTo>
                    <a:pt x="2273" y="5325"/>
                    <a:pt x="1962" y="3744"/>
                    <a:pt x="1321" y="3248"/>
                  </a:cubicBezTo>
                  <a:cubicBezTo>
                    <a:pt x="681" y="2752"/>
                    <a:pt x="0" y="1"/>
                    <a:pt x="0" y="1"/>
                  </a:cubicBezTo>
                  <a:cubicBezTo>
                    <a:pt x="0" y="1"/>
                    <a:pt x="1200" y="1679"/>
                    <a:pt x="2112" y="2187"/>
                  </a:cubicBezTo>
                  <a:cubicBezTo>
                    <a:pt x="3029" y="2689"/>
                    <a:pt x="2273" y="5325"/>
                    <a:pt x="2273" y="5325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888500" y="2272750"/>
              <a:ext cx="13300" cy="15600"/>
            </a:xfrm>
            <a:custGeom>
              <a:avLst/>
              <a:gdLst/>
              <a:ahLst/>
              <a:cxnLst/>
              <a:rect l="l" t="t" r="r" b="b"/>
              <a:pathLst>
                <a:path w="532" h="624" extrusionOk="0">
                  <a:moveTo>
                    <a:pt x="142" y="0"/>
                  </a:moveTo>
                  <a:cubicBezTo>
                    <a:pt x="122" y="0"/>
                    <a:pt x="103" y="5"/>
                    <a:pt x="87" y="15"/>
                  </a:cubicBezTo>
                  <a:cubicBezTo>
                    <a:pt x="0" y="67"/>
                    <a:pt x="18" y="240"/>
                    <a:pt x="116" y="401"/>
                  </a:cubicBezTo>
                  <a:cubicBezTo>
                    <a:pt x="195" y="537"/>
                    <a:pt x="309" y="623"/>
                    <a:pt x="392" y="623"/>
                  </a:cubicBezTo>
                  <a:cubicBezTo>
                    <a:pt x="412" y="623"/>
                    <a:pt x="429" y="619"/>
                    <a:pt x="444" y="609"/>
                  </a:cubicBezTo>
                  <a:cubicBezTo>
                    <a:pt x="531" y="557"/>
                    <a:pt x="519" y="384"/>
                    <a:pt x="421" y="217"/>
                  </a:cubicBezTo>
                  <a:cubicBezTo>
                    <a:pt x="337" y="86"/>
                    <a:pt x="227" y="0"/>
                    <a:pt x="142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670175" y="2350825"/>
              <a:ext cx="65775" cy="139625"/>
            </a:xfrm>
            <a:custGeom>
              <a:avLst/>
              <a:gdLst/>
              <a:ahLst/>
              <a:cxnLst/>
              <a:rect l="l" t="t" r="r" b="b"/>
              <a:pathLst>
                <a:path w="2631" h="5585" fill="none" extrusionOk="0">
                  <a:moveTo>
                    <a:pt x="1523" y="5584"/>
                  </a:moveTo>
                  <a:cubicBezTo>
                    <a:pt x="1523" y="5584"/>
                    <a:pt x="1431" y="3981"/>
                    <a:pt x="866" y="3404"/>
                  </a:cubicBezTo>
                  <a:cubicBezTo>
                    <a:pt x="300" y="2827"/>
                    <a:pt x="0" y="1"/>
                    <a:pt x="0" y="1"/>
                  </a:cubicBezTo>
                  <a:cubicBezTo>
                    <a:pt x="0" y="1"/>
                    <a:pt x="958" y="1835"/>
                    <a:pt x="1794" y="2458"/>
                  </a:cubicBezTo>
                  <a:cubicBezTo>
                    <a:pt x="2631" y="3081"/>
                    <a:pt x="1523" y="5584"/>
                    <a:pt x="1523" y="5584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698300" y="2417675"/>
              <a:ext cx="11975" cy="16300"/>
            </a:xfrm>
            <a:custGeom>
              <a:avLst/>
              <a:gdLst/>
              <a:ahLst/>
              <a:cxnLst/>
              <a:rect l="l" t="t" r="r" b="b"/>
              <a:pathLst>
                <a:path w="479" h="652" extrusionOk="0">
                  <a:moveTo>
                    <a:pt x="138" y="1"/>
                  </a:moveTo>
                  <a:cubicBezTo>
                    <a:pt x="124" y="1"/>
                    <a:pt x="111" y="3"/>
                    <a:pt x="98" y="9"/>
                  </a:cubicBezTo>
                  <a:cubicBezTo>
                    <a:pt x="12" y="49"/>
                    <a:pt x="0" y="222"/>
                    <a:pt x="75" y="401"/>
                  </a:cubicBezTo>
                  <a:cubicBezTo>
                    <a:pt x="140" y="550"/>
                    <a:pt x="251" y="652"/>
                    <a:pt x="336" y="652"/>
                  </a:cubicBezTo>
                  <a:cubicBezTo>
                    <a:pt x="350" y="652"/>
                    <a:pt x="363" y="649"/>
                    <a:pt x="375" y="643"/>
                  </a:cubicBezTo>
                  <a:cubicBezTo>
                    <a:pt x="467" y="609"/>
                    <a:pt x="479" y="430"/>
                    <a:pt x="404" y="257"/>
                  </a:cubicBezTo>
                  <a:cubicBezTo>
                    <a:pt x="339" y="107"/>
                    <a:pt x="227" y="1"/>
                    <a:pt x="138" y="1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727425" y="2406050"/>
              <a:ext cx="65925" cy="139775"/>
            </a:xfrm>
            <a:custGeom>
              <a:avLst/>
              <a:gdLst/>
              <a:ahLst/>
              <a:cxnLst/>
              <a:rect l="l" t="t" r="r" b="b"/>
              <a:pathLst>
                <a:path w="2637" h="5591" fill="none" extrusionOk="0">
                  <a:moveTo>
                    <a:pt x="1529" y="1"/>
                  </a:moveTo>
                  <a:cubicBezTo>
                    <a:pt x="1529" y="1"/>
                    <a:pt x="1437" y="1610"/>
                    <a:pt x="866" y="2187"/>
                  </a:cubicBezTo>
                  <a:cubicBezTo>
                    <a:pt x="300" y="2764"/>
                    <a:pt x="0" y="5590"/>
                    <a:pt x="0" y="5590"/>
                  </a:cubicBezTo>
                  <a:cubicBezTo>
                    <a:pt x="0" y="5590"/>
                    <a:pt x="958" y="3756"/>
                    <a:pt x="1794" y="3133"/>
                  </a:cubicBezTo>
                  <a:cubicBezTo>
                    <a:pt x="2636" y="2510"/>
                    <a:pt x="1529" y="1"/>
                    <a:pt x="1529" y="1"/>
                  </a:cubicBezTo>
                  <a:close/>
                </a:path>
              </a:pathLst>
            </a:custGeom>
            <a:noFill/>
            <a:ln w="3900" cap="flat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755550" y="2462575"/>
              <a:ext cx="11975" cy="16400"/>
            </a:xfrm>
            <a:custGeom>
              <a:avLst/>
              <a:gdLst/>
              <a:ahLst/>
              <a:cxnLst/>
              <a:rect l="l" t="t" r="r" b="b"/>
              <a:pathLst>
                <a:path w="479" h="656" extrusionOk="0">
                  <a:moveTo>
                    <a:pt x="344" y="0"/>
                  </a:moveTo>
                  <a:cubicBezTo>
                    <a:pt x="255" y="0"/>
                    <a:pt x="141" y="103"/>
                    <a:pt x="75" y="255"/>
                  </a:cubicBezTo>
                  <a:cubicBezTo>
                    <a:pt x="0" y="434"/>
                    <a:pt x="12" y="607"/>
                    <a:pt x="104" y="647"/>
                  </a:cubicBezTo>
                  <a:cubicBezTo>
                    <a:pt x="116" y="653"/>
                    <a:pt x="128" y="655"/>
                    <a:pt x="142" y="655"/>
                  </a:cubicBezTo>
                  <a:cubicBezTo>
                    <a:pt x="227" y="655"/>
                    <a:pt x="339" y="549"/>
                    <a:pt x="404" y="399"/>
                  </a:cubicBezTo>
                  <a:cubicBezTo>
                    <a:pt x="479" y="220"/>
                    <a:pt x="467" y="47"/>
                    <a:pt x="381" y="7"/>
                  </a:cubicBezTo>
                  <a:cubicBezTo>
                    <a:pt x="369" y="2"/>
                    <a:pt x="357" y="0"/>
                    <a:pt x="344" y="0"/>
                  </a:cubicBezTo>
                  <a:close/>
                </a:path>
              </a:pathLst>
            </a:custGeom>
            <a:solidFill>
              <a:srgbClr val="1B3E59"/>
            </a:solidFill>
            <a:ln w="3900" cap="rnd" cmpd="sng">
              <a:solidFill>
                <a:srgbClr val="1B3E59"/>
              </a:solidFill>
              <a:prstDash val="solid"/>
              <a:miter lim="57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6"/>
            <p:cNvSpPr/>
            <p:nvPr/>
          </p:nvSpPr>
          <p:spPr>
            <a:xfrm>
              <a:off x="513850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1" y="543"/>
                    <a:pt x="641" y="272"/>
                  </a:cubicBezTo>
                  <a:cubicBezTo>
                    <a:pt x="1281" y="1"/>
                    <a:pt x="3254" y="508"/>
                    <a:pt x="3727" y="433"/>
                  </a:cubicBezTo>
                  <a:cubicBezTo>
                    <a:pt x="4194" y="352"/>
                    <a:pt x="4286" y="451"/>
                    <a:pt x="4269" y="993"/>
                  </a:cubicBezTo>
                  <a:cubicBezTo>
                    <a:pt x="4102" y="2556"/>
                    <a:pt x="4338" y="4165"/>
                    <a:pt x="4160" y="4650"/>
                  </a:cubicBezTo>
                  <a:cubicBezTo>
                    <a:pt x="3473" y="4667"/>
                    <a:pt x="185" y="4846"/>
                    <a:pt x="151" y="4321"/>
                  </a:cubicBezTo>
                  <a:cubicBezTo>
                    <a:pt x="116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6"/>
            <p:cNvSpPr/>
            <p:nvPr/>
          </p:nvSpPr>
          <p:spPr>
            <a:xfrm>
              <a:off x="543425" y="2641625"/>
              <a:ext cx="54250" cy="52625"/>
            </a:xfrm>
            <a:custGeom>
              <a:avLst/>
              <a:gdLst/>
              <a:ahLst/>
              <a:cxnLst/>
              <a:rect l="l" t="t" r="r" b="b"/>
              <a:pathLst>
                <a:path w="2170" h="2105" extrusionOk="0">
                  <a:moveTo>
                    <a:pt x="76" y="1"/>
                  </a:moveTo>
                  <a:cubicBezTo>
                    <a:pt x="22" y="1"/>
                    <a:pt x="45" y="81"/>
                    <a:pt x="35" y="118"/>
                  </a:cubicBezTo>
                  <a:cubicBezTo>
                    <a:pt x="0" y="614"/>
                    <a:pt x="12" y="1134"/>
                    <a:pt x="225" y="1589"/>
                  </a:cubicBezTo>
                  <a:cubicBezTo>
                    <a:pt x="351" y="1857"/>
                    <a:pt x="600" y="2103"/>
                    <a:pt x="912" y="2103"/>
                  </a:cubicBezTo>
                  <a:cubicBezTo>
                    <a:pt x="916" y="2103"/>
                    <a:pt x="920" y="2103"/>
                    <a:pt x="923" y="2103"/>
                  </a:cubicBezTo>
                  <a:cubicBezTo>
                    <a:pt x="942" y="2104"/>
                    <a:pt x="960" y="2104"/>
                    <a:pt x="978" y="2104"/>
                  </a:cubicBezTo>
                  <a:cubicBezTo>
                    <a:pt x="1224" y="2104"/>
                    <a:pt x="1461" y="1998"/>
                    <a:pt x="1638" y="1832"/>
                  </a:cubicBezTo>
                  <a:cubicBezTo>
                    <a:pt x="1915" y="1589"/>
                    <a:pt x="2106" y="1237"/>
                    <a:pt x="2146" y="868"/>
                  </a:cubicBezTo>
                  <a:cubicBezTo>
                    <a:pt x="2146" y="666"/>
                    <a:pt x="2169" y="459"/>
                    <a:pt x="2106" y="268"/>
                  </a:cubicBezTo>
                  <a:cubicBezTo>
                    <a:pt x="2065" y="205"/>
                    <a:pt x="1967" y="228"/>
                    <a:pt x="1904" y="211"/>
                  </a:cubicBezTo>
                  <a:cubicBezTo>
                    <a:pt x="1304" y="136"/>
                    <a:pt x="698" y="32"/>
                    <a:pt x="93" y="3"/>
                  </a:cubicBezTo>
                  <a:cubicBezTo>
                    <a:pt x="86" y="2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6"/>
            <p:cNvSpPr/>
            <p:nvPr/>
          </p:nvSpPr>
          <p:spPr>
            <a:xfrm>
              <a:off x="618250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9" y="1172"/>
                  </a:moveTo>
                  <a:cubicBezTo>
                    <a:pt x="307" y="474"/>
                    <a:pt x="1" y="543"/>
                    <a:pt x="641" y="272"/>
                  </a:cubicBezTo>
                  <a:cubicBezTo>
                    <a:pt x="1281" y="1"/>
                    <a:pt x="3254" y="508"/>
                    <a:pt x="3727" y="433"/>
                  </a:cubicBezTo>
                  <a:cubicBezTo>
                    <a:pt x="4194" y="352"/>
                    <a:pt x="4287" y="451"/>
                    <a:pt x="4269" y="993"/>
                  </a:cubicBezTo>
                  <a:cubicBezTo>
                    <a:pt x="4102" y="2556"/>
                    <a:pt x="4339" y="4165"/>
                    <a:pt x="4160" y="4650"/>
                  </a:cubicBezTo>
                  <a:cubicBezTo>
                    <a:pt x="3473" y="4667"/>
                    <a:pt x="185" y="4846"/>
                    <a:pt x="151" y="4321"/>
                  </a:cubicBezTo>
                  <a:cubicBezTo>
                    <a:pt x="116" y="3790"/>
                    <a:pt x="110" y="1869"/>
                    <a:pt x="209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6"/>
            <p:cNvSpPr/>
            <p:nvPr/>
          </p:nvSpPr>
          <p:spPr>
            <a:xfrm>
              <a:off x="647825" y="2641625"/>
              <a:ext cx="54250" cy="52625"/>
            </a:xfrm>
            <a:custGeom>
              <a:avLst/>
              <a:gdLst/>
              <a:ahLst/>
              <a:cxnLst/>
              <a:rect l="l" t="t" r="r" b="b"/>
              <a:pathLst>
                <a:path w="2170" h="2105" extrusionOk="0">
                  <a:moveTo>
                    <a:pt x="76" y="1"/>
                  </a:moveTo>
                  <a:cubicBezTo>
                    <a:pt x="22" y="1"/>
                    <a:pt x="46" y="81"/>
                    <a:pt x="35" y="118"/>
                  </a:cubicBezTo>
                  <a:cubicBezTo>
                    <a:pt x="0" y="614"/>
                    <a:pt x="12" y="1134"/>
                    <a:pt x="225" y="1589"/>
                  </a:cubicBezTo>
                  <a:cubicBezTo>
                    <a:pt x="351" y="1857"/>
                    <a:pt x="600" y="2103"/>
                    <a:pt x="912" y="2103"/>
                  </a:cubicBezTo>
                  <a:cubicBezTo>
                    <a:pt x="916" y="2103"/>
                    <a:pt x="920" y="2103"/>
                    <a:pt x="923" y="2103"/>
                  </a:cubicBezTo>
                  <a:cubicBezTo>
                    <a:pt x="942" y="2104"/>
                    <a:pt x="960" y="2104"/>
                    <a:pt x="978" y="2104"/>
                  </a:cubicBezTo>
                  <a:cubicBezTo>
                    <a:pt x="1224" y="2104"/>
                    <a:pt x="1461" y="1998"/>
                    <a:pt x="1638" y="1832"/>
                  </a:cubicBezTo>
                  <a:cubicBezTo>
                    <a:pt x="1915" y="1589"/>
                    <a:pt x="2106" y="1237"/>
                    <a:pt x="2146" y="868"/>
                  </a:cubicBezTo>
                  <a:cubicBezTo>
                    <a:pt x="2146" y="666"/>
                    <a:pt x="2169" y="459"/>
                    <a:pt x="2106" y="268"/>
                  </a:cubicBezTo>
                  <a:cubicBezTo>
                    <a:pt x="2065" y="205"/>
                    <a:pt x="1967" y="228"/>
                    <a:pt x="1904" y="211"/>
                  </a:cubicBezTo>
                  <a:cubicBezTo>
                    <a:pt x="1304" y="136"/>
                    <a:pt x="698" y="32"/>
                    <a:pt x="93" y="3"/>
                  </a:cubicBezTo>
                  <a:cubicBezTo>
                    <a:pt x="86" y="2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6"/>
            <p:cNvSpPr/>
            <p:nvPr/>
          </p:nvSpPr>
          <p:spPr>
            <a:xfrm>
              <a:off x="722225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1" y="543"/>
                    <a:pt x="641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75" y="993"/>
                  </a:cubicBezTo>
                  <a:cubicBezTo>
                    <a:pt x="4102" y="2556"/>
                    <a:pt x="4338" y="4165"/>
                    <a:pt x="4160" y="4650"/>
                  </a:cubicBezTo>
                  <a:cubicBezTo>
                    <a:pt x="3473" y="4667"/>
                    <a:pt x="191" y="4846"/>
                    <a:pt x="151" y="4321"/>
                  </a:cubicBezTo>
                  <a:cubicBezTo>
                    <a:pt x="116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6"/>
            <p:cNvSpPr/>
            <p:nvPr/>
          </p:nvSpPr>
          <p:spPr>
            <a:xfrm>
              <a:off x="751800" y="2641625"/>
              <a:ext cx="54225" cy="52625"/>
            </a:xfrm>
            <a:custGeom>
              <a:avLst/>
              <a:gdLst/>
              <a:ahLst/>
              <a:cxnLst/>
              <a:rect l="l" t="t" r="r" b="b"/>
              <a:pathLst>
                <a:path w="2169" h="2105" extrusionOk="0">
                  <a:moveTo>
                    <a:pt x="77" y="1"/>
                  </a:moveTo>
                  <a:cubicBezTo>
                    <a:pt x="27" y="1"/>
                    <a:pt x="45" y="81"/>
                    <a:pt x="35" y="118"/>
                  </a:cubicBezTo>
                  <a:cubicBezTo>
                    <a:pt x="0" y="614"/>
                    <a:pt x="12" y="1134"/>
                    <a:pt x="225" y="1589"/>
                  </a:cubicBezTo>
                  <a:cubicBezTo>
                    <a:pt x="351" y="1857"/>
                    <a:pt x="606" y="2103"/>
                    <a:pt x="912" y="2103"/>
                  </a:cubicBezTo>
                  <a:cubicBezTo>
                    <a:pt x="916" y="2103"/>
                    <a:pt x="920" y="2103"/>
                    <a:pt x="923" y="2103"/>
                  </a:cubicBezTo>
                  <a:cubicBezTo>
                    <a:pt x="941" y="2104"/>
                    <a:pt x="960" y="2104"/>
                    <a:pt x="978" y="2104"/>
                  </a:cubicBezTo>
                  <a:cubicBezTo>
                    <a:pt x="1224" y="2104"/>
                    <a:pt x="1462" y="1998"/>
                    <a:pt x="1644" y="1832"/>
                  </a:cubicBezTo>
                  <a:cubicBezTo>
                    <a:pt x="1921" y="1589"/>
                    <a:pt x="2106" y="1237"/>
                    <a:pt x="2146" y="868"/>
                  </a:cubicBezTo>
                  <a:cubicBezTo>
                    <a:pt x="2146" y="666"/>
                    <a:pt x="2169" y="459"/>
                    <a:pt x="2106" y="268"/>
                  </a:cubicBezTo>
                  <a:cubicBezTo>
                    <a:pt x="2065" y="205"/>
                    <a:pt x="1973" y="228"/>
                    <a:pt x="1909" y="211"/>
                  </a:cubicBezTo>
                  <a:cubicBezTo>
                    <a:pt x="1304" y="136"/>
                    <a:pt x="698" y="32"/>
                    <a:pt x="92" y="3"/>
                  </a:cubicBezTo>
                  <a:cubicBezTo>
                    <a:pt x="87" y="2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6"/>
            <p:cNvSpPr/>
            <p:nvPr/>
          </p:nvSpPr>
          <p:spPr>
            <a:xfrm>
              <a:off x="826625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7" y="474"/>
                    <a:pt x="1" y="543"/>
                    <a:pt x="641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69" y="993"/>
                  </a:cubicBezTo>
                  <a:cubicBezTo>
                    <a:pt x="4102" y="2556"/>
                    <a:pt x="4338" y="4165"/>
                    <a:pt x="4160" y="4650"/>
                  </a:cubicBezTo>
                  <a:cubicBezTo>
                    <a:pt x="3473" y="4667"/>
                    <a:pt x="185" y="4846"/>
                    <a:pt x="151" y="4321"/>
                  </a:cubicBezTo>
                  <a:cubicBezTo>
                    <a:pt x="116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6"/>
            <p:cNvSpPr/>
            <p:nvPr/>
          </p:nvSpPr>
          <p:spPr>
            <a:xfrm>
              <a:off x="856200" y="2641625"/>
              <a:ext cx="54250" cy="52625"/>
            </a:xfrm>
            <a:custGeom>
              <a:avLst/>
              <a:gdLst/>
              <a:ahLst/>
              <a:cxnLst/>
              <a:rect l="l" t="t" r="r" b="b"/>
              <a:pathLst>
                <a:path w="2170" h="2105" extrusionOk="0">
                  <a:moveTo>
                    <a:pt x="77" y="1"/>
                  </a:moveTo>
                  <a:cubicBezTo>
                    <a:pt x="27" y="1"/>
                    <a:pt x="45" y="81"/>
                    <a:pt x="35" y="118"/>
                  </a:cubicBezTo>
                  <a:cubicBezTo>
                    <a:pt x="0" y="614"/>
                    <a:pt x="12" y="1134"/>
                    <a:pt x="225" y="1589"/>
                  </a:cubicBezTo>
                  <a:cubicBezTo>
                    <a:pt x="351" y="1857"/>
                    <a:pt x="606" y="2103"/>
                    <a:pt x="913" y="2103"/>
                  </a:cubicBezTo>
                  <a:cubicBezTo>
                    <a:pt x="916" y="2103"/>
                    <a:pt x="920" y="2103"/>
                    <a:pt x="923" y="2103"/>
                  </a:cubicBezTo>
                  <a:cubicBezTo>
                    <a:pt x="942" y="2104"/>
                    <a:pt x="960" y="2104"/>
                    <a:pt x="978" y="2104"/>
                  </a:cubicBezTo>
                  <a:cubicBezTo>
                    <a:pt x="1224" y="2104"/>
                    <a:pt x="1462" y="1998"/>
                    <a:pt x="1644" y="1832"/>
                  </a:cubicBezTo>
                  <a:cubicBezTo>
                    <a:pt x="1921" y="1589"/>
                    <a:pt x="2106" y="1237"/>
                    <a:pt x="2146" y="868"/>
                  </a:cubicBezTo>
                  <a:cubicBezTo>
                    <a:pt x="2146" y="666"/>
                    <a:pt x="2169" y="459"/>
                    <a:pt x="2106" y="268"/>
                  </a:cubicBezTo>
                  <a:cubicBezTo>
                    <a:pt x="2065" y="205"/>
                    <a:pt x="1973" y="228"/>
                    <a:pt x="1910" y="211"/>
                  </a:cubicBezTo>
                  <a:cubicBezTo>
                    <a:pt x="1304" y="136"/>
                    <a:pt x="698" y="32"/>
                    <a:pt x="93" y="3"/>
                  </a:cubicBezTo>
                  <a:cubicBezTo>
                    <a:pt x="87" y="2"/>
                    <a:pt x="82" y="1"/>
                    <a:pt x="77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6"/>
            <p:cNvSpPr/>
            <p:nvPr/>
          </p:nvSpPr>
          <p:spPr>
            <a:xfrm>
              <a:off x="929450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0" y="543"/>
                    <a:pt x="641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75" y="993"/>
                  </a:cubicBezTo>
                  <a:cubicBezTo>
                    <a:pt x="4102" y="2556"/>
                    <a:pt x="4338" y="4165"/>
                    <a:pt x="4159" y="4650"/>
                  </a:cubicBezTo>
                  <a:cubicBezTo>
                    <a:pt x="3473" y="4667"/>
                    <a:pt x="191" y="4846"/>
                    <a:pt x="156" y="4321"/>
                  </a:cubicBezTo>
                  <a:cubicBezTo>
                    <a:pt x="122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6"/>
            <p:cNvSpPr/>
            <p:nvPr/>
          </p:nvSpPr>
          <p:spPr>
            <a:xfrm>
              <a:off x="959000" y="2641625"/>
              <a:ext cx="54250" cy="52625"/>
            </a:xfrm>
            <a:custGeom>
              <a:avLst/>
              <a:gdLst/>
              <a:ahLst/>
              <a:cxnLst/>
              <a:rect l="l" t="t" r="r" b="b"/>
              <a:pathLst>
                <a:path w="2170" h="2105" extrusionOk="0">
                  <a:moveTo>
                    <a:pt x="78" y="1"/>
                  </a:moveTo>
                  <a:cubicBezTo>
                    <a:pt x="28" y="1"/>
                    <a:pt x="46" y="81"/>
                    <a:pt x="36" y="118"/>
                  </a:cubicBezTo>
                  <a:cubicBezTo>
                    <a:pt x="1" y="614"/>
                    <a:pt x="12" y="1134"/>
                    <a:pt x="226" y="1589"/>
                  </a:cubicBezTo>
                  <a:cubicBezTo>
                    <a:pt x="351" y="1857"/>
                    <a:pt x="606" y="2103"/>
                    <a:pt x="919" y="2103"/>
                  </a:cubicBezTo>
                  <a:cubicBezTo>
                    <a:pt x="922" y="2103"/>
                    <a:pt x="926" y="2103"/>
                    <a:pt x="930" y="2103"/>
                  </a:cubicBezTo>
                  <a:cubicBezTo>
                    <a:pt x="948" y="2104"/>
                    <a:pt x="966" y="2104"/>
                    <a:pt x="984" y="2104"/>
                  </a:cubicBezTo>
                  <a:cubicBezTo>
                    <a:pt x="1225" y="2104"/>
                    <a:pt x="1462" y="1998"/>
                    <a:pt x="1645" y="1832"/>
                  </a:cubicBezTo>
                  <a:cubicBezTo>
                    <a:pt x="1922" y="1589"/>
                    <a:pt x="2106" y="1237"/>
                    <a:pt x="2147" y="868"/>
                  </a:cubicBezTo>
                  <a:cubicBezTo>
                    <a:pt x="2147" y="666"/>
                    <a:pt x="2170" y="459"/>
                    <a:pt x="2106" y="268"/>
                  </a:cubicBezTo>
                  <a:cubicBezTo>
                    <a:pt x="2072" y="205"/>
                    <a:pt x="1974" y="228"/>
                    <a:pt x="1910" y="211"/>
                  </a:cubicBezTo>
                  <a:cubicBezTo>
                    <a:pt x="1305" y="136"/>
                    <a:pt x="705" y="32"/>
                    <a:pt x="93" y="3"/>
                  </a:cubicBezTo>
                  <a:cubicBezTo>
                    <a:pt x="87" y="2"/>
                    <a:pt x="82" y="1"/>
                    <a:pt x="78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6"/>
            <p:cNvSpPr/>
            <p:nvPr/>
          </p:nvSpPr>
          <p:spPr>
            <a:xfrm>
              <a:off x="1033850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1" y="543"/>
                    <a:pt x="641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75" y="993"/>
                  </a:cubicBezTo>
                  <a:cubicBezTo>
                    <a:pt x="4102" y="2556"/>
                    <a:pt x="4338" y="4165"/>
                    <a:pt x="4159" y="4650"/>
                  </a:cubicBezTo>
                  <a:cubicBezTo>
                    <a:pt x="3473" y="4667"/>
                    <a:pt x="191" y="4846"/>
                    <a:pt x="151" y="4321"/>
                  </a:cubicBezTo>
                  <a:cubicBezTo>
                    <a:pt x="116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6"/>
            <p:cNvSpPr/>
            <p:nvPr/>
          </p:nvSpPr>
          <p:spPr>
            <a:xfrm>
              <a:off x="1063425" y="2641625"/>
              <a:ext cx="54225" cy="52625"/>
            </a:xfrm>
            <a:custGeom>
              <a:avLst/>
              <a:gdLst/>
              <a:ahLst/>
              <a:cxnLst/>
              <a:rect l="l" t="t" r="r" b="b"/>
              <a:pathLst>
                <a:path w="2169" h="2105" extrusionOk="0">
                  <a:moveTo>
                    <a:pt x="77" y="1"/>
                  </a:moveTo>
                  <a:cubicBezTo>
                    <a:pt x="27" y="1"/>
                    <a:pt x="45" y="81"/>
                    <a:pt x="35" y="118"/>
                  </a:cubicBezTo>
                  <a:cubicBezTo>
                    <a:pt x="0" y="614"/>
                    <a:pt x="12" y="1134"/>
                    <a:pt x="225" y="1589"/>
                  </a:cubicBezTo>
                  <a:cubicBezTo>
                    <a:pt x="350" y="1857"/>
                    <a:pt x="606" y="2103"/>
                    <a:pt x="912" y="2103"/>
                  </a:cubicBezTo>
                  <a:cubicBezTo>
                    <a:pt x="916" y="2103"/>
                    <a:pt x="919" y="2103"/>
                    <a:pt x="923" y="2103"/>
                  </a:cubicBezTo>
                  <a:cubicBezTo>
                    <a:pt x="941" y="2104"/>
                    <a:pt x="960" y="2104"/>
                    <a:pt x="978" y="2104"/>
                  </a:cubicBezTo>
                  <a:cubicBezTo>
                    <a:pt x="1224" y="2104"/>
                    <a:pt x="1461" y="1998"/>
                    <a:pt x="1644" y="1832"/>
                  </a:cubicBezTo>
                  <a:cubicBezTo>
                    <a:pt x="1921" y="1589"/>
                    <a:pt x="2105" y="1237"/>
                    <a:pt x="2146" y="868"/>
                  </a:cubicBezTo>
                  <a:cubicBezTo>
                    <a:pt x="2146" y="666"/>
                    <a:pt x="2169" y="459"/>
                    <a:pt x="2105" y="268"/>
                  </a:cubicBezTo>
                  <a:cubicBezTo>
                    <a:pt x="2065" y="205"/>
                    <a:pt x="1973" y="228"/>
                    <a:pt x="1909" y="211"/>
                  </a:cubicBezTo>
                  <a:cubicBezTo>
                    <a:pt x="1304" y="136"/>
                    <a:pt x="698" y="32"/>
                    <a:pt x="92" y="3"/>
                  </a:cubicBezTo>
                  <a:cubicBezTo>
                    <a:pt x="87" y="2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6"/>
            <p:cNvSpPr/>
            <p:nvPr/>
          </p:nvSpPr>
          <p:spPr>
            <a:xfrm>
              <a:off x="1137825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0" y="543"/>
                    <a:pt x="646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75" y="993"/>
                  </a:cubicBezTo>
                  <a:cubicBezTo>
                    <a:pt x="4102" y="2556"/>
                    <a:pt x="4338" y="4165"/>
                    <a:pt x="4165" y="4650"/>
                  </a:cubicBezTo>
                  <a:cubicBezTo>
                    <a:pt x="3473" y="4667"/>
                    <a:pt x="191" y="4846"/>
                    <a:pt x="156" y="4321"/>
                  </a:cubicBezTo>
                  <a:cubicBezTo>
                    <a:pt x="122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6"/>
            <p:cNvSpPr/>
            <p:nvPr/>
          </p:nvSpPr>
          <p:spPr>
            <a:xfrm>
              <a:off x="1167525" y="2641625"/>
              <a:ext cx="54100" cy="52625"/>
            </a:xfrm>
            <a:custGeom>
              <a:avLst/>
              <a:gdLst/>
              <a:ahLst/>
              <a:cxnLst/>
              <a:rect l="l" t="t" r="r" b="b"/>
              <a:pathLst>
                <a:path w="2164" h="2105" extrusionOk="0">
                  <a:moveTo>
                    <a:pt x="72" y="1"/>
                  </a:moveTo>
                  <a:cubicBezTo>
                    <a:pt x="22" y="1"/>
                    <a:pt x="40" y="81"/>
                    <a:pt x="29" y="118"/>
                  </a:cubicBezTo>
                  <a:cubicBezTo>
                    <a:pt x="1" y="614"/>
                    <a:pt x="6" y="1134"/>
                    <a:pt x="220" y="1589"/>
                  </a:cubicBezTo>
                  <a:cubicBezTo>
                    <a:pt x="345" y="1857"/>
                    <a:pt x="600" y="2103"/>
                    <a:pt x="913" y="2103"/>
                  </a:cubicBezTo>
                  <a:cubicBezTo>
                    <a:pt x="916" y="2103"/>
                    <a:pt x="920" y="2103"/>
                    <a:pt x="924" y="2103"/>
                  </a:cubicBezTo>
                  <a:cubicBezTo>
                    <a:pt x="942" y="2104"/>
                    <a:pt x="960" y="2104"/>
                    <a:pt x="979" y="2104"/>
                  </a:cubicBezTo>
                  <a:cubicBezTo>
                    <a:pt x="1224" y="2104"/>
                    <a:pt x="1456" y="1998"/>
                    <a:pt x="1639" y="1832"/>
                  </a:cubicBezTo>
                  <a:cubicBezTo>
                    <a:pt x="1916" y="1589"/>
                    <a:pt x="2106" y="1237"/>
                    <a:pt x="2141" y="868"/>
                  </a:cubicBezTo>
                  <a:cubicBezTo>
                    <a:pt x="2146" y="666"/>
                    <a:pt x="2164" y="459"/>
                    <a:pt x="2106" y="268"/>
                  </a:cubicBezTo>
                  <a:cubicBezTo>
                    <a:pt x="2066" y="205"/>
                    <a:pt x="1968" y="228"/>
                    <a:pt x="1904" y="211"/>
                  </a:cubicBezTo>
                  <a:cubicBezTo>
                    <a:pt x="1298" y="136"/>
                    <a:pt x="699" y="32"/>
                    <a:pt x="87" y="3"/>
                  </a:cubicBezTo>
                  <a:cubicBezTo>
                    <a:pt x="81" y="2"/>
                    <a:pt x="76" y="1"/>
                    <a:pt x="7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6"/>
            <p:cNvSpPr/>
            <p:nvPr/>
          </p:nvSpPr>
          <p:spPr>
            <a:xfrm>
              <a:off x="1242225" y="2632600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72"/>
                  </a:moveTo>
                  <a:cubicBezTo>
                    <a:pt x="306" y="474"/>
                    <a:pt x="1" y="543"/>
                    <a:pt x="647" y="272"/>
                  </a:cubicBezTo>
                  <a:cubicBezTo>
                    <a:pt x="1287" y="1"/>
                    <a:pt x="3254" y="508"/>
                    <a:pt x="3727" y="433"/>
                  </a:cubicBezTo>
                  <a:cubicBezTo>
                    <a:pt x="4200" y="352"/>
                    <a:pt x="4292" y="451"/>
                    <a:pt x="4275" y="993"/>
                  </a:cubicBezTo>
                  <a:cubicBezTo>
                    <a:pt x="4102" y="2556"/>
                    <a:pt x="4338" y="4165"/>
                    <a:pt x="4165" y="4650"/>
                  </a:cubicBezTo>
                  <a:cubicBezTo>
                    <a:pt x="3473" y="4667"/>
                    <a:pt x="191" y="4846"/>
                    <a:pt x="156" y="4321"/>
                  </a:cubicBezTo>
                  <a:cubicBezTo>
                    <a:pt x="122" y="3790"/>
                    <a:pt x="110" y="1869"/>
                    <a:pt x="208" y="1172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6"/>
            <p:cNvSpPr/>
            <p:nvPr/>
          </p:nvSpPr>
          <p:spPr>
            <a:xfrm>
              <a:off x="1271925" y="2641625"/>
              <a:ext cx="54100" cy="52625"/>
            </a:xfrm>
            <a:custGeom>
              <a:avLst/>
              <a:gdLst/>
              <a:ahLst/>
              <a:cxnLst/>
              <a:rect l="l" t="t" r="r" b="b"/>
              <a:pathLst>
                <a:path w="2164" h="2105" extrusionOk="0">
                  <a:moveTo>
                    <a:pt x="72" y="1"/>
                  </a:moveTo>
                  <a:cubicBezTo>
                    <a:pt x="22" y="1"/>
                    <a:pt x="40" y="81"/>
                    <a:pt x="30" y="118"/>
                  </a:cubicBezTo>
                  <a:cubicBezTo>
                    <a:pt x="1" y="614"/>
                    <a:pt x="7" y="1134"/>
                    <a:pt x="220" y="1589"/>
                  </a:cubicBezTo>
                  <a:cubicBezTo>
                    <a:pt x="345" y="1857"/>
                    <a:pt x="601" y="2103"/>
                    <a:pt x="913" y="2103"/>
                  </a:cubicBezTo>
                  <a:cubicBezTo>
                    <a:pt x="916" y="2103"/>
                    <a:pt x="920" y="2103"/>
                    <a:pt x="924" y="2103"/>
                  </a:cubicBezTo>
                  <a:cubicBezTo>
                    <a:pt x="942" y="2104"/>
                    <a:pt x="960" y="2104"/>
                    <a:pt x="979" y="2104"/>
                  </a:cubicBezTo>
                  <a:cubicBezTo>
                    <a:pt x="1224" y="2104"/>
                    <a:pt x="1456" y="1998"/>
                    <a:pt x="1639" y="1832"/>
                  </a:cubicBezTo>
                  <a:cubicBezTo>
                    <a:pt x="1916" y="1589"/>
                    <a:pt x="2106" y="1237"/>
                    <a:pt x="2141" y="868"/>
                  </a:cubicBezTo>
                  <a:cubicBezTo>
                    <a:pt x="2147" y="666"/>
                    <a:pt x="2164" y="459"/>
                    <a:pt x="2106" y="268"/>
                  </a:cubicBezTo>
                  <a:cubicBezTo>
                    <a:pt x="2066" y="205"/>
                    <a:pt x="1968" y="228"/>
                    <a:pt x="1904" y="211"/>
                  </a:cubicBezTo>
                  <a:cubicBezTo>
                    <a:pt x="1299" y="136"/>
                    <a:pt x="699" y="32"/>
                    <a:pt x="87" y="3"/>
                  </a:cubicBezTo>
                  <a:cubicBezTo>
                    <a:pt x="81" y="2"/>
                    <a:pt x="76" y="1"/>
                    <a:pt x="7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6"/>
            <p:cNvSpPr/>
            <p:nvPr/>
          </p:nvSpPr>
          <p:spPr>
            <a:xfrm>
              <a:off x="669600" y="3250375"/>
              <a:ext cx="108450" cy="121150"/>
            </a:xfrm>
            <a:custGeom>
              <a:avLst/>
              <a:gdLst/>
              <a:ahLst/>
              <a:cxnLst/>
              <a:rect l="l" t="t" r="r" b="b"/>
              <a:pathLst>
                <a:path w="4338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1" y="271"/>
                  </a:cubicBezTo>
                  <a:cubicBezTo>
                    <a:pt x="1287" y="0"/>
                    <a:pt x="3254" y="508"/>
                    <a:pt x="3727" y="427"/>
                  </a:cubicBezTo>
                  <a:cubicBezTo>
                    <a:pt x="4200" y="352"/>
                    <a:pt x="4286" y="444"/>
                    <a:pt x="4269" y="992"/>
                  </a:cubicBezTo>
                  <a:cubicBezTo>
                    <a:pt x="4101" y="2556"/>
                    <a:pt x="4338" y="4165"/>
                    <a:pt x="4159" y="4649"/>
                  </a:cubicBezTo>
                  <a:cubicBezTo>
                    <a:pt x="3473" y="4661"/>
                    <a:pt x="185" y="4845"/>
                    <a:pt x="150" y="4315"/>
                  </a:cubicBezTo>
                  <a:cubicBezTo>
                    <a:pt x="116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6"/>
            <p:cNvSpPr/>
            <p:nvPr/>
          </p:nvSpPr>
          <p:spPr>
            <a:xfrm>
              <a:off x="699150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2" y="1"/>
                  </a:moveTo>
                  <a:cubicBezTo>
                    <a:pt x="26" y="1"/>
                    <a:pt x="46" y="85"/>
                    <a:pt x="35" y="123"/>
                  </a:cubicBezTo>
                  <a:cubicBezTo>
                    <a:pt x="1" y="613"/>
                    <a:pt x="12" y="1132"/>
                    <a:pt x="226" y="1588"/>
                  </a:cubicBezTo>
                  <a:cubicBezTo>
                    <a:pt x="351" y="1856"/>
                    <a:pt x="606" y="2107"/>
                    <a:pt x="913" y="2107"/>
                  </a:cubicBezTo>
                  <a:cubicBezTo>
                    <a:pt x="917" y="2107"/>
                    <a:pt x="920" y="2107"/>
                    <a:pt x="924" y="2107"/>
                  </a:cubicBezTo>
                  <a:cubicBezTo>
                    <a:pt x="941" y="2108"/>
                    <a:pt x="959" y="2109"/>
                    <a:pt x="977" y="2109"/>
                  </a:cubicBezTo>
                  <a:cubicBezTo>
                    <a:pt x="1223" y="2109"/>
                    <a:pt x="1462" y="1998"/>
                    <a:pt x="1645" y="1836"/>
                  </a:cubicBezTo>
                  <a:cubicBezTo>
                    <a:pt x="1922" y="1588"/>
                    <a:pt x="2106" y="1236"/>
                    <a:pt x="2147" y="867"/>
                  </a:cubicBezTo>
                  <a:cubicBezTo>
                    <a:pt x="2147" y="671"/>
                    <a:pt x="2170" y="463"/>
                    <a:pt x="2106" y="273"/>
                  </a:cubicBezTo>
                  <a:cubicBezTo>
                    <a:pt x="2066" y="210"/>
                    <a:pt x="1968" y="233"/>
                    <a:pt x="1904" y="210"/>
                  </a:cubicBezTo>
                  <a:cubicBezTo>
                    <a:pt x="1304" y="135"/>
                    <a:pt x="699" y="36"/>
                    <a:pt x="93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6"/>
            <p:cNvSpPr/>
            <p:nvPr/>
          </p:nvSpPr>
          <p:spPr>
            <a:xfrm>
              <a:off x="774000" y="3250375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1" y="271"/>
                  </a:cubicBezTo>
                  <a:cubicBezTo>
                    <a:pt x="1287" y="0"/>
                    <a:pt x="3254" y="508"/>
                    <a:pt x="3727" y="427"/>
                  </a:cubicBezTo>
                  <a:cubicBezTo>
                    <a:pt x="4200" y="352"/>
                    <a:pt x="4286" y="444"/>
                    <a:pt x="4269" y="992"/>
                  </a:cubicBezTo>
                  <a:cubicBezTo>
                    <a:pt x="4102" y="2556"/>
                    <a:pt x="4338" y="4165"/>
                    <a:pt x="4159" y="4649"/>
                  </a:cubicBezTo>
                  <a:cubicBezTo>
                    <a:pt x="3473" y="4661"/>
                    <a:pt x="185" y="4845"/>
                    <a:pt x="150" y="4315"/>
                  </a:cubicBezTo>
                  <a:cubicBezTo>
                    <a:pt x="116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6"/>
            <p:cNvSpPr/>
            <p:nvPr/>
          </p:nvSpPr>
          <p:spPr>
            <a:xfrm>
              <a:off x="803550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1" y="1"/>
                  </a:moveTo>
                  <a:cubicBezTo>
                    <a:pt x="21" y="1"/>
                    <a:pt x="46" y="85"/>
                    <a:pt x="36" y="123"/>
                  </a:cubicBezTo>
                  <a:cubicBezTo>
                    <a:pt x="1" y="613"/>
                    <a:pt x="12" y="1132"/>
                    <a:pt x="226" y="1588"/>
                  </a:cubicBezTo>
                  <a:cubicBezTo>
                    <a:pt x="351" y="1856"/>
                    <a:pt x="601" y="2107"/>
                    <a:pt x="913" y="2107"/>
                  </a:cubicBezTo>
                  <a:cubicBezTo>
                    <a:pt x="917" y="2107"/>
                    <a:pt x="920" y="2107"/>
                    <a:pt x="924" y="2107"/>
                  </a:cubicBezTo>
                  <a:cubicBezTo>
                    <a:pt x="941" y="2108"/>
                    <a:pt x="959" y="2109"/>
                    <a:pt x="977" y="2109"/>
                  </a:cubicBezTo>
                  <a:cubicBezTo>
                    <a:pt x="1223" y="2109"/>
                    <a:pt x="1461" y="1998"/>
                    <a:pt x="1639" y="1836"/>
                  </a:cubicBezTo>
                  <a:cubicBezTo>
                    <a:pt x="1922" y="1588"/>
                    <a:pt x="2106" y="1236"/>
                    <a:pt x="2147" y="867"/>
                  </a:cubicBezTo>
                  <a:cubicBezTo>
                    <a:pt x="2147" y="671"/>
                    <a:pt x="2170" y="463"/>
                    <a:pt x="2106" y="273"/>
                  </a:cubicBezTo>
                  <a:cubicBezTo>
                    <a:pt x="2066" y="210"/>
                    <a:pt x="1968" y="233"/>
                    <a:pt x="1904" y="210"/>
                  </a:cubicBezTo>
                  <a:cubicBezTo>
                    <a:pt x="1305" y="135"/>
                    <a:pt x="699" y="36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6"/>
            <p:cNvSpPr/>
            <p:nvPr/>
          </p:nvSpPr>
          <p:spPr>
            <a:xfrm>
              <a:off x="877975" y="3250375"/>
              <a:ext cx="108450" cy="121150"/>
            </a:xfrm>
            <a:custGeom>
              <a:avLst/>
              <a:gdLst/>
              <a:ahLst/>
              <a:cxnLst/>
              <a:rect l="l" t="t" r="r" b="b"/>
              <a:pathLst>
                <a:path w="4338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1" y="271"/>
                  </a:cubicBezTo>
                  <a:cubicBezTo>
                    <a:pt x="1287" y="0"/>
                    <a:pt x="3253" y="508"/>
                    <a:pt x="3726" y="427"/>
                  </a:cubicBezTo>
                  <a:cubicBezTo>
                    <a:pt x="4199" y="352"/>
                    <a:pt x="4292" y="444"/>
                    <a:pt x="4274" y="992"/>
                  </a:cubicBezTo>
                  <a:cubicBezTo>
                    <a:pt x="4101" y="2556"/>
                    <a:pt x="4338" y="4165"/>
                    <a:pt x="4165" y="4649"/>
                  </a:cubicBezTo>
                  <a:cubicBezTo>
                    <a:pt x="3473" y="4661"/>
                    <a:pt x="191" y="4845"/>
                    <a:pt x="156" y="4315"/>
                  </a:cubicBezTo>
                  <a:cubicBezTo>
                    <a:pt x="121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6"/>
            <p:cNvSpPr/>
            <p:nvPr/>
          </p:nvSpPr>
          <p:spPr>
            <a:xfrm>
              <a:off x="907525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2" y="1"/>
                  </a:moveTo>
                  <a:cubicBezTo>
                    <a:pt x="26" y="1"/>
                    <a:pt x="46" y="85"/>
                    <a:pt x="35" y="123"/>
                  </a:cubicBezTo>
                  <a:cubicBezTo>
                    <a:pt x="1" y="613"/>
                    <a:pt x="12" y="1132"/>
                    <a:pt x="226" y="1588"/>
                  </a:cubicBezTo>
                  <a:cubicBezTo>
                    <a:pt x="351" y="1856"/>
                    <a:pt x="606" y="2107"/>
                    <a:pt x="919" y="2107"/>
                  </a:cubicBezTo>
                  <a:cubicBezTo>
                    <a:pt x="922" y="2107"/>
                    <a:pt x="926" y="2107"/>
                    <a:pt x="929" y="2107"/>
                  </a:cubicBezTo>
                  <a:cubicBezTo>
                    <a:pt x="947" y="2108"/>
                    <a:pt x="964" y="2109"/>
                    <a:pt x="981" y="2109"/>
                  </a:cubicBezTo>
                  <a:cubicBezTo>
                    <a:pt x="1223" y="2109"/>
                    <a:pt x="1462" y="1998"/>
                    <a:pt x="1645" y="1836"/>
                  </a:cubicBezTo>
                  <a:cubicBezTo>
                    <a:pt x="1922" y="1588"/>
                    <a:pt x="2112" y="1236"/>
                    <a:pt x="2146" y="867"/>
                  </a:cubicBezTo>
                  <a:cubicBezTo>
                    <a:pt x="2146" y="671"/>
                    <a:pt x="2170" y="463"/>
                    <a:pt x="2112" y="273"/>
                  </a:cubicBezTo>
                  <a:cubicBezTo>
                    <a:pt x="2071" y="210"/>
                    <a:pt x="1973" y="233"/>
                    <a:pt x="1910" y="210"/>
                  </a:cubicBezTo>
                  <a:cubicBezTo>
                    <a:pt x="1304" y="135"/>
                    <a:pt x="704" y="36"/>
                    <a:pt x="93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6"/>
            <p:cNvSpPr/>
            <p:nvPr/>
          </p:nvSpPr>
          <p:spPr>
            <a:xfrm>
              <a:off x="982375" y="3250375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1" y="271"/>
                  </a:cubicBezTo>
                  <a:cubicBezTo>
                    <a:pt x="1287" y="0"/>
                    <a:pt x="3254" y="508"/>
                    <a:pt x="3727" y="427"/>
                  </a:cubicBezTo>
                  <a:cubicBezTo>
                    <a:pt x="4200" y="352"/>
                    <a:pt x="4292" y="444"/>
                    <a:pt x="4275" y="992"/>
                  </a:cubicBezTo>
                  <a:cubicBezTo>
                    <a:pt x="4102" y="2556"/>
                    <a:pt x="4338" y="4165"/>
                    <a:pt x="4159" y="4649"/>
                  </a:cubicBezTo>
                  <a:cubicBezTo>
                    <a:pt x="3473" y="4661"/>
                    <a:pt x="191" y="4845"/>
                    <a:pt x="156" y="4315"/>
                  </a:cubicBezTo>
                  <a:cubicBezTo>
                    <a:pt x="122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6"/>
            <p:cNvSpPr/>
            <p:nvPr/>
          </p:nvSpPr>
          <p:spPr>
            <a:xfrm>
              <a:off x="1011925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2" y="1"/>
                  </a:moveTo>
                  <a:cubicBezTo>
                    <a:pt x="26" y="1"/>
                    <a:pt x="46" y="85"/>
                    <a:pt x="35" y="123"/>
                  </a:cubicBezTo>
                  <a:cubicBezTo>
                    <a:pt x="1" y="613"/>
                    <a:pt x="12" y="1132"/>
                    <a:pt x="226" y="1588"/>
                  </a:cubicBezTo>
                  <a:cubicBezTo>
                    <a:pt x="351" y="1856"/>
                    <a:pt x="606" y="2107"/>
                    <a:pt x="913" y="2107"/>
                  </a:cubicBezTo>
                  <a:cubicBezTo>
                    <a:pt x="917" y="2107"/>
                    <a:pt x="920" y="2107"/>
                    <a:pt x="924" y="2107"/>
                  </a:cubicBezTo>
                  <a:cubicBezTo>
                    <a:pt x="941" y="2108"/>
                    <a:pt x="959" y="2109"/>
                    <a:pt x="977" y="2109"/>
                  </a:cubicBezTo>
                  <a:cubicBezTo>
                    <a:pt x="1223" y="2109"/>
                    <a:pt x="1462" y="1998"/>
                    <a:pt x="1645" y="1836"/>
                  </a:cubicBezTo>
                  <a:cubicBezTo>
                    <a:pt x="1922" y="1588"/>
                    <a:pt x="2106" y="1236"/>
                    <a:pt x="2147" y="867"/>
                  </a:cubicBezTo>
                  <a:cubicBezTo>
                    <a:pt x="2147" y="671"/>
                    <a:pt x="2170" y="463"/>
                    <a:pt x="2106" y="273"/>
                  </a:cubicBezTo>
                  <a:cubicBezTo>
                    <a:pt x="2072" y="210"/>
                    <a:pt x="1974" y="233"/>
                    <a:pt x="1910" y="210"/>
                  </a:cubicBezTo>
                  <a:cubicBezTo>
                    <a:pt x="1304" y="135"/>
                    <a:pt x="705" y="36"/>
                    <a:pt x="93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6"/>
            <p:cNvSpPr/>
            <p:nvPr/>
          </p:nvSpPr>
          <p:spPr>
            <a:xfrm>
              <a:off x="1085200" y="3250375"/>
              <a:ext cx="108450" cy="121150"/>
            </a:xfrm>
            <a:custGeom>
              <a:avLst/>
              <a:gdLst/>
              <a:ahLst/>
              <a:cxnLst/>
              <a:rect l="l" t="t" r="r" b="b"/>
              <a:pathLst>
                <a:path w="4338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6" y="271"/>
                  </a:cubicBezTo>
                  <a:cubicBezTo>
                    <a:pt x="1286" y="0"/>
                    <a:pt x="3253" y="508"/>
                    <a:pt x="3726" y="427"/>
                  </a:cubicBezTo>
                  <a:cubicBezTo>
                    <a:pt x="4199" y="352"/>
                    <a:pt x="4292" y="444"/>
                    <a:pt x="4274" y="992"/>
                  </a:cubicBezTo>
                  <a:cubicBezTo>
                    <a:pt x="4101" y="2556"/>
                    <a:pt x="4338" y="4165"/>
                    <a:pt x="4165" y="4649"/>
                  </a:cubicBezTo>
                  <a:cubicBezTo>
                    <a:pt x="3472" y="4661"/>
                    <a:pt x="190" y="4845"/>
                    <a:pt x="156" y="4315"/>
                  </a:cubicBezTo>
                  <a:cubicBezTo>
                    <a:pt x="121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6"/>
            <p:cNvSpPr/>
            <p:nvPr/>
          </p:nvSpPr>
          <p:spPr>
            <a:xfrm>
              <a:off x="1114750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2" y="1"/>
                  </a:moveTo>
                  <a:cubicBezTo>
                    <a:pt x="26" y="1"/>
                    <a:pt x="46" y="85"/>
                    <a:pt x="35" y="123"/>
                  </a:cubicBezTo>
                  <a:cubicBezTo>
                    <a:pt x="1" y="613"/>
                    <a:pt x="12" y="1132"/>
                    <a:pt x="225" y="1588"/>
                  </a:cubicBezTo>
                  <a:cubicBezTo>
                    <a:pt x="351" y="1856"/>
                    <a:pt x="606" y="2107"/>
                    <a:pt x="919" y="2107"/>
                  </a:cubicBezTo>
                  <a:cubicBezTo>
                    <a:pt x="922" y="2107"/>
                    <a:pt x="926" y="2107"/>
                    <a:pt x="929" y="2107"/>
                  </a:cubicBezTo>
                  <a:cubicBezTo>
                    <a:pt x="947" y="2108"/>
                    <a:pt x="964" y="2109"/>
                    <a:pt x="982" y="2109"/>
                  </a:cubicBezTo>
                  <a:cubicBezTo>
                    <a:pt x="1228" y="2109"/>
                    <a:pt x="1461" y="1998"/>
                    <a:pt x="1644" y="1836"/>
                  </a:cubicBezTo>
                  <a:cubicBezTo>
                    <a:pt x="1921" y="1588"/>
                    <a:pt x="2112" y="1236"/>
                    <a:pt x="2146" y="867"/>
                  </a:cubicBezTo>
                  <a:cubicBezTo>
                    <a:pt x="2152" y="671"/>
                    <a:pt x="2169" y="463"/>
                    <a:pt x="2112" y="273"/>
                  </a:cubicBezTo>
                  <a:cubicBezTo>
                    <a:pt x="2071" y="210"/>
                    <a:pt x="1973" y="233"/>
                    <a:pt x="1910" y="210"/>
                  </a:cubicBezTo>
                  <a:cubicBezTo>
                    <a:pt x="1304" y="135"/>
                    <a:pt x="704" y="36"/>
                    <a:pt x="93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6"/>
            <p:cNvSpPr/>
            <p:nvPr/>
          </p:nvSpPr>
          <p:spPr>
            <a:xfrm>
              <a:off x="1189600" y="3250375"/>
              <a:ext cx="108450" cy="121150"/>
            </a:xfrm>
            <a:custGeom>
              <a:avLst/>
              <a:gdLst/>
              <a:ahLst/>
              <a:cxnLst/>
              <a:rect l="l" t="t" r="r" b="b"/>
              <a:pathLst>
                <a:path w="4338" h="4846" extrusionOk="0">
                  <a:moveTo>
                    <a:pt x="208" y="1165"/>
                  </a:moveTo>
                  <a:cubicBezTo>
                    <a:pt x="306" y="467"/>
                    <a:pt x="0" y="542"/>
                    <a:pt x="640" y="271"/>
                  </a:cubicBezTo>
                  <a:cubicBezTo>
                    <a:pt x="1286" y="0"/>
                    <a:pt x="3253" y="508"/>
                    <a:pt x="3726" y="427"/>
                  </a:cubicBezTo>
                  <a:cubicBezTo>
                    <a:pt x="4199" y="352"/>
                    <a:pt x="4292" y="444"/>
                    <a:pt x="4274" y="992"/>
                  </a:cubicBezTo>
                  <a:cubicBezTo>
                    <a:pt x="4101" y="2556"/>
                    <a:pt x="4338" y="4165"/>
                    <a:pt x="4165" y="4649"/>
                  </a:cubicBezTo>
                  <a:cubicBezTo>
                    <a:pt x="3473" y="4661"/>
                    <a:pt x="191" y="4845"/>
                    <a:pt x="156" y="4315"/>
                  </a:cubicBezTo>
                  <a:cubicBezTo>
                    <a:pt x="121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6"/>
            <p:cNvSpPr/>
            <p:nvPr/>
          </p:nvSpPr>
          <p:spPr>
            <a:xfrm>
              <a:off x="1219150" y="3259275"/>
              <a:ext cx="54250" cy="52725"/>
            </a:xfrm>
            <a:custGeom>
              <a:avLst/>
              <a:gdLst/>
              <a:ahLst/>
              <a:cxnLst/>
              <a:rect l="l" t="t" r="r" b="b"/>
              <a:pathLst>
                <a:path w="2170" h="2109" extrusionOk="0">
                  <a:moveTo>
                    <a:pt x="82" y="1"/>
                  </a:moveTo>
                  <a:cubicBezTo>
                    <a:pt x="26" y="1"/>
                    <a:pt x="46" y="85"/>
                    <a:pt x="35" y="123"/>
                  </a:cubicBezTo>
                  <a:cubicBezTo>
                    <a:pt x="1" y="613"/>
                    <a:pt x="12" y="1132"/>
                    <a:pt x="226" y="1588"/>
                  </a:cubicBezTo>
                  <a:cubicBezTo>
                    <a:pt x="351" y="1856"/>
                    <a:pt x="606" y="2107"/>
                    <a:pt x="919" y="2107"/>
                  </a:cubicBezTo>
                  <a:cubicBezTo>
                    <a:pt x="922" y="2107"/>
                    <a:pt x="926" y="2107"/>
                    <a:pt x="929" y="2107"/>
                  </a:cubicBezTo>
                  <a:cubicBezTo>
                    <a:pt x="947" y="2108"/>
                    <a:pt x="964" y="2109"/>
                    <a:pt x="981" y="2109"/>
                  </a:cubicBezTo>
                  <a:cubicBezTo>
                    <a:pt x="1223" y="2109"/>
                    <a:pt x="1461" y="1998"/>
                    <a:pt x="1645" y="1836"/>
                  </a:cubicBezTo>
                  <a:cubicBezTo>
                    <a:pt x="1921" y="1588"/>
                    <a:pt x="2112" y="1236"/>
                    <a:pt x="2146" y="867"/>
                  </a:cubicBezTo>
                  <a:cubicBezTo>
                    <a:pt x="2146" y="671"/>
                    <a:pt x="2169" y="463"/>
                    <a:pt x="2112" y="273"/>
                  </a:cubicBezTo>
                  <a:cubicBezTo>
                    <a:pt x="2071" y="210"/>
                    <a:pt x="1973" y="233"/>
                    <a:pt x="1910" y="210"/>
                  </a:cubicBezTo>
                  <a:cubicBezTo>
                    <a:pt x="1304" y="135"/>
                    <a:pt x="704" y="36"/>
                    <a:pt x="93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6"/>
            <p:cNvSpPr/>
            <p:nvPr/>
          </p:nvSpPr>
          <p:spPr>
            <a:xfrm>
              <a:off x="1293550" y="3250375"/>
              <a:ext cx="108475" cy="121150"/>
            </a:xfrm>
            <a:custGeom>
              <a:avLst/>
              <a:gdLst/>
              <a:ahLst/>
              <a:cxnLst/>
              <a:rect l="l" t="t" r="r" b="b"/>
              <a:pathLst>
                <a:path w="4339" h="4846" extrusionOk="0">
                  <a:moveTo>
                    <a:pt x="214" y="1165"/>
                  </a:moveTo>
                  <a:cubicBezTo>
                    <a:pt x="312" y="467"/>
                    <a:pt x="1" y="542"/>
                    <a:pt x="647" y="271"/>
                  </a:cubicBezTo>
                  <a:cubicBezTo>
                    <a:pt x="1287" y="0"/>
                    <a:pt x="3254" y="508"/>
                    <a:pt x="3727" y="427"/>
                  </a:cubicBezTo>
                  <a:cubicBezTo>
                    <a:pt x="4200" y="352"/>
                    <a:pt x="4292" y="444"/>
                    <a:pt x="4275" y="992"/>
                  </a:cubicBezTo>
                  <a:cubicBezTo>
                    <a:pt x="4102" y="2556"/>
                    <a:pt x="4339" y="4165"/>
                    <a:pt x="4166" y="4649"/>
                  </a:cubicBezTo>
                  <a:cubicBezTo>
                    <a:pt x="3473" y="4661"/>
                    <a:pt x="191" y="4845"/>
                    <a:pt x="157" y="4315"/>
                  </a:cubicBezTo>
                  <a:cubicBezTo>
                    <a:pt x="122" y="3790"/>
                    <a:pt x="111" y="1869"/>
                    <a:pt x="214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6"/>
            <p:cNvSpPr/>
            <p:nvPr/>
          </p:nvSpPr>
          <p:spPr>
            <a:xfrm>
              <a:off x="1323275" y="3259275"/>
              <a:ext cx="54100" cy="52725"/>
            </a:xfrm>
            <a:custGeom>
              <a:avLst/>
              <a:gdLst/>
              <a:ahLst/>
              <a:cxnLst/>
              <a:rect l="l" t="t" r="r" b="b"/>
              <a:pathLst>
                <a:path w="2164" h="2109" extrusionOk="0">
                  <a:moveTo>
                    <a:pt x="76" y="1"/>
                  </a:moveTo>
                  <a:cubicBezTo>
                    <a:pt x="20" y="1"/>
                    <a:pt x="40" y="85"/>
                    <a:pt x="29" y="123"/>
                  </a:cubicBezTo>
                  <a:cubicBezTo>
                    <a:pt x="0" y="613"/>
                    <a:pt x="6" y="1132"/>
                    <a:pt x="225" y="1588"/>
                  </a:cubicBezTo>
                  <a:cubicBezTo>
                    <a:pt x="345" y="1856"/>
                    <a:pt x="600" y="2107"/>
                    <a:pt x="913" y="2107"/>
                  </a:cubicBezTo>
                  <a:cubicBezTo>
                    <a:pt x="916" y="2107"/>
                    <a:pt x="920" y="2107"/>
                    <a:pt x="923" y="2107"/>
                  </a:cubicBezTo>
                  <a:cubicBezTo>
                    <a:pt x="941" y="2108"/>
                    <a:pt x="958" y="2109"/>
                    <a:pt x="976" y="2109"/>
                  </a:cubicBezTo>
                  <a:cubicBezTo>
                    <a:pt x="1222" y="2109"/>
                    <a:pt x="1455" y="1998"/>
                    <a:pt x="1638" y="1836"/>
                  </a:cubicBezTo>
                  <a:cubicBezTo>
                    <a:pt x="1915" y="1588"/>
                    <a:pt x="2106" y="1236"/>
                    <a:pt x="2146" y="867"/>
                  </a:cubicBezTo>
                  <a:cubicBezTo>
                    <a:pt x="2146" y="671"/>
                    <a:pt x="2163" y="463"/>
                    <a:pt x="2106" y="273"/>
                  </a:cubicBezTo>
                  <a:cubicBezTo>
                    <a:pt x="2065" y="210"/>
                    <a:pt x="1967" y="233"/>
                    <a:pt x="1904" y="210"/>
                  </a:cubicBezTo>
                  <a:cubicBezTo>
                    <a:pt x="1298" y="135"/>
                    <a:pt x="698" y="36"/>
                    <a:pt x="87" y="2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6"/>
            <p:cNvSpPr/>
            <p:nvPr/>
          </p:nvSpPr>
          <p:spPr>
            <a:xfrm>
              <a:off x="1397975" y="3250375"/>
              <a:ext cx="108450" cy="121150"/>
            </a:xfrm>
            <a:custGeom>
              <a:avLst/>
              <a:gdLst/>
              <a:ahLst/>
              <a:cxnLst/>
              <a:rect l="l" t="t" r="r" b="b"/>
              <a:pathLst>
                <a:path w="4338" h="4846" extrusionOk="0">
                  <a:moveTo>
                    <a:pt x="208" y="1165"/>
                  </a:moveTo>
                  <a:cubicBezTo>
                    <a:pt x="312" y="467"/>
                    <a:pt x="0" y="542"/>
                    <a:pt x="646" y="271"/>
                  </a:cubicBezTo>
                  <a:cubicBezTo>
                    <a:pt x="1286" y="0"/>
                    <a:pt x="3253" y="508"/>
                    <a:pt x="3726" y="427"/>
                  </a:cubicBezTo>
                  <a:cubicBezTo>
                    <a:pt x="4199" y="352"/>
                    <a:pt x="4292" y="444"/>
                    <a:pt x="4274" y="992"/>
                  </a:cubicBezTo>
                  <a:cubicBezTo>
                    <a:pt x="4101" y="2556"/>
                    <a:pt x="4338" y="4165"/>
                    <a:pt x="4165" y="4649"/>
                  </a:cubicBezTo>
                  <a:cubicBezTo>
                    <a:pt x="3473" y="4661"/>
                    <a:pt x="190" y="4845"/>
                    <a:pt x="156" y="4315"/>
                  </a:cubicBezTo>
                  <a:cubicBezTo>
                    <a:pt x="121" y="3790"/>
                    <a:pt x="110" y="1869"/>
                    <a:pt x="208" y="1165"/>
                  </a:cubicBezTo>
                  <a:close/>
                </a:path>
              </a:pathLst>
            </a:custGeom>
            <a:solidFill>
              <a:srgbClr val="FFAC00"/>
            </a:solidFill>
            <a:ln w="7650" cap="rnd" cmpd="sng">
              <a:solidFill>
                <a:srgbClr val="211F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6"/>
            <p:cNvSpPr/>
            <p:nvPr/>
          </p:nvSpPr>
          <p:spPr>
            <a:xfrm>
              <a:off x="1427675" y="3259275"/>
              <a:ext cx="54100" cy="52725"/>
            </a:xfrm>
            <a:custGeom>
              <a:avLst/>
              <a:gdLst/>
              <a:ahLst/>
              <a:cxnLst/>
              <a:rect l="l" t="t" r="r" b="b"/>
              <a:pathLst>
                <a:path w="2164" h="2109" extrusionOk="0">
                  <a:moveTo>
                    <a:pt x="76" y="1"/>
                  </a:moveTo>
                  <a:cubicBezTo>
                    <a:pt x="20" y="1"/>
                    <a:pt x="40" y="85"/>
                    <a:pt x="29" y="123"/>
                  </a:cubicBezTo>
                  <a:cubicBezTo>
                    <a:pt x="0" y="613"/>
                    <a:pt x="6" y="1132"/>
                    <a:pt x="220" y="1588"/>
                  </a:cubicBezTo>
                  <a:cubicBezTo>
                    <a:pt x="345" y="1856"/>
                    <a:pt x="600" y="2107"/>
                    <a:pt x="913" y="2107"/>
                  </a:cubicBezTo>
                  <a:cubicBezTo>
                    <a:pt x="916" y="2107"/>
                    <a:pt x="920" y="2107"/>
                    <a:pt x="923" y="2107"/>
                  </a:cubicBezTo>
                  <a:cubicBezTo>
                    <a:pt x="941" y="2108"/>
                    <a:pt x="958" y="2109"/>
                    <a:pt x="976" y="2109"/>
                  </a:cubicBezTo>
                  <a:cubicBezTo>
                    <a:pt x="1222" y="2109"/>
                    <a:pt x="1455" y="1998"/>
                    <a:pt x="1638" y="1836"/>
                  </a:cubicBezTo>
                  <a:cubicBezTo>
                    <a:pt x="1915" y="1588"/>
                    <a:pt x="2106" y="1236"/>
                    <a:pt x="2140" y="867"/>
                  </a:cubicBezTo>
                  <a:cubicBezTo>
                    <a:pt x="2146" y="671"/>
                    <a:pt x="2163" y="463"/>
                    <a:pt x="2106" y="273"/>
                  </a:cubicBezTo>
                  <a:cubicBezTo>
                    <a:pt x="2065" y="210"/>
                    <a:pt x="1967" y="233"/>
                    <a:pt x="1904" y="210"/>
                  </a:cubicBezTo>
                  <a:cubicBezTo>
                    <a:pt x="1298" y="135"/>
                    <a:pt x="698" y="36"/>
                    <a:pt x="87" y="2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7B0404"/>
            </a:solidFill>
            <a:ln w="1450" cap="rnd" cmpd="sng">
              <a:solidFill>
                <a:srgbClr val="7B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6"/>
            <p:cNvSpPr/>
            <p:nvPr/>
          </p:nvSpPr>
          <p:spPr>
            <a:xfrm>
              <a:off x="1556450" y="3270275"/>
              <a:ext cx="77025" cy="84100"/>
            </a:xfrm>
            <a:custGeom>
              <a:avLst/>
              <a:gdLst/>
              <a:ahLst/>
              <a:cxnLst/>
              <a:rect l="l" t="t" r="r" b="b"/>
              <a:pathLst>
                <a:path w="3081" h="3364" extrusionOk="0">
                  <a:moveTo>
                    <a:pt x="0" y="0"/>
                  </a:moveTo>
                  <a:lnTo>
                    <a:pt x="0" y="3363"/>
                  </a:lnTo>
                  <a:lnTo>
                    <a:pt x="444" y="3363"/>
                  </a:lnTo>
                  <a:lnTo>
                    <a:pt x="444" y="410"/>
                  </a:lnTo>
                  <a:lnTo>
                    <a:pt x="1310" y="2717"/>
                  </a:lnTo>
                  <a:lnTo>
                    <a:pt x="1765" y="2717"/>
                  </a:lnTo>
                  <a:lnTo>
                    <a:pt x="2636" y="410"/>
                  </a:lnTo>
                  <a:lnTo>
                    <a:pt x="2636" y="3363"/>
                  </a:lnTo>
                  <a:lnTo>
                    <a:pt x="3080" y="3363"/>
                  </a:lnTo>
                  <a:lnTo>
                    <a:pt x="3080" y="0"/>
                  </a:lnTo>
                  <a:lnTo>
                    <a:pt x="2400" y="0"/>
                  </a:lnTo>
                  <a:lnTo>
                    <a:pt x="1540" y="228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6"/>
            <p:cNvSpPr/>
            <p:nvPr/>
          </p:nvSpPr>
          <p:spPr>
            <a:xfrm>
              <a:off x="1655500" y="3266675"/>
              <a:ext cx="10425" cy="87700"/>
            </a:xfrm>
            <a:custGeom>
              <a:avLst/>
              <a:gdLst/>
              <a:ahLst/>
              <a:cxnLst/>
              <a:rect l="l" t="t" r="r" b="b"/>
              <a:pathLst>
                <a:path w="417" h="3508" extrusionOk="0">
                  <a:moveTo>
                    <a:pt x="1" y="0"/>
                  </a:moveTo>
                  <a:lnTo>
                    <a:pt x="1" y="525"/>
                  </a:lnTo>
                  <a:lnTo>
                    <a:pt x="416" y="525"/>
                  </a:lnTo>
                  <a:lnTo>
                    <a:pt x="416" y="0"/>
                  </a:lnTo>
                  <a:close/>
                  <a:moveTo>
                    <a:pt x="1" y="981"/>
                  </a:moveTo>
                  <a:lnTo>
                    <a:pt x="1" y="3507"/>
                  </a:lnTo>
                  <a:lnTo>
                    <a:pt x="416" y="3507"/>
                  </a:lnTo>
                  <a:lnTo>
                    <a:pt x="416" y="98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6"/>
            <p:cNvSpPr/>
            <p:nvPr/>
          </p:nvSpPr>
          <p:spPr>
            <a:xfrm>
              <a:off x="1683050" y="3266675"/>
              <a:ext cx="56400" cy="89275"/>
            </a:xfrm>
            <a:custGeom>
              <a:avLst/>
              <a:gdLst/>
              <a:ahLst/>
              <a:cxnLst/>
              <a:rect l="l" t="t" r="r" b="b"/>
              <a:pathLst>
                <a:path w="2256" h="3571" extrusionOk="0">
                  <a:moveTo>
                    <a:pt x="1137" y="1269"/>
                  </a:moveTo>
                  <a:cubicBezTo>
                    <a:pt x="1356" y="1269"/>
                    <a:pt x="1529" y="1356"/>
                    <a:pt x="1656" y="1529"/>
                  </a:cubicBezTo>
                  <a:cubicBezTo>
                    <a:pt x="1777" y="1702"/>
                    <a:pt x="1841" y="1944"/>
                    <a:pt x="1841" y="2244"/>
                  </a:cubicBezTo>
                  <a:cubicBezTo>
                    <a:pt x="1841" y="2550"/>
                    <a:pt x="1777" y="2792"/>
                    <a:pt x="1656" y="2965"/>
                  </a:cubicBezTo>
                  <a:cubicBezTo>
                    <a:pt x="1529" y="3138"/>
                    <a:pt x="1356" y="3224"/>
                    <a:pt x="1137" y="3224"/>
                  </a:cubicBezTo>
                  <a:cubicBezTo>
                    <a:pt x="918" y="3224"/>
                    <a:pt x="745" y="3138"/>
                    <a:pt x="618" y="2965"/>
                  </a:cubicBezTo>
                  <a:cubicBezTo>
                    <a:pt x="491" y="2792"/>
                    <a:pt x="433" y="2550"/>
                    <a:pt x="433" y="2244"/>
                  </a:cubicBezTo>
                  <a:cubicBezTo>
                    <a:pt x="433" y="1944"/>
                    <a:pt x="491" y="1702"/>
                    <a:pt x="618" y="1529"/>
                  </a:cubicBezTo>
                  <a:cubicBezTo>
                    <a:pt x="745" y="1356"/>
                    <a:pt x="918" y="1269"/>
                    <a:pt x="1137" y="1269"/>
                  </a:cubicBezTo>
                  <a:close/>
                  <a:moveTo>
                    <a:pt x="1841" y="0"/>
                  </a:moveTo>
                  <a:lnTo>
                    <a:pt x="1841" y="1367"/>
                  </a:lnTo>
                  <a:cubicBezTo>
                    <a:pt x="1754" y="1217"/>
                    <a:pt x="1645" y="1102"/>
                    <a:pt x="1512" y="1033"/>
                  </a:cubicBezTo>
                  <a:cubicBezTo>
                    <a:pt x="1379" y="958"/>
                    <a:pt x="1218" y="923"/>
                    <a:pt x="1033" y="923"/>
                  </a:cubicBezTo>
                  <a:cubicBezTo>
                    <a:pt x="727" y="923"/>
                    <a:pt x="479" y="1044"/>
                    <a:pt x="289" y="1286"/>
                  </a:cubicBezTo>
                  <a:cubicBezTo>
                    <a:pt x="99" y="1529"/>
                    <a:pt x="1" y="1852"/>
                    <a:pt x="1" y="2244"/>
                  </a:cubicBezTo>
                  <a:cubicBezTo>
                    <a:pt x="1" y="2642"/>
                    <a:pt x="99" y="2965"/>
                    <a:pt x="289" y="3207"/>
                  </a:cubicBezTo>
                  <a:cubicBezTo>
                    <a:pt x="479" y="3449"/>
                    <a:pt x="727" y="3571"/>
                    <a:pt x="1033" y="3571"/>
                  </a:cubicBezTo>
                  <a:cubicBezTo>
                    <a:pt x="1218" y="3571"/>
                    <a:pt x="1379" y="3536"/>
                    <a:pt x="1512" y="3461"/>
                  </a:cubicBezTo>
                  <a:cubicBezTo>
                    <a:pt x="1645" y="3392"/>
                    <a:pt x="1754" y="3276"/>
                    <a:pt x="1841" y="3126"/>
                  </a:cubicBezTo>
                  <a:lnTo>
                    <a:pt x="1841" y="3507"/>
                  </a:lnTo>
                  <a:lnTo>
                    <a:pt x="2256" y="3507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6"/>
            <p:cNvSpPr/>
            <p:nvPr/>
          </p:nvSpPr>
          <p:spPr>
            <a:xfrm>
              <a:off x="1756300" y="3289725"/>
              <a:ext cx="56425" cy="88575"/>
            </a:xfrm>
            <a:custGeom>
              <a:avLst/>
              <a:gdLst/>
              <a:ahLst/>
              <a:cxnLst/>
              <a:rect l="l" t="t" r="r" b="b"/>
              <a:pathLst>
                <a:path w="2257" h="3543" extrusionOk="0">
                  <a:moveTo>
                    <a:pt x="1137" y="347"/>
                  </a:moveTo>
                  <a:cubicBezTo>
                    <a:pt x="1356" y="347"/>
                    <a:pt x="1529" y="428"/>
                    <a:pt x="1656" y="595"/>
                  </a:cubicBezTo>
                  <a:cubicBezTo>
                    <a:pt x="1777" y="757"/>
                    <a:pt x="1841" y="993"/>
                    <a:pt x="1841" y="1293"/>
                  </a:cubicBezTo>
                  <a:cubicBezTo>
                    <a:pt x="1841" y="1593"/>
                    <a:pt x="1777" y="1824"/>
                    <a:pt x="1656" y="1991"/>
                  </a:cubicBezTo>
                  <a:cubicBezTo>
                    <a:pt x="1529" y="2152"/>
                    <a:pt x="1356" y="2239"/>
                    <a:pt x="1137" y="2239"/>
                  </a:cubicBezTo>
                  <a:cubicBezTo>
                    <a:pt x="912" y="2239"/>
                    <a:pt x="739" y="2152"/>
                    <a:pt x="612" y="1991"/>
                  </a:cubicBezTo>
                  <a:cubicBezTo>
                    <a:pt x="491" y="1824"/>
                    <a:pt x="428" y="1593"/>
                    <a:pt x="428" y="1293"/>
                  </a:cubicBezTo>
                  <a:cubicBezTo>
                    <a:pt x="428" y="993"/>
                    <a:pt x="491" y="757"/>
                    <a:pt x="612" y="595"/>
                  </a:cubicBezTo>
                  <a:cubicBezTo>
                    <a:pt x="739" y="428"/>
                    <a:pt x="912" y="347"/>
                    <a:pt x="1137" y="347"/>
                  </a:cubicBezTo>
                  <a:close/>
                  <a:moveTo>
                    <a:pt x="1033" y="1"/>
                  </a:moveTo>
                  <a:cubicBezTo>
                    <a:pt x="722" y="1"/>
                    <a:pt x="474" y="116"/>
                    <a:pt x="284" y="353"/>
                  </a:cubicBezTo>
                  <a:cubicBezTo>
                    <a:pt x="99" y="589"/>
                    <a:pt x="1" y="901"/>
                    <a:pt x="1" y="1293"/>
                  </a:cubicBezTo>
                  <a:cubicBezTo>
                    <a:pt x="1" y="1679"/>
                    <a:pt x="99" y="1997"/>
                    <a:pt x="284" y="2227"/>
                  </a:cubicBezTo>
                  <a:cubicBezTo>
                    <a:pt x="474" y="2464"/>
                    <a:pt x="722" y="2585"/>
                    <a:pt x="1033" y="2585"/>
                  </a:cubicBezTo>
                  <a:cubicBezTo>
                    <a:pt x="1218" y="2585"/>
                    <a:pt x="1379" y="2545"/>
                    <a:pt x="1512" y="2475"/>
                  </a:cubicBezTo>
                  <a:cubicBezTo>
                    <a:pt x="1645" y="2400"/>
                    <a:pt x="1754" y="2291"/>
                    <a:pt x="1841" y="2141"/>
                  </a:cubicBezTo>
                  <a:lnTo>
                    <a:pt x="1841" y="2343"/>
                  </a:lnTo>
                  <a:cubicBezTo>
                    <a:pt x="1841" y="2631"/>
                    <a:pt x="1777" y="2845"/>
                    <a:pt x="1639" y="2989"/>
                  </a:cubicBezTo>
                  <a:cubicBezTo>
                    <a:pt x="1506" y="3127"/>
                    <a:pt x="1299" y="3202"/>
                    <a:pt x="1028" y="3202"/>
                  </a:cubicBezTo>
                  <a:cubicBezTo>
                    <a:pt x="906" y="3202"/>
                    <a:pt x="785" y="3185"/>
                    <a:pt x="664" y="3156"/>
                  </a:cubicBezTo>
                  <a:cubicBezTo>
                    <a:pt x="549" y="3121"/>
                    <a:pt x="428" y="3075"/>
                    <a:pt x="307" y="3006"/>
                  </a:cubicBezTo>
                  <a:lnTo>
                    <a:pt x="307" y="3410"/>
                  </a:lnTo>
                  <a:cubicBezTo>
                    <a:pt x="428" y="3456"/>
                    <a:pt x="555" y="3491"/>
                    <a:pt x="682" y="3508"/>
                  </a:cubicBezTo>
                  <a:cubicBezTo>
                    <a:pt x="808" y="3531"/>
                    <a:pt x="947" y="3543"/>
                    <a:pt x="1097" y="3543"/>
                  </a:cubicBezTo>
                  <a:cubicBezTo>
                    <a:pt x="1489" y="3543"/>
                    <a:pt x="1777" y="3439"/>
                    <a:pt x="1974" y="3225"/>
                  </a:cubicBezTo>
                  <a:cubicBezTo>
                    <a:pt x="2164" y="3018"/>
                    <a:pt x="2256" y="2700"/>
                    <a:pt x="2256" y="2268"/>
                  </a:cubicBezTo>
                  <a:lnTo>
                    <a:pt x="2256" y="59"/>
                  </a:lnTo>
                  <a:lnTo>
                    <a:pt x="1841" y="59"/>
                  </a:lnTo>
                  <a:lnTo>
                    <a:pt x="1841" y="445"/>
                  </a:lnTo>
                  <a:cubicBezTo>
                    <a:pt x="1754" y="295"/>
                    <a:pt x="1645" y="186"/>
                    <a:pt x="1512" y="111"/>
                  </a:cubicBezTo>
                  <a:cubicBezTo>
                    <a:pt x="1379" y="36"/>
                    <a:pt x="1218" y="1"/>
                    <a:pt x="1033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6"/>
            <p:cNvSpPr/>
            <p:nvPr/>
          </p:nvSpPr>
          <p:spPr>
            <a:xfrm>
              <a:off x="1833025" y="3291175"/>
              <a:ext cx="52800" cy="64775"/>
            </a:xfrm>
            <a:custGeom>
              <a:avLst/>
              <a:gdLst/>
              <a:ahLst/>
              <a:cxnLst/>
              <a:rect l="l" t="t" r="r" b="b"/>
              <a:pathLst>
                <a:path w="2112" h="2591" extrusionOk="0">
                  <a:moveTo>
                    <a:pt x="1" y="1"/>
                  </a:moveTo>
                  <a:lnTo>
                    <a:pt x="1" y="1529"/>
                  </a:lnTo>
                  <a:cubicBezTo>
                    <a:pt x="1" y="1875"/>
                    <a:pt x="75" y="2141"/>
                    <a:pt x="225" y="2319"/>
                  </a:cubicBezTo>
                  <a:cubicBezTo>
                    <a:pt x="375" y="2498"/>
                    <a:pt x="595" y="2591"/>
                    <a:pt x="883" y="2591"/>
                  </a:cubicBezTo>
                  <a:cubicBezTo>
                    <a:pt x="1062" y="2591"/>
                    <a:pt x="1212" y="2556"/>
                    <a:pt x="1344" y="2481"/>
                  </a:cubicBezTo>
                  <a:cubicBezTo>
                    <a:pt x="1483" y="2406"/>
                    <a:pt x="1598" y="2291"/>
                    <a:pt x="1696" y="2141"/>
                  </a:cubicBezTo>
                  <a:lnTo>
                    <a:pt x="1696" y="2527"/>
                  </a:lnTo>
                  <a:lnTo>
                    <a:pt x="2112" y="2527"/>
                  </a:lnTo>
                  <a:lnTo>
                    <a:pt x="2112" y="1"/>
                  </a:lnTo>
                  <a:lnTo>
                    <a:pt x="1696" y="1"/>
                  </a:lnTo>
                  <a:lnTo>
                    <a:pt x="1696" y="1431"/>
                  </a:lnTo>
                  <a:cubicBezTo>
                    <a:pt x="1696" y="1679"/>
                    <a:pt x="1633" y="1875"/>
                    <a:pt x="1500" y="2014"/>
                  </a:cubicBezTo>
                  <a:cubicBezTo>
                    <a:pt x="1373" y="2158"/>
                    <a:pt x="1195" y="2233"/>
                    <a:pt x="970" y="2233"/>
                  </a:cubicBezTo>
                  <a:cubicBezTo>
                    <a:pt x="785" y="2233"/>
                    <a:pt x="647" y="2169"/>
                    <a:pt x="554" y="2054"/>
                  </a:cubicBezTo>
                  <a:cubicBezTo>
                    <a:pt x="462" y="1933"/>
                    <a:pt x="416" y="1754"/>
                    <a:pt x="416" y="15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6"/>
            <p:cNvSpPr/>
            <p:nvPr/>
          </p:nvSpPr>
          <p:spPr>
            <a:xfrm>
              <a:off x="1899350" y="3273300"/>
              <a:ext cx="39400" cy="81075"/>
            </a:xfrm>
            <a:custGeom>
              <a:avLst/>
              <a:gdLst/>
              <a:ahLst/>
              <a:cxnLst/>
              <a:rect l="l" t="t" r="r" b="b"/>
              <a:pathLst>
                <a:path w="1576" h="3243" extrusionOk="0">
                  <a:moveTo>
                    <a:pt x="307" y="0"/>
                  </a:moveTo>
                  <a:lnTo>
                    <a:pt x="307" y="716"/>
                  </a:lnTo>
                  <a:lnTo>
                    <a:pt x="1" y="716"/>
                  </a:lnTo>
                  <a:lnTo>
                    <a:pt x="1" y="1039"/>
                  </a:lnTo>
                  <a:lnTo>
                    <a:pt x="307" y="1039"/>
                  </a:lnTo>
                  <a:lnTo>
                    <a:pt x="307" y="2411"/>
                  </a:lnTo>
                  <a:cubicBezTo>
                    <a:pt x="307" y="2723"/>
                    <a:pt x="370" y="2942"/>
                    <a:pt x="491" y="3063"/>
                  </a:cubicBezTo>
                  <a:cubicBezTo>
                    <a:pt x="612" y="3179"/>
                    <a:pt x="831" y="3242"/>
                    <a:pt x="1154" y="3242"/>
                  </a:cubicBezTo>
                  <a:lnTo>
                    <a:pt x="1576" y="3242"/>
                  </a:lnTo>
                  <a:lnTo>
                    <a:pt x="1576" y="2896"/>
                  </a:lnTo>
                  <a:lnTo>
                    <a:pt x="1154" y="2896"/>
                  </a:lnTo>
                  <a:cubicBezTo>
                    <a:pt x="981" y="2896"/>
                    <a:pt x="866" y="2867"/>
                    <a:pt x="808" y="2804"/>
                  </a:cubicBezTo>
                  <a:cubicBezTo>
                    <a:pt x="751" y="2746"/>
                    <a:pt x="722" y="2613"/>
                    <a:pt x="722" y="2411"/>
                  </a:cubicBezTo>
                  <a:lnTo>
                    <a:pt x="722" y="1039"/>
                  </a:lnTo>
                  <a:lnTo>
                    <a:pt x="1576" y="1039"/>
                  </a:lnTo>
                  <a:lnTo>
                    <a:pt x="1576" y="716"/>
                  </a:lnTo>
                  <a:lnTo>
                    <a:pt x="722" y="7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6"/>
            <p:cNvSpPr/>
            <p:nvPr/>
          </p:nvSpPr>
          <p:spPr>
            <a:xfrm>
              <a:off x="1983000" y="3291175"/>
              <a:ext cx="84675" cy="63200"/>
            </a:xfrm>
            <a:custGeom>
              <a:avLst/>
              <a:gdLst/>
              <a:ahLst/>
              <a:cxnLst/>
              <a:rect l="l" t="t" r="r" b="b"/>
              <a:pathLst>
                <a:path w="3387" h="2528" extrusionOk="0">
                  <a:moveTo>
                    <a:pt x="0" y="1"/>
                  </a:moveTo>
                  <a:lnTo>
                    <a:pt x="664" y="2527"/>
                  </a:lnTo>
                  <a:lnTo>
                    <a:pt x="1154" y="2527"/>
                  </a:lnTo>
                  <a:lnTo>
                    <a:pt x="1696" y="456"/>
                  </a:lnTo>
                  <a:lnTo>
                    <a:pt x="2238" y="2527"/>
                  </a:lnTo>
                  <a:lnTo>
                    <a:pt x="2729" y="2527"/>
                  </a:lnTo>
                  <a:lnTo>
                    <a:pt x="3386" y="1"/>
                  </a:lnTo>
                  <a:lnTo>
                    <a:pt x="2977" y="1"/>
                  </a:lnTo>
                  <a:lnTo>
                    <a:pt x="2458" y="1973"/>
                  </a:lnTo>
                  <a:lnTo>
                    <a:pt x="1938" y="1"/>
                  </a:lnTo>
                  <a:lnTo>
                    <a:pt x="1454" y="1"/>
                  </a:lnTo>
                  <a:lnTo>
                    <a:pt x="935" y="1973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6"/>
            <p:cNvSpPr/>
            <p:nvPr/>
          </p:nvSpPr>
          <p:spPr>
            <a:xfrm>
              <a:off x="2079475" y="3289725"/>
              <a:ext cx="53375" cy="66225"/>
            </a:xfrm>
            <a:custGeom>
              <a:avLst/>
              <a:gdLst/>
              <a:ahLst/>
              <a:cxnLst/>
              <a:rect l="l" t="t" r="r" b="b"/>
              <a:pathLst>
                <a:path w="2135" h="2649" extrusionOk="0">
                  <a:moveTo>
                    <a:pt x="1719" y="1316"/>
                  </a:moveTo>
                  <a:lnTo>
                    <a:pt x="1719" y="1408"/>
                  </a:lnTo>
                  <a:cubicBezTo>
                    <a:pt x="1719" y="1679"/>
                    <a:pt x="1650" y="1893"/>
                    <a:pt x="1506" y="2060"/>
                  </a:cubicBezTo>
                  <a:cubicBezTo>
                    <a:pt x="1367" y="2222"/>
                    <a:pt x="1188" y="2302"/>
                    <a:pt x="958" y="2302"/>
                  </a:cubicBezTo>
                  <a:cubicBezTo>
                    <a:pt x="790" y="2302"/>
                    <a:pt x="658" y="2262"/>
                    <a:pt x="560" y="2176"/>
                  </a:cubicBezTo>
                  <a:cubicBezTo>
                    <a:pt x="462" y="2089"/>
                    <a:pt x="416" y="1968"/>
                    <a:pt x="416" y="1824"/>
                  </a:cubicBezTo>
                  <a:cubicBezTo>
                    <a:pt x="416" y="1639"/>
                    <a:pt x="479" y="1506"/>
                    <a:pt x="612" y="1431"/>
                  </a:cubicBezTo>
                  <a:cubicBezTo>
                    <a:pt x="739" y="1351"/>
                    <a:pt x="969" y="1316"/>
                    <a:pt x="1304" y="1316"/>
                  </a:cubicBezTo>
                  <a:close/>
                  <a:moveTo>
                    <a:pt x="1044" y="1"/>
                  </a:moveTo>
                  <a:cubicBezTo>
                    <a:pt x="912" y="1"/>
                    <a:pt x="767" y="12"/>
                    <a:pt x="629" y="47"/>
                  </a:cubicBezTo>
                  <a:cubicBezTo>
                    <a:pt x="485" y="70"/>
                    <a:pt x="335" y="116"/>
                    <a:pt x="185" y="174"/>
                  </a:cubicBezTo>
                  <a:lnTo>
                    <a:pt x="185" y="560"/>
                  </a:lnTo>
                  <a:cubicBezTo>
                    <a:pt x="312" y="491"/>
                    <a:pt x="444" y="439"/>
                    <a:pt x="583" y="405"/>
                  </a:cubicBezTo>
                  <a:cubicBezTo>
                    <a:pt x="715" y="370"/>
                    <a:pt x="860" y="353"/>
                    <a:pt x="1004" y="353"/>
                  </a:cubicBezTo>
                  <a:cubicBezTo>
                    <a:pt x="1229" y="353"/>
                    <a:pt x="1402" y="405"/>
                    <a:pt x="1529" y="509"/>
                  </a:cubicBezTo>
                  <a:cubicBezTo>
                    <a:pt x="1656" y="612"/>
                    <a:pt x="1719" y="757"/>
                    <a:pt x="1719" y="953"/>
                  </a:cubicBezTo>
                  <a:lnTo>
                    <a:pt x="1719" y="993"/>
                  </a:lnTo>
                  <a:lnTo>
                    <a:pt x="1137" y="993"/>
                  </a:lnTo>
                  <a:cubicBezTo>
                    <a:pt x="762" y="993"/>
                    <a:pt x="473" y="1062"/>
                    <a:pt x="283" y="1206"/>
                  </a:cubicBezTo>
                  <a:cubicBezTo>
                    <a:pt x="98" y="1351"/>
                    <a:pt x="0" y="1564"/>
                    <a:pt x="0" y="1847"/>
                  </a:cubicBezTo>
                  <a:cubicBezTo>
                    <a:pt x="0" y="2095"/>
                    <a:pt x="75" y="2285"/>
                    <a:pt x="231" y="2435"/>
                  </a:cubicBezTo>
                  <a:cubicBezTo>
                    <a:pt x="381" y="2579"/>
                    <a:pt x="589" y="2649"/>
                    <a:pt x="848" y="2649"/>
                  </a:cubicBezTo>
                  <a:cubicBezTo>
                    <a:pt x="1050" y="2649"/>
                    <a:pt x="1223" y="2614"/>
                    <a:pt x="1361" y="2539"/>
                  </a:cubicBezTo>
                  <a:cubicBezTo>
                    <a:pt x="1506" y="2470"/>
                    <a:pt x="1621" y="2354"/>
                    <a:pt x="1719" y="2199"/>
                  </a:cubicBezTo>
                  <a:lnTo>
                    <a:pt x="1719" y="2585"/>
                  </a:lnTo>
                  <a:lnTo>
                    <a:pt x="2134" y="2585"/>
                  </a:lnTo>
                  <a:lnTo>
                    <a:pt x="2134" y="1143"/>
                  </a:lnTo>
                  <a:cubicBezTo>
                    <a:pt x="2134" y="757"/>
                    <a:pt x="2042" y="474"/>
                    <a:pt x="1863" y="284"/>
                  </a:cubicBezTo>
                  <a:cubicBezTo>
                    <a:pt x="1685" y="93"/>
                    <a:pt x="1408" y="1"/>
                    <a:pt x="104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2154175" y="326667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0" y="0"/>
                  </a:moveTo>
                  <a:lnTo>
                    <a:pt x="0" y="3507"/>
                  </a:lnTo>
                  <a:lnTo>
                    <a:pt x="415" y="3507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6"/>
            <p:cNvSpPr/>
            <p:nvPr/>
          </p:nvSpPr>
          <p:spPr>
            <a:xfrm>
              <a:off x="2186175" y="3266675"/>
              <a:ext cx="10400" cy="87700"/>
            </a:xfrm>
            <a:custGeom>
              <a:avLst/>
              <a:gdLst/>
              <a:ahLst/>
              <a:cxnLst/>
              <a:rect l="l" t="t" r="r" b="b"/>
              <a:pathLst>
                <a:path w="416" h="3508" extrusionOk="0">
                  <a:moveTo>
                    <a:pt x="1" y="0"/>
                  </a:moveTo>
                  <a:lnTo>
                    <a:pt x="1" y="3507"/>
                  </a:lnTo>
                  <a:lnTo>
                    <a:pt x="416" y="3507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6"/>
            <p:cNvSpPr/>
            <p:nvPr/>
          </p:nvSpPr>
          <p:spPr>
            <a:xfrm>
              <a:off x="798075" y="2817475"/>
              <a:ext cx="75875" cy="40100"/>
            </a:xfrm>
            <a:custGeom>
              <a:avLst/>
              <a:gdLst/>
              <a:ahLst/>
              <a:cxnLst/>
              <a:rect l="l" t="t" r="r" b="b"/>
              <a:pathLst>
                <a:path w="3035" h="1604" fill="none" extrusionOk="0">
                  <a:moveTo>
                    <a:pt x="1" y="1604"/>
                  </a:moveTo>
                  <a:lnTo>
                    <a:pt x="1362" y="0"/>
                  </a:lnTo>
                  <a:lnTo>
                    <a:pt x="3035" y="1275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6"/>
            <p:cNvSpPr/>
            <p:nvPr/>
          </p:nvSpPr>
          <p:spPr>
            <a:xfrm>
              <a:off x="1127575" y="1926150"/>
              <a:ext cx="58300" cy="52375"/>
            </a:xfrm>
            <a:custGeom>
              <a:avLst/>
              <a:gdLst/>
              <a:ahLst/>
              <a:cxnLst/>
              <a:rect l="l" t="t" r="r" b="b"/>
              <a:pathLst>
                <a:path w="2332" h="2095" fill="none" extrusionOk="0">
                  <a:moveTo>
                    <a:pt x="1" y="128"/>
                  </a:moveTo>
                  <a:lnTo>
                    <a:pt x="2100" y="1"/>
                  </a:lnTo>
                  <a:lnTo>
                    <a:pt x="2331" y="2094"/>
                  </a:ln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1786300" y="1199225"/>
              <a:ext cx="266525" cy="156050"/>
            </a:xfrm>
            <a:custGeom>
              <a:avLst/>
              <a:gdLst/>
              <a:ahLst/>
              <a:cxnLst/>
              <a:rect l="l" t="t" r="r" b="b"/>
              <a:pathLst>
                <a:path w="10661" h="6242" fill="none" extrusionOk="0">
                  <a:moveTo>
                    <a:pt x="1" y="6242"/>
                  </a:moveTo>
                  <a:cubicBezTo>
                    <a:pt x="3392" y="4004"/>
                    <a:pt x="6951" y="1927"/>
                    <a:pt x="10660" y="1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1939875" y="1171975"/>
              <a:ext cx="113950" cy="133975"/>
            </a:xfrm>
            <a:custGeom>
              <a:avLst/>
              <a:gdLst/>
              <a:ahLst/>
              <a:cxnLst/>
              <a:rect l="l" t="t" r="r" b="b"/>
              <a:pathLst>
                <a:path w="4558" h="5359" fill="none" extrusionOk="0">
                  <a:moveTo>
                    <a:pt x="1" y="0"/>
                  </a:moveTo>
                  <a:lnTo>
                    <a:pt x="4557" y="1050"/>
                  </a:lnTo>
                  <a:lnTo>
                    <a:pt x="3537" y="5359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6"/>
            <p:cNvSpPr/>
            <p:nvPr/>
          </p:nvSpPr>
          <p:spPr>
            <a:xfrm>
              <a:off x="1208050" y="3823725"/>
              <a:ext cx="163125" cy="189500"/>
            </a:xfrm>
            <a:custGeom>
              <a:avLst/>
              <a:gdLst/>
              <a:ahLst/>
              <a:cxnLst/>
              <a:rect l="l" t="t" r="r" b="b"/>
              <a:pathLst>
                <a:path w="6525" h="7580" fill="none" extrusionOk="0">
                  <a:moveTo>
                    <a:pt x="6524" y="7580"/>
                  </a:moveTo>
                  <a:cubicBezTo>
                    <a:pt x="3756" y="4794"/>
                    <a:pt x="2250" y="2988"/>
                    <a:pt x="0" y="0"/>
                  </a:cubicBez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6"/>
            <p:cNvSpPr/>
            <p:nvPr/>
          </p:nvSpPr>
          <p:spPr>
            <a:xfrm>
              <a:off x="1191475" y="3822000"/>
              <a:ext cx="122450" cy="116250"/>
            </a:xfrm>
            <a:custGeom>
              <a:avLst/>
              <a:gdLst/>
              <a:ahLst/>
              <a:cxnLst/>
              <a:rect l="l" t="t" r="r" b="b"/>
              <a:pathLst>
                <a:path w="4898" h="4650" fill="none" extrusionOk="0">
                  <a:moveTo>
                    <a:pt x="0" y="4649"/>
                  </a:moveTo>
                  <a:lnTo>
                    <a:pt x="502" y="0"/>
                  </a:lnTo>
                  <a:lnTo>
                    <a:pt x="4897" y="496"/>
                  </a:lnTo>
                </a:path>
              </a:pathLst>
            </a:custGeom>
            <a:noFill/>
            <a:ln w="576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1499775" y="2893325"/>
              <a:ext cx="143225" cy="143075"/>
            </a:xfrm>
            <a:custGeom>
              <a:avLst/>
              <a:gdLst/>
              <a:ahLst/>
              <a:cxnLst/>
              <a:rect l="l" t="t" r="r" b="b"/>
              <a:pathLst>
                <a:path w="5729" h="5723" fill="none" extrusionOk="0">
                  <a:moveTo>
                    <a:pt x="5728" y="2861"/>
                  </a:moveTo>
                  <a:cubicBezTo>
                    <a:pt x="5728" y="4442"/>
                    <a:pt x="4448" y="5722"/>
                    <a:pt x="2867" y="5722"/>
                  </a:cubicBezTo>
                  <a:cubicBezTo>
                    <a:pt x="1281" y="5722"/>
                    <a:pt x="0" y="4442"/>
                    <a:pt x="0" y="2861"/>
                  </a:cubicBezTo>
                  <a:cubicBezTo>
                    <a:pt x="0" y="1281"/>
                    <a:pt x="1281" y="0"/>
                    <a:pt x="2867" y="0"/>
                  </a:cubicBezTo>
                  <a:cubicBezTo>
                    <a:pt x="4448" y="0"/>
                    <a:pt x="5728" y="1281"/>
                    <a:pt x="5728" y="2861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1571450" y="2913650"/>
              <a:ext cx="34625" cy="53675"/>
            </a:xfrm>
            <a:custGeom>
              <a:avLst/>
              <a:gdLst/>
              <a:ahLst/>
              <a:cxnLst/>
              <a:rect l="l" t="t" r="r" b="b"/>
              <a:pathLst>
                <a:path w="1385" h="2147" fill="none" extrusionOk="0">
                  <a:moveTo>
                    <a:pt x="0" y="1"/>
                  </a:moveTo>
                  <a:lnTo>
                    <a:pt x="0" y="2146"/>
                  </a:lnTo>
                  <a:lnTo>
                    <a:pt x="1384" y="1454"/>
                  </a:lnTo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1722275" y="2922300"/>
              <a:ext cx="57700" cy="87275"/>
            </a:xfrm>
            <a:custGeom>
              <a:avLst/>
              <a:gdLst/>
              <a:ahLst/>
              <a:cxnLst/>
              <a:rect l="l" t="t" r="r" b="b"/>
              <a:pathLst>
                <a:path w="2308" h="3491" extrusionOk="0">
                  <a:moveTo>
                    <a:pt x="1154" y="358"/>
                  </a:moveTo>
                  <a:cubicBezTo>
                    <a:pt x="1350" y="358"/>
                    <a:pt x="1506" y="405"/>
                    <a:pt x="1616" y="503"/>
                  </a:cubicBezTo>
                  <a:cubicBezTo>
                    <a:pt x="1725" y="601"/>
                    <a:pt x="1783" y="739"/>
                    <a:pt x="1783" y="912"/>
                  </a:cubicBezTo>
                  <a:cubicBezTo>
                    <a:pt x="1783" y="1085"/>
                    <a:pt x="1725" y="1224"/>
                    <a:pt x="1616" y="1322"/>
                  </a:cubicBezTo>
                  <a:cubicBezTo>
                    <a:pt x="1506" y="1420"/>
                    <a:pt x="1350" y="1466"/>
                    <a:pt x="1154" y="1466"/>
                  </a:cubicBezTo>
                  <a:cubicBezTo>
                    <a:pt x="958" y="1466"/>
                    <a:pt x="808" y="1420"/>
                    <a:pt x="699" y="1322"/>
                  </a:cubicBezTo>
                  <a:cubicBezTo>
                    <a:pt x="589" y="1224"/>
                    <a:pt x="537" y="1085"/>
                    <a:pt x="537" y="912"/>
                  </a:cubicBezTo>
                  <a:cubicBezTo>
                    <a:pt x="537" y="739"/>
                    <a:pt x="589" y="601"/>
                    <a:pt x="699" y="503"/>
                  </a:cubicBezTo>
                  <a:cubicBezTo>
                    <a:pt x="808" y="405"/>
                    <a:pt x="958" y="358"/>
                    <a:pt x="1154" y="358"/>
                  </a:cubicBezTo>
                  <a:close/>
                  <a:moveTo>
                    <a:pt x="1154" y="1823"/>
                  </a:moveTo>
                  <a:cubicBezTo>
                    <a:pt x="1373" y="1823"/>
                    <a:pt x="1546" y="1881"/>
                    <a:pt x="1668" y="1997"/>
                  </a:cubicBezTo>
                  <a:cubicBezTo>
                    <a:pt x="1794" y="2112"/>
                    <a:pt x="1852" y="2273"/>
                    <a:pt x="1852" y="2475"/>
                  </a:cubicBezTo>
                  <a:cubicBezTo>
                    <a:pt x="1852" y="2677"/>
                    <a:pt x="1794" y="2839"/>
                    <a:pt x="1668" y="2954"/>
                  </a:cubicBezTo>
                  <a:cubicBezTo>
                    <a:pt x="1541" y="3069"/>
                    <a:pt x="1373" y="3127"/>
                    <a:pt x="1154" y="3127"/>
                  </a:cubicBezTo>
                  <a:cubicBezTo>
                    <a:pt x="941" y="3127"/>
                    <a:pt x="768" y="3069"/>
                    <a:pt x="647" y="2954"/>
                  </a:cubicBezTo>
                  <a:cubicBezTo>
                    <a:pt x="520" y="2839"/>
                    <a:pt x="462" y="2677"/>
                    <a:pt x="462" y="2475"/>
                  </a:cubicBezTo>
                  <a:cubicBezTo>
                    <a:pt x="462" y="2273"/>
                    <a:pt x="520" y="2112"/>
                    <a:pt x="647" y="1997"/>
                  </a:cubicBezTo>
                  <a:cubicBezTo>
                    <a:pt x="768" y="1881"/>
                    <a:pt x="941" y="1823"/>
                    <a:pt x="1154" y="1823"/>
                  </a:cubicBezTo>
                  <a:close/>
                  <a:moveTo>
                    <a:pt x="1154" y="1"/>
                  </a:moveTo>
                  <a:cubicBezTo>
                    <a:pt x="825" y="1"/>
                    <a:pt x="560" y="76"/>
                    <a:pt x="370" y="231"/>
                  </a:cubicBezTo>
                  <a:cubicBezTo>
                    <a:pt x="179" y="387"/>
                    <a:pt x="81" y="601"/>
                    <a:pt x="81" y="872"/>
                  </a:cubicBezTo>
                  <a:cubicBezTo>
                    <a:pt x="81" y="1062"/>
                    <a:pt x="133" y="1224"/>
                    <a:pt x="243" y="1356"/>
                  </a:cubicBezTo>
                  <a:cubicBezTo>
                    <a:pt x="352" y="1495"/>
                    <a:pt x="508" y="1581"/>
                    <a:pt x="699" y="1633"/>
                  </a:cubicBezTo>
                  <a:cubicBezTo>
                    <a:pt x="479" y="1685"/>
                    <a:pt x="312" y="1783"/>
                    <a:pt x="185" y="1933"/>
                  </a:cubicBezTo>
                  <a:cubicBezTo>
                    <a:pt x="64" y="2077"/>
                    <a:pt x="1" y="2262"/>
                    <a:pt x="1" y="2475"/>
                  </a:cubicBezTo>
                  <a:cubicBezTo>
                    <a:pt x="1" y="2804"/>
                    <a:pt x="104" y="3052"/>
                    <a:pt x="301" y="3225"/>
                  </a:cubicBezTo>
                  <a:cubicBezTo>
                    <a:pt x="502" y="3404"/>
                    <a:pt x="785" y="3490"/>
                    <a:pt x="1154" y="3490"/>
                  </a:cubicBezTo>
                  <a:cubicBezTo>
                    <a:pt x="1529" y="3490"/>
                    <a:pt x="1812" y="3404"/>
                    <a:pt x="2008" y="3225"/>
                  </a:cubicBezTo>
                  <a:cubicBezTo>
                    <a:pt x="2210" y="3052"/>
                    <a:pt x="2308" y="2804"/>
                    <a:pt x="2308" y="2475"/>
                  </a:cubicBezTo>
                  <a:cubicBezTo>
                    <a:pt x="2308" y="2262"/>
                    <a:pt x="2250" y="2077"/>
                    <a:pt x="2123" y="1933"/>
                  </a:cubicBezTo>
                  <a:cubicBezTo>
                    <a:pt x="2002" y="1783"/>
                    <a:pt x="1835" y="1685"/>
                    <a:pt x="1616" y="1633"/>
                  </a:cubicBezTo>
                  <a:cubicBezTo>
                    <a:pt x="1806" y="1581"/>
                    <a:pt x="1956" y="1495"/>
                    <a:pt x="2066" y="1356"/>
                  </a:cubicBezTo>
                  <a:cubicBezTo>
                    <a:pt x="2175" y="1224"/>
                    <a:pt x="2233" y="1062"/>
                    <a:pt x="2233" y="872"/>
                  </a:cubicBezTo>
                  <a:cubicBezTo>
                    <a:pt x="2233" y="601"/>
                    <a:pt x="2135" y="387"/>
                    <a:pt x="1944" y="231"/>
                  </a:cubicBezTo>
                  <a:cubicBezTo>
                    <a:pt x="1754" y="76"/>
                    <a:pt x="1489" y="1"/>
                    <a:pt x="1154" y="1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1793525" y="2971625"/>
              <a:ext cx="30450" cy="9250"/>
            </a:xfrm>
            <a:custGeom>
              <a:avLst/>
              <a:gdLst/>
              <a:ahLst/>
              <a:cxnLst/>
              <a:rect l="l" t="t" r="r" b="b"/>
              <a:pathLst>
                <a:path w="1218" h="370" extrusionOk="0">
                  <a:moveTo>
                    <a:pt x="0" y="0"/>
                  </a:moveTo>
                  <a:lnTo>
                    <a:pt x="0" y="370"/>
                  </a:lnTo>
                  <a:lnTo>
                    <a:pt x="1217" y="370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1842250" y="2923750"/>
              <a:ext cx="50075" cy="84100"/>
            </a:xfrm>
            <a:custGeom>
              <a:avLst/>
              <a:gdLst/>
              <a:ahLst/>
              <a:cxnLst/>
              <a:rect l="l" t="t" r="r" b="b"/>
              <a:pathLst>
                <a:path w="2003" h="3364" extrusionOk="0">
                  <a:moveTo>
                    <a:pt x="802" y="0"/>
                  </a:moveTo>
                  <a:lnTo>
                    <a:pt x="1" y="162"/>
                  </a:lnTo>
                  <a:lnTo>
                    <a:pt x="1" y="577"/>
                  </a:lnTo>
                  <a:lnTo>
                    <a:pt x="808" y="416"/>
                  </a:lnTo>
                  <a:lnTo>
                    <a:pt x="808" y="2983"/>
                  </a:lnTo>
                  <a:lnTo>
                    <a:pt x="64" y="2983"/>
                  </a:lnTo>
                  <a:lnTo>
                    <a:pt x="64" y="3363"/>
                  </a:lnTo>
                  <a:lnTo>
                    <a:pt x="2002" y="3363"/>
                  </a:lnTo>
                  <a:lnTo>
                    <a:pt x="2002" y="2983"/>
                  </a:lnTo>
                  <a:lnTo>
                    <a:pt x="1258" y="29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1911750" y="2923750"/>
              <a:ext cx="54550" cy="85825"/>
            </a:xfrm>
            <a:custGeom>
              <a:avLst/>
              <a:gdLst/>
              <a:ahLst/>
              <a:cxnLst/>
              <a:rect l="l" t="t" r="r" b="b"/>
              <a:pathLst>
                <a:path w="2182" h="3433" extrusionOk="0">
                  <a:moveTo>
                    <a:pt x="145" y="0"/>
                  </a:moveTo>
                  <a:lnTo>
                    <a:pt x="145" y="1691"/>
                  </a:lnTo>
                  <a:cubicBezTo>
                    <a:pt x="272" y="1633"/>
                    <a:pt x="393" y="1592"/>
                    <a:pt x="514" y="1564"/>
                  </a:cubicBezTo>
                  <a:cubicBezTo>
                    <a:pt x="635" y="1535"/>
                    <a:pt x="757" y="1523"/>
                    <a:pt x="878" y="1523"/>
                  </a:cubicBezTo>
                  <a:cubicBezTo>
                    <a:pt x="1137" y="1523"/>
                    <a:pt x="1345" y="1592"/>
                    <a:pt x="1495" y="1731"/>
                  </a:cubicBezTo>
                  <a:cubicBezTo>
                    <a:pt x="1651" y="1864"/>
                    <a:pt x="1726" y="2054"/>
                    <a:pt x="1726" y="2285"/>
                  </a:cubicBezTo>
                  <a:cubicBezTo>
                    <a:pt x="1726" y="2521"/>
                    <a:pt x="1651" y="2706"/>
                    <a:pt x="1495" y="2844"/>
                  </a:cubicBezTo>
                  <a:cubicBezTo>
                    <a:pt x="1345" y="2977"/>
                    <a:pt x="1137" y="3046"/>
                    <a:pt x="878" y="3046"/>
                  </a:cubicBezTo>
                  <a:cubicBezTo>
                    <a:pt x="716" y="3046"/>
                    <a:pt x="566" y="3029"/>
                    <a:pt x="422" y="2994"/>
                  </a:cubicBezTo>
                  <a:cubicBezTo>
                    <a:pt x="278" y="2959"/>
                    <a:pt x="139" y="2902"/>
                    <a:pt x="1" y="2827"/>
                  </a:cubicBezTo>
                  <a:lnTo>
                    <a:pt x="1" y="3288"/>
                  </a:lnTo>
                  <a:cubicBezTo>
                    <a:pt x="157" y="3334"/>
                    <a:pt x="312" y="3369"/>
                    <a:pt x="457" y="3392"/>
                  </a:cubicBezTo>
                  <a:cubicBezTo>
                    <a:pt x="601" y="3421"/>
                    <a:pt x="745" y="3432"/>
                    <a:pt x="889" y="3432"/>
                  </a:cubicBezTo>
                  <a:cubicBezTo>
                    <a:pt x="1299" y="3432"/>
                    <a:pt x="1616" y="3329"/>
                    <a:pt x="1841" y="3133"/>
                  </a:cubicBezTo>
                  <a:cubicBezTo>
                    <a:pt x="2066" y="2931"/>
                    <a:pt x="2181" y="2648"/>
                    <a:pt x="2181" y="2285"/>
                  </a:cubicBezTo>
                  <a:cubicBezTo>
                    <a:pt x="2181" y="1933"/>
                    <a:pt x="2072" y="1656"/>
                    <a:pt x="1852" y="1448"/>
                  </a:cubicBezTo>
                  <a:cubicBezTo>
                    <a:pt x="1633" y="1246"/>
                    <a:pt x="1333" y="1143"/>
                    <a:pt x="958" y="1143"/>
                  </a:cubicBezTo>
                  <a:cubicBezTo>
                    <a:pt x="895" y="1143"/>
                    <a:pt x="826" y="1148"/>
                    <a:pt x="762" y="1160"/>
                  </a:cubicBezTo>
                  <a:cubicBezTo>
                    <a:pt x="693" y="1171"/>
                    <a:pt x="630" y="1189"/>
                    <a:pt x="560" y="1206"/>
                  </a:cubicBezTo>
                  <a:lnTo>
                    <a:pt x="560" y="381"/>
                  </a:lnTo>
                  <a:lnTo>
                    <a:pt x="1933" y="381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6"/>
            <p:cNvSpPr/>
            <p:nvPr/>
          </p:nvSpPr>
          <p:spPr>
            <a:xfrm>
              <a:off x="2019325" y="2920150"/>
              <a:ext cx="56425" cy="89425"/>
            </a:xfrm>
            <a:custGeom>
              <a:avLst/>
              <a:gdLst/>
              <a:ahLst/>
              <a:cxnLst/>
              <a:rect l="l" t="t" r="r" b="b"/>
              <a:pathLst>
                <a:path w="2257" h="3577" extrusionOk="0">
                  <a:moveTo>
                    <a:pt x="1137" y="1269"/>
                  </a:moveTo>
                  <a:cubicBezTo>
                    <a:pt x="1356" y="1269"/>
                    <a:pt x="1529" y="1356"/>
                    <a:pt x="1651" y="1535"/>
                  </a:cubicBezTo>
                  <a:cubicBezTo>
                    <a:pt x="1777" y="1708"/>
                    <a:pt x="1841" y="1944"/>
                    <a:pt x="1841" y="2250"/>
                  </a:cubicBezTo>
                  <a:cubicBezTo>
                    <a:pt x="1841" y="2556"/>
                    <a:pt x="1777" y="2792"/>
                    <a:pt x="1651" y="2971"/>
                  </a:cubicBezTo>
                  <a:cubicBezTo>
                    <a:pt x="1529" y="3138"/>
                    <a:pt x="1356" y="3225"/>
                    <a:pt x="1137" y="3225"/>
                  </a:cubicBezTo>
                  <a:cubicBezTo>
                    <a:pt x="918" y="3225"/>
                    <a:pt x="745" y="3138"/>
                    <a:pt x="618" y="2971"/>
                  </a:cubicBezTo>
                  <a:cubicBezTo>
                    <a:pt x="491" y="2792"/>
                    <a:pt x="428" y="2556"/>
                    <a:pt x="428" y="2250"/>
                  </a:cubicBezTo>
                  <a:cubicBezTo>
                    <a:pt x="428" y="1944"/>
                    <a:pt x="491" y="1708"/>
                    <a:pt x="618" y="1535"/>
                  </a:cubicBezTo>
                  <a:cubicBezTo>
                    <a:pt x="745" y="1356"/>
                    <a:pt x="918" y="1269"/>
                    <a:pt x="1137" y="1269"/>
                  </a:cubicBezTo>
                  <a:close/>
                  <a:moveTo>
                    <a:pt x="1841" y="0"/>
                  </a:moveTo>
                  <a:lnTo>
                    <a:pt x="1841" y="1367"/>
                  </a:lnTo>
                  <a:cubicBezTo>
                    <a:pt x="1754" y="1217"/>
                    <a:pt x="1645" y="1108"/>
                    <a:pt x="1512" y="1033"/>
                  </a:cubicBezTo>
                  <a:cubicBezTo>
                    <a:pt x="1379" y="964"/>
                    <a:pt x="1218" y="923"/>
                    <a:pt x="1033" y="923"/>
                  </a:cubicBezTo>
                  <a:cubicBezTo>
                    <a:pt x="728" y="923"/>
                    <a:pt x="480" y="1044"/>
                    <a:pt x="289" y="1292"/>
                  </a:cubicBezTo>
                  <a:cubicBezTo>
                    <a:pt x="99" y="1535"/>
                    <a:pt x="1" y="1852"/>
                    <a:pt x="1" y="2250"/>
                  </a:cubicBezTo>
                  <a:cubicBezTo>
                    <a:pt x="1" y="2648"/>
                    <a:pt x="99" y="2965"/>
                    <a:pt x="289" y="3207"/>
                  </a:cubicBezTo>
                  <a:cubicBezTo>
                    <a:pt x="480" y="3455"/>
                    <a:pt x="728" y="3576"/>
                    <a:pt x="1033" y="3576"/>
                  </a:cubicBezTo>
                  <a:cubicBezTo>
                    <a:pt x="1218" y="3576"/>
                    <a:pt x="1379" y="3536"/>
                    <a:pt x="1512" y="3467"/>
                  </a:cubicBezTo>
                  <a:cubicBezTo>
                    <a:pt x="1645" y="3392"/>
                    <a:pt x="1754" y="3282"/>
                    <a:pt x="1841" y="3132"/>
                  </a:cubicBezTo>
                  <a:lnTo>
                    <a:pt x="1841" y="3507"/>
                  </a:lnTo>
                  <a:lnTo>
                    <a:pt x="2256" y="3507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2093175" y="2943225"/>
              <a:ext cx="53225" cy="66350"/>
            </a:xfrm>
            <a:custGeom>
              <a:avLst/>
              <a:gdLst/>
              <a:ahLst/>
              <a:cxnLst/>
              <a:rect l="l" t="t" r="r" b="b"/>
              <a:pathLst>
                <a:path w="2129" h="2654" extrusionOk="0">
                  <a:moveTo>
                    <a:pt x="1713" y="1315"/>
                  </a:moveTo>
                  <a:lnTo>
                    <a:pt x="1713" y="1408"/>
                  </a:lnTo>
                  <a:cubicBezTo>
                    <a:pt x="1713" y="1679"/>
                    <a:pt x="1644" y="1898"/>
                    <a:pt x="1506" y="2059"/>
                  </a:cubicBezTo>
                  <a:cubicBezTo>
                    <a:pt x="1367" y="2221"/>
                    <a:pt x="1183" y="2302"/>
                    <a:pt x="952" y="2302"/>
                  </a:cubicBezTo>
                  <a:cubicBezTo>
                    <a:pt x="790" y="2302"/>
                    <a:pt x="658" y="2261"/>
                    <a:pt x="560" y="2175"/>
                  </a:cubicBezTo>
                  <a:cubicBezTo>
                    <a:pt x="462" y="2088"/>
                    <a:pt x="415" y="1973"/>
                    <a:pt x="415" y="1823"/>
                  </a:cubicBezTo>
                  <a:cubicBezTo>
                    <a:pt x="415" y="1638"/>
                    <a:pt x="479" y="1511"/>
                    <a:pt x="606" y="1431"/>
                  </a:cubicBezTo>
                  <a:cubicBezTo>
                    <a:pt x="739" y="1356"/>
                    <a:pt x="969" y="1315"/>
                    <a:pt x="1304" y="1315"/>
                  </a:cubicBezTo>
                  <a:close/>
                  <a:moveTo>
                    <a:pt x="1044" y="0"/>
                  </a:moveTo>
                  <a:cubicBezTo>
                    <a:pt x="906" y="0"/>
                    <a:pt x="767" y="17"/>
                    <a:pt x="623" y="46"/>
                  </a:cubicBezTo>
                  <a:cubicBezTo>
                    <a:pt x="485" y="75"/>
                    <a:pt x="335" y="121"/>
                    <a:pt x="185" y="179"/>
                  </a:cubicBezTo>
                  <a:lnTo>
                    <a:pt x="185" y="560"/>
                  </a:lnTo>
                  <a:cubicBezTo>
                    <a:pt x="312" y="490"/>
                    <a:pt x="444" y="439"/>
                    <a:pt x="577" y="404"/>
                  </a:cubicBezTo>
                  <a:cubicBezTo>
                    <a:pt x="715" y="369"/>
                    <a:pt x="854" y="352"/>
                    <a:pt x="998" y="352"/>
                  </a:cubicBezTo>
                  <a:cubicBezTo>
                    <a:pt x="1229" y="352"/>
                    <a:pt x="1402" y="404"/>
                    <a:pt x="1529" y="514"/>
                  </a:cubicBezTo>
                  <a:cubicBezTo>
                    <a:pt x="1656" y="612"/>
                    <a:pt x="1713" y="762"/>
                    <a:pt x="1713" y="952"/>
                  </a:cubicBezTo>
                  <a:lnTo>
                    <a:pt x="1713" y="992"/>
                  </a:lnTo>
                  <a:lnTo>
                    <a:pt x="1137" y="992"/>
                  </a:lnTo>
                  <a:cubicBezTo>
                    <a:pt x="756" y="992"/>
                    <a:pt x="473" y="1067"/>
                    <a:pt x="283" y="1211"/>
                  </a:cubicBezTo>
                  <a:cubicBezTo>
                    <a:pt x="92" y="1356"/>
                    <a:pt x="0" y="1569"/>
                    <a:pt x="0" y="1852"/>
                  </a:cubicBezTo>
                  <a:cubicBezTo>
                    <a:pt x="0" y="2094"/>
                    <a:pt x="75" y="2290"/>
                    <a:pt x="225" y="2434"/>
                  </a:cubicBezTo>
                  <a:cubicBezTo>
                    <a:pt x="381" y="2578"/>
                    <a:pt x="589" y="2653"/>
                    <a:pt x="842" y="2653"/>
                  </a:cubicBezTo>
                  <a:cubicBezTo>
                    <a:pt x="1050" y="2653"/>
                    <a:pt x="1223" y="2613"/>
                    <a:pt x="1361" y="2544"/>
                  </a:cubicBezTo>
                  <a:cubicBezTo>
                    <a:pt x="1506" y="2469"/>
                    <a:pt x="1621" y="2354"/>
                    <a:pt x="1713" y="2204"/>
                  </a:cubicBezTo>
                  <a:lnTo>
                    <a:pt x="1713" y="2584"/>
                  </a:lnTo>
                  <a:lnTo>
                    <a:pt x="2129" y="2584"/>
                  </a:lnTo>
                  <a:lnTo>
                    <a:pt x="2129" y="1148"/>
                  </a:lnTo>
                  <a:cubicBezTo>
                    <a:pt x="2129" y="762"/>
                    <a:pt x="2042" y="473"/>
                    <a:pt x="1858" y="283"/>
                  </a:cubicBezTo>
                  <a:cubicBezTo>
                    <a:pt x="1679" y="98"/>
                    <a:pt x="1408" y="0"/>
                    <a:pt x="1044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2160375" y="2944800"/>
              <a:ext cx="61450" cy="87125"/>
            </a:xfrm>
            <a:custGeom>
              <a:avLst/>
              <a:gdLst/>
              <a:ahLst/>
              <a:cxnLst/>
              <a:rect l="l" t="t" r="r" b="b"/>
              <a:pathLst>
                <a:path w="2458" h="3485" extrusionOk="0">
                  <a:moveTo>
                    <a:pt x="0" y="1"/>
                  </a:moveTo>
                  <a:lnTo>
                    <a:pt x="1021" y="2481"/>
                  </a:lnTo>
                  <a:lnTo>
                    <a:pt x="946" y="2671"/>
                  </a:lnTo>
                  <a:cubicBezTo>
                    <a:pt x="871" y="2873"/>
                    <a:pt x="802" y="3000"/>
                    <a:pt x="738" y="3052"/>
                  </a:cubicBezTo>
                  <a:cubicBezTo>
                    <a:pt x="675" y="3110"/>
                    <a:pt x="583" y="3138"/>
                    <a:pt x="467" y="3138"/>
                  </a:cubicBezTo>
                  <a:lnTo>
                    <a:pt x="225" y="3138"/>
                  </a:lnTo>
                  <a:lnTo>
                    <a:pt x="225" y="3485"/>
                  </a:lnTo>
                  <a:lnTo>
                    <a:pt x="560" y="3485"/>
                  </a:lnTo>
                  <a:cubicBezTo>
                    <a:pt x="744" y="3485"/>
                    <a:pt x="894" y="3438"/>
                    <a:pt x="1004" y="3346"/>
                  </a:cubicBezTo>
                  <a:cubicBezTo>
                    <a:pt x="1113" y="3254"/>
                    <a:pt x="1229" y="3058"/>
                    <a:pt x="1344" y="2758"/>
                  </a:cubicBezTo>
                  <a:lnTo>
                    <a:pt x="2457" y="1"/>
                  </a:lnTo>
                  <a:lnTo>
                    <a:pt x="2013" y="1"/>
                  </a:lnTo>
                  <a:lnTo>
                    <a:pt x="1229" y="1973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2231450" y="2943225"/>
              <a:ext cx="48200" cy="66350"/>
            </a:xfrm>
            <a:custGeom>
              <a:avLst/>
              <a:gdLst/>
              <a:ahLst/>
              <a:cxnLst/>
              <a:rect l="l" t="t" r="r" b="b"/>
              <a:pathLst>
                <a:path w="1928" h="2654" extrusionOk="0">
                  <a:moveTo>
                    <a:pt x="987" y="0"/>
                  </a:moveTo>
                  <a:cubicBezTo>
                    <a:pt x="676" y="0"/>
                    <a:pt x="439" y="64"/>
                    <a:pt x="272" y="196"/>
                  </a:cubicBezTo>
                  <a:cubicBezTo>
                    <a:pt x="105" y="323"/>
                    <a:pt x="18" y="508"/>
                    <a:pt x="18" y="744"/>
                  </a:cubicBezTo>
                  <a:cubicBezTo>
                    <a:pt x="18" y="940"/>
                    <a:pt x="76" y="1096"/>
                    <a:pt x="191" y="1206"/>
                  </a:cubicBezTo>
                  <a:cubicBezTo>
                    <a:pt x="301" y="1315"/>
                    <a:pt x="491" y="1402"/>
                    <a:pt x="745" y="1454"/>
                  </a:cubicBezTo>
                  <a:lnTo>
                    <a:pt x="889" y="1488"/>
                  </a:lnTo>
                  <a:cubicBezTo>
                    <a:pt x="1149" y="1546"/>
                    <a:pt x="1310" y="1604"/>
                    <a:pt x="1385" y="1661"/>
                  </a:cubicBezTo>
                  <a:cubicBezTo>
                    <a:pt x="1466" y="1725"/>
                    <a:pt x="1501" y="1811"/>
                    <a:pt x="1501" y="1921"/>
                  </a:cubicBezTo>
                  <a:cubicBezTo>
                    <a:pt x="1501" y="2042"/>
                    <a:pt x="1449" y="2140"/>
                    <a:pt x="1345" y="2204"/>
                  </a:cubicBezTo>
                  <a:cubicBezTo>
                    <a:pt x="1241" y="2273"/>
                    <a:pt x="1091" y="2302"/>
                    <a:pt x="895" y="2302"/>
                  </a:cubicBezTo>
                  <a:cubicBezTo>
                    <a:pt x="751" y="2302"/>
                    <a:pt x="601" y="2284"/>
                    <a:pt x="451" y="2244"/>
                  </a:cubicBezTo>
                  <a:cubicBezTo>
                    <a:pt x="307" y="2204"/>
                    <a:pt x="151" y="2146"/>
                    <a:pt x="1" y="2065"/>
                  </a:cubicBezTo>
                  <a:lnTo>
                    <a:pt x="1" y="2492"/>
                  </a:lnTo>
                  <a:cubicBezTo>
                    <a:pt x="162" y="2544"/>
                    <a:pt x="318" y="2584"/>
                    <a:pt x="462" y="2613"/>
                  </a:cubicBezTo>
                  <a:cubicBezTo>
                    <a:pt x="606" y="2636"/>
                    <a:pt x="751" y="2653"/>
                    <a:pt x="883" y="2653"/>
                  </a:cubicBezTo>
                  <a:cubicBezTo>
                    <a:pt x="1212" y="2653"/>
                    <a:pt x="1466" y="2584"/>
                    <a:pt x="1650" y="2446"/>
                  </a:cubicBezTo>
                  <a:cubicBezTo>
                    <a:pt x="1835" y="2307"/>
                    <a:pt x="1927" y="2123"/>
                    <a:pt x="1927" y="1892"/>
                  </a:cubicBezTo>
                  <a:cubicBezTo>
                    <a:pt x="1927" y="1684"/>
                    <a:pt x="1864" y="1523"/>
                    <a:pt x="1743" y="1408"/>
                  </a:cubicBezTo>
                  <a:cubicBezTo>
                    <a:pt x="1616" y="1292"/>
                    <a:pt x="1408" y="1206"/>
                    <a:pt x="1114" y="1142"/>
                  </a:cubicBezTo>
                  <a:lnTo>
                    <a:pt x="976" y="1108"/>
                  </a:lnTo>
                  <a:cubicBezTo>
                    <a:pt x="751" y="1061"/>
                    <a:pt x="601" y="1010"/>
                    <a:pt x="531" y="952"/>
                  </a:cubicBezTo>
                  <a:cubicBezTo>
                    <a:pt x="456" y="900"/>
                    <a:pt x="416" y="825"/>
                    <a:pt x="416" y="727"/>
                  </a:cubicBezTo>
                  <a:cubicBezTo>
                    <a:pt x="416" y="600"/>
                    <a:pt x="468" y="508"/>
                    <a:pt x="572" y="444"/>
                  </a:cubicBezTo>
                  <a:cubicBezTo>
                    <a:pt x="676" y="381"/>
                    <a:pt x="831" y="346"/>
                    <a:pt x="1039" y="346"/>
                  </a:cubicBezTo>
                  <a:cubicBezTo>
                    <a:pt x="1172" y="346"/>
                    <a:pt x="1304" y="364"/>
                    <a:pt x="1426" y="392"/>
                  </a:cubicBezTo>
                  <a:cubicBezTo>
                    <a:pt x="1552" y="421"/>
                    <a:pt x="1674" y="467"/>
                    <a:pt x="1795" y="531"/>
                  </a:cubicBezTo>
                  <a:lnTo>
                    <a:pt x="1795" y="139"/>
                  </a:lnTo>
                  <a:cubicBezTo>
                    <a:pt x="1679" y="92"/>
                    <a:pt x="1552" y="58"/>
                    <a:pt x="1420" y="35"/>
                  </a:cubicBezTo>
                  <a:cubicBezTo>
                    <a:pt x="1281" y="12"/>
                    <a:pt x="1137" y="0"/>
                    <a:pt x="987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2098075" y="1546900"/>
              <a:ext cx="63625" cy="152725"/>
            </a:xfrm>
            <a:custGeom>
              <a:avLst/>
              <a:gdLst/>
              <a:ahLst/>
              <a:cxnLst/>
              <a:rect l="l" t="t" r="r" b="b"/>
              <a:pathLst>
                <a:path w="2545" h="6109" extrusionOk="0">
                  <a:moveTo>
                    <a:pt x="1662" y="0"/>
                  </a:moveTo>
                  <a:cubicBezTo>
                    <a:pt x="1662" y="0"/>
                    <a:pt x="1454" y="1471"/>
                    <a:pt x="727" y="2521"/>
                  </a:cubicBezTo>
                  <a:cubicBezTo>
                    <a:pt x="0" y="3565"/>
                    <a:pt x="519" y="6109"/>
                    <a:pt x="519" y="6109"/>
                  </a:cubicBezTo>
                  <a:cubicBezTo>
                    <a:pt x="519" y="6109"/>
                    <a:pt x="1010" y="3732"/>
                    <a:pt x="1777" y="2959"/>
                  </a:cubicBezTo>
                  <a:cubicBezTo>
                    <a:pt x="2544" y="2192"/>
                    <a:pt x="1662" y="0"/>
                    <a:pt x="1662" y="0"/>
                  </a:cubicBezTo>
                  <a:close/>
                </a:path>
              </a:pathLst>
            </a:custGeom>
            <a:solidFill>
              <a:srgbClr val="7DB0D8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2120000" y="1609275"/>
              <a:ext cx="15300" cy="16150"/>
            </a:xfrm>
            <a:custGeom>
              <a:avLst/>
              <a:gdLst/>
              <a:ahLst/>
              <a:cxnLst/>
              <a:rect l="l" t="t" r="r" b="b"/>
              <a:pathLst>
                <a:path w="612" h="646" extrusionOk="0">
                  <a:moveTo>
                    <a:pt x="418" y="0"/>
                  </a:moveTo>
                  <a:cubicBezTo>
                    <a:pt x="320" y="0"/>
                    <a:pt x="203" y="73"/>
                    <a:pt x="121" y="193"/>
                  </a:cubicBezTo>
                  <a:cubicBezTo>
                    <a:pt x="12" y="361"/>
                    <a:pt x="0" y="551"/>
                    <a:pt x="104" y="620"/>
                  </a:cubicBezTo>
                  <a:cubicBezTo>
                    <a:pt x="128" y="637"/>
                    <a:pt x="156" y="645"/>
                    <a:pt x="187" y="645"/>
                  </a:cubicBezTo>
                  <a:cubicBezTo>
                    <a:pt x="283" y="645"/>
                    <a:pt x="403" y="569"/>
                    <a:pt x="490" y="447"/>
                  </a:cubicBezTo>
                  <a:cubicBezTo>
                    <a:pt x="600" y="280"/>
                    <a:pt x="611" y="95"/>
                    <a:pt x="508" y="26"/>
                  </a:cubicBezTo>
                  <a:cubicBezTo>
                    <a:pt x="481" y="9"/>
                    <a:pt x="451" y="0"/>
                    <a:pt x="418" y="0"/>
                  </a:cubicBezTo>
                  <a:close/>
                </a:path>
              </a:pathLst>
            </a:custGeom>
            <a:solidFill>
              <a:srgbClr val="1B3E59"/>
            </a:solidFill>
            <a:ln w="1575" cap="rnd" cmpd="sng">
              <a:solidFill>
                <a:srgbClr val="1B3E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1692850" y="1604725"/>
              <a:ext cx="72275" cy="19625"/>
            </a:xfrm>
            <a:custGeom>
              <a:avLst/>
              <a:gdLst/>
              <a:ahLst/>
              <a:cxnLst/>
              <a:rect l="l" t="t" r="r" b="b"/>
              <a:pathLst>
                <a:path w="2891" h="785" extrusionOk="0">
                  <a:moveTo>
                    <a:pt x="2891" y="0"/>
                  </a:moveTo>
                  <a:cubicBezTo>
                    <a:pt x="2735" y="127"/>
                    <a:pt x="2591" y="214"/>
                    <a:pt x="2464" y="272"/>
                  </a:cubicBezTo>
                  <a:cubicBezTo>
                    <a:pt x="2337" y="329"/>
                    <a:pt x="2210" y="358"/>
                    <a:pt x="2083" y="358"/>
                  </a:cubicBezTo>
                  <a:cubicBezTo>
                    <a:pt x="1939" y="358"/>
                    <a:pt x="1754" y="312"/>
                    <a:pt x="1524" y="220"/>
                  </a:cubicBezTo>
                  <a:cubicBezTo>
                    <a:pt x="1501" y="214"/>
                    <a:pt x="1483" y="208"/>
                    <a:pt x="1472" y="202"/>
                  </a:cubicBezTo>
                  <a:lnTo>
                    <a:pt x="1437" y="185"/>
                  </a:lnTo>
                  <a:cubicBezTo>
                    <a:pt x="1218" y="99"/>
                    <a:pt x="1022" y="52"/>
                    <a:pt x="860" y="52"/>
                  </a:cubicBezTo>
                  <a:cubicBezTo>
                    <a:pt x="710" y="52"/>
                    <a:pt x="572" y="81"/>
                    <a:pt x="439" y="133"/>
                  </a:cubicBezTo>
                  <a:cubicBezTo>
                    <a:pt x="301" y="185"/>
                    <a:pt x="157" y="266"/>
                    <a:pt x="1" y="387"/>
                  </a:cubicBezTo>
                  <a:lnTo>
                    <a:pt x="1" y="785"/>
                  </a:lnTo>
                  <a:cubicBezTo>
                    <a:pt x="145" y="664"/>
                    <a:pt x="284" y="572"/>
                    <a:pt x="416" y="514"/>
                  </a:cubicBezTo>
                  <a:cubicBezTo>
                    <a:pt x="543" y="456"/>
                    <a:pt x="676" y="427"/>
                    <a:pt x="808" y="427"/>
                  </a:cubicBezTo>
                  <a:cubicBezTo>
                    <a:pt x="947" y="427"/>
                    <a:pt x="1137" y="473"/>
                    <a:pt x="1368" y="566"/>
                  </a:cubicBezTo>
                  <a:cubicBezTo>
                    <a:pt x="1391" y="572"/>
                    <a:pt x="1408" y="577"/>
                    <a:pt x="1420" y="583"/>
                  </a:cubicBezTo>
                  <a:cubicBezTo>
                    <a:pt x="1426" y="589"/>
                    <a:pt x="1437" y="595"/>
                    <a:pt x="1454" y="600"/>
                  </a:cubicBezTo>
                  <a:cubicBezTo>
                    <a:pt x="1674" y="687"/>
                    <a:pt x="1864" y="733"/>
                    <a:pt x="2031" y="733"/>
                  </a:cubicBezTo>
                  <a:cubicBezTo>
                    <a:pt x="2175" y="733"/>
                    <a:pt x="2314" y="704"/>
                    <a:pt x="2447" y="652"/>
                  </a:cubicBezTo>
                  <a:cubicBezTo>
                    <a:pt x="2585" y="600"/>
                    <a:pt x="2729" y="520"/>
                    <a:pt x="2891" y="398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1786025" y="1565075"/>
              <a:ext cx="55400" cy="87250"/>
            </a:xfrm>
            <a:custGeom>
              <a:avLst/>
              <a:gdLst/>
              <a:ahLst/>
              <a:cxnLst/>
              <a:rect l="l" t="t" r="r" b="b"/>
              <a:pathLst>
                <a:path w="2216" h="3490" extrusionOk="0">
                  <a:moveTo>
                    <a:pt x="1015" y="0"/>
                  </a:moveTo>
                  <a:cubicBezTo>
                    <a:pt x="883" y="0"/>
                    <a:pt x="738" y="12"/>
                    <a:pt x="588" y="35"/>
                  </a:cubicBezTo>
                  <a:cubicBezTo>
                    <a:pt x="438" y="58"/>
                    <a:pt x="277" y="98"/>
                    <a:pt x="104" y="144"/>
                  </a:cubicBezTo>
                  <a:lnTo>
                    <a:pt x="104" y="548"/>
                  </a:lnTo>
                  <a:cubicBezTo>
                    <a:pt x="277" y="491"/>
                    <a:pt x="433" y="450"/>
                    <a:pt x="577" y="427"/>
                  </a:cubicBezTo>
                  <a:cubicBezTo>
                    <a:pt x="715" y="398"/>
                    <a:pt x="854" y="381"/>
                    <a:pt x="975" y="381"/>
                  </a:cubicBezTo>
                  <a:cubicBezTo>
                    <a:pt x="1206" y="381"/>
                    <a:pt x="1379" y="433"/>
                    <a:pt x="1500" y="525"/>
                  </a:cubicBezTo>
                  <a:cubicBezTo>
                    <a:pt x="1621" y="617"/>
                    <a:pt x="1684" y="744"/>
                    <a:pt x="1684" y="917"/>
                  </a:cubicBezTo>
                  <a:cubicBezTo>
                    <a:pt x="1684" y="1090"/>
                    <a:pt x="1627" y="1217"/>
                    <a:pt x="1506" y="1310"/>
                  </a:cubicBezTo>
                  <a:cubicBezTo>
                    <a:pt x="1390" y="1396"/>
                    <a:pt x="1217" y="1442"/>
                    <a:pt x="992" y="1442"/>
                  </a:cubicBezTo>
                  <a:lnTo>
                    <a:pt x="583" y="1442"/>
                  </a:lnTo>
                  <a:lnTo>
                    <a:pt x="583" y="1817"/>
                  </a:lnTo>
                  <a:lnTo>
                    <a:pt x="975" y="1817"/>
                  </a:lnTo>
                  <a:cubicBezTo>
                    <a:pt x="1223" y="1817"/>
                    <a:pt x="1419" y="1869"/>
                    <a:pt x="1557" y="1984"/>
                  </a:cubicBezTo>
                  <a:cubicBezTo>
                    <a:pt x="1696" y="2094"/>
                    <a:pt x="1765" y="2250"/>
                    <a:pt x="1765" y="2446"/>
                  </a:cubicBezTo>
                  <a:cubicBezTo>
                    <a:pt x="1765" y="2665"/>
                    <a:pt x="1690" y="2827"/>
                    <a:pt x="1540" y="2936"/>
                  </a:cubicBezTo>
                  <a:cubicBezTo>
                    <a:pt x="1390" y="3052"/>
                    <a:pt x="1171" y="3109"/>
                    <a:pt x="888" y="3109"/>
                  </a:cubicBezTo>
                  <a:cubicBezTo>
                    <a:pt x="721" y="3109"/>
                    <a:pt x="565" y="3086"/>
                    <a:pt x="415" y="3052"/>
                  </a:cubicBezTo>
                  <a:cubicBezTo>
                    <a:pt x="265" y="3011"/>
                    <a:pt x="127" y="2959"/>
                    <a:pt x="0" y="2884"/>
                  </a:cubicBezTo>
                  <a:lnTo>
                    <a:pt x="0" y="3323"/>
                  </a:lnTo>
                  <a:cubicBezTo>
                    <a:pt x="162" y="3380"/>
                    <a:pt x="317" y="3421"/>
                    <a:pt x="462" y="3450"/>
                  </a:cubicBezTo>
                  <a:cubicBezTo>
                    <a:pt x="612" y="3478"/>
                    <a:pt x="761" y="3490"/>
                    <a:pt x="900" y="3490"/>
                  </a:cubicBezTo>
                  <a:cubicBezTo>
                    <a:pt x="1321" y="3490"/>
                    <a:pt x="1644" y="3398"/>
                    <a:pt x="1875" y="3219"/>
                  </a:cubicBezTo>
                  <a:cubicBezTo>
                    <a:pt x="2105" y="3034"/>
                    <a:pt x="2215" y="2780"/>
                    <a:pt x="2215" y="2446"/>
                  </a:cubicBezTo>
                  <a:cubicBezTo>
                    <a:pt x="2215" y="2232"/>
                    <a:pt x="2157" y="2048"/>
                    <a:pt x="2030" y="1904"/>
                  </a:cubicBezTo>
                  <a:cubicBezTo>
                    <a:pt x="1909" y="1754"/>
                    <a:pt x="1742" y="1656"/>
                    <a:pt x="1523" y="1610"/>
                  </a:cubicBezTo>
                  <a:cubicBezTo>
                    <a:pt x="1719" y="1563"/>
                    <a:pt x="1869" y="1471"/>
                    <a:pt x="1979" y="1344"/>
                  </a:cubicBezTo>
                  <a:cubicBezTo>
                    <a:pt x="2082" y="1217"/>
                    <a:pt x="2140" y="1062"/>
                    <a:pt x="2140" y="871"/>
                  </a:cubicBezTo>
                  <a:cubicBezTo>
                    <a:pt x="2140" y="606"/>
                    <a:pt x="2036" y="392"/>
                    <a:pt x="1834" y="237"/>
                  </a:cubicBezTo>
                  <a:cubicBezTo>
                    <a:pt x="1632" y="81"/>
                    <a:pt x="1361" y="0"/>
                    <a:pt x="101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6"/>
            <p:cNvSpPr/>
            <p:nvPr/>
          </p:nvSpPr>
          <p:spPr>
            <a:xfrm>
              <a:off x="1863025" y="1636450"/>
              <a:ext cx="11850" cy="14300"/>
            </a:xfrm>
            <a:custGeom>
              <a:avLst/>
              <a:gdLst/>
              <a:ahLst/>
              <a:cxnLst/>
              <a:rect l="l" t="t" r="r" b="b"/>
              <a:pathLst>
                <a:path w="47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473" y="571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6"/>
            <p:cNvSpPr/>
            <p:nvPr/>
          </p:nvSpPr>
          <p:spPr>
            <a:xfrm>
              <a:off x="1894900" y="1565075"/>
              <a:ext cx="58275" cy="87250"/>
            </a:xfrm>
            <a:custGeom>
              <a:avLst/>
              <a:gdLst/>
              <a:ahLst/>
              <a:cxnLst/>
              <a:rect l="l" t="t" r="r" b="b"/>
              <a:pathLst>
                <a:path w="2331" h="3490" extrusionOk="0">
                  <a:moveTo>
                    <a:pt x="1165" y="364"/>
                  </a:moveTo>
                  <a:cubicBezTo>
                    <a:pt x="1402" y="364"/>
                    <a:pt x="1575" y="479"/>
                    <a:pt x="1696" y="710"/>
                  </a:cubicBezTo>
                  <a:cubicBezTo>
                    <a:pt x="1811" y="940"/>
                    <a:pt x="1875" y="1287"/>
                    <a:pt x="1875" y="1748"/>
                  </a:cubicBezTo>
                  <a:cubicBezTo>
                    <a:pt x="1875" y="2209"/>
                    <a:pt x="1811" y="2556"/>
                    <a:pt x="1696" y="2786"/>
                  </a:cubicBezTo>
                  <a:cubicBezTo>
                    <a:pt x="1575" y="3017"/>
                    <a:pt x="1402" y="3132"/>
                    <a:pt x="1165" y="3132"/>
                  </a:cubicBezTo>
                  <a:cubicBezTo>
                    <a:pt x="929" y="3132"/>
                    <a:pt x="756" y="3017"/>
                    <a:pt x="635" y="2786"/>
                  </a:cubicBezTo>
                  <a:cubicBezTo>
                    <a:pt x="519" y="2556"/>
                    <a:pt x="461" y="2209"/>
                    <a:pt x="461" y="1748"/>
                  </a:cubicBezTo>
                  <a:cubicBezTo>
                    <a:pt x="461" y="1287"/>
                    <a:pt x="519" y="940"/>
                    <a:pt x="635" y="710"/>
                  </a:cubicBezTo>
                  <a:cubicBezTo>
                    <a:pt x="756" y="479"/>
                    <a:pt x="929" y="364"/>
                    <a:pt x="1165" y="364"/>
                  </a:cubicBezTo>
                  <a:close/>
                  <a:moveTo>
                    <a:pt x="1165" y="0"/>
                  </a:moveTo>
                  <a:cubicBezTo>
                    <a:pt x="790" y="0"/>
                    <a:pt x="502" y="150"/>
                    <a:pt x="300" y="450"/>
                  </a:cubicBezTo>
                  <a:cubicBezTo>
                    <a:pt x="104" y="744"/>
                    <a:pt x="0" y="1177"/>
                    <a:pt x="0" y="1748"/>
                  </a:cubicBezTo>
                  <a:cubicBezTo>
                    <a:pt x="0" y="2313"/>
                    <a:pt x="104" y="2746"/>
                    <a:pt x="300" y="3046"/>
                  </a:cubicBezTo>
                  <a:cubicBezTo>
                    <a:pt x="502" y="3340"/>
                    <a:pt x="790" y="3490"/>
                    <a:pt x="1165" y="3490"/>
                  </a:cubicBezTo>
                  <a:cubicBezTo>
                    <a:pt x="1540" y="3490"/>
                    <a:pt x="1829" y="3340"/>
                    <a:pt x="2030" y="3046"/>
                  </a:cubicBezTo>
                  <a:cubicBezTo>
                    <a:pt x="2227" y="2746"/>
                    <a:pt x="2330" y="2313"/>
                    <a:pt x="2330" y="1748"/>
                  </a:cubicBezTo>
                  <a:cubicBezTo>
                    <a:pt x="2330" y="1177"/>
                    <a:pt x="2227" y="744"/>
                    <a:pt x="2030" y="450"/>
                  </a:cubicBezTo>
                  <a:cubicBezTo>
                    <a:pt x="1829" y="150"/>
                    <a:pt x="1540" y="0"/>
                    <a:pt x="1165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6"/>
            <p:cNvSpPr/>
            <p:nvPr/>
          </p:nvSpPr>
          <p:spPr>
            <a:xfrm>
              <a:off x="1968275" y="1565075"/>
              <a:ext cx="58300" cy="87250"/>
            </a:xfrm>
            <a:custGeom>
              <a:avLst/>
              <a:gdLst/>
              <a:ahLst/>
              <a:cxnLst/>
              <a:rect l="l" t="t" r="r" b="b"/>
              <a:pathLst>
                <a:path w="2332" h="3490" extrusionOk="0">
                  <a:moveTo>
                    <a:pt x="1166" y="364"/>
                  </a:moveTo>
                  <a:cubicBezTo>
                    <a:pt x="1403" y="364"/>
                    <a:pt x="1576" y="479"/>
                    <a:pt x="1697" y="710"/>
                  </a:cubicBezTo>
                  <a:cubicBezTo>
                    <a:pt x="1812" y="940"/>
                    <a:pt x="1876" y="1287"/>
                    <a:pt x="1876" y="1748"/>
                  </a:cubicBezTo>
                  <a:cubicBezTo>
                    <a:pt x="1876" y="2209"/>
                    <a:pt x="1812" y="2556"/>
                    <a:pt x="1697" y="2786"/>
                  </a:cubicBezTo>
                  <a:cubicBezTo>
                    <a:pt x="1576" y="3017"/>
                    <a:pt x="1403" y="3132"/>
                    <a:pt x="1166" y="3132"/>
                  </a:cubicBezTo>
                  <a:cubicBezTo>
                    <a:pt x="930" y="3132"/>
                    <a:pt x="757" y="3017"/>
                    <a:pt x="635" y="2786"/>
                  </a:cubicBezTo>
                  <a:cubicBezTo>
                    <a:pt x="520" y="2556"/>
                    <a:pt x="462" y="2209"/>
                    <a:pt x="462" y="1748"/>
                  </a:cubicBezTo>
                  <a:cubicBezTo>
                    <a:pt x="462" y="1287"/>
                    <a:pt x="520" y="940"/>
                    <a:pt x="635" y="710"/>
                  </a:cubicBezTo>
                  <a:cubicBezTo>
                    <a:pt x="757" y="479"/>
                    <a:pt x="930" y="364"/>
                    <a:pt x="1166" y="364"/>
                  </a:cubicBezTo>
                  <a:close/>
                  <a:moveTo>
                    <a:pt x="1166" y="0"/>
                  </a:moveTo>
                  <a:cubicBezTo>
                    <a:pt x="791" y="0"/>
                    <a:pt x="503" y="150"/>
                    <a:pt x="301" y="450"/>
                  </a:cubicBezTo>
                  <a:cubicBezTo>
                    <a:pt x="105" y="744"/>
                    <a:pt x="1" y="1177"/>
                    <a:pt x="1" y="1748"/>
                  </a:cubicBezTo>
                  <a:cubicBezTo>
                    <a:pt x="1" y="2313"/>
                    <a:pt x="105" y="2746"/>
                    <a:pt x="301" y="3046"/>
                  </a:cubicBezTo>
                  <a:cubicBezTo>
                    <a:pt x="503" y="3340"/>
                    <a:pt x="791" y="3490"/>
                    <a:pt x="1166" y="3490"/>
                  </a:cubicBezTo>
                  <a:cubicBezTo>
                    <a:pt x="1541" y="3490"/>
                    <a:pt x="1829" y="3340"/>
                    <a:pt x="2031" y="3046"/>
                  </a:cubicBezTo>
                  <a:cubicBezTo>
                    <a:pt x="2227" y="2746"/>
                    <a:pt x="2331" y="2313"/>
                    <a:pt x="2331" y="1748"/>
                  </a:cubicBezTo>
                  <a:cubicBezTo>
                    <a:pt x="2331" y="1177"/>
                    <a:pt x="2227" y="744"/>
                    <a:pt x="2031" y="450"/>
                  </a:cubicBezTo>
                  <a:cubicBezTo>
                    <a:pt x="1829" y="150"/>
                    <a:pt x="1541" y="0"/>
                    <a:pt x="1166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6"/>
            <p:cNvSpPr/>
            <p:nvPr/>
          </p:nvSpPr>
          <p:spPr>
            <a:xfrm>
              <a:off x="2041675" y="1565075"/>
              <a:ext cx="58300" cy="87250"/>
            </a:xfrm>
            <a:custGeom>
              <a:avLst/>
              <a:gdLst/>
              <a:ahLst/>
              <a:cxnLst/>
              <a:rect l="l" t="t" r="r" b="b"/>
              <a:pathLst>
                <a:path w="2332" h="3490" extrusionOk="0">
                  <a:moveTo>
                    <a:pt x="1166" y="364"/>
                  </a:moveTo>
                  <a:cubicBezTo>
                    <a:pt x="1403" y="364"/>
                    <a:pt x="1576" y="479"/>
                    <a:pt x="1697" y="710"/>
                  </a:cubicBezTo>
                  <a:cubicBezTo>
                    <a:pt x="1812" y="940"/>
                    <a:pt x="1876" y="1287"/>
                    <a:pt x="1876" y="1748"/>
                  </a:cubicBezTo>
                  <a:cubicBezTo>
                    <a:pt x="1876" y="2209"/>
                    <a:pt x="1812" y="2556"/>
                    <a:pt x="1697" y="2786"/>
                  </a:cubicBezTo>
                  <a:cubicBezTo>
                    <a:pt x="1576" y="3017"/>
                    <a:pt x="1403" y="3132"/>
                    <a:pt x="1166" y="3132"/>
                  </a:cubicBezTo>
                  <a:cubicBezTo>
                    <a:pt x="930" y="3132"/>
                    <a:pt x="757" y="3017"/>
                    <a:pt x="635" y="2786"/>
                  </a:cubicBezTo>
                  <a:cubicBezTo>
                    <a:pt x="520" y="2556"/>
                    <a:pt x="462" y="2209"/>
                    <a:pt x="462" y="1748"/>
                  </a:cubicBezTo>
                  <a:cubicBezTo>
                    <a:pt x="462" y="1287"/>
                    <a:pt x="520" y="940"/>
                    <a:pt x="635" y="710"/>
                  </a:cubicBezTo>
                  <a:cubicBezTo>
                    <a:pt x="757" y="479"/>
                    <a:pt x="930" y="364"/>
                    <a:pt x="1166" y="364"/>
                  </a:cubicBezTo>
                  <a:close/>
                  <a:moveTo>
                    <a:pt x="1166" y="0"/>
                  </a:moveTo>
                  <a:cubicBezTo>
                    <a:pt x="791" y="0"/>
                    <a:pt x="503" y="150"/>
                    <a:pt x="301" y="450"/>
                  </a:cubicBezTo>
                  <a:cubicBezTo>
                    <a:pt x="105" y="744"/>
                    <a:pt x="1" y="1177"/>
                    <a:pt x="1" y="1748"/>
                  </a:cubicBezTo>
                  <a:cubicBezTo>
                    <a:pt x="1" y="2313"/>
                    <a:pt x="105" y="2746"/>
                    <a:pt x="301" y="3046"/>
                  </a:cubicBezTo>
                  <a:cubicBezTo>
                    <a:pt x="503" y="3340"/>
                    <a:pt x="791" y="3490"/>
                    <a:pt x="1166" y="3490"/>
                  </a:cubicBezTo>
                  <a:cubicBezTo>
                    <a:pt x="1541" y="3490"/>
                    <a:pt x="1829" y="3340"/>
                    <a:pt x="2031" y="3046"/>
                  </a:cubicBezTo>
                  <a:cubicBezTo>
                    <a:pt x="2227" y="2746"/>
                    <a:pt x="2331" y="2313"/>
                    <a:pt x="2331" y="1748"/>
                  </a:cubicBezTo>
                  <a:cubicBezTo>
                    <a:pt x="2331" y="1177"/>
                    <a:pt x="2227" y="744"/>
                    <a:pt x="2031" y="450"/>
                  </a:cubicBezTo>
                  <a:cubicBezTo>
                    <a:pt x="1829" y="150"/>
                    <a:pt x="1541" y="0"/>
                    <a:pt x="1166" y="0"/>
                  </a:cubicBez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1794375" y="1082850"/>
              <a:ext cx="72850" cy="103425"/>
            </a:xfrm>
            <a:custGeom>
              <a:avLst/>
              <a:gdLst/>
              <a:ahLst/>
              <a:cxnLst/>
              <a:rect l="l" t="t" r="r" b="b"/>
              <a:pathLst>
                <a:path w="2914" h="4137" extrusionOk="0">
                  <a:moveTo>
                    <a:pt x="958" y="1"/>
                  </a:moveTo>
                  <a:lnTo>
                    <a:pt x="1" y="197"/>
                  </a:lnTo>
                  <a:lnTo>
                    <a:pt x="1" y="924"/>
                  </a:lnTo>
                  <a:lnTo>
                    <a:pt x="964" y="722"/>
                  </a:lnTo>
                  <a:lnTo>
                    <a:pt x="964" y="3398"/>
                  </a:lnTo>
                  <a:lnTo>
                    <a:pt x="24" y="3398"/>
                  </a:lnTo>
                  <a:lnTo>
                    <a:pt x="24" y="4136"/>
                  </a:lnTo>
                  <a:lnTo>
                    <a:pt x="2914" y="4136"/>
                  </a:lnTo>
                  <a:lnTo>
                    <a:pt x="2914" y="3398"/>
                  </a:lnTo>
                  <a:lnTo>
                    <a:pt x="1973" y="3398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1746925" y="1067850"/>
              <a:ext cx="143225" cy="143075"/>
            </a:xfrm>
            <a:custGeom>
              <a:avLst/>
              <a:gdLst/>
              <a:ahLst/>
              <a:cxnLst/>
              <a:rect l="l" t="t" r="r" b="b"/>
              <a:pathLst>
                <a:path w="5729" h="5723" fill="none" extrusionOk="0">
                  <a:moveTo>
                    <a:pt x="5729" y="2862"/>
                  </a:moveTo>
                  <a:cubicBezTo>
                    <a:pt x="5729" y="4442"/>
                    <a:pt x="4448" y="5723"/>
                    <a:pt x="2868" y="5723"/>
                  </a:cubicBezTo>
                  <a:cubicBezTo>
                    <a:pt x="1287" y="5723"/>
                    <a:pt x="1" y="4442"/>
                    <a:pt x="1" y="2862"/>
                  </a:cubicBezTo>
                  <a:cubicBezTo>
                    <a:pt x="1" y="1281"/>
                    <a:pt x="1287" y="1"/>
                    <a:pt x="2868" y="1"/>
                  </a:cubicBezTo>
                  <a:cubicBezTo>
                    <a:pt x="4448" y="1"/>
                    <a:pt x="5729" y="1281"/>
                    <a:pt x="5729" y="2862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6"/>
            <p:cNvSpPr/>
            <p:nvPr/>
          </p:nvSpPr>
          <p:spPr>
            <a:xfrm>
              <a:off x="1415275" y="3831800"/>
              <a:ext cx="77900" cy="103275"/>
            </a:xfrm>
            <a:custGeom>
              <a:avLst/>
              <a:gdLst/>
              <a:ahLst/>
              <a:cxnLst/>
              <a:rect l="l" t="t" r="r" b="b"/>
              <a:pathLst>
                <a:path w="3116" h="4131" extrusionOk="0">
                  <a:moveTo>
                    <a:pt x="0" y="0"/>
                  </a:moveTo>
                  <a:lnTo>
                    <a:pt x="0" y="785"/>
                  </a:lnTo>
                  <a:lnTo>
                    <a:pt x="1990" y="785"/>
                  </a:lnTo>
                  <a:lnTo>
                    <a:pt x="462" y="4130"/>
                  </a:lnTo>
                  <a:lnTo>
                    <a:pt x="1500" y="4130"/>
                  </a:lnTo>
                  <a:lnTo>
                    <a:pt x="3115" y="600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rgbClr val="1B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6"/>
            <p:cNvSpPr/>
            <p:nvPr/>
          </p:nvSpPr>
          <p:spPr>
            <a:xfrm>
              <a:off x="1374025" y="3810175"/>
              <a:ext cx="143225" cy="143200"/>
            </a:xfrm>
            <a:custGeom>
              <a:avLst/>
              <a:gdLst/>
              <a:ahLst/>
              <a:cxnLst/>
              <a:rect l="l" t="t" r="r" b="b"/>
              <a:pathLst>
                <a:path w="5729" h="5728" fill="none" extrusionOk="0">
                  <a:moveTo>
                    <a:pt x="5728" y="2867"/>
                  </a:moveTo>
                  <a:cubicBezTo>
                    <a:pt x="5728" y="4447"/>
                    <a:pt x="4448" y="5728"/>
                    <a:pt x="2862" y="5728"/>
                  </a:cubicBezTo>
                  <a:cubicBezTo>
                    <a:pt x="1281" y="5728"/>
                    <a:pt x="1" y="4447"/>
                    <a:pt x="1" y="2867"/>
                  </a:cubicBezTo>
                  <a:cubicBezTo>
                    <a:pt x="1" y="1286"/>
                    <a:pt x="1281" y="0"/>
                    <a:pt x="2862" y="0"/>
                  </a:cubicBezTo>
                  <a:cubicBezTo>
                    <a:pt x="4448" y="0"/>
                    <a:pt x="5728" y="1286"/>
                    <a:pt x="5728" y="2867"/>
                  </a:cubicBezTo>
                  <a:close/>
                </a:path>
              </a:pathLst>
            </a:custGeom>
            <a:noFill/>
            <a:ln w="13400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1038900" y="1935525"/>
              <a:ext cx="131550" cy="214175"/>
            </a:xfrm>
            <a:custGeom>
              <a:avLst/>
              <a:gdLst/>
              <a:ahLst/>
              <a:cxnLst/>
              <a:rect l="l" t="t" r="r" b="b"/>
              <a:pathLst>
                <a:path w="5262" h="8567" fill="none" extrusionOk="0">
                  <a:moveTo>
                    <a:pt x="0" y="8566"/>
                  </a:moveTo>
                  <a:cubicBezTo>
                    <a:pt x="1523" y="5642"/>
                    <a:pt x="3283" y="2781"/>
                    <a:pt x="5261" y="1"/>
                  </a:cubicBezTo>
                </a:path>
              </a:pathLst>
            </a:custGeom>
            <a:noFill/>
            <a:ln w="23075" cap="rnd" cmpd="sng">
              <a:solidFill>
                <a:srgbClr val="1B1D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13" name="Google Shape;3113;p36"/>
          <p:cNvCxnSpPr/>
          <p:nvPr/>
        </p:nvCxnSpPr>
        <p:spPr>
          <a:xfrm>
            <a:off x="5286375" y="-8700"/>
            <a:ext cx="0" cy="516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Mitosis to Meiosis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9" name="Google Shape;311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Mitosis and meiosis have </a:t>
            </a:r>
            <a:r>
              <a:rPr lang="en" b="1">
                <a:solidFill>
                  <a:srgbClr val="CCCCCC"/>
                </a:solidFill>
              </a:rPr>
              <a:t>different functions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Mitosis is important for the </a:t>
            </a:r>
            <a:r>
              <a:rPr lang="en" b="1">
                <a:solidFill>
                  <a:srgbClr val="CCCCCC"/>
                </a:solidFill>
              </a:rPr>
              <a:t>growth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repair </a:t>
            </a:r>
            <a:r>
              <a:rPr lang="en">
                <a:solidFill>
                  <a:srgbClr val="CCCCCC"/>
                </a:solidFill>
              </a:rPr>
              <a:t>of tissues.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Meiosis is important for generating </a:t>
            </a:r>
            <a:r>
              <a:rPr lang="en" b="1">
                <a:solidFill>
                  <a:srgbClr val="CCCCCC"/>
                </a:solidFill>
              </a:rPr>
              <a:t>genetic variation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3120" name="Google Shape;312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3121" name="Google Shape;3121;p37"/>
          <p:cNvGraphicFramePr/>
          <p:nvPr/>
        </p:nvGraphicFramePr>
        <p:xfrm>
          <a:off x="952500" y="2266950"/>
          <a:ext cx="7519950" cy="2352680"/>
        </p:xfrm>
        <a:graphic>
          <a:graphicData uri="http://schemas.openxmlformats.org/drawingml/2006/table">
            <a:tbl>
              <a:tblPr>
                <a:noFill/>
                <a:tableStyleId>{685AD82E-FB3C-47B6-84BB-3A1B6A09D13E}</a:tableStyleId>
              </a:tblPr>
              <a:tblGrid>
                <a:gridCol w="25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CCCCCC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Key Differences</a:t>
                      </a:r>
                      <a:endParaRPr sz="12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A5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Mitosis</a:t>
                      </a:r>
                      <a:endParaRPr sz="1200" b="1">
                        <a:solidFill>
                          <a:srgbClr val="00A5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daughter cells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are produced with 2 copies of each chromosome (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diploid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Daughter cells are 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genetically identical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to each other and the parent cell.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4AFC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Meiosis</a:t>
                      </a:r>
                      <a:endParaRPr sz="1200" b="1">
                        <a:solidFill>
                          <a:srgbClr val="FF4AFC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daughter cells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are produced with 1 copy of each chromosome (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haploid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Daughter cells are all 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genetically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distinct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from one another and the parent cell.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Diploid Cells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9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3.4.3 - Genetic diversity can arise as a result of mutation or during meiosis.</a:t>
            </a:r>
            <a:endParaRPr sz="1600">
              <a:solidFill>
                <a:srgbClr val="4A86E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Most cells in the human body have </a:t>
            </a:r>
            <a:r>
              <a:rPr lang="en" sz="1600" b="1">
                <a:solidFill>
                  <a:srgbClr val="CCCCCC"/>
                </a:solidFill>
              </a:rPr>
              <a:t>2 matching copies </a:t>
            </a:r>
            <a:r>
              <a:rPr lang="en" sz="1600">
                <a:solidFill>
                  <a:srgbClr val="CCCCCC"/>
                </a:solidFill>
              </a:rPr>
              <a:t>of </a:t>
            </a:r>
            <a:r>
              <a:rPr lang="en" sz="1600" b="1">
                <a:solidFill>
                  <a:srgbClr val="CCCCCC"/>
                </a:solidFill>
              </a:rPr>
              <a:t>each chromosome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These cells are said to be </a:t>
            </a:r>
            <a:r>
              <a:rPr lang="en" sz="1200" b="1">
                <a:solidFill>
                  <a:srgbClr val="CCCCCC"/>
                </a:solidFill>
              </a:rPr>
              <a:t>diploid </a:t>
            </a:r>
            <a:r>
              <a:rPr lang="en" sz="1200">
                <a:solidFill>
                  <a:srgbClr val="CCCCCC"/>
                </a:solidFill>
              </a:rPr>
              <a:t>(</a:t>
            </a:r>
            <a:r>
              <a:rPr lang="en" sz="1200" b="1">
                <a:solidFill>
                  <a:srgbClr val="CCCCCC"/>
                </a:solidFill>
              </a:rPr>
              <a:t>2n</a:t>
            </a:r>
            <a:r>
              <a:rPr lang="en" sz="1200">
                <a:solidFill>
                  <a:srgbClr val="CCCCCC"/>
                </a:solidFill>
              </a:rPr>
              <a:t>).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One chromosome is inherited from the </a:t>
            </a:r>
            <a:r>
              <a:rPr lang="en" sz="1200" b="1">
                <a:solidFill>
                  <a:srgbClr val="CCCCCC"/>
                </a:solidFill>
              </a:rPr>
              <a:t>mother</a:t>
            </a:r>
            <a:r>
              <a:rPr lang="en" sz="1200">
                <a:solidFill>
                  <a:srgbClr val="CCCCCC"/>
                </a:solidFill>
              </a:rPr>
              <a:t>, the other from the </a:t>
            </a:r>
            <a:r>
              <a:rPr lang="en" sz="1200" b="1">
                <a:solidFill>
                  <a:srgbClr val="CCCCCC"/>
                </a:solidFill>
              </a:rPr>
              <a:t>father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These matching copies are said to be </a:t>
            </a:r>
            <a:r>
              <a:rPr lang="en" sz="1600" b="1">
                <a:solidFill>
                  <a:srgbClr val="CCCCCC"/>
                </a:solidFill>
              </a:rPr>
              <a:t>homologous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Homologous pairs are the same size, shape and have the same genes.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They may have different </a:t>
            </a:r>
            <a:r>
              <a:rPr lang="en" sz="1200" b="1">
                <a:solidFill>
                  <a:srgbClr val="CCCCCC"/>
                </a:solidFill>
              </a:rPr>
              <a:t>versions </a:t>
            </a:r>
            <a:r>
              <a:rPr lang="en" sz="1200">
                <a:solidFill>
                  <a:srgbClr val="CCCCCC"/>
                </a:solidFill>
              </a:rPr>
              <a:t>of each gene. These are called </a:t>
            </a:r>
            <a:r>
              <a:rPr lang="en" sz="1200" b="1">
                <a:solidFill>
                  <a:srgbClr val="CCCCCC"/>
                </a:solidFill>
              </a:rPr>
              <a:t>alleles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Humans have </a:t>
            </a:r>
            <a:r>
              <a:rPr lang="en" sz="1200" b="1">
                <a:solidFill>
                  <a:srgbClr val="CCCCCC"/>
                </a:solidFill>
              </a:rPr>
              <a:t>23 </a:t>
            </a:r>
            <a:r>
              <a:rPr lang="en" sz="1200">
                <a:solidFill>
                  <a:srgbClr val="CCCCCC"/>
                </a:solidFill>
              </a:rPr>
              <a:t>homologous pairs of chromosomes. 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Therefore the </a:t>
            </a:r>
            <a:r>
              <a:rPr lang="en" sz="1200" b="1">
                <a:solidFill>
                  <a:srgbClr val="CCCCCC"/>
                </a:solidFill>
              </a:rPr>
              <a:t>diploid number </a:t>
            </a:r>
            <a:r>
              <a:rPr lang="en" sz="1200">
                <a:solidFill>
                  <a:srgbClr val="CCCCCC"/>
                </a:solidFill>
              </a:rPr>
              <a:t>in humans is </a:t>
            </a:r>
            <a:r>
              <a:rPr lang="en" sz="1200" b="1">
                <a:solidFill>
                  <a:srgbClr val="CCCCCC"/>
                </a:solidFill>
              </a:rPr>
              <a:t>46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9" name="Google Shape;109;p26"/>
          <p:cNvGrpSpPr/>
          <p:nvPr/>
        </p:nvGrpSpPr>
        <p:grpSpPr>
          <a:xfrm>
            <a:off x="5735343" y="1430388"/>
            <a:ext cx="2620244" cy="2860563"/>
            <a:chOff x="5660668" y="1271475"/>
            <a:chExt cx="2911382" cy="3178403"/>
          </a:xfrm>
        </p:grpSpPr>
        <p:sp>
          <p:nvSpPr>
            <p:cNvPr id="110" name="Google Shape;110;p26"/>
            <p:cNvSpPr/>
            <p:nvPr/>
          </p:nvSpPr>
          <p:spPr>
            <a:xfrm>
              <a:off x="5660668" y="1271475"/>
              <a:ext cx="182936" cy="1185006"/>
            </a:xfrm>
            <a:custGeom>
              <a:avLst/>
              <a:gdLst/>
              <a:ahLst/>
              <a:cxnLst/>
              <a:rect l="l" t="t" r="r" b="b"/>
              <a:pathLst>
                <a:path w="10605" h="68696" extrusionOk="0">
                  <a:moveTo>
                    <a:pt x="5654" y="0"/>
                  </a:moveTo>
                  <a:cubicBezTo>
                    <a:pt x="8496" y="0"/>
                    <a:pt x="10605" y="2119"/>
                    <a:pt x="10605" y="4951"/>
                  </a:cubicBezTo>
                  <a:lnTo>
                    <a:pt x="10605" y="24753"/>
                  </a:lnTo>
                  <a:cubicBezTo>
                    <a:pt x="10605" y="34041"/>
                    <a:pt x="8743" y="32803"/>
                    <a:pt x="8743" y="34041"/>
                  </a:cubicBezTo>
                  <a:cubicBezTo>
                    <a:pt x="8743" y="35278"/>
                    <a:pt x="10605" y="34041"/>
                    <a:pt x="10605" y="43942"/>
                  </a:cubicBezTo>
                  <a:lnTo>
                    <a:pt x="10605" y="63121"/>
                  </a:lnTo>
                  <a:cubicBezTo>
                    <a:pt x="10605" y="65962"/>
                    <a:pt x="8496" y="68695"/>
                    <a:pt x="5654" y="68695"/>
                  </a:cubicBezTo>
                  <a:cubicBezTo>
                    <a:pt x="2812" y="68695"/>
                    <a:pt x="0" y="66230"/>
                    <a:pt x="0" y="63388"/>
                  </a:cubicBezTo>
                  <a:cubicBezTo>
                    <a:pt x="0" y="63388"/>
                    <a:pt x="80" y="50922"/>
                    <a:pt x="80" y="43942"/>
                  </a:cubicBezTo>
                  <a:cubicBezTo>
                    <a:pt x="80" y="34041"/>
                    <a:pt x="1941" y="35278"/>
                    <a:pt x="1941" y="34041"/>
                  </a:cubicBezTo>
                  <a:cubicBezTo>
                    <a:pt x="1941" y="32803"/>
                    <a:pt x="80" y="34041"/>
                    <a:pt x="80" y="24753"/>
                  </a:cubicBezTo>
                  <a:lnTo>
                    <a:pt x="80" y="4951"/>
                  </a:lnTo>
                  <a:cubicBezTo>
                    <a:pt x="80" y="2119"/>
                    <a:pt x="2812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EB75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6195795" y="3032256"/>
              <a:ext cx="192855" cy="1417622"/>
            </a:xfrm>
            <a:custGeom>
              <a:avLst/>
              <a:gdLst/>
              <a:ahLst/>
              <a:cxnLst/>
              <a:rect l="l" t="t" r="r" b="b"/>
              <a:pathLst>
                <a:path w="11180" h="82181" extrusionOk="0">
                  <a:moveTo>
                    <a:pt x="5615" y="1"/>
                  </a:moveTo>
                  <a:cubicBezTo>
                    <a:pt x="11179" y="1"/>
                    <a:pt x="10566" y="3902"/>
                    <a:pt x="10566" y="8417"/>
                  </a:cubicBezTo>
                  <a:cubicBezTo>
                    <a:pt x="10566" y="17694"/>
                    <a:pt x="8763" y="16338"/>
                    <a:pt x="8763" y="17575"/>
                  </a:cubicBezTo>
                  <a:cubicBezTo>
                    <a:pt x="8763" y="18813"/>
                    <a:pt x="10615" y="17575"/>
                    <a:pt x="10615" y="27477"/>
                  </a:cubicBezTo>
                  <a:lnTo>
                    <a:pt x="10615" y="76607"/>
                  </a:lnTo>
                  <a:cubicBezTo>
                    <a:pt x="10615" y="79448"/>
                    <a:pt x="8506" y="82181"/>
                    <a:pt x="5664" y="82181"/>
                  </a:cubicBezTo>
                  <a:cubicBezTo>
                    <a:pt x="2823" y="82181"/>
                    <a:pt x="11" y="79716"/>
                    <a:pt x="11" y="76874"/>
                  </a:cubicBezTo>
                  <a:cubicBezTo>
                    <a:pt x="11" y="76874"/>
                    <a:pt x="100" y="34457"/>
                    <a:pt x="100" y="27477"/>
                  </a:cubicBezTo>
                  <a:cubicBezTo>
                    <a:pt x="100" y="17575"/>
                    <a:pt x="1952" y="18813"/>
                    <a:pt x="1952" y="17575"/>
                  </a:cubicBezTo>
                  <a:cubicBezTo>
                    <a:pt x="1952" y="16338"/>
                    <a:pt x="100" y="17575"/>
                    <a:pt x="100" y="8288"/>
                  </a:cubicBezTo>
                  <a:cubicBezTo>
                    <a:pt x="1" y="4050"/>
                    <a:pt x="41" y="1"/>
                    <a:pt x="5615" y="1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37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6313270" y="1271475"/>
              <a:ext cx="182936" cy="1018475"/>
            </a:xfrm>
            <a:custGeom>
              <a:avLst/>
              <a:gdLst/>
              <a:ahLst/>
              <a:cxnLst/>
              <a:rect l="l" t="t" r="r" b="b"/>
              <a:pathLst>
                <a:path w="10605" h="59042" extrusionOk="0">
                  <a:moveTo>
                    <a:pt x="5654" y="0"/>
                  </a:moveTo>
                  <a:cubicBezTo>
                    <a:pt x="8496" y="0"/>
                    <a:pt x="10605" y="2119"/>
                    <a:pt x="10605" y="4951"/>
                  </a:cubicBezTo>
                  <a:lnTo>
                    <a:pt x="10605" y="19803"/>
                  </a:lnTo>
                  <a:cubicBezTo>
                    <a:pt x="10605" y="29090"/>
                    <a:pt x="8753" y="27852"/>
                    <a:pt x="8753" y="29090"/>
                  </a:cubicBezTo>
                  <a:cubicBezTo>
                    <a:pt x="8753" y="30328"/>
                    <a:pt x="10605" y="29090"/>
                    <a:pt x="10605" y="38991"/>
                  </a:cubicBezTo>
                  <a:lnTo>
                    <a:pt x="10605" y="53467"/>
                  </a:lnTo>
                  <a:cubicBezTo>
                    <a:pt x="10605" y="56309"/>
                    <a:pt x="8496" y="59041"/>
                    <a:pt x="5654" y="59041"/>
                  </a:cubicBezTo>
                  <a:cubicBezTo>
                    <a:pt x="2813" y="59041"/>
                    <a:pt x="1" y="56576"/>
                    <a:pt x="1" y="53734"/>
                  </a:cubicBezTo>
                  <a:cubicBezTo>
                    <a:pt x="1" y="53734"/>
                    <a:pt x="90" y="45972"/>
                    <a:pt x="90" y="38991"/>
                  </a:cubicBezTo>
                  <a:cubicBezTo>
                    <a:pt x="90" y="29090"/>
                    <a:pt x="1941" y="30328"/>
                    <a:pt x="1941" y="29090"/>
                  </a:cubicBezTo>
                  <a:cubicBezTo>
                    <a:pt x="1941" y="27852"/>
                    <a:pt x="90" y="29090"/>
                    <a:pt x="90" y="19803"/>
                  </a:cubicBezTo>
                  <a:lnTo>
                    <a:pt x="90" y="4951"/>
                  </a:lnTo>
                  <a:cubicBezTo>
                    <a:pt x="90" y="2119"/>
                    <a:pt x="2813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3F1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5906305" y="3025770"/>
              <a:ext cx="182936" cy="1185006"/>
            </a:xfrm>
            <a:custGeom>
              <a:avLst/>
              <a:gdLst/>
              <a:ahLst/>
              <a:cxnLst/>
              <a:rect l="l" t="t" r="r" b="b"/>
              <a:pathLst>
                <a:path w="10605" h="68696" extrusionOk="0">
                  <a:moveTo>
                    <a:pt x="5654" y="0"/>
                  </a:moveTo>
                  <a:cubicBezTo>
                    <a:pt x="8496" y="0"/>
                    <a:pt x="10605" y="2119"/>
                    <a:pt x="10605" y="4951"/>
                  </a:cubicBezTo>
                  <a:lnTo>
                    <a:pt x="10605" y="24754"/>
                  </a:lnTo>
                  <a:cubicBezTo>
                    <a:pt x="10605" y="34041"/>
                    <a:pt x="8743" y="32803"/>
                    <a:pt x="8743" y="34041"/>
                  </a:cubicBezTo>
                  <a:cubicBezTo>
                    <a:pt x="8743" y="35279"/>
                    <a:pt x="10605" y="34041"/>
                    <a:pt x="10605" y="43942"/>
                  </a:cubicBezTo>
                  <a:lnTo>
                    <a:pt x="10605" y="63121"/>
                  </a:lnTo>
                  <a:cubicBezTo>
                    <a:pt x="10605" y="65963"/>
                    <a:pt x="8496" y="68695"/>
                    <a:pt x="5654" y="68695"/>
                  </a:cubicBezTo>
                  <a:cubicBezTo>
                    <a:pt x="2812" y="68695"/>
                    <a:pt x="1" y="66230"/>
                    <a:pt x="1" y="63388"/>
                  </a:cubicBezTo>
                  <a:cubicBezTo>
                    <a:pt x="1" y="63388"/>
                    <a:pt x="80" y="50923"/>
                    <a:pt x="80" y="43942"/>
                  </a:cubicBezTo>
                  <a:cubicBezTo>
                    <a:pt x="80" y="34041"/>
                    <a:pt x="1941" y="35279"/>
                    <a:pt x="1941" y="34041"/>
                  </a:cubicBezTo>
                  <a:cubicBezTo>
                    <a:pt x="1941" y="32803"/>
                    <a:pt x="80" y="34041"/>
                    <a:pt x="80" y="24754"/>
                  </a:cubicBezTo>
                  <a:lnTo>
                    <a:pt x="80" y="4951"/>
                  </a:lnTo>
                  <a:cubicBezTo>
                    <a:pt x="80" y="2119"/>
                    <a:pt x="2812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EB75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6733977" y="3025770"/>
              <a:ext cx="182936" cy="1018475"/>
            </a:xfrm>
            <a:custGeom>
              <a:avLst/>
              <a:gdLst/>
              <a:ahLst/>
              <a:cxnLst/>
              <a:rect l="l" t="t" r="r" b="b"/>
              <a:pathLst>
                <a:path w="10605" h="59042" extrusionOk="0">
                  <a:moveTo>
                    <a:pt x="5654" y="0"/>
                  </a:moveTo>
                  <a:cubicBezTo>
                    <a:pt x="8496" y="0"/>
                    <a:pt x="10605" y="2119"/>
                    <a:pt x="10605" y="4951"/>
                  </a:cubicBezTo>
                  <a:lnTo>
                    <a:pt x="10605" y="19803"/>
                  </a:lnTo>
                  <a:cubicBezTo>
                    <a:pt x="10605" y="29090"/>
                    <a:pt x="8753" y="27853"/>
                    <a:pt x="8753" y="29090"/>
                  </a:cubicBezTo>
                  <a:cubicBezTo>
                    <a:pt x="8753" y="30328"/>
                    <a:pt x="10605" y="29090"/>
                    <a:pt x="10605" y="38992"/>
                  </a:cubicBezTo>
                  <a:lnTo>
                    <a:pt x="10605" y="53467"/>
                  </a:lnTo>
                  <a:cubicBezTo>
                    <a:pt x="10605" y="56309"/>
                    <a:pt x="8496" y="59042"/>
                    <a:pt x="5654" y="59042"/>
                  </a:cubicBezTo>
                  <a:cubicBezTo>
                    <a:pt x="2812" y="59042"/>
                    <a:pt x="0" y="56576"/>
                    <a:pt x="0" y="53734"/>
                  </a:cubicBezTo>
                  <a:cubicBezTo>
                    <a:pt x="0" y="53734"/>
                    <a:pt x="90" y="45972"/>
                    <a:pt x="90" y="38992"/>
                  </a:cubicBezTo>
                  <a:cubicBezTo>
                    <a:pt x="90" y="29090"/>
                    <a:pt x="1941" y="30328"/>
                    <a:pt x="1941" y="29090"/>
                  </a:cubicBezTo>
                  <a:cubicBezTo>
                    <a:pt x="1941" y="27853"/>
                    <a:pt x="90" y="29090"/>
                    <a:pt x="90" y="19803"/>
                  </a:cubicBezTo>
                  <a:lnTo>
                    <a:pt x="90" y="4951"/>
                  </a:lnTo>
                  <a:cubicBezTo>
                    <a:pt x="90" y="2119"/>
                    <a:pt x="2812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3F1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5662925" y="3025770"/>
              <a:ext cx="182936" cy="1185006"/>
            </a:xfrm>
            <a:custGeom>
              <a:avLst/>
              <a:gdLst/>
              <a:ahLst/>
              <a:cxnLst/>
              <a:rect l="l" t="t" r="r" b="b"/>
              <a:pathLst>
                <a:path w="10605" h="68696" extrusionOk="0">
                  <a:moveTo>
                    <a:pt x="5654" y="0"/>
                  </a:moveTo>
                  <a:cubicBezTo>
                    <a:pt x="8496" y="0"/>
                    <a:pt x="10605" y="2119"/>
                    <a:pt x="10605" y="4951"/>
                  </a:cubicBezTo>
                  <a:lnTo>
                    <a:pt x="10605" y="24754"/>
                  </a:lnTo>
                  <a:cubicBezTo>
                    <a:pt x="10605" y="34041"/>
                    <a:pt x="8743" y="32803"/>
                    <a:pt x="8743" y="34041"/>
                  </a:cubicBezTo>
                  <a:cubicBezTo>
                    <a:pt x="8743" y="35279"/>
                    <a:pt x="10605" y="34041"/>
                    <a:pt x="10605" y="43942"/>
                  </a:cubicBezTo>
                  <a:lnTo>
                    <a:pt x="10605" y="63121"/>
                  </a:lnTo>
                  <a:cubicBezTo>
                    <a:pt x="10605" y="65963"/>
                    <a:pt x="8496" y="68695"/>
                    <a:pt x="5654" y="68695"/>
                  </a:cubicBezTo>
                  <a:cubicBezTo>
                    <a:pt x="2812" y="68695"/>
                    <a:pt x="0" y="66230"/>
                    <a:pt x="0" y="63388"/>
                  </a:cubicBezTo>
                  <a:cubicBezTo>
                    <a:pt x="0" y="63388"/>
                    <a:pt x="80" y="50923"/>
                    <a:pt x="80" y="43942"/>
                  </a:cubicBezTo>
                  <a:cubicBezTo>
                    <a:pt x="80" y="34041"/>
                    <a:pt x="1941" y="35279"/>
                    <a:pt x="1941" y="34041"/>
                  </a:cubicBezTo>
                  <a:cubicBezTo>
                    <a:pt x="1941" y="32803"/>
                    <a:pt x="80" y="34041"/>
                    <a:pt x="80" y="24754"/>
                  </a:cubicBezTo>
                  <a:lnTo>
                    <a:pt x="80" y="4951"/>
                  </a:lnTo>
                  <a:cubicBezTo>
                    <a:pt x="80" y="2119"/>
                    <a:pt x="2812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EB75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6"/>
            <p:cNvSpPr/>
            <p:nvPr/>
          </p:nvSpPr>
          <p:spPr>
            <a:xfrm>
              <a:off x="6964558" y="3025770"/>
              <a:ext cx="182936" cy="1018475"/>
            </a:xfrm>
            <a:custGeom>
              <a:avLst/>
              <a:gdLst/>
              <a:ahLst/>
              <a:cxnLst/>
              <a:rect l="l" t="t" r="r" b="b"/>
              <a:pathLst>
                <a:path w="10605" h="59042" extrusionOk="0">
                  <a:moveTo>
                    <a:pt x="5654" y="0"/>
                  </a:moveTo>
                  <a:cubicBezTo>
                    <a:pt x="8495" y="0"/>
                    <a:pt x="10604" y="2119"/>
                    <a:pt x="10604" y="4951"/>
                  </a:cubicBezTo>
                  <a:lnTo>
                    <a:pt x="10604" y="19803"/>
                  </a:lnTo>
                  <a:cubicBezTo>
                    <a:pt x="10604" y="29090"/>
                    <a:pt x="8753" y="27853"/>
                    <a:pt x="8753" y="29090"/>
                  </a:cubicBezTo>
                  <a:cubicBezTo>
                    <a:pt x="8753" y="30328"/>
                    <a:pt x="10604" y="29090"/>
                    <a:pt x="10604" y="38992"/>
                  </a:cubicBezTo>
                  <a:lnTo>
                    <a:pt x="10604" y="53467"/>
                  </a:lnTo>
                  <a:cubicBezTo>
                    <a:pt x="10604" y="56309"/>
                    <a:pt x="8495" y="59042"/>
                    <a:pt x="5654" y="59042"/>
                  </a:cubicBezTo>
                  <a:cubicBezTo>
                    <a:pt x="2812" y="59042"/>
                    <a:pt x="0" y="56576"/>
                    <a:pt x="0" y="53734"/>
                  </a:cubicBezTo>
                  <a:cubicBezTo>
                    <a:pt x="0" y="53734"/>
                    <a:pt x="89" y="45972"/>
                    <a:pt x="89" y="38992"/>
                  </a:cubicBezTo>
                  <a:cubicBezTo>
                    <a:pt x="89" y="29090"/>
                    <a:pt x="1941" y="30328"/>
                    <a:pt x="1941" y="29090"/>
                  </a:cubicBezTo>
                  <a:cubicBezTo>
                    <a:pt x="1941" y="27853"/>
                    <a:pt x="89" y="29090"/>
                    <a:pt x="89" y="19803"/>
                  </a:cubicBezTo>
                  <a:lnTo>
                    <a:pt x="89" y="4951"/>
                  </a:lnTo>
                  <a:cubicBezTo>
                    <a:pt x="89" y="2119"/>
                    <a:pt x="2812" y="0"/>
                    <a:pt x="5654" y="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3F1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6422098" y="3032256"/>
              <a:ext cx="192855" cy="1417622"/>
            </a:xfrm>
            <a:custGeom>
              <a:avLst/>
              <a:gdLst/>
              <a:ahLst/>
              <a:cxnLst/>
              <a:rect l="l" t="t" r="r" b="b"/>
              <a:pathLst>
                <a:path w="11180" h="82181" extrusionOk="0">
                  <a:moveTo>
                    <a:pt x="5615" y="1"/>
                  </a:moveTo>
                  <a:cubicBezTo>
                    <a:pt x="11179" y="1"/>
                    <a:pt x="10566" y="3902"/>
                    <a:pt x="10566" y="8417"/>
                  </a:cubicBezTo>
                  <a:cubicBezTo>
                    <a:pt x="10566" y="17694"/>
                    <a:pt x="8764" y="16338"/>
                    <a:pt x="8764" y="17575"/>
                  </a:cubicBezTo>
                  <a:cubicBezTo>
                    <a:pt x="8764" y="18813"/>
                    <a:pt x="10615" y="17575"/>
                    <a:pt x="10615" y="27477"/>
                  </a:cubicBezTo>
                  <a:lnTo>
                    <a:pt x="10615" y="76607"/>
                  </a:lnTo>
                  <a:cubicBezTo>
                    <a:pt x="10615" y="79448"/>
                    <a:pt x="8506" y="82181"/>
                    <a:pt x="5664" y="82181"/>
                  </a:cubicBezTo>
                  <a:cubicBezTo>
                    <a:pt x="2823" y="82181"/>
                    <a:pt x="11" y="79716"/>
                    <a:pt x="11" y="76874"/>
                  </a:cubicBezTo>
                  <a:cubicBezTo>
                    <a:pt x="11" y="76874"/>
                    <a:pt x="100" y="34457"/>
                    <a:pt x="100" y="27477"/>
                  </a:cubicBezTo>
                  <a:cubicBezTo>
                    <a:pt x="100" y="17575"/>
                    <a:pt x="1952" y="18813"/>
                    <a:pt x="1952" y="17575"/>
                  </a:cubicBezTo>
                  <a:cubicBezTo>
                    <a:pt x="1952" y="16338"/>
                    <a:pt x="100" y="17575"/>
                    <a:pt x="100" y="8288"/>
                  </a:cubicBezTo>
                  <a:cubicBezTo>
                    <a:pt x="1" y="4050"/>
                    <a:pt x="41" y="1"/>
                    <a:pt x="5615" y="1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37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5992869" y="1273683"/>
              <a:ext cx="192838" cy="1417639"/>
            </a:xfrm>
            <a:custGeom>
              <a:avLst/>
              <a:gdLst/>
              <a:ahLst/>
              <a:cxnLst/>
              <a:rect l="l" t="t" r="r" b="b"/>
              <a:pathLst>
                <a:path w="11179" h="82182" extrusionOk="0">
                  <a:moveTo>
                    <a:pt x="5614" y="1"/>
                  </a:moveTo>
                  <a:cubicBezTo>
                    <a:pt x="11179" y="1"/>
                    <a:pt x="10565" y="3902"/>
                    <a:pt x="10565" y="8417"/>
                  </a:cubicBezTo>
                  <a:cubicBezTo>
                    <a:pt x="10565" y="17695"/>
                    <a:pt x="8763" y="16338"/>
                    <a:pt x="8763" y="17576"/>
                  </a:cubicBezTo>
                  <a:cubicBezTo>
                    <a:pt x="8763" y="18813"/>
                    <a:pt x="10614" y="17576"/>
                    <a:pt x="10614" y="27477"/>
                  </a:cubicBezTo>
                  <a:lnTo>
                    <a:pt x="10614" y="76607"/>
                  </a:lnTo>
                  <a:cubicBezTo>
                    <a:pt x="10614" y="79449"/>
                    <a:pt x="8505" y="82181"/>
                    <a:pt x="5664" y="82181"/>
                  </a:cubicBezTo>
                  <a:cubicBezTo>
                    <a:pt x="2822" y="82181"/>
                    <a:pt x="10" y="79716"/>
                    <a:pt x="10" y="76874"/>
                  </a:cubicBezTo>
                  <a:cubicBezTo>
                    <a:pt x="10" y="76874"/>
                    <a:pt x="99" y="34457"/>
                    <a:pt x="99" y="27477"/>
                  </a:cubicBezTo>
                  <a:cubicBezTo>
                    <a:pt x="99" y="17576"/>
                    <a:pt x="1951" y="18813"/>
                    <a:pt x="1951" y="17576"/>
                  </a:cubicBezTo>
                  <a:cubicBezTo>
                    <a:pt x="1951" y="16338"/>
                    <a:pt x="99" y="17576"/>
                    <a:pt x="99" y="8288"/>
                  </a:cubicBezTo>
                  <a:cubicBezTo>
                    <a:pt x="0" y="4051"/>
                    <a:pt x="40" y="1"/>
                    <a:pt x="5614" y="1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37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 txBox="1"/>
            <p:nvPr/>
          </p:nvSpPr>
          <p:spPr>
            <a:xfrm>
              <a:off x="6623747" y="1480581"/>
              <a:ext cx="1366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HAPLOID </a:t>
              </a: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CELLS HAVE A SINGLE SET OF CHROMOSOMES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0" name="Google Shape;120;p26"/>
            <p:cNvSpPr txBox="1"/>
            <p:nvPr/>
          </p:nvSpPr>
          <p:spPr>
            <a:xfrm>
              <a:off x="7262250" y="3218075"/>
              <a:ext cx="1309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DIPLOID </a:t>
              </a: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CELLS HAVE TWO SETS OF CHROMOSOMES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>
            <a:off x="1250025" y="917863"/>
            <a:ext cx="3159251" cy="3307774"/>
            <a:chOff x="1101800" y="1133588"/>
            <a:chExt cx="2747175" cy="2876325"/>
          </a:xfrm>
        </p:grpSpPr>
        <p:sp>
          <p:nvSpPr>
            <p:cNvPr id="127" name="Google Shape;127;p27"/>
            <p:cNvSpPr/>
            <p:nvPr/>
          </p:nvSpPr>
          <p:spPr>
            <a:xfrm>
              <a:off x="1101800" y="1133588"/>
              <a:ext cx="2747175" cy="2876325"/>
            </a:xfrm>
            <a:custGeom>
              <a:avLst/>
              <a:gdLst/>
              <a:ahLst/>
              <a:cxnLst/>
              <a:rect l="l" t="t" r="r" b="b"/>
              <a:pathLst>
                <a:path w="36629" h="38351" fill="none" extrusionOk="0">
                  <a:moveTo>
                    <a:pt x="36628" y="19175"/>
                  </a:moveTo>
                  <a:cubicBezTo>
                    <a:pt x="36628" y="8610"/>
                    <a:pt x="28427" y="1"/>
                    <a:pt x="18329" y="1"/>
                  </a:cubicBezTo>
                  <a:cubicBezTo>
                    <a:pt x="8202" y="1"/>
                    <a:pt x="1" y="8610"/>
                    <a:pt x="1" y="19175"/>
                  </a:cubicBezTo>
                  <a:cubicBezTo>
                    <a:pt x="1" y="29770"/>
                    <a:pt x="8202" y="38350"/>
                    <a:pt x="18329" y="38350"/>
                  </a:cubicBezTo>
                  <a:cubicBezTo>
                    <a:pt x="28427" y="38350"/>
                    <a:pt x="36628" y="29770"/>
                    <a:pt x="36628" y="19175"/>
                  </a:cubicBezTo>
                  <a:close/>
                  <a:moveTo>
                    <a:pt x="36628" y="19175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91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1668725" y="1796813"/>
              <a:ext cx="1608900" cy="1571700"/>
            </a:xfrm>
            <a:custGeom>
              <a:avLst/>
              <a:gdLst/>
              <a:ahLst/>
              <a:cxnLst/>
              <a:rect l="l" t="t" r="r" b="b"/>
              <a:pathLst>
                <a:path w="21452" h="20956" extrusionOk="0">
                  <a:moveTo>
                    <a:pt x="10712" y="1"/>
                  </a:moveTo>
                  <a:cubicBezTo>
                    <a:pt x="4787" y="1"/>
                    <a:pt x="1" y="4700"/>
                    <a:pt x="1" y="10478"/>
                  </a:cubicBezTo>
                  <a:cubicBezTo>
                    <a:pt x="1" y="16257"/>
                    <a:pt x="4787" y="20956"/>
                    <a:pt x="10712" y="20956"/>
                  </a:cubicBezTo>
                  <a:cubicBezTo>
                    <a:pt x="16636" y="20956"/>
                    <a:pt x="21452" y="16257"/>
                    <a:pt x="21452" y="10478"/>
                  </a:cubicBezTo>
                  <a:cubicBezTo>
                    <a:pt x="21452" y="4700"/>
                    <a:pt x="16636" y="1"/>
                    <a:pt x="10712" y="1"/>
                  </a:cubicBezTo>
                  <a:close/>
                </a:path>
              </a:pathLst>
            </a:custGeom>
            <a:noFill/>
            <a:ln w="8025" cap="rnd" cmpd="sng">
              <a:solidFill>
                <a:srgbClr val="FCE5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1668725" y="1796813"/>
              <a:ext cx="1608900" cy="1571700"/>
            </a:xfrm>
            <a:custGeom>
              <a:avLst/>
              <a:gdLst/>
              <a:ahLst/>
              <a:cxnLst/>
              <a:rect l="l" t="t" r="r" b="b"/>
              <a:pathLst>
                <a:path w="21452" h="20956" fill="none" extrusionOk="0">
                  <a:moveTo>
                    <a:pt x="21452" y="10478"/>
                  </a:moveTo>
                  <a:cubicBezTo>
                    <a:pt x="21452" y="4700"/>
                    <a:pt x="16636" y="1"/>
                    <a:pt x="10712" y="1"/>
                  </a:cubicBezTo>
                  <a:cubicBezTo>
                    <a:pt x="4787" y="1"/>
                    <a:pt x="1" y="4700"/>
                    <a:pt x="1" y="10478"/>
                  </a:cubicBezTo>
                  <a:cubicBezTo>
                    <a:pt x="1" y="16257"/>
                    <a:pt x="4787" y="20956"/>
                    <a:pt x="10712" y="20956"/>
                  </a:cubicBezTo>
                  <a:cubicBezTo>
                    <a:pt x="16636" y="20956"/>
                    <a:pt x="21452" y="16257"/>
                    <a:pt x="21452" y="10478"/>
                  </a:cubicBezTo>
                  <a:close/>
                  <a:moveTo>
                    <a:pt x="21452" y="10478"/>
                  </a:moveTo>
                  <a:close/>
                </a:path>
              </a:pathLst>
            </a:custGeom>
            <a:noFill/>
            <a:ln w="19050" cap="rnd" cmpd="sng">
              <a:solidFill>
                <a:srgbClr val="FCE5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2152475" y="2393738"/>
              <a:ext cx="777150" cy="697350"/>
            </a:xfrm>
            <a:custGeom>
              <a:avLst/>
              <a:gdLst/>
              <a:ahLst/>
              <a:cxnLst/>
              <a:rect l="l" t="t" r="r" b="b"/>
              <a:pathLst>
                <a:path w="10362" h="9298" extrusionOk="0">
                  <a:moveTo>
                    <a:pt x="8725" y="0"/>
                  </a:moveTo>
                  <a:cubicBezTo>
                    <a:pt x="8664" y="0"/>
                    <a:pt x="8600" y="14"/>
                    <a:pt x="8552" y="39"/>
                  </a:cubicBezTo>
                  <a:cubicBezTo>
                    <a:pt x="8406" y="97"/>
                    <a:pt x="8348" y="243"/>
                    <a:pt x="8318" y="389"/>
                  </a:cubicBezTo>
                  <a:cubicBezTo>
                    <a:pt x="8289" y="593"/>
                    <a:pt x="8260" y="797"/>
                    <a:pt x="8231" y="1002"/>
                  </a:cubicBezTo>
                  <a:cubicBezTo>
                    <a:pt x="8231" y="1206"/>
                    <a:pt x="8202" y="1410"/>
                    <a:pt x="8172" y="1615"/>
                  </a:cubicBezTo>
                  <a:cubicBezTo>
                    <a:pt x="8172" y="1644"/>
                    <a:pt x="8172" y="1673"/>
                    <a:pt x="8172" y="1731"/>
                  </a:cubicBezTo>
                  <a:cubicBezTo>
                    <a:pt x="8114" y="1965"/>
                    <a:pt x="8085" y="2198"/>
                    <a:pt x="8056" y="2461"/>
                  </a:cubicBezTo>
                  <a:lnTo>
                    <a:pt x="8027" y="2548"/>
                  </a:lnTo>
                  <a:cubicBezTo>
                    <a:pt x="7910" y="2257"/>
                    <a:pt x="7793" y="1965"/>
                    <a:pt x="7676" y="1673"/>
                  </a:cubicBezTo>
                  <a:cubicBezTo>
                    <a:pt x="7530" y="1206"/>
                    <a:pt x="7355" y="797"/>
                    <a:pt x="7063" y="418"/>
                  </a:cubicBezTo>
                  <a:cubicBezTo>
                    <a:pt x="7034" y="389"/>
                    <a:pt x="6976" y="389"/>
                    <a:pt x="6918" y="389"/>
                  </a:cubicBezTo>
                  <a:cubicBezTo>
                    <a:pt x="6480" y="651"/>
                    <a:pt x="6947" y="1293"/>
                    <a:pt x="7122" y="1585"/>
                  </a:cubicBezTo>
                  <a:cubicBezTo>
                    <a:pt x="7297" y="1906"/>
                    <a:pt x="7501" y="2227"/>
                    <a:pt x="7706" y="2519"/>
                  </a:cubicBezTo>
                  <a:cubicBezTo>
                    <a:pt x="7793" y="2665"/>
                    <a:pt x="7851" y="2811"/>
                    <a:pt x="7939" y="2957"/>
                  </a:cubicBezTo>
                  <a:cubicBezTo>
                    <a:pt x="7910" y="3015"/>
                    <a:pt x="7910" y="3074"/>
                    <a:pt x="7910" y="3132"/>
                  </a:cubicBezTo>
                  <a:cubicBezTo>
                    <a:pt x="7735" y="4037"/>
                    <a:pt x="7764" y="4942"/>
                    <a:pt x="7968" y="5846"/>
                  </a:cubicBezTo>
                  <a:cubicBezTo>
                    <a:pt x="8027" y="6080"/>
                    <a:pt x="8114" y="6343"/>
                    <a:pt x="8202" y="6576"/>
                  </a:cubicBezTo>
                  <a:cubicBezTo>
                    <a:pt x="8260" y="6780"/>
                    <a:pt x="8377" y="7014"/>
                    <a:pt x="8610" y="7101"/>
                  </a:cubicBezTo>
                  <a:cubicBezTo>
                    <a:pt x="8619" y="7110"/>
                    <a:pt x="8632" y="7113"/>
                    <a:pt x="8648" y="7113"/>
                  </a:cubicBezTo>
                  <a:cubicBezTo>
                    <a:pt x="8686" y="7113"/>
                    <a:pt x="8736" y="7093"/>
                    <a:pt x="8756" y="7072"/>
                  </a:cubicBezTo>
                  <a:cubicBezTo>
                    <a:pt x="8844" y="6839"/>
                    <a:pt x="8815" y="6605"/>
                    <a:pt x="8727" y="6401"/>
                  </a:cubicBezTo>
                  <a:cubicBezTo>
                    <a:pt x="8669" y="6167"/>
                    <a:pt x="8581" y="5963"/>
                    <a:pt x="8523" y="5730"/>
                  </a:cubicBezTo>
                  <a:cubicBezTo>
                    <a:pt x="8406" y="5321"/>
                    <a:pt x="8289" y="4883"/>
                    <a:pt x="8260" y="4445"/>
                  </a:cubicBezTo>
                  <a:cubicBezTo>
                    <a:pt x="8202" y="4095"/>
                    <a:pt x="8202" y="3774"/>
                    <a:pt x="8202" y="3453"/>
                  </a:cubicBezTo>
                  <a:lnTo>
                    <a:pt x="8202" y="3453"/>
                  </a:lnTo>
                  <a:cubicBezTo>
                    <a:pt x="8669" y="4387"/>
                    <a:pt x="9194" y="5321"/>
                    <a:pt x="9719" y="6255"/>
                  </a:cubicBezTo>
                  <a:cubicBezTo>
                    <a:pt x="9778" y="6372"/>
                    <a:pt x="9836" y="6459"/>
                    <a:pt x="9894" y="6576"/>
                  </a:cubicBezTo>
                  <a:cubicBezTo>
                    <a:pt x="9953" y="6664"/>
                    <a:pt x="10011" y="6722"/>
                    <a:pt x="10099" y="6751"/>
                  </a:cubicBezTo>
                  <a:cubicBezTo>
                    <a:pt x="10131" y="6762"/>
                    <a:pt x="10167" y="6769"/>
                    <a:pt x="10201" y="6769"/>
                  </a:cubicBezTo>
                  <a:cubicBezTo>
                    <a:pt x="10260" y="6769"/>
                    <a:pt x="10314" y="6748"/>
                    <a:pt x="10332" y="6693"/>
                  </a:cubicBezTo>
                  <a:cubicBezTo>
                    <a:pt x="10361" y="6634"/>
                    <a:pt x="10332" y="6576"/>
                    <a:pt x="10332" y="6518"/>
                  </a:cubicBezTo>
                  <a:cubicBezTo>
                    <a:pt x="10332" y="6459"/>
                    <a:pt x="10303" y="6401"/>
                    <a:pt x="10303" y="6343"/>
                  </a:cubicBezTo>
                  <a:cubicBezTo>
                    <a:pt x="10215" y="5934"/>
                    <a:pt x="10070" y="5525"/>
                    <a:pt x="9836" y="5175"/>
                  </a:cubicBezTo>
                  <a:cubicBezTo>
                    <a:pt x="9369" y="4387"/>
                    <a:pt x="8698" y="3745"/>
                    <a:pt x="8231" y="2957"/>
                  </a:cubicBezTo>
                  <a:cubicBezTo>
                    <a:pt x="8231" y="2928"/>
                    <a:pt x="8202" y="2928"/>
                    <a:pt x="8202" y="2899"/>
                  </a:cubicBezTo>
                  <a:cubicBezTo>
                    <a:pt x="8202" y="2869"/>
                    <a:pt x="8202" y="2840"/>
                    <a:pt x="8202" y="2811"/>
                  </a:cubicBezTo>
                  <a:cubicBezTo>
                    <a:pt x="8348" y="2257"/>
                    <a:pt x="8523" y="1731"/>
                    <a:pt x="8698" y="1177"/>
                  </a:cubicBezTo>
                  <a:cubicBezTo>
                    <a:pt x="8756" y="1002"/>
                    <a:pt x="8815" y="827"/>
                    <a:pt x="8844" y="651"/>
                  </a:cubicBezTo>
                  <a:cubicBezTo>
                    <a:pt x="8873" y="564"/>
                    <a:pt x="8902" y="476"/>
                    <a:pt x="8902" y="389"/>
                  </a:cubicBezTo>
                  <a:cubicBezTo>
                    <a:pt x="8931" y="301"/>
                    <a:pt x="8960" y="184"/>
                    <a:pt x="8931" y="97"/>
                  </a:cubicBezTo>
                  <a:cubicBezTo>
                    <a:pt x="8897" y="29"/>
                    <a:pt x="8813" y="0"/>
                    <a:pt x="8725" y="0"/>
                  </a:cubicBezTo>
                  <a:close/>
                  <a:moveTo>
                    <a:pt x="1111" y="1431"/>
                  </a:moveTo>
                  <a:cubicBezTo>
                    <a:pt x="1102" y="1431"/>
                    <a:pt x="1092" y="1434"/>
                    <a:pt x="1080" y="1439"/>
                  </a:cubicBezTo>
                  <a:cubicBezTo>
                    <a:pt x="643" y="1585"/>
                    <a:pt x="614" y="2081"/>
                    <a:pt x="614" y="2461"/>
                  </a:cubicBezTo>
                  <a:cubicBezTo>
                    <a:pt x="643" y="2753"/>
                    <a:pt x="672" y="3045"/>
                    <a:pt x="730" y="3336"/>
                  </a:cubicBezTo>
                  <a:cubicBezTo>
                    <a:pt x="759" y="3599"/>
                    <a:pt x="876" y="3862"/>
                    <a:pt x="993" y="4124"/>
                  </a:cubicBezTo>
                  <a:cubicBezTo>
                    <a:pt x="993" y="4241"/>
                    <a:pt x="1022" y="4329"/>
                    <a:pt x="1022" y="4445"/>
                  </a:cubicBezTo>
                  <a:cubicBezTo>
                    <a:pt x="1051" y="4504"/>
                    <a:pt x="1051" y="4562"/>
                    <a:pt x="1080" y="4621"/>
                  </a:cubicBezTo>
                  <a:cubicBezTo>
                    <a:pt x="993" y="4737"/>
                    <a:pt x="935" y="4883"/>
                    <a:pt x="847" y="5000"/>
                  </a:cubicBezTo>
                  <a:cubicBezTo>
                    <a:pt x="730" y="5175"/>
                    <a:pt x="614" y="5350"/>
                    <a:pt x="526" y="5555"/>
                  </a:cubicBezTo>
                  <a:cubicBezTo>
                    <a:pt x="147" y="6372"/>
                    <a:pt x="1" y="7276"/>
                    <a:pt x="176" y="8181"/>
                  </a:cubicBezTo>
                  <a:cubicBezTo>
                    <a:pt x="205" y="8210"/>
                    <a:pt x="205" y="8269"/>
                    <a:pt x="205" y="8298"/>
                  </a:cubicBezTo>
                  <a:cubicBezTo>
                    <a:pt x="205" y="8356"/>
                    <a:pt x="234" y="8415"/>
                    <a:pt x="263" y="8473"/>
                  </a:cubicBezTo>
                  <a:lnTo>
                    <a:pt x="263" y="8502"/>
                  </a:lnTo>
                  <a:cubicBezTo>
                    <a:pt x="285" y="8545"/>
                    <a:pt x="306" y="8572"/>
                    <a:pt x="339" y="8572"/>
                  </a:cubicBezTo>
                  <a:cubicBezTo>
                    <a:pt x="351" y="8572"/>
                    <a:pt x="364" y="8568"/>
                    <a:pt x="380" y="8561"/>
                  </a:cubicBezTo>
                  <a:cubicBezTo>
                    <a:pt x="409" y="8590"/>
                    <a:pt x="438" y="8590"/>
                    <a:pt x="468" y="8590"/>
                  </a:cubicBezTo>
                  <a:cubicBezTo>
                    <a:pt x="497" y="8590"/>
                    <a:pt x="526" y="8561"/>
                    <a:pt x="526" y="8531"/>
                  </a:cubicBezTo>
                  <a:cubicBezTo>
                    <a:pt x="614" y="8298"/>
                    <a:pt x="672" y="8064"/>
                    <a:pt x="672" y="7831"/>
                  </a:cubicBezTo>
                  <a:cubicBezTo>
                    <a:pt x="701" y="7568"/>
                    <a:pt x="730" y="7335"/>
                    <a:pt x="730" y="7101"/>
                  </a:cubicBezTo>
                  <a:cubicBezTo>
                    <a:pt x="730" y="6605"/>
                    <a:pt x="730" y="6138"/>
                    <a:pt x="847" y="5642"/>
                  </a:cubicBezTo>
                  <a:cubicBezTo>
                    <a:pt x="905" y="5467"/>
                    <a:pt x="993" y="5263"/>
                    <a:pt x="1051" y="5088"/>
                  </a:cubicBezTo>
                  <a:cubicBezTo>
                    <a:pt x="1110" y="5029"/>
                    <a:pt x="1139" y="5000"/>
                    <a:pt x="1197" y="4942"/>
                  </a:cubicBezTo>
                  <a:cubicBezTo>
                    <a:pt x="1226" y="4971"/>
                    <a:pt x="1226" y="5000"/>
                    <a:pt x="1256" y="5029"/>
                  </a:cubicBezTo>
                  <a:cubicBezTo>
                    <a:pt x="1314" y="5379"/>
                    <a:pt x="1402" y="5730"/>
                    <a:pt x="1460" y="6080"/>
                  </a:cubicBezTo>
                  <a:cubicBezTo>
                    <a:pt x="1460" y="6080"/>
                    <a:pt x="1460" y="6109"/>
                    <a:pt x="1460" y="6109"/>
                  </a:cubicBezTo>
                  <a:cubicBezTo>
                    <a:pt x="1460" y="6109"/>
                    <a:pt x="1460" y="6138"/>
                    <a:pt x="1460" y="6138"/>
                  </a:cubicBezTo>
                  <a:cubicBezTo>
                    <a:pt x="1489" y="6664"/>
                    <a:pt x="1343" y="7189"/>
                    <a:pt x="1343" y="7714"/>
                  </a:cubicBezTo>
                  <a:cubicBezTo>
                    <a:pt x="1314" y="8240"/>
                    <a:pt x="1431" y="8794"/>
                    <a:pt x="1723" y="9232"/>
                  </a:cubicBezTo>
                  <a:cubicBezTo>
                    <a:pt x="1737" y="9276"/>
                    <a:pt x="1774" y="9298"/>
                    <a:pt x="1814" y="9298"/>
                  </a:cubicBezTo>
                  <a:cubicBezTo>
                    <a:pt x="1854" y="9298"/>
                    <a:pt x="1898" y="9276"/>
                    <a:pt x="1927" y="9232"/>
                  </a:cubicBezTo>
                  <a:cubicBezTo>
                    <a:pt x="2248" y="8794"/>
                    <a:pt x="2044" y="8240"/>
                    <a:pt x="1898" y="7773"/>
                  </a:cubicBezTo>
                  <a:cubicBezTo>
                    <a:pt x="1810" y="7510"/>
                    <a:pt x="1781" y="7247"/>
                    <a:pt x="1781" y="6955"/>
                  </a:cubicBezTo>
                  <a:cubicBezTo>
                    <a:pt x="1781" y="6664"/>
                    <a:pt x="1839" y="6401"/>
                    <a:pt x="1810" y="6109"/>
                  </a:cubicBezTo>
                  <a:cubicBezTo>
                    <a:pt x="1810" y="5846"/>
                    <a:pt x="1752" y="5584"/>
                    <a:pt x="1635" y="5321"/>
                  </a:cubicBezTo>
                  <a:cubicBezTo>
                    <a:pt x="1606" y="5263"/>
                    <a:pt x="1577" y="5175"/>
                    <a:pt x="1518" y="5117"/>
                  </a:cubicBezTo>
                  <a:cubicBezTo>
                    <a:pt x="1489" y="4971"/>
                    <a:pt x="1460" y="4825"/>
                    <a:pt x="1402" y="4679"/>
                  </a:cubicBezTo>
                  <a:cubicBezTo>
                    <a:pt x="1431" y="4650"/>
                    <a:pt x="1460" y="4621"/>
                    <a:pt x="1489" y="4591"/>
                  </a:cubicBezTo>
                  <a:cubicBezTo>
                    <a:pt x="1664" y="4387"/>
                    <a:pt x="1839" y="4183"/>
                    <a:pt x="1956" y="3949"/>
                  </a:cubicBezTo>
                  <a:cubicBezTo>
                    <a:pt x="2073" y="3716"/>
                    <a:pt x="2160" y="3453"/>
                    <a:pt x="2248" y="3220"/>
                  </a:cubicBezTo>
                  <a:cubicBezTo>
                    <a:pt x="2335" y="2928"/>
                    <a:pt x="2423" y="2665"/>
                    <a:pt x="2511" y="2403"/>
                  </a:cubicBezTo>
                  <a:cubicBezTo>
                    <a:pt x="2569" y="2169"/>
                    <a:pt x="2715" y="1877"/>
                    <a:pt x="2511" y="1673"/>
                  </a:cubicBezTo>
                  <a:cubicBezTo>
                    <a:pt x="2463" y="1601"/>
                    <a:pt x="2375" y="1549"/>
                    <a:pt x="2297" y="1549"/>
                  </a:cubicBezTo>
                  <a:cubicBezTo>
                    <a:pt x="2280" y="1549"/>
                    <a:pt x="2263" y="1551"/>
                    <a:pt x="2248" y="1556"/>
                  </a:cubicBezTo>
                  <a:cubicBezTo>
                    <a:pt x="2131" y="1585"/>
                    <a:pt x="2044" y="1673"/>
                    <a:pt x="2014" y="1790"/>
                  </a:cubicBezTo>
                  <a:cubicBezTo>
                    <a:pt x="1898" y="1994"/>
                    <a:pt x="1839" y="2257"/>
                    <a:pt x="1810" y="2490"/>
                  </a:cubicBezTo>
                  <a:cubicBezTo>
                    <a:pt x="1810" y="2753"/>
                    <a:pt x="1781" y="2986"/>
                    <a:pt x="1752" y="3249"/>
                  </a:cubicBezTo>
                  <a:cubicBezTo>
                    <a:pt x="1723" y="3482"/>
                    <a:pt x="1635" y="3716"/>
                    <a:pt x="1518" y="3920"/>
                  </a:cubicBezTo>
                  <a:cubicBezTo>
                    <a:pt x="1460" y="4037"/>
                    <a:pt x="1372" y="4154"/>
                    <a:pt x="1314" y="4241"/>
                  </a:cubicBezTo>
                  <a:cubicBezTo>
                    <a:pt x="1285" y="4037"/>
                    <a:pt x="1256" y="3803"/>
                    <a:pt x="1226" y="3599"/>
                  </a:cubicBezTo>
                  <a:cubicBezTo>
                    <a:pt x="1226" y="3453"/>
                    <a:pt x="1256" y="3307"/>
                    <a:pt x="1256" y="3161"/>
                  </a:cubicBezTo>
                  <a:cubicBezTo>
                    <a:pt x="1343" y="2607"/>
                    <a:pt x="1402" y="2023"/>
                    <a:pt x="1197" y="1498"/>
                  </a:cubicBezTo>
                  <a:cubicBezTo>
                    <a:pt x="1174" y="1474"/>
                    <a:pt x="1150" y="1431"/>
                    <a:pt x="1111" y="1431"/>
                  </a:cubicBezTo>
                  <a:close/>
                </a:path>
              </a:pathLst>
            </a:custGeom>
            <a:solidFill>
              <a:srgbClr val="FF0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268500" y="2269613"/>
              <a:ext cx="783675" cy="820950"/>
            </a:xfrm>
            <a:custGeom>
              <a:avLst/>
              <a:gdLst/>
              <a:ahLst/>
              <a:cxnLst/>
              <a:rect l="l" t="t" r="r" b="b"/>
              <a:pathLst>
                <a:path w="10449" h="10946" extrusionOk="0">
                  <a:moveTo>
                    <a:pt x="7705" y="1"/>
                  </a:moveTo>
                  <a:cubicBezTo>
                    <a:pt x="7618" y="1"/>
                    <a:pt x="7559" y="59"/>
                    <a:pt x="7501" y="118"/>
                  </a:cubicBezTo>
                  <a:cubicBezTo>
                    <a:pt x="7501" y="147"/>
                    <a:pt x="7501" y="147"/>
                    <a:pt x="7501" y="147"/>
                  </a:cubicBezTo>
                  <a:cubicBezTo>
                    <a:pt x="7472" y="205"/>
                    <a:pt x="7472" y="293"/>
                    <a:pt x="7472" y="380"/>
                  </a:cubicBezTo>
                  <a:cubicBezTo>
                    <a:pt x="7501" y="614"/>
                    <a:pt x="7589" y="818"/>
                    <a:pt x="7647" y="1022"/>
                  </a:cubicBezTo>
                  <a:cubicBezTo>
                    <a:pt x="7705" y="1256"/>
                    <a:pt x="7793" y="1489"/>
                    <a:pt x="7880" y="1723"/>
                  </a:cubicBezTo>
                  <a:cubicBezTo>
                    <a:pt x="8056" y="2219"/>
                    <a:pt x="8289" y="2715"/>
                    <a:pt x="8523" y="3182"/>
                  </a:cubicBezTo>
                  <a:cubicBezTo>
                    <a:pt x="8552" y="3299"/>
                    <a:pt x="8610" y="3415"/>
                    <a:pt x="8668" y="3532"/>
                  </a:cubicBezTo>
                  <a:cubicBezTo>
                    <a:pt x="8581" y="3795"/>
                    <a:pt x="8552" y="4058"/>
                    <a:pt x="8493" y="4320"/>
                  </a:cubicBezTo>
                  <a:cubicBezTo>
                    <a:pt x="8377" y="4729"/>
                    <a:pt x="8260" y="5167"/>
                    <a:pt x="8172" y="5604"/>
                  </a:cubicBezTo>
                  <a:cubicBezTo>
                    <a:pt x="8085" y="6100"/>
                    <a:pt x="8026" y="6597"/>
                    <a:pt x="8026" y="7122"/>
                  </a:cubicBezTo>
                  <a:cubicBezTo>
                    <a:pt x="8026" y="7355"/>
                    <a:pt x="8026" y="7589"/>
                    <a:pt x="8056" y="7822"/>
                  </a:cubicBezTo>
                  <a:cubicBezTo>
                    <a:pt x="8085" y="8056"/>
                    <a:pt x="8143" y="8319"/>
                    <a:pt x="8289" y="8494"/>
                  </a:cubicBezTo>
                  <a:cubicBezTo>
                    <a:pt x="8340" y="8578"/>
                    <a:pt x="8449" y="8643"/>
                    <a:pt x="8555" y="8643"/>
                  </a:cubicBezTo>
                  <a:cubicBezTo>
                    <a:pt x="8632" y="8643"/>
                    <a:pt x="8707" y="8609"/>
                    <a:pt x="8756" y="8523"/>
                  </a:cubicBezTo>
                  <a:cubicBezTo>
                    <a:pt x="8814" y="8435"/>
                    <a:pt x="8814" y="8319"/>
                    <a:pt x="8844" y="8202"/>
                  </a:cubicBezTo>
                  <a:cubicBezTo>
                    <a:pt x="8844" y="8085"/>
                    <a:pt x="8844" y="7968"/>
                    <a:pt x="8814" y="7852"/>
                  </a:cubicBezTo>
                  <a:cubicBezTo>
                    <a:pt x="8785" y="7589"/>
                    <a:pt x="8727" y="7355"/>
                    <a:pt x="8698" y="7093"/>
                  </a:cubicBezTo>
                  <a:cubicBezTo>
                    <a:pt x="8668" y="6830"/>
                    <a:pt x="8639" y="6597"/>
                    <a:pt x="8610" y="6334"/>
                  </a:cubicBezTo>
                  <a:cubicBezTo>
                    <a:pt x="8581" y="5692"/>
                    <a:pt x="8581" y="5050"/>
                    <a:pt x="8668" y="4408"/>
                  </a:cubicBezTo>
                  <a:cubicBezTo>
                    <a:pt x="8727" y="4233"/>
                    <a:pt x="8785" y="4058"/>
                    <a:pt x="8814" y="3912"/>
                  </a:cubicBezTo>
                  <a:cubicBezTo>
                    <a:pt x="8931" y="4145"/>
                    <a:pt x="9019" y="4379"/>
                    <a:pt x="9077" y="4641"/>
                  </a:cubicBezTo>
                  <a:cubicBezTo>
                    <a:pt x="9281" y="5283"/>
                    <a:pt x="9398" y="5925"/>
                    <a:pt x="9602" y="6538"/>
                  </a:cubicBezTo>
                  <a:cubicBezTo>
                    <a:pt x="9690" y="6830"/>
                    <a:pt x="9778" y="7122"/>
                    <a:pt x="9953" y="7385"/>
                  </a:cubicBezTo>
                  <a:cubicBezTo>
                    <a:pt x="10011" y="7472"/>
                    <a:pt x="10099" y="7589"/>
                    <a:pt x="10215" y="7589"/>
                  </a:cubicBezTo>
                  <a:cubicBezTo>
                    <a:pt x="10303" y="7560"/>
                    <a:pt x="10390" y="7501"/>
                    <a:pt x="10420" y="7414"/>
                  </a:cubicBezTo>
                  <a:cubicBezTo>
                    <a:pt x="10449" y="7326"/>
                    <a:pt x="10449" y="7239"/>
                    <a:pt x="10420" y="7151"/>
                  </a:cubicBezTo>
                  <a:cubicBezTo>
                    <a:pt x="10390" y="6859"/>
                    <a:pt x="10303" y="6597"/>
                    <a:pt x="10215" y="6334"/>
                  </a:cubicBezTo>
                  <a:cubicBezTo>
                    <a:pt x="10128" y="6100"/>
                    <a:pt x="10011" y="5838"/>
                    <a:pt x="9923" y="5604"/>
                  </a:cubicBezTo>
                  <a:cubicBezTo>
                    <a:pt x="9748" y="5167"/>
                    <a:pt x="9544" y="4729"/>
                    <a:pt x="9340" y="4291"/>
                  </a:cubicBezTo>
                  <a:cubicBezTo>
                    <a:pt x="9194" y="3999"/>
                    <a:pt x="9077" y="3707"/>
                    <a:pt x="8960" y="3415"/>
                  </a:cubicBezTo>
                  <a:cubicBezTo>
                    <a:pt x="8989" y="3357"/>
                    <a:pt x="9019" y="3299"/>
                    <a:pt x="9048" y="3240"/>
                  </a:cubicBezTo>
                  <a:cubicBezTo>
                    <a:pt x="9165" y="2978"/>
                    <a:pt x="9281" y="2715"/>
                    <a:pt x="9369" y="2423"/>
                  </a:cubicBezTo>
                  <a:cubicBezTo>
                    <a:pt x="9427" y="2160"/>
                    <a:pt x="9515" y="1898"/>
                    <a:pt x="9544" y="1606"/>
                  </a:cubicBezTo>
                  <a:cubicBezTo>
                    <a:pt x="9573" y="1460"/>
                    <a:pt x="9602" y="1343"/>
                    <a:pt x="9602" y="1197"/>
                  </a:cubicBezTo>
                  <a:cubicBezTo>
                    <a:pt x="9602" y="1081"/>
                    <a:pt x="9632" y="935"/>
                    <a:pt x="9602" y="818"/>
                  </a:cubicBezTo>
                  <a:cubicBezTo>
                    <a:pt x="9573" y="701"/>
                    <a:pt x="9544" y="614"/>
                    <a:pt x="9427" y="555"/>
                  </a:cubicBezTo>
                  <a:cubicBezTo>
                    <a:pt x="9395" y="507"/>
                    <a:pt x="9336" y="485"/>
                    <a:pt x="9276" y="485"/>
                  </a:cubicBezTo>
                  <a:cubicBezTo>
                    <a:pt x="9226" y="485"/>
                    <a:pt x="9175" y="500"/>
                    <a:pt x="9135" y="526"/>
                  </a:cubicBezTo>
                  <a:cubicBezTo>
                    <a:pt x="8960" y="643"/>
                    <a:pt x="8931" y="906"/>
                    <a:pt x="8902" y="1110"/>
                  </a:cubicBezTo>
                  <a:cubicBezTo>
                    <a:pt x="8814" y="1606"/>
                    <a:pt x="8814" y="2102"/>
                    <a:pt x="8785" y="2627"/>
                  </a:cubicBezTo>
                  <a:lnTo>
                    <a:pt x="8756" y="2803"/>
                  </a:lnTo>
                  <a:cubicBezTo>
                    <a:pt x="8727" y="2598"/>
                    <a:pt x="8668" y="2423"/>
                    <a:pt x="8639" y="2219"/>
                  </a:cubicBezTo>
                  <a:cubicBezTo>
                    <a:pt x="8493" y="1518"/>
                    <a:pt x="8289" y="789"/>
                    <a:pt x="7910" y="176"/>
                  </a:cubicBezTo>
                  <a:cubicBezTo>
                    <a:pt x="7880" y="88"/>
                    <a:pt x="7793" y="1"/>
                    <a:pt x="7705" y="1"/>
                  </a:cubicBezTo>
                  <a:close/>
                  <a:moveTo>
                    <a:pt x="1892" y="2315"/>
                  </a:moveTo>
                  <a:cubicBezTo>
                    <a:pt x="1816" y="2315"/>
                    <a:pt x="1744" y="2347"/>
                    <a:pt x="1693" y="2423"/>
                  </a:cubicBezTo>
                  <a:cubicBezTo>
                    <a:pt x="1635" y="2540"/>
                    <a:pt x="1635" y="2657"/>
                    <a:pt x="1606" y="2773"/>
                  </a:cubicBezTo>
                  <a:cubicBezTo>
                    <a:pt x="1606" y="2890"/>
                    <a:pt x="1606" y="3007"/>
                    <a:pt x="1635" y="3124"/>
                  </a:cubicBezTo>
                  <a:cubicBezTo>
                    <a:pt x="1664" y="3386"/>
                    <a:pt x="1722" y="3620"/>
                    <a:pt x="1752" y="3882"/>
                  </a:cubicBezTo>
                  <a:cubicBezTo>
                    <a:pt x="1810" y="4116"/>
                    <a:pt x="1839" y="4379"/>
                    <a:pt x="1839" y="4612"/>
                  </a:cubicBezTo>
                  <a:cubicBezTo>
                    <a:pt x="1897" y="5254"/>
                    <a:pt x="1897" y="5925"/>
                    <a:pt x="1810" y="6567"/>
                  </a:cubicBezTo>
                  <a:cubicBezTo>
                    <a:pt x="1752" y="6713"/>
                    <a:pt x="1722" y="6888"/>
                    <a:pt x="1664" y="7064"/>
                  </a:cubicBezTo>
                  <a:cubicBezTo>
                    <a:pt x="1576" y="6830"/>
                    <a:pt x="1489" y="6567"/>
                    <a:pt x="1401" y="6334"/>
                  </a:cubicBezTo>
                  <a:cubicBezTo>
                    <a:pt x="1197" y="5692"/>
                    <a:pt x="1080" y="5050"/>
                    <a:pt x="876" y="4437"/>
                  </a:cubicBezTo>
                  <a:cubicBezTo>
                    <a:pt x="788" y="4145"/>
                    <a:pt x="672" y="3853"/>
                    <a:pt x="526" y="3591"/>
                  </a:cubicBezTo>
                  <a:cubicBezTo>
                    <a:pt x="448" y="3512"/>
                    <a:pt x="369" y="3411"/>
                    <a:pt x="270" y="3411"/>
                  </a:cubicBezTo>
                  <a:cubicBezTo>
                    <a:pt x="259" y="3411"/>
                    <a:pt x="246" y="3412"/>
                    <a:pt x="234" y="3415"/>
                  </a:cubicBezTo>
                  <a:cubicBezTo>
                    <a:pt x="146" y="3415"/>
                    <a:pt x="88" y="3503"/>
                    <a:pt x="59" y="3561"/>
                  </a:cubicBezTo>
                  <a:cubicBezTo>
                    <a:pt x="0" y="3649"/>
                    <a:pt x="30" y="3736"/>
                    <a:pt x="30" y="3824"/>
                  </a:cubicBezTo>
                  <a:cubicBezTo>
                    <a:pt x="59" y="4116"/>
                    <a:pt x="146" y="4379"/>
                    <a:pt x="263" y="4641"/>
                  </a:cubicBezTo>
                  <a:cubicBezTo>
                    <a:pt x="351" y="4904"/>
                    <a:pt x="438" y="5137"/>
                    <a:pt x="555" y="5371"/>
                  </a:cubicBezTo>
                  <a:cubicBezTo>
                    <a:pt x="730" y="5809"/>
                    <a:pt x="934" y="6246"/>
                    <a:pt x="1139" y="6684"/>
                  </a:cubicBezTo>
                  <a:cubicBezTo>
                    <a:pt x="1285" y="6976"/>
                    <a:pt x="1431" y="7268"/>
                    <a:pt x="1518" y="7560"/>
                  </a:cubicBezTo>
                  <a:cubicBezTo>
                    <a:pt x="1518" y="7618"/>
                    <a:pt x="1489" y="7677"/>
                    <a:pt x="1460" y="7735"/>
                  </a:cubicBezTo>
                  <a:cubicBezTo>
                    <a:pt x="1343" y="7998"/>
                    <a:pt x="1226" y="8260"/>
                    <a:pt x="1139" y="8523"/>
                  </a:cubicBezTo>
                  <a:cubicBezTo>
                    <a:pt x="1080" y="8815"/>
                    <a:pt x="1022" y="9077"/>
                    <a:pt x="964" y="9369"/>
                  </a:cubicBezTo>
                  <a:cubicBezTo>
                    <a:pt x="964" y="9486"/>
                    <a:pt x="934" y="9632"/>
                    <a:pt x="934" y="9778"/>
                  </a:cubicBezTo>
                  <a:cubicBezTo>
                    <a:pt x="905" y="9895"/>
                    <a:pt x="905" y="10041"/>
                    <a:pt x="934" y="10157"/>
                  </a:cubicBezTo>
                  <a:cubicBezTo>
                    <a:pt x="934" y="10274"/>
                    <a:pt x="993" y="10362"/>
                    <a:pt x="1109" y="10420"/>
                  </a:cubicBezTo>
                  <a:cubicBezTo>
                    <a:pt x="1142" y="10468"/>
                    <a:pt x="1191" y="10490"/>
                    <a:pt x="1249" y="10490"/>
                  </a:cubicBezTo>
                  <a:cubicBezTo>
                    <a:pt x="1296" y="10490"/>
                    <a:pt x="1349" y="10475"/>
                    <a:pt x="1401" y="10449"/>
                  </a:cubicBezTo>
                  <a:cubicBezTo>
                    <a:pt x="1547" y="10332"/>
                    <a:pt x="1576" y="10070"/>
                    <a:pt x="1606" y="9865"/>
                  </a:cubicBezTo>
                  <a:cubicBezTo>
                    <a:pt x="1693" y="9369"/>
                    <a:pt x="1693" y="8844"/>
                    <a:pt x="1722" y="8348"/>
                  </a:cubicBezTo>
                  <a:cubicBezTo>
                    <a:pt x="1722" y="8289"/>
                    <a:pt x="1722" y="8231"/>
                    <a:pt x="1752" y="8173"/>
                  </a:cubicBezTo>
                  <a:cubicBezTo>
                    <a:pt x="1781" y="8348"/>
                    <a:pt x="1839" y="8552"/>
                    <a:pt x="1897" y="8727"/>
                  </a:cubicBezTo>
                  <a:cubicBezTo>
                    <a:pt x="2043" y="9457"/>
                    <a:pt x="2248" y="10157"/>
                    <a:pt x="2627" y="10770"/>
                  </a:cubicBezTo>
                  <a:cubicBezTo>
                    <a:pt x="2656" y="10858"/>
                    <a:pt x="2744" y="10945"/>
                    <a:pt x="2831" y="10945"/>
                  </a:cubicBezTo>
                  <a:cubicBezTo>
                    <a:pt x="2919" y="10945"/>
                    <a:pt x="2977" y="10887"/>
                    <a:pt x="3036" y="10829"/>
                  </a:cubicBezTo>
                  <a:cubicBezTo>
                    <a:pt x="3036" y="10829"/>
                    <a:pt x="3036" y="10829"/>
                    <a:pt x="3036" y="10799"/>
                  </a:cubicBezTo>
                  <a:cubicBezTo>
                    <a:pt x="3065" y="10741"/>
                    <a:pt x="3065" y="10653"/>
                    <a:pt x="3065" y="10566"/>
                  </a:cubicBezTo>
                  <a:cubicBezTo>
                    <a:pt x="3036" y="10332"/>
                    <a:pt x="2948" y="10157"/>
                    <a:pt x="2890" y="9924"/>
                  </a:cubicBezTo>
                  <a:cubicBezTo>
                    <a:pt x="2831" y="9690"/>
                    <a:pt x="2744" y="9457"/>
                    <a:pt x="2656" y="9223"/>
                  </a:cubicBezTo>
                  <a:cubicBezTo>
                    <a:pt x="2452" y="8727"/>
                    <a:pt x="2219" y="8260"/>
                    <a:pt x="1985" y="7764"/>
                  </a:cubicBezTo>
                  <a:cubicBezTo>
                    <a:pt x="1956" y="7647"/>
                    <a:pt x="1897" y="7560"/>
                    <a:pt x="1839" y="7443"/>
                  </a:cubicBezTo>
                  <a:cubicBezTo>
                    <a:pt x="1897" y="7180"/>
                    <a:pt x="1956" y="6918"/>
                    <a:pt x="1985" y="6655"/>
                  </a:cubicBezTo>
                  <a:cubicBezTo>
                    <a:pt x="2102" y="6217"/>
                    <a:pt x="2219" y="5809"/>
                    <a:pt x="2306" y="5371"/>
                  </a:cubicBezTo>
                  <a:cubicBezTo>
                    <a:pt x="2394" y="4846"/>
                    <a:pt x="2452" y="4349"/>
                    <a:pt x="2423" y="3824"/>
                  </a:cubicBezTo>
                  <a:cubicBezTo>
                    <a:pt x="2423" y="3591"/>
                    <a:pt x="2423" y="3357"/>
                    <a:pt x="2394" y="3124"/>
                  </a:cubicBezTo>
                  <a:cubicBezTo>
                    <a:pt x="2364" y="2919"/>
                    <a:pt x="2306" y="2657"/>
                    <a:pt x="2160" y="2452"/>
                  </a:cubicBezTo>
                  <a:cubicBezTo>
                    <a:pt x="2094" y="2370"/>
                    <a:pt x="1991" y="2315"/>
                    <a:pt x="1892" y="2315"/>
                  </a:cubicBezTo>
                  <a:close/>
                </a:path>
              </a:pathLst>
            </a:custGeom>
            <a:solidFill>
              <a:srgbClr val="329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7"/>
          <p:cNvSpPr txBox="1"/>
          <p:nvPr/>
        </p:nvSpPr>
        <p:spPr>
          <a:xfrm>
            <a:off x="5141525" y="2156100"/>
            <a:ext cx="2975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body cells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diploid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This means that they contain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copies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the same chromosome.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Gametes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5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A gamete is a </a:t>
            </a:r>
            <a:r>
              <a:rPr lang="en" sz="1600" b="1">
                <a:solidFill>
                  <a:srgbClr val="CCCCCC"/>
                </a:solidFill>
              </a:rPr>
              <a:t>sex cell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In human </a:t>
            </a:r>
            <a:r>
              <a:rPr lang="en" sz="1200" b="1">
                <a:solidFill>
                  <a:srgbClr val="CCCCCC"/>
                </a:solidFill>
              </a:rPr>
              <a:t>males </a:t>
            </a:r>
            <a:r>
              <a:rPr lang="en" sz="1200">
                <a:solidFill>
                  <a:srgbClr val="CCCCCC"/>
                </a:solidFill>
              </a:rPr>
              <a:t>the gamete is a </a:t>
            </a:r>
            <a:r>
              <a:rPr lang="en" sz="1200" b="1">
                <a:solidFill>
                  <a:srgbClr val="CCCCCC"/>
                </a:solidFill>
              </a:rPr>
              <a:t>sperm cell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In human </a:t>
            </a:r>
            <a:r>
              <a:rPr lang="en" sz="1200" b="1">
                <a:solidFill>
                  <a:srgbClr val="CCCCCC"/>
                </a:solidFill>
              </a:rPr>
              <a:t>females </a:t>
            </a:r>
            <a:r>
              <a:rPr lang="en" sz="1200">
                <a:solidFill>
                  <a:srgbClr val="CCCCCC"/>
                </a:solidFill>
              </a:rPr>
              <a:t>the gamete is an </a:t>
            </a:r>
            <a:r>
              <a:rPr lang="en" sz="1200" b="1">
                <a:solidFill>
                  <a:srgbClr val="CCCCCC"/>
                </a:solidFill>
              </a:rPr>
              <a:t>egg cell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Gametes contain </a:t>
            </a:r>
            <a:r>
              <a:rPr lang="en" sz="1600" b="1">
                <a:solidFill>
                  <a:srgbClr val="CCCCCC"/>
                </a:solidFill>
              </a:rPr>
              <a:t>a single </a:t>
            </a:r>
            <a:r>
              <a:rPr lang="en" sz="1600">
                <a:solidFill>
                  <a:srgbClr val="CCCCCC"/>
                </a:solidFill>
              </a:rPr>
              <a:t>copy of </a:t>
            </a:r>
            <a:r>
              <a:rPr lang="en" sz="1600" b="1">
                <a:solidFill>
                  <a:srgbClr val="CCCCCC"/>
                </a:solidFill>
              </a:rPr>
              <a:t>each chromosome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They are said to be </a:t>
            </a:r>
            <a:r>
              <a:rPr lang="en" sz="1200" b="1">
                <a:solidFill>
                  <a:srgbClr val="CCCCCC"/>
                </a:solidFill>
              </a:rPr>
              <a:t>haploid </a:t>
            </a:r>
            <a:r>
              <a:rPr lang="en" sz="1200">
                <a:solidFill>
                  <a:srgbClr val="CCCCCC"/>
                </a:solidFill>
              </a:rPr>
              <a:t>(</a:t>
            </a:r>
            <a:r>
              <a:rPr lang="en" sz="1200" b="1">
                <a:solidFill>
                  <a:srgbClr val="CCCCCC"/>
                </a:solidFill>
              </a:rPr>
              <a:t>n</a:t>
            </a:r>
            <a:r>
              <a:rPr lang="en" sz="1200">
                <a:solidFill>
                  <a:srgbClr val="CCCCCC"/>
                </a:solidFill>
              </a:rPr>
              <a:t>).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 </a:t>
            </a:r>
            <a:r>
              <a:rPr lang="en" sz="1200" b="1">
                <a:solidFill>
                  <a:srgbClr val="CCCCCC"/>
                </a:solidFill>
              </a:rPr>
              <a:t>haploid number </a:t>
            </a:r>
            <a:r>
              <a:rPr lang="en" sz="1200">
                <a:solidFill>
                  <a:srgbClr val="CCCCCC"/>
                </a:solidFill>
              </a:rPr>
              <a:t>in humans is </a:t>
            </a:r>
            <a:r>
              <a:rPr lang="en" sz="1200" b="1">
                <a:solidFill>
                  <a:srgbClr val="CCCCCC"/>
                </a:solidFill>
              </a:rPr>
              <a:t>23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Gametes </a:t>
            </a:r>
            <a:r>
              <a:rPr lang="en" sz="1600" b="1">
                <a:solidFill>
                  <a:srgbClr val="CCCCCC"/>
                </a:solidFill>
              </a:rPr>
              <a:t>fuse </a:t>
            </a:r>
            <a:r>
              <a:rPr lang="en" sz="1600">
                <a:solidFill>
                  <a:srgbClr val="CCCCCC"/>
                </a:solidFill>
              </a:rPr>
              <a:t>together during </a:t>
            </a:r>
            <a:r>
              <a:rPr lang="en" sz="1600" b="1">
                <a:solidFill>
                  <a:srgbClr val="CCCCCC"/>
                </a:solidFill>
              </a:rPr>
              <a:t>fertilisation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During sexual intercourse, the male and female gametes may fuse to form a </a:t>
            </a:r>
            <a:r>
              <a:rPr lang="en" sz="1200" b="1">
                <a:solidFill>
                  <a:srgbClr val="CCCCCC"/>
                </a:solidFill>
              </a:rPr>
              <a:t>zygote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A zygote contains chromosomes from </a:t>
            </a:r>
            <a:r>
              <a:rPr lang="en" sz="1200" b="1">
                <a:solidFill>
                  <a:srgbClr val="CCCCCC"/>
                </a:solidFill>
              </a:rPr>
              <a:t>both parents</a:t>
            </a:r>
            <a:r>
              <a:rPr lang="en" sz="1200">
                <a:solidFill>
                  <a:srgbClr val="CCCCCC"/>
                </a:solidFill>
              </a:rPr>
              <a:t>, so is a </a:t>
            </a:r>
            <a:r>
              <a:rPr lang="en" sz="1200" b="1">
                <a:solidFill>
                  <a:srgbClr val="CCCCCC"/>
                </a:solidFill>
              </a:rPr>
              <a:t>diploid </a:t>
            </a:r>
            <a:r>
              <a:rPr lang="en" sz="1200">
                <a:solidFill>
                  <a:srgbClr val="CCCCCC"/>
                </a:solidFill>
              </a:rPr>
              <a:t>cell.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 b="1">
                <a:solidFill>
                  <a:srgbClr val="CCCCCC"/>
                </a:solidFill>
              </a:rPr>
              <a:t>Half </a:t>
            </a:r>
            <a:r>
              <a:rPr lang="en" sz="1200">
                <a:solidFill>
                  <a:srgbClr val="CCCCCC"/>
                </a:solidFill>
              </a:rPr>
              <a:t>the chromosomes come from the mother and </a:t>
            </a:r>
            <a:r>
              <a:rPr lang="en" sz="1200" b="1">
                <a:solidFill>
                  <a:srgbClr val="CCCCCC"/>
                </a:solidFill>
              </a:rPr>
              <a:t>half </a:t>
            </a:r>
            <a:r>
              <a:rPr lang="en" sz="1200">
                <a:solidFill>
                  <a:srgbClr val="CCCCCC"/>
                </a:solidFill>
              </a:rPr>
              <a:t>from the father.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Sexual reproduction is </a:t>
            </a:r>
            <a:r>
              <a:rPr lang="en" sz="1600" b="1">
                <a:solidFill>
                  <a:srgbClr val="CCCCCC"/>
                </a:solidFill>
              </a:rPr>
              <a:t>random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During sexual reproduction, </a:t>
            </a:r>
            <a:r>
              <a:rPr lang="en" sz="1200" b="1">
                <a:solidFill>
                  <a:srgbClr val="CCCCCC"/>
                </a:solidFill>
              </a:rPr>
              <a:t>any sperm </a:t>
            </a:r>
            <a:r>
              <a:rPr lang="en" sz="1200">
                <a:solidFill>
                  <a:srgbClr val="CCCCCC"/>
                </a:solidFill>
              </a:rPr>
              <a:t>can fertilise </a:t>
            </a:r>
            <a:r>
              <a:rPr lang="en" sz="1200" b="1">
                <a:solidFill>
                  <a:srgbClr val="CCCCCC"/>
                </a:solidFill>
              </a:rPr>
              <a:t>any egg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random mixing of genetics serves to </a:t>
            </a:r>
            <a:r>
              <a:rPr lang="en" sz="1200" b="1">
                <a:solidFill>
                  <a:srgbClr val="CCCCCC"/>
                </a:solidFill>
              </a:rPr>
              <a:t>increase genetic diversity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40" name="Google Shape;140;p28"/>
          <p:cNvGrpSpPr/>
          <p:nvPr/>
        </p:nvGrpSpPr>
        <p:grpSpPr>
          <a:xfrm rot="5400000">
            <a:off x="5226681" y="2605118"/>
            <a:ext cx="3065062" cy="511126"/>
            <a:chOff x="1142425" y="2036225"/>
            <a:chExt cx="5473325" cy="912725"/>
          </a:xfrm>
        </p:grpSpPr>
        <p:sp>
          <p:nvSpPr>
            <p:cNvPr id="141" name="Google Shape;141;p28"/>
            <p:cNvSpPr/>
            <p:nvPr/>
          </p:nvSpPr>
          <p:spPr>
            <a:xfrm>
              <a:off x="1142425" y="2036225"/>
              <a:ext cx="1379525" cy="912725"/>
            </a:xfrm>
            <a:custGeom>
              <a:avLst/>
              <a:gdLst/>
              <a:ahLst/>
              <a:cxnLst/>
              <a:rect l="l" t="t" r="r" b="b"/>
              <a:pathLst>
                <a:path w="55181" h="36509" extrusionOk="0">
                  <a:moveTo>
                    <a:pt x="27591" y="1"/>
                  </a:moveTo>
                  <a:cubicBezTo>
                    <a:pt x="12356" y="1"/>
                    <a:pt x="1" y="8176"/>
                    <a:pt x="1" y="18255"/>
                  </a:cubicBezTo>
                  <a:cubicBezTo>
                    <a:pt x="1" y="28334"/>
                    <a:pt x="12356" y="36509"/>
                    <a:pt x="27591" y="36509"/>
                  </a:cubicBezTo>
                  <a:cubicBezTo>
                    <a:pt x="42826" y="36509"/>
                    <a:pt x="55181" y="28334"/>
                    <a:pt x="55181" y="18255"/>
                  </a:cubicBezTo>
                  <a:cubicBezTo>
                    <a:pt x="55181" y="8176"/>
                    <a:pt x="42826" y="1"/>
                    <a:pt x="27591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1142425" y="2036225"/>
              <a:ext cx="1379525" cy="912725"/>
            </a:xfrm>
            <a:custGeom>
              <a:avLst/>
              <a:gdLst/>
              <a:ahLst/>
              <a:cxnLst/>
              <a:rect l="l" t="t" r="r" b="b"/>
              <a:pathLst>
                <a:path w="55181" h="36509" fill="none" extrusionOk="0">
                  <a:moveTo>
                    <a:pt x="1" y="18255"/>
                  </a:moveTo>
                  <a:lnTo>
                    <a:pt x="1" y="18255"/>
                  </a:lnTo>
                  <a:cubicBezTo>
                    <a:pt x="1" y="8176"/>
                    <a:pt x="12356" y="1"/>
                    <a:pt x="27591" y="1"/>
                  </a:cubicBezTo>
                  <a:lnTo>
                    <a:pt x="27591" y="1"/>
                  </a:lnTo>
                  <a:cubicBezTo>
                    <a:pt x="42826" y="1"/>
                    <a:pt x="55181" y="8176"/>
                    <a:pt x="55181" y="18255"/>
                  </a:cubicBezTo>
                  <a:lnTo>
                    <a:pt x="55181" y="18255"/>
                  </a:lnTo>
                  <a:cubicBezTo>
                    <a:pt x="55181" y="28334"/>
                    <a:pt x="42826" y="36509"/>
                    <a:pt x="27591" y="36509"/>
                  </a:cubicBezTo>
                  <a:lnTo>
                    <a:pt x="27591" y="36509"/>
                  </a:lnTo>
                  <a:cubicBezTo>
                    <a:pt x="12356" y="36509"/>
                    <a:pt x="1" y="28334"/>
                    <a:pt x="1" y="182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1142425" y="2065250"/>
              <a:ext cx="398325" cy="854675"/>
            </a:xfrm>
            <a:custGeom>
              <a:avLst/>
              <a:gdLst/>
              <a:ahLst/>
              <a:cxnLst/>
              <a:rect l="l" t="t" r="r" b="b"/>
              <a:pathLst>
                <a:path w="15933" h="34187" extrusionOk="0">
                  <a:moveTo>
                    <a:pt x="15932" y="1"/>
                  </a:moveTo>
                  <a:cubicBezTo>
                    <a:pt x="7130" y="1"/>
                    <a:pt x="1" y="7642"/>
                    <a:pt x="1" y="17094"/>
                  </a:cubicBezTo>
                  <a:cubicBezTo>
                    <a:pt x="1" y="26523"/>
                    <a:pt x="7130" y="34187"/>
                    <a:pt x="15932" y="34187"/>
                  </a:cubicBezTo>
                  <a:cubicBezTo>
                    <a:pt x="10916" y="30146"/>
                    <a:pt x="7966" y="23805"/>
                    <a:pt x="7966" y="17094"/>
                  </a:cubicBezTo>
                  <a:cubicBezTo>
                    <a:pt x="7966" y="10359"/>
                    <a:pt x="10916" y="4042"/>
                    <a:pt x="15932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1142425" y="2065250"/>
              <a:ext cx="398325" cy="854675"/>
            </a:xfrm>
            <a:custGeom>
              <a:avLst/>
              <a:gdLst/>
              <a:ahLst/>
              <a:cxnLst/>
              <a:rect l="l" t="t" r="r" b="b"/>
              <a:pathLst>
                <a:path w="15933" h="34187" fill="none" extrusionOk="0">
                  <a:moveTo>
                    <a:pt x="15932" y="34187"/>
                  </a:moveTo>
                  <a:lnTo>
                    <a:pt x="15932" y="34187"/>
                  </a:lnTo>
                  <a:cubicBezTo>
                    <a:pt x="7130" y="34187"/>
                    <a:pt x="1" y="26523"/>
                    <a:pt x="1" y="17094"/>
                  </a:cubicBezTo>
                  <a:cubicBezTo>
                    <a:pt x="1" y="7642"/>
                    <a:pt x="7130" y="1"/>
                    <a:pt x="15932" y="1"/>
                  </a:cubicBezTo>
                  <a:lnTo>
                    <a:pt x="15932" y="1"/>
                  </a:lnTo>
                  <a:cubicBezTo>
                    <a:pt x="10916" y="4042"/>
                    <a:pt x="7966" y="10359"/>
                    <a:pt x="7966" y="17094"/>
                  </a:cubicBezTo>
                  <a:cubicBezTo>
                    <a:pt x="7966" y="23805"/>
                    <a:pt x="10916" y="30146"/>
                    <a:pt x="15932" y="341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2473150" y="2361375"/>
              <a:ext cx="937125" cy="262450"/>
            </a:xfrm>
            <a:custGeom>
              <a:avLst/>
              <a:gdLst/>
              <a:ahLst/>
              <a:cxnLst/>
              <a:rect l="l" t="t" r="r" b="b"/>
              <a:pathLst>
                <a:path w="37485" h="10498" extrusionOk="0">
                  <a:moveTo>
                    <a:pt x="1" y="0"/>
                  </a:moveTo>
                  <a:lnTo>
                    <a:pt x="1" y="10497"/>
                  </a:lnTo>
                  <a:lnTo>
                    <a:pt x="37484" y="10497"/>
                  </a:lnTo>
                  <a:lnTo>
                    <a:pt x="37484" y="0"/>
                  </a:ln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2473150" y="2361375"/>
              <a:ext cx="937125" cy="262450"/>
            </a:xfrm>
            <a:custGeom>
              <a:avLst/>
              <a:gdLst/>
              <a:ahLst/>
              <a:cxnLst/>
              <a:rect l="l" t="t" r="r" b="b"/>
              <a:pathLst>
                <a:path w="37485" h="10498" fill="none" extrusionOk="0">
                  <a:moveTo>
                    <a:pt x="1" y="0"/>
                  </a:moveTo>
                  <a:lnTo>
                    <a:pt x="37484" y="0"/>
                  </a:lnTo>
                  <a:lnTo>
                    <a:pt x="37484" y="10497"/>
                  </a:lnTo>
                  <a:lnTo>
                    <a:pt x="1" y="10497"/>
                  </a:ln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3410250" y="2280075"/>
              <a:ext cx="3205500" cy="441875"/>
            </a:xfrm>
            <a:custGeom>
              <a:avLst/>
              <a:gdLst/>
              <a:ahLst/>
              <a:cxnLst/>
              <a:rect l="l" t="t" r="r" b="b"/>
              <a:pathLst>
                <a:path w="128220" h="17675" fill="none" extrusionOk="0">
                  <a:moveTo>
                    <a:pt x="0" y="10870"/>
                  </a:moveTo>
                  <a:cubicBezTo>
                    <a:pt x="1742" y="6202"/>
                    <a:pt x="8756" y="1650"/>
                    <a:pt x="13215" y="3879"/>
                  </a:cubicBezTo>
                  <a:cubicBezTo>
                    <a:pt x="20437" y="7479"/>
                    <a:pt x="29286" y="17674"/>
                    <a:pt x="35742" y="12820"/>
                  </a:cubicBezTo>
                  <a:cubicBezTo>
                    <a:pt x="38970" y="10405"/>
                    <a:pt x="40689" y="6062"/>
                    <a:pt x="44288" y="4274"/>
                  </a:cubicBezTo>
                  <a:cubicBezTo>
                    <a:pt x="47331" y="2741"/>
                    <a:pt x="51023" y="2764"/>
                    <a:pt x="54391" y="3113"/>
                  </a:cubicBezTo>
                  <a:cubicBezTo>
                    <a:pt x="62914" y="3949"/>
                    <a:pt x="69928" y="12031"/>
                    <a:pt x="78474" y="12031"/>
                  </a:cubicBezTo>
                  <a:cubicBezTo>
                    <a:pt x="86277" y="12031"/>
                    <a:pt x="93268" y="1"/>
                    <a:pt x="100235" y="3484"/>
                  </a:cubicBezTo>
                  <a:cubicBezTo>
                    <a:pt x="108897" y="7804"/>
                    <a:pt x="119557" y="15584"/>
                    <a:pt x="128220" y="11264"/>
                  </a:cubicBezTo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2926600" y="2353225"/>
              <a:ext cx="80150" cy="289175"/>
            </a:xfrm>
            <a:custGeom>
              <a:avLst/>
              <a:gdLst/>
              <a:ahLst/>
              <a:cxnLst/>
              <a:rect l="l" t="t" r="r" b="b"/>
              <a:pathLst>
                <a:path w="3206" h="11567" extrusionOk="0">
                  <a:moveTo>
                    <a:pt x="1603" y="1"/>
                  </a:moveTo>
                  <a:cubicBezTo>
                    <a:pt x="721" y="1"/>
                    <a:pt x="1" y="2602"/>
                    <a:pt x="1" y="5784"/>
                  </a:cubicBezTo>
                  <a:cubicBezTo>
                    <a:pt x="1" y="7317"/>
                    <a:pt x="163" y="8803"/>
                    <a:pt x="465" y="9871"/>
                  </a:cubicBezTo>
                  <a:cubicBezTo>
                    <a:pt x="767" y="10963"/>
                    <a:pt x="1185" y="11567"/>
                    <a:pt x="1603" y="11567"/>
                  </a:cubicBezTo>
                  <a:cubicBezTo>
                    <a:pt x="2486" y="11567"/>
                    <a:pt x="3206" y="8989"/>
                    <a:pt x="3206" y="5784"/>
                  </a:cubicBezTo>
                  <a:cubicBezTo>
                    <a:pt x="3206" y="4251"/>
                    <a:pt x="3020" y="2788"/>
                    <a:pt x="2718" y="1696"/>
                  </a:cubicBezTo>
                  <a:cubicBezTo>
                    <a:pt x="2439" y="605"/>
                    <a:pt x="2021" y="1"/>
                    <a:pt x="1603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2926600" y="2353225"/>
              <a:ext cx="80150" cy="289175"/>
            </a:xfrm>
            <a:custGeom>
              <a:avLst/>
              <a:gdLst/>
              <a:ahLst/>
              <a:cxnLst/>
              <a:rect l="l" t="t" r="r" b="b"/>
              <a:pathLst>
                <a:path w="3206" h="11567" fill="none" extrusionOk="0">
                  <a:moveTo>
                    <a:pt x="1" y="5784"/>
                  </a:moveTo>
                  <a:lnTo>
                    <a:pt x="1" y="5784"/>
                  </a:lnTo>
                  <a:cubicBezTo>
                    <a:pt x="1" y="2602"/>
                    <a:pt x="721" y="1"/>
                    <a:pt x="1603" y="1"/>
                  </a:cubicBezTo>
                  <a:lnTo>
                    <a:pt x="1603" y="1"/>
                  </a:lnTo>
                  <a:cubicBezTo>
                    <a:pt x="2021" y="1"/>
                    <a:pt x="2439" y="605"/>
                    <a:pt x="2718" y="1696"/>
                  </a:cubicBezTo>
                  <a:cubicBezTo>
                    <a:pt x="3020" y="2788"/>
                    <a:pt x="3206" y="4251"/>
                    <a:pt x="3206" y="5784"/>
                  </a:cubicBezTo>
                  <a:lnTo>
                    <a:pt x="3206" y="5784"/>
                  </a:lnTo>
                  <a:cubicBezTo>
                    <a:pt x="3206" y="8989"/>
                    <a:pt x="2486" y="11567"/>
                    <a:pt x="1603" y="11567"/>
                  </a:cubicBezTo>
                  <a:lnTo>
                    <a:pt x="1603" y="11567"/>
                  </a:lnTo>
                  <a:cubicBezTo>
                    <a:pt x="1185" y="11567"/>
                    <a:pt x="767" y="10963"/>
                    <a:pt x="465" y="9871"/>
                  </a:cubicBezTo>
                  <a:cubicBezTo>
                    <a:pt x="163" y="8803"/>
                    <a:pt x="1" y="7317"/>
                    <a:pt x="1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3038675" y="2353225"/>
              <a:ext cx="79550" cy="289175"/>
            </a:xfrm>
            <a:custGeom>
              <a:avLst/>
              <a:gdLst/>
              <a:ahLst/>
              <a:cxnLst/>
              <a:rect l="l" t="t" r="r" b="b"/>
              <a:pathLst>
                <a:path w="3182" h="11567" extrusionOk="0">
                  <a:moveTo>
                    <a:pt x="1602" y="1"/>
                  </a:moveTo>
                  <a:cubicBezTo>
                    <a:pt x="720" y="1"/>
                    <a:pt x="0" y="2602"/>
                    <a:pt x="0" y="5784"/>
                  </a:cubicBezTo>
                  <a:cubicBezTo>
                    <a:pt x="0" y="7317"/>
                    <a:pt x="163" y="8803"/>
                    <a:pt x="464" y="9871"/>
                  </a:cubicBezTo>
                  <a:cubicBezTo>
                    <a:pt x="766" y="10963"/>
                    <a:pt x="1161" y="11567"/>
                    <a:pt x="1602" y="11567"/>
                  </a:cubicBezTo>
                  <a:cubicBezTo>
                    <a:pt x="2462" y="11567"/>
                    <a:pt x="3182" y="8989"/>
                    <a:pt x="3182" y="5784"/>
                  </a:cubicBezTo>
                  <a:cubicBezTo>
                    <a:pt x="3182" y="4251"/>
                    <a:pt x="3019" y="2788"/>
                    <a:pt x="2717" y="1696"/>
                  </a:cubicBezTo>
                  <a:cubicBezTo>
                    <a:pt x="2415" y="605"/>
                    <a:pt x="2020" y="1"/>
                    <a:pt x="1602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3038675" y="2353225"/>
              <a:ext cx="79550" cy="289175"/>
            </a:xfrm>
            <a:custGeom>
              <a:avLst/>
              <a:gdLst/>
              <a:ahLst/>
              <a:cxnLst/>
              <a:rect l="l" t="t" r="r" b="b"/>
              <a:pathLst>
                <a:path w="3182" h="11567" fill="none" extrusionOk="0">
                  <a:moveTo>
                    <a:pt x="0" y="5784"/>
                  </a:moveTo>
                  <a:lnTo>
                    <a:pt x="0" y="5784"/>
                  </a:lnTo>
                  <a:cubicBezTo>
                    <a:pt x="0" y="2602"/>
                    <a:pt x="720" y="1"/>
                    <a:pt x="1602" y="1"/>
                  </a:cubicBezTo>
                  <a:lnTo>
                    <a:pt x="1602" y="1"/>
                  </a:lnTo>
                  <a:cubicBezTo>
                    <a:pt x="2020" y="1"/>
                    <a:pt x="2415" y="605"/>
                    <a:pt x="2717" y="1696"/>
                  </a:cubicBezTo>
                  <a:cubicBezTo>
                    <a:pt x="3019" y="2788"/>
                    <a:pt x="3182" y="4251"/>
                    <a:pt x="3182" y="5784"/>
                  </a:cubicBezTo>
                  <a:lnTo>
                    <a:pt x="3182" y="5784"/>
                  </a:lnTo>
                  <a:cubicBezTo>
                    <a:pt x="3182" y="8989"/>
                    <a:pt x="2462" y="11567"/>
                    <a:pt x="1602" y="11567"/>
                  </a:cubicBezTo>
                  <a:lnTo>
                    <a:pt x="1602" y="11567"/>
                  </a:lnTo>
                  <a:cubicBezTo>
                    <a:pt x="1161" y="11567"/>
                    <a:pt x="766" y="10963"/>
                    <a:pt x="464" y="9871"/>
                  </a:cubicBezTo>
                  <a:cubicBezTo>
                    <a:pt x="163" y="8803"/>
                    <a:pt x="0" y="7317"/>
                    <a:pt x="0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3162325" y="2353225"/>
              <a:ext cx="80150" cy="289175"/>
            </a:xfrm>
            <a:custGeom>
              <a:avLst/>
              <a:gdLst/>
              <a:ahLst/>
              <a:cxnLst/>
              <a:rect l="l" t="t" r="r" b="b"/>
              <a:pathLst>
                <a:path w="3206" h="11567" extrusionOk="0">
                  <a:moveTo>
                    <a:pt x="1603" y="1"/>
                  </a:moveTo>
                  <a:cubicBezTo>
                    <a:pt x="721" y="1"/>
                    <a:pt x="1" y="2602"/>
                    <a:pt x="1" y="5784"/>
                  </a:cubicBezTo>
                  <a:cubicBezTo>
                    <a:pt x="1" y="7317"/>
                    <a:pt x="186" y="8803"/>
                    <a:pt x="465" y="9871"/>
                  </a:cubicBezTo>
                  <a:cubicBezTo>
                    <a:pt x="767" y="10963"/>
                    <a:pt x="1185" y="11567"/>
                    <a:pt x="1603" y="11567"/>
                  </a:cubicBezTo>
                  <a:cubicBezTo>
                    <a:pt x="2486" y="11567"/>
                    <a:pt x="3206" y="8989"/>
                    <a:pt x="3206" y="5784"/>
                  </a:cubicBezTo>
                  <a:cubicBezTo>
                    <a:pt x="3206" y="4251"/>
                    <a:pt x="3020" y="2788"/>
                    <a:pt x="2741" y="1696"/>
                  </a:cubicBezTo>
                  <a:cubicBezTo>
                    <a:pt x="2439" y="605"/>
                    <a:pt x="2021" y="1"/>
                    <a:pt x="1603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3162325" y="2353225"/>
              <a:ext cx="80150" cy="289175"/>
            </a:xfrm>
            <a:custGeom>
              <a:avLst/>
              <a:gdLst/>
              <a:ahLst/>
              <a:cxnLst/>
              <a:rect l="l" t="t" r="r" b="b"/>
              <a:pathLst>
                <a:path w="3206" h="11567" fill="none" extrusionOk="0">
                  <a:moveTo>
                    <a:pt x="1" y="5784"/>
                  </a:moveTo>
                  <a:lnTo>
                    <a:pt x="1" y="5784"/>
                  </a:lnTo>
                  <a:cubicBezTo>
                    <a:pt x="1" y="2602"/>
                    <a:pt x="721" y="1"/>
                    <a:pt x="1603" y="1"/>
                  </a:cubicBezTo>
                  <a:lnTo>
                    <a:pt x="1603" y="1"/>
                  </a:lnTo>
                  <a:cubicBezTo>
                    <a:pt x="2021" y="1"/>
                    <a:pt x="2439" y="605"/>
                    <a:pt x="2741" y="1696"/>
                  </a:cubicBezTo>
                  <a:cubicBezTo>
                    <a:pt x="3020" y="2788"/>
                    <a:pt x="3206" y="4251"/>
                    <a:pt x="3206" y="5784"/>
                  </a:cubicBezTo>
                  <a:lnTo>
                    <a:pt x="3206" y="5784"/>
                  </a:lnTo>
                  <a:cubicBezTo>
                    <a:pt x="3206" y="8989"/>
                    <a:pt x="2486" y="11567"/>
                    <a:pt x="1603" y="11567"/>
                  </a:cubicBezTo>
                  <a:lnTo>
                    <a:pt x="1603" y="11567"/>
                  </a:lnTo>
                  <a:cubicBezTo>
                    <a:pt x="1185" y="11567"/>
                    <a:pt x="767" y="10963"/>
                    <a:pt x="465" y="9871"/>
                  </a:cubicBezTo>
                  <a:cubicBezTo>
                    <a:pt x="186" y="8803"/>
                    <a:pt x="1" y="7317"/>
                    <a:pt x="1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3286575" y="2353225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extrusionOk="0">
                  <a:moveTo>
                    <a:pt x="1580" y="1"/>
                  </a:moveTo>
                  <a:cubicBezTo>
                    <a:pt x="697" y="1"/>
                    <a:pt x="1" y="2602"/>
                    <a:pt x="1" y="5784"/>
                  </a:cubicBezTo>
                  <a:cubicBezTo>
                    <a:pt x="1" y="7317"/>
                    <a:pt x="163" y="8803"/>
                    <a:pt x="465" y="9871"/>
                  </a:cubicBezTo>
                  <a:cubicBezTo>
                    <a:pt x="767" y="10963"/>
                    <a:pt x="1162" y="11567"/>
                    <a:pt x="1580" y="11567"/>
                  </a:cubicBezTo>
                  <a:cubicBezTo>
                    <a:pt x="2462" y="11567"/>
                    <a:pt x="3182" y="8989"/>
                    <a:pt x="3182" y="5784"/>
                  </a:cubicBezTo>
                  <a:cubicBezTo>
                    <a:pt x="3182" y="4251"/>
                    <a:pt x="3020" y="2788"/>
                    <a:pt x="2718" y="1696"/>
                  </a:cubicBezTo>
                  <a:cubicBezTo>
                    <a:pt x="2416" y="605"/>
                    <a:pt x="2021" y="1"/>
                    <a:pt x="1580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3286575" y="2353225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fill="none" extrusionOk="0">
                  <a:moveTo>
                    <a:pt x="1" y="5784"/>
                  </a:moveTo>
                  <a:lnTo>
                    <a:pt x="1" y="5784"/>
                  </a:lnTo>
                  <a:cubicBezTo>
                    <a:pt x="1" y="2602"/>
                    <a:pt x="697" y="1"/>
                    <a:pt x="1580" y="1"/>
                  </a:cubicBezTo>
                  <a:lnTo>
                    <a:pt x="1580" y="1"/>
                  </a:lnTo>
                  <a:cubicBezTo>
                    <a:pt x="2021" y="1"/>
                    <a:pt x="2416" y="605"/>
                    <a:pt x="2718" y="1696"/>
                  </a:cubicBezTo>
                  <a:cubicBezTo>
                    <a:pt x="3020" y="2788"/>
                    <a:pt x="3182" y="4251"/>
                    <a:pt x="3182" y="5784"/>
                  </a:cubicBezTo>
                  <a:lnTo>
                    <a:pt x="3182" y="5784"/>
                  </a:lnTo>
                  <a:cubicBezTo>
                    <a:pt x="3182" y="8989"/>
                    <a:pt x="2462" y="11567"/>
                    <a:pt x="1580" y="11567"/>
                  </a:cubicBezTo>
                  <a:lnTo>
                    <a:pt x="1580" y="11567"/>
                  </a:lnTo>
                  <a:cubicBezTo>
                    <a:pt x="1162" y="11567"/>
                    <a:pt x="767" y="10963"/>
                    <a:pt x="465" y="9871"/>
                  </a:cubicBezTo>
                  <a:cubicBezTo>
                    <a:pt x="163" y="8803"/>
                    <a:pt x="1" y="7317"/>
                    <a:pt x="1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2802350" y="2348000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extrusionOk="0">
                  <a:moveTo>
                    <a:pt x="1603" y="1"/>
                  </a:moveTo>
                  <a:cubicBezTo>
                    <a:pt x="721" y="1"/>
                    <a:pt x="1" y="2579"/>
                    <a:pt x="1" y="5784"/>
                  </a:cubicBezTo>
                  <a:cubicBezTo>
                    <a:pt x="1" y="7317"/>
                    <a:pt x="163" y="8780"/>
                    <a:pt x="465" y="9871"/>
                  </a:cubicBezTo>
                  <a:cubicBezTo>
                    <a:pt x="767" y="10963"/>
                    <a:pt x="1162" y="11567"/>
                    <a:pt x="1603" y="11567"/>
                  </a:cubicBezTo>
                  <a:cubicBezTo>
                    <a:pt x="2463" y="11567"/>
                    <a:pt x="3183" y="8965"/>
                    <a:pt x="3183" y="5784"/>
                  </a:cubicBezTo>
                  <a:cubicBezTo>
                    <a:pt x="3183" y="4251"/>
                    <a:pt x="3020" y="2788"/>
                    <a:pt x="2718" y="1696"/>
                  </a:cubicBezTo>
                  <a:cubicBezTo>
                    <a:pt x="2416" y="605"/>
                    <a:pt x="2021" y="1"/>
                    <a:pt x="1603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802350" y="2348000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fill="none" extrusionOk="0">
                  <a:moveTo>
                    <a:pt x="1" y="5784"/>
                  </a:moveTo>
                  <a:lnTo>
                    <a:pt x="1" y="5784"/>
                  </a:lnTo>
                  <a:cubicBezTo>
                    <a:pt x="1" y="2579"/>
                    <a:pt x="721" y="1"/>
                    <a:pt x="1603" y="1"/>
                  </a:cubicBezTo>
                  <a:lnTo>
                    <a:pt x="1603" y="1"/>
                  </a:lnTo>
                  <a:cubicBezTo>
                    <a:pt x="2021" y="1"/>
                    <a:pt x="2416" y="605"/>
                    <a:pt x="2718" y="1696"/>
                  </a:cubicBezTo>
                  <a:cubicBezTo>
                    <a:pt x="3020" y="2788"/>
                    <a:pt x="3183" y="4251"/>
                    <a:pt x="3183" y="5784"/>
                  </a:cubicBezTo>
                  <a:lnTo>
                    <a:pt x="3183" y="5784"/>
                  </a:lnTo>
                  <a:cubicBezTo>
                    <a:pt x="3183" y="8965"/>
                    <a:pt x="2463" y="11567"/>
                    <a:pt x="1603" y="11567"/>
                  </a:cubicBezTo>
                  <a:lnTo>
                    <a:pt x="1603" y="11567"/>
                  </a:lnTo>
                  <a:cubicBezTo>
                    <a:pt x="1162" y="11567"/>
                    <a:pt x="767" y="10963"/>
                    <a:pt x="465" y="9871"/>
                  </a:cubicBezTo>
                  <a:cubicBezTo>
                    <a:pt x="163" y="8780"/>
                    <a:pt x="1" y="7317"/>
                    <a:pt x="1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2684500" y="2353225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extrusionOk="0">
                  <a:moveTo>
                    <a:pt x="1580" y="1"/>
                  </a:moveTo>
                  <a:cubicBezTo>
                    <a:pt x="720" y="1"/>
                    <a:pt x="0" y="2602"/>
                    <a:pt x="0" y="5784"/>
                  </a:cubicBezTo>
                  <a:cubicBezTo>
                    <a:pt x="0" y="7317"/>
                    <a:pt x="163" y="8803"/>
                    <a:pt x="465" y="9871"/>
                  </a:cubicBezTo>
                  <a:cubicBezTo>
                    <a:pt x="767" y="10963"/>
                    <a:pt x="1162" y="11567"/>
                    <a:pt x="1580" y="11567"/>
                  </a:cubicBezTo>
                  <a:cubicBezTo>
                    <a:pt x="2462" y="11567"/>
                    <a:pt x="3182" y="8989"/>
                    <a:pt x="3182" y="5784"/>
                  </a:cubicBezTo>
                  <a:cubicBezTo>
                    <a:pt x="3182" y="4251"/>
                    <a:pt x="3020" y="2788"/>
                    <a:pt x="2718" y="1696"/>
                  </a:cubicBezTo>
                  <a:cubicBezTo>
                    <a:pt x="2416" y="605"/>
                    <a:pt x="2021" y="1"/>
                    <a:pt x="1580" y="1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2684500" y="2353225"/>
              <a:ext cx="79575" cy="289175"/>
            </a:xfrm>
            <a:custGeom>
              <a:avLst/>
              <a:gdLst/>
              <a:ahLst/>
              <a:cxnLst/>
              <a:rect l="l" t="t" r="r" b="b"/>
              <a:pathLst>
                <a:path w="3183" h="11567" fill="none" extrusionOk="0">
                  <a:moveTo>
                    <a:pt x="0" y="5784"/>
                  </a:moveTo>
                  <a:lnTo>
                    <a:pt x="0" y="5784"/>
                  </a:lnTo>
                  <a:cubicBezTo>
                    <a:pt x="0" y="2602"/>
                    <a:pt x="720" y="1"/>
                    <a:pt x="1580" y="1"/>
                  </a:cubicBezTo>
                  <a:lnTo>
                    <a:pt x="1580" y="1"/>
                  </a:lnTo>
                  <a:cubicBezTo>
                    <a:pt x="2021" y="1"/>
                    <a:pt x="2416" y="605"/>
                    <a:pt x="2718" y="1696"/>
                  </a:cubicBezTo>
                  <a:cubicBezTo>
                    <a:pt x="3020" y="2788"/>
                    <a:pt x="3182" y="4251"/>
                    <a:pt x="3182" y="5784"/>
                  </a:cubicBezTo>
                  <a:lnTo>
                    <a:pt x="3182" y="5784"/>
                  </a:lnTo>
                  <a:cubicBezTo>
                    <a:pt x="3182" y="8989"/>
                    <a:pt x="2462" y="11567"/>
                    <a:pt x="1580" y="11567"/>
                  </a:cubicBezTo>
                  <a:lnTo>
                    <a:pt x="1580" y="11567"/>
                  </a:lnTo>
                  <a:cubicBezTo>
                    <a:pt x="1162" y="11567"/>
                    <a:pt x="767" y="10963"/>
                    <a:pt x="465" y="9871"/>
                  </a:cubicBezTo>
                  <a:cubicBezTo>
                    <a:pt x="163" y="8803"/>
                    <a:pt x="0" y="7317"/>
                    <a:pt x="0" y="57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2563150" y="2361375"/>
              <a:ext cx="79575" cy="289150"/>
            </a:xfrm>
            <a:custGeom>
              <a:avLst/>
              <a:gdLst/>
              <a:ahLst/>
              <a:cxnLst/>
              <a:rect l="l" t="t" r="r" b="b"/>
              <a:pathLst>
                <a:path w="3183" h="11566" extrusionOk="0">
                  <a:moveTo>
                    <a:pt x="1603" y="0"/>
                  </a:moveTo>
                  <a:cubicBezTo>
                    <a:pt x="721" y="0"/>
                    <a:pt x="1" y="2601"/>
                    <a:pt x="1" y="5783"/>
                  </a:cubicBezTo>
                  <a:cubicBezTo>
                    <a:pt x="1" y="7316"/>
                    <a:pt x="163" y="8802"/>
                    <a:pt x="465" y="9870"/>
                  </a:cubicBezTo>
                  <a:cubicBezTo>
                    <a:pt x="767" y="10962"/>
                    <a:pt x="1185" y="11566"/>
                    <a:pt x="1603" y="11566"/>
                  </a:cubicBezTo>
                  <a:cubicBezTo>
                    <a:pt x="2486" y="11566"/>
                    <a:pt x="3182" y="8988"/>
                    <a:pt x="3182" y="5783"/>
                  </a:cubicBezTo>
                  <a:cubicBezTo>
                    <a:pt x="3182" y="4250"/>
                    <a:pt x="3020" y="2787"/>
                    <a:pt x="2718" y="1695"/>
                  </a:cubicBezTo>
                  <a:cubicBezTo>
                    <a:pt x="2416" y="604"/>
                    <a:pt x="2021" y="0"/>
                    <a:pt x="1603" y="0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563150" y="2361375"/>
              <a:ext cx="79575" cy="289150"/>
            </a:xfrm>
            <a:custGeom>
              <a:avLst/>
              <a:gdLst/>
              <a:ahLst/>
              <a:cxnLst/>
              <a:rect l="l" t="t" r="r" b="b"/>
              <a:pathLst>
                <a:path w="3183" h="11566" fill="none" extrusionOk="0">
                  <a:moveTo>
                    <a:pt x="1" y="5783"/>
                  </a:moveTo>
                  <a:lnTo>
                    <a:pt x="1" y="5783"/>
                  </a:lnTo>
                  <a:cubicBezTo>
                    <a:pt x="1" y="2601"/>
                    <a:pt x="721" y="0"/>
                    <a:pt x="1603" y="0"/>
                  </a:cubicBezTo>
                  <a:lnTo>
                    <a:pt x="1603" y="0"/>
                  </a:lnTo>
                  <a:cubicBezTo>
                    <a:pt x="2021" y="0"/>
                    <a:pt x="2416" y="604"/>
                    <a:pt x="2718" y="1695"/>
                  </a:cubicBezTo>
                  <a:cubicBezTo>
                    <a:pt x="3020" y="2787"/>
                    <a:pt x="3182" y="4250"/>
                    <a:pt x="3182" y="5783"/>
                  </a:cubicBezTo>
                  <a:lnTo>
                    <a:pt x="3182" y="5783"/>
                  </a:lnTo>
                  <a:cubicBezTo>
                    <a:pt x="3182" y="8988"/>
                    <a:pt x="2486" y="11566"/>
                    <a:pt x="1603" y="11566"/>
                  </a:cubicBezTo>
                  <a:lnTo>
                    <a:pt x="1603" y="11566"/>
                  </a:lnTo>
                  <a:cubicBezTo>
                    <a:pt x="1185" y="11566"/>
                    <a:pt x="767" y="10962"/>
                    <a:pt x="465" y="9870"/>
                  </a:cubicBezTo>
                  <a:cubicBezTo>
                    <a:pt x="163" y="8802"/>
                    <a:pt x="1" y="7316"/>
                    <a:pt x="1" y="578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2460975" y="2403175"/>
              <a:ext cx="90000" cy="179425"/>
            </a:xfrm>
            <a:custGeom>
              <a:avLst/>
              <a:gdLst/>
              <a:ahLst/>
              <a:cxnLst/>
              <a:rect l="l" t="t" r="r" b="b"/>
              <a:pathLst>
                <a:path w="3600" h="7177" extrusionOk="0">
                  <a:moveTo>
                    <a:pt x="604" y="0"/>
                  </a:moveTo>
                  <a:cubicBezTo>
                    <a:pt x="279" y="0"/>
                    <a:pt x="0" y="279"/>
                    <a:pt x="0" y="604"/>
                  </a:cubicBezTo>
                  <a:lnTo>
                    <a:pt x="0" y="6573"/>
                  </a:lnTo>
                  <a:cubicBezTo>
                    <a:pt x="0" y="6921"/>
                    <a:pt x="279" y="7176"/>
                    <a:pt x="604" y="7176"/>
                  </a:cubicBezTo>
                  <a:lnTo>
                    <a:pt x="2996" y="7176"/>
                  </a:lnTo>
                  <a:cubicBezTo>
                    <a:pt x="3344" y="7176"/>
                    <a:pt x="3600" y="6921"/>
                    <a:pt x="3600" y="6573"/>
                  </a:cubicBezTo>
                  <a:lnTo>
                    <a:pt x="3600" y="604"/>
                  </a:lnTo>
                  <a:cubicBezTo>
                    <a:pt x="3600" y="441"/>
                    <a:pt x="3530" y="279"/>
                    <a:pt x="3437" y="186"/>
                  </a:cubicBezTo>
                  <a:cubicBezTo>
                    <a:pt x="3321" y="70"/>
                    <a:pt x="3159" y="0"/>
                    <a:pt x="2996" y="0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2460975" y="2403175"/>
              <a:ext cx="90000" cy="179425"/>
            </a:xfrm>
            <a:custGeom>
              <a:avLst/>
              <a:gdLst/>
              <a:ahLst/>
              <a:cxnLst/>
              <a:rect l="l" t="t" r="r" b="b"/>
              <a:pathLst>
                <a:path w="3600" h="7177" fill="none" extrusionOk="0">
                  <a:moveTo>
                    <a:pt x="0" y="604"/>
                  </a:moveTo>
                  <a:lnTo>
                    <a:pt x="0" y="604"/>
                  </a:lnTo>
                  <a:cubicBezTo>
                    <a:pt x="0" y="279"/>
                    <a:pt x="279" y="0"/>
                    <a:pt x="604" y="0"/>
                  </a:cubicBezTo>
                  <a:lnTo>
                    <a:pt x="2996" y="0"/>
                  </a:lnTo>
                  <a:lnTo>
                    <a:pt x="2996" y="0"/>
                  </a:lnTo>
                  <a:cubicBezTo>
                    <a:pt x="3159" y="0"/>
                    <a:pt x="3321" y="70"/>
                    <a:pt x="3437" y="186"/>
                  </a:cubicBezTo>
                  <a:cubicBezTo>
                    <a:pt x="3530" y="279"/>
                    <a:pt x="3600" y="441"/>
                    <a:pt x="3600" y="604"/>
                  </a:cubicBezTo>
                  <a:lnTo>
                    <a:pt x="3600" y="6573"/>
                  </a:lnTo>
                  <a:cubicBezTo>
                    <a:pt x="3600" y="6921"/>
                    <a:pt x="3344" y="7176"/>
                    <a:pt x="2996" y="7176"/>
                  </a:cubicBezTo>
                  <a:lnTo>
                    <a:pt x="604" y="7176"/>
                  </a:lnTo>
                  <a:cubicBezTo>
                    <a:pt x="279" y="7176"/>
                    <a:pt x="0" y="6921"/>
                    <a:pt x="0" y="657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8"/>
          <p:cNvSpPr txBox="1"/>
          <p:nvPr/>
        </p:nvSpPr>
        <p:spPr>
          <a:xfrm>
            <a:off x="7052200" y="2260375"/>
            <a:ext cx="146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Gametes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such as </a:t>
            </a:r>
            <a:r>
              <a:rPr lang="en" sz="1100" b="1">
                <a:solidFill>
                  <a:srgbClr val="329BEA"/>
                </a:solidFill>
                <a:latin typeface="Cambria"/>
                <a:ea typeface="Cambria"/>
                <a:cs typeface="Cambria"/>
                <a:sym typeface="Cambria"/>
              </a:rPr>
              <a:t>sperm cells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only have a single copy of each chromosome and are termed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haploid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419425" y="1879050"/>
            <a:ext cx="2386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Fertilisation is a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random 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process. </a:t>
            </a: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Any one of the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billions 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sperm produced by males can fertilise the egg.</a:t>
            </a: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1" name="Google Shape;171;p29"/>
          <p:cNvGrpSpPr/>
          <p:nvPr/>
        </p:nvGrpSpPr>
        <p:grpSpPr>
          <a:xfrm>
            <a:off x="2179550" y="0"/>
            <a:ext cx="6964450" cy="4549025"/>
            <a:chOff x="323225" y="651575"/>
            <a:chExt cx="6964450" cy="4549025"/>
          </a:xfrm>
        </p:grpSpPr>
        <p:sp>
          <p:nvSpPr>
            <p:cNvPr id="172" name="Google Shape;172;p29"/>
            <p:cNvSpPr/>
            <p:nvPr/>
          </p:nvSpPr>
          <p:spPr>
            <a:xfrm>
              <a:off x="1727175" y="744125"/>
              <a:ext cx="5281200" cy="3874725"/>
            </a:xfrm>
            <a:custGeom>
              <a:avLst/>
              <a:gdLst/>
              <a:ahLst/>
              <a:cxnLst/>
              <a:rect l="l" t="t" r="r" b="b"/>
              <a:pathLst>
                <a:path w="211248" h="154989" extrusionOk="0">
                  <a:moveTo>
                    <a:pt x="19040" y="0"/>
                  </a:moveTo>
                  <a:cubicBezTo>
                    <a:pt x="19040" y="0"/>
                    <a:pt x="19040" y="132380"/>
                    <a:pt x="158494" y="132380"/>
                  </a:cubicBezTo>
                  <a:cubicBezTo>
                    <a:pt x="158494" y="132380"/>
                    <a:pt x="190953" y="131422"/>
                    <a:pt x="204604" y="128348"/>
                  </a:cubicBezTo>
                  <a:lnTo>
                    <a:pt x="202422" y="125042"/>
                  </a:lnTo>
                  <a:lnTo>
                    <a:pt x="211248" y="129075"/>
                  </a:lnTo>
                  <a:lnTo>
                    <a:pt x="207909" y="138429"/>
                  </a:lnTo>
                  <a:lnTo>
                    <a:pt x="206719" y="134330"/>
                  </a:lnTo>
                  <a:cubicBezTo>
                    <a:pt x="206719" y="134330"/>
                    <a:pt x="185102" y="144246"/>
                    <a:pt x="160973" y="144346"/>
                  </a:cubicBezTo>
                  <a:cubicBezTo>
                    <a:pt x="160973" y="144346"/>
                    <a:pt x="6017" y="154989"/>
                    <a:pt x="1" y="0"/>
                  </a:cubicBezTo>
                  <a:lnTo>
                    <a:pt x="19040" y="0"/>
                  </a:lnTo>
                  <a:close/>
                </a:path>
              </a:pathLst>
            </a:custGeom>
            <a:solidFill>
              <a:srgbClr val="F8C5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3246000" y="651575"/>
              <a:ext cx="3839225" cy="2447550"/>
            </a:xfrm>
            <a:custGeom>
              <a:avLst/>
              <a:gdLst/>
              <a:ahLst/>
              <a:cxnLst/>
              <a:rect l="l" t="t" r="r" b="b"/>
              <a:pathLst>
                <a:path w="153569" h="97902" extrusionOk="0">
                  <a:moveTo>
                    <a:pt x="153569" y="0"/>
                  </a:moveTo>
                  <a:lnTo>
                    <a:pt x="100" y="3041"/>
                  </a:lnTo>
                  <a:cubicBezTo>
                    <a:pt x="1" y="43763"/>
                    <a:pt x="26113" y="79395"/>
                    <a:pt x="63927" y="93641"/>
                  </a:cubicBezTo>
                  <a:cubicBezTo>
                    <a:pt x="70421" y="96073"/>
                    <a:pt x="80361" y="97902"/>
                    <a:pt x="92123" y="97902"/>
                  </a:cubicBezTo>
                  <a:cubicBezTo>
                    <a:pt x="108978" y="97902"/>
                    <a:pt x="129574" y="94147"/>
                    <a:pt x="149139" y="83031"/>
                  </a:cubicBezTo>
                  <a:cubicBezTo>
                    <a:pt x="152114" y="81345"/>
                    <a:pt x="150495" y="81643"/>
                    <a:pt x="153337" y="79527"/>
                  </a:cubicBezTo>
                  <a:lnTo>
                    <a:pt x="153569" y="0"/>
                  </a:ln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3246000" y="651575"/>
              <a:ext cx="3839225" cy="2547625"/>
            </a:xfrm>
            <a:custGeom>
              <a:avLst/>
              <a:gdLst/>
              <a:ahLst/>
              <a:cxnLst/>
              <a:rect l="l" t="t" r="r" b="b"/>
              <a:pathLst>
                <a:path w="153569" h="101905" fill="none" extrusionOk="0">
                  <a:moveTo>
                    <a:pt x="153569" y="0"/>
                  </a:moveTo>
                  <a:lnTo>
                    <a:pt x="153337" y="79527"/>
                  </a:lnTo>
                  <a:cubicBezTo>
                    <a:pt x="150495" y="81643"/>
                    <a:pt x="152114" y="81345"/>
                    <a:pt x="149139" y="83031"/>
                  </a:cubicBezTo>
                  <a:cubicBezTo>
                    <a:pt x="115920" y="101905"/>
                    <a:pt x="79727" y="99558"/>
                    <a:pt x="63927" y="93641"/>
                  </a:cubicBezTo>
                  <a:cubicBezTo>
                    <a:pt x="26113" y="79395"/>
                    <a:pt x="1" y="43763"/>
                    <a:pt x="100" y="3041"/>
                  </a:cubicBezTo>
                </a:path>
              </a:pathLst>
            </a:custGeom>
            <a:noFill/>
            <a:ln w="10750" cap="flat" cmpd="sng">
              <a:solidFill>
                <a:srgbClr val="EF3E23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2679950" y="745775"/>
              <a:ext cx="4607725" cy="3028575"/>
            </a:xfrm>
            <a:custGeom>
              <a:avLst/>
              <a:gdLst/>
              <a:ahLst/>
              <a:cxnLst/>
              <a:rect l="l" t="t" r="r" b="b"/>
              <a:pathLst>
                <a:path w="184309" h="121143" extrusionOk="0">
                  <a:moveTo>
                    <a:pt x="34" y="0"/>
                  </a:moveTo>
                  <a:cubicBezTo>
                    <a:pt x="1" y="15734"/>
                    <a:pt x="2877" y="31434"/>
                    <a:pt x="9091" y="45945"/>
                  </a:cubicBezTo>
                  <a:cubicBezTo>
                    <a:pt x="12132" y="53018"/>
                    <a:pt x="16065" y="59166"/>
                    <a:pt x="20263" y="65513"/>
                  </a:cubicBezTo>
                  <a:cubicBezTo>
                    <a:pt x="26014" y="74206"/>
                    <a:pt x="33220" y="81874"/>
                    <a:pt x="41483" y="88221"/>
                  </a:cubicBezTo>
                  <a:cubicBezTo>
                    <a:pt x="50540" y="95228"/>
                    <a:pt x="59035" y="102335"/>
                    <a:pt x="69414" y="107260"/>
                  </a:cubicBezTo>
                  <a:cubicBezTo>
                    <a:pt x="75826" y="110300"/>
                    <a:pt x="81941" y="113143"/>
                    <a:pt x="88783" y="115192"/>
                  </a:cubicBezTo>
                  <a:cubicBezTo>
                    <a:pt x="95989" y="117374"/>
                    <a:pt x="103096" y="119489"/>
                    <a:pt x="110632" y="120217"/>
                  </a:cubicBezTo>
                  <a:cubicBezTo>
                    <a:pt x="116566" y="120779"/>
                    <a:pt x="122529" y="121142"/>
                    <a:pt x="128484" y="121142"/>
                  </a:cubicBezTo>
                  <a:cubicBezTo>
                    <a:pt x="133377" y="121142"/>
                    <a:pt x="138264" y="120897"/>
                    <a:pt x="143124" y="120316"/>
                  </a:cubicBezTo>
                  <a:cubicBezTo>
                    <a:pt x="152908" y="119159"/>
                    <a:pt x="162064" y="116019"/>
                    <a:pt x="171385" y="113044"/>
                  </a:cubicBezTo>
                  <a:cubicBezTo>
                    <a:pt x="175715" y="111656"/>
                    <a:pt x="181665" y="110466"/>
                    <a:pt x="182855" y="105475"/>
                  </a:cubicBezTo>
                  <a:cubicBezTo>
                    <a:pt x="184309" y="99558"/>
                    <a:pt x="179979" y="94468"/>
                    <a:pt x="178029" y="89344"/>
                  </a:cubicBezTo>
                  <a:cubicBezTo>
                    <a:pt x="177336" y="89748"/>
                    <a:pt x="177037" y="89930"/>
                    <a:pt x="176919" y="90005"/>
                  </a:cubicBezTo>
                  <a:lnTo>
                    <a:pt x="176919" y="90005"/>
                  </a:lnTo>
                  <a:cubicBezTo>
                    <a:pt x="176921" y="90002"/>
                    <a:pt x="176920" y="89999"/>
                    <a:pt x="176914" y="89999"/>
                  </a:cubicBezTo>
                  <a:cubicBezTo>
                    <a:pt x="176876" y="89999"/>
                    <a:pt x="176623" y="90098"/>
                    <a:pt x="175649" y="90567"/>
                  </a:cubicBezTo>
                  <a:cubicBezTo>
                    <a:pt x="160901" y="97612"/>
                    <a:pt x="144253" y="101608"/>
                    <a:pt x="126649" y="101608"/>
                  </a:cubicBezTo>
                  <a:cubicBezTo>
                    <a:pt x="126577" y="101608"/>
                    <a:pt x="126504" y="101607"/>
                    <a:pt x="126432" y="101607"/>
                  </a:cubicBezTo>
                  <a:cubicBezTo>
                    <a:pt x="66836" y="101475"/>
                    <a:pt x="18445" y="55927"/>
                    <a:pt x="18544" y="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79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3114625" y="746600"/>
              <a:ext cx="4018525" cy="2565825"/>
            </a:xfrm>
            <a:custGeom>
              <a:avLst/>
              <a:gdLst/>
              <a:ahLst/>
              <a:cxnLst/>
              <a:rect l="l" t="t" r="r" b="b"/>
              <a:pathLst>
                <a:path w="160741" h="102633" extrusionOk="0">
                  <a:moveTo>
                    <a:pt x="99" y="0"/>
                  </a:moveTo>
                  <a:cubicBezTo>
                    <a:pt x="0" y="56456"/>
                    <a:pt x="48854" y="102500"/>
                    <a:pt x="109012" y="102632"/>
                  </a:cubicBezTo>
                  <a:cubicBezTo>
                    <a:pt x="109148" y="102632"/>
                    <a:pt x="109283" y="102632"/>
                    <a:pt x="109419" y="102632"/>
                  </a:cubicBezTo>
                  <a:cubicBezTo>
                    <a:pt x="130248" y="102632"/>
                    <a:pt x="144156" y="100091"/>
                    <a:pt x="160741" y="90468"/>
                  </a:cubicBezTo>
                  <a:lnTo>
                    <a:pt x="159485" y="88750"/>
                  </a:lnTo>
                  <a:cubicBezTo>
                    <a:pt x="143267" y="98106"/>
                    <a:pt x="129789" y="100517"/>
                    <a:pt x="109463" y="100517"/>
                  </a:cubicBezTo>
                  <a:cubicBezTo>
                    <a:pt x="109324" y="100517"/>
                    <a:pt x="109185" y="100517"/>
                    <a:pt x="109045" y="100517"/>
                  </a:cubicBezTo>
                  <a:cubicBezTo>
                    <a:pt x="50044" y="100384"/>
                    <a:pt x="2116" y="55299"/>
                    <a:pt x="2215" y="0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3314600" y="774700"/>
              <a:ext cx="145450" cy="145450"/>
            </a:xfrm>
            <a:custGeom>
              <a:avLst/>
              <a:gdLst/>
              <a:ahLst/>
              <a:cxnLst/>
              <a:rect l="l" t="t" r="r" b="b"/>
              <a:pathLst>
                <a:path w="5818" h="5818" extrusionOk="0">
                  <a:moveTo>
                    <a:pt x="2909" y="0"/>
                  </a:moveTo>
                  <a:cubicBezTo>
                    <a:pt x="1322" y="0"/>
                    <a:pt x="0" y="1289"/>
                    <a:pt x="0" y="2909"/>
                  </a:cubicBezTo>
                  <a:cubicBezTo>
                    <a:pt x="0" y="4496"/>
                    <a:pt x="1322" y="5818"/>
                    <a:pt x="2909" y="5818"/>
                  </a:cubicBezTo>
                  <a:cubicBezTo>
                    <a:pt x="4529" y="5818"/>
                    <a:pt x="5818" y="4496"/>
                    <a:pt x="5818" y="2909"/>
                  </a:cubicBezTo>
                  <a:cubicBezTo>
                    <a:pt x="5818" y="1289"/>
                    <a:pt x="4529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3401350" y="7937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1" y="166"/>
                    <a:pt x="1" y="397"/>
                  </a:cubicBezTo>
                  <a:cubicBezTo>
                    <a:pt x="1" y="595"/>
                    <a:pt x="133" y="761"/>
                    <a:pt x="265" y="761"/>
                  </a:cubicBezTo>
                  <a:cubicBezTo>
                    <a:pt x="431" y="761"/>
                    <a:pt x="563" y="595"/>
                    <a:pt x="563" y="397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3360875" y="845750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65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96"/>
                    <a:pt x="132" y="761"/>
                    <a:pt x="265" y="761"/>
                  </a:cubicBezTo>
                  <a:cubicBezTo>
                    <a:pt x="430" y="761"/>
                    <a:pt x="562" y="596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3387300" y="8226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31" y="761"/>
                    <a:pt x="563" y="595"/>
                    <a:pt x="563" y="364"/>
                  </a:cubicBezTo>
                  <a:cubicBezTo>
                    <a:pt x="563" y="166"/>
                    <a:pt x="431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3367475" y="8019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5"/>
                    <a:pt x="1" y="364"/>
                  </a:cubicBezTo>
                  <a:cubicBezTo>
                    <a:pt x="1" y="562"/>
                    <a:pt x="133" y="727"/>
                    <a:pt x="298" y="727"/>
                  </a:cubicBezTo>
                  <a:cubicBezTo>
                    <a:pt x="430" y="727"/>
                    <a:pt x="563" y="562"/>
                    <a:pt x="563" y="364"/>
                  </a:cubicBezTo>
                  <a:cubicBezTo>
                    <a:pt x="563" y="165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3422850" y="8226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0" y="166"/>
                    <a:pt x="0" y="364"/>
                  </a:cubicBezTo>
                  <a:cubicBezTo>
                    <a:pt x="0" y="595"/>
                    <a:pt x="133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3407150" y="8548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0" y="166"/>
                    <a:pt x="0" y="397"/>
                  </a:cubicBezTo>
                  <a:cubicBezTo>
                    <a:pt x="0" y="595"/>
                    <a:pt x="133" y="761"/>
                    <a:pt x="265" y="761"/>
                  </a:cubicBezTo>
                  <a:cubicBezTo>
                    <a:pt x="430" y="761"/>
                    <a:pt x="562" y="595"/>
                    <a:pt x="562" y="397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340200" y="8226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65" y="761"/>
                  </a:cubicBezTo>
                  <a:cubicBezTo>
                    <a:pt x="431" y="761"/>
                    <a:pt x="563" y="595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369950" y="877975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98" y="1"/>
                  </a:moveTo>
                  <a:cubicBezTo>
                    <a:pt x="133" y="1"/>
                    <a:pt x="1" y="166"/>
                    <a:pt x="1" y="365"/>
                  </a:cubicBezTo>
                  <a:cubicBezTo>
                    <a:pt x="1" y="596"/>
                    <a:pt x="133" y="761"/>
                    <a:pt x="298" y="761"/>
                  </a:cubicBezTo>
                  <a:cubicBezTo>
                    <a:pt x="431" y="761"/>
                    <a:pt x="563" y="596"/>
                    <a:pt x="563" y="365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3429450" y="8523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7"/>
                    <a:pt x="298" y="727"/>
                  </a:cubicBezTo>
                  <a:cubicBezTo>
                    <a:pt x="430" y="727"/>
                    <a:pt x="563" y="562"/>
                    <a:pt x="563" y="364"/>
                  </a:cubicBezTo>
                  <a:cubicBezTo>
                    <a:pt x="563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3337725" y="8532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98" y="728"/>
                  </a:cubicBezTo>
                  <a:cubicBezTo>
                    <a:pt x="430" y="728"/>
                    <a:pt x="563" y="562"/>
                    <a:pt x="563" y="364"/>
                  </a:cubicBezTo>
                  <a:cubicBezTo>
                    <a:pt x="563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3398050" y="88542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1" y="166"/>
                    <a:pt x="1" y="364"/>
                  </a:cubicBezTo>
                  <a:cubicBezTo>
                    <a:pt x="1" y="562"/>
                    <a:pt x="100" y="728"/>
                    <a:pt x="265" y="728"/>
                  </a:cubicBezTo>
                  <a:cubicBezTo>
                    <a:pt x="430" y="728"/>
                    <a:pt x="530" y="562"/>
                    <a:pt x="530" y="364"/>
                  </a:cubicBezTo>
                  <a:cubicBezTo>
                    <a:pt x="530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3336900" y="988725"/>
              <a:ext cx="145475" cy="145450"/>
            </a:xfrm>
            <a:custGeom>
              <a:avLst/>
              <a:gdLst/>
              <a:ahLst/>
              <a:cxnLst/>
              <a:rect l="l" t="t" r="r" b="b"/>
              <a:pathLst>
                <a:path w="5819" h="5818" extrusionOk="0">
                  <a:moveTo>
                    <a:pt x="2909" y="0"/>
                  </a:moveTo>
                  <a:cubicBezTo>
                    <a:pt x="1290" y="0"/>
                    <a:pt x="1" y="1289"/>
                    <a:pt x="1" y="2909"/>
                  </a:cubicBezTo>
                  <a:cubicBezTo>
                    <a:pt x="1" y="4495"/>
                    <a:pt x="1290" y="5818"/>
                    <a:pt x="2909" y="5818"/>
                  </a:cubicBezTo>
                  <a:cubicBezTo>
                    <a:pt x="4496" y="5818"/>
                    <a:pt x="5818" y="4495"/>
                    <a:pt x="5818" y="2909"/>
                  </a:cubicBezTo>
                  <a:cubicBezTo>
                    <a:pt x="5818" y="1289"/>
                    <a:pt x="4496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3423675" y="100855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0" y="166"/>
                    <a:pt x="0" y="364"/>
                  </a:cubicBezTo>
                  <a:cubicBezTo>
                    <a:pt x="0" y="562"/>
                    <a:pt x="100" y="728"/>
                    <a:pt x="265" y="728"/>
                  </a:cubicBezTo>
                  <a:cubicBezTo>
                    <a:pt x="430" y="728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3383175" y="10597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65" y="761"/>
                  </a:cubicBezTo>
                  <a:cubicBezTo>
                    <a:pt x="430" y="761"/>
                    <a:pt x="563" y="596"/>
                    <a:pt x="563" y="397"/>
                  </a:cubicBezTo>
                  <a:cubicBezTo>
                    <a:pt x="563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3409625" y="10366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0" y="166"/>
                    <a:pt x="0" y="397"/>
                  </a:cubicBezTo>
                  <a:cubicBezTo>
                    <a:pt x="0" y="595"/>
                    <a:pt x="133" y="760"/>
                    <a:pt x="265" y="760"/>
                  </a:cubicBezTo>
                  <a:cubicBezTo>
                    <a:pt x="430" y="760"/>
                    <a:pt x="562" y="595"/>
                    <a:pt x="562" y="397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3389800" y="1015975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98" y="1"/>
                  </a:moveTo>
                  <a:cubicBezTo>
                    <a:pt x="132" y="1"/>
                    <a:pt x="0" y="166"/>
                    <a:pt x="0" y="398"/>
                  </a:cubicBezTo>
                  <a:cubicBezTo>
                    <a:pt x="0" y="596"/>
                    <a:pt x="132" y="761"/>
                    <a:pt x="298" y="761"/>
                  </a:cubicBezTo>
                  <a:cubicBezTo>
                    <a:pt x="430" y="761"/>
                    <a:pt x="562" y="596"/>
                    <a:pt x="562" y="398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3445150" y="10366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97"/>
                  </a:cubicBezTo>
                  <a:cubicBezTo>
                    <a:pt x="1" y="595"/>
                    <a:pt x="133" y="760"/>
                    <a:pt x="298" y="760"/>
                  </a:cubicBezTo>
                  <a:cubicBezTo>
                    <a:pt x="430" y="760"/>
                    <a:pt x="563" y="595"/>
                    <a:pt x="563" y="397"/>
                  </a:cubicBezTo>
                  <a:cubicBezTo>
                    <a:pt x="563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3429450" y="106970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1" y="166"/>
                    <a:pt x="1" y="364"/>
                  </a:cubicBezTo>
                  <a:cubicBezTo>
                    <a:pt x="1" y="562"/>
                    <a:pt x="100" y="728"/>
                    <a:pt x="265" y="728"/>
                  </a:cubicBezTo>
                  <a:cubicBezTo>
                    <a:pt x="430" y="728"/>
                    <a:pt x="530" y="562"/>
                    <a:pt x="530" y="364"/>
                  </a:cubicBezTo>
                  <a:cubicBezTo>
                    <a:pt x="530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3362525" y="1036650"/>
              <a:ext cx="13250" cy="19025"/>
            </a:xfrm>
            <a:custGeom>
              <a:avLst/>
              <a:gdLst/>
              <a:ahLst/>
              <a:cxnLst/>
              <a:rect l="l" t="t" r="r" b="b"/>
              <a:pathLst>
                <a:path w="530" h="761" extrusionOk="0">
                  <a:moveTo>
                    <a:pt x="265" y="0"/>
                  </a:moveTo>
                  <a:cubicBezTo>
                    <a:pt x="100" y="0"/>
                    <a:pt x="0" y="166"/>
                    <a:pt x="0" y="397"/>
                  </a:cubicBezTo>
                  <a:cubicBezTo>
                    <a:pt x="0" y="595"/>
                    <a:pt x="100" y="760"/>
                    <a:pt x="265" y="760"/>
                  </a:cubicBezTo>
                  <a:cubicBezTo>
                    <a:pt x="430" y="760"/>
                    <a:pt x="529" y="595"/>
                    <a:pt x="529" y="397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3392275" y="109282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3451775" y="10664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2" y="0"/>
                    <a:pt x="0" y="165"/>
                    <a:pt x="0" y="364"/>
                  </a:cubicBezTo>
                  <a:cubicBezTo>
                    <a:pt x="0" y="562"/>
                    <a:pt x="132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3360050" y="10672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2" y="0"/>
                    <a:pt x="0" y="165"/>
                    <a:pt x="0" y="364"/>
                  </a:cubicBezTo>
                  <a:cubicBezTo>
                    <a:pt x="0" y="562"/>
                    <a:pt x="132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3419550" y="1099450"/>
              <a:ext cx="14050" cy="18200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394750" y="1195300"/>
              <a:ext cx="145450" cy="145450"/>
            </a:xfrm>
            <a:custGeom>
              <a:avLst/>
              <a:gdLst/>
              <a:ahLst/>
              <a:cxnLst/>
              <a:rect l="l" t="t" r="r" b="b"/>
              <a:pathLst>
                <a:path w="5818" h="5818" extrusionOk="0">
                  <a:moveTo>
                    <a:pt x="2909" y="1"/>
                  </a:moveTo>
                  <a:cubicBezTo>
                    <a:pt x="1290" y="1"/>
                    <a:pt x="0" y="1323"/>
                    <a:pt x="0" y="2909"/>
                  </a:cubicBezTo>
                  <a:cubicBezTo>
                    <a:pt x="0" y="4529"/>
                    <a:pt x="1290" y="5818"/>
                    <a:pt x="2909" y="5818"/>
                  </a:cubicBezTo>
                  <a:cubicBezTo>
                    <a:pt x="4529" y="5818"/>
                    <a:pt x="5818" y="4529"/>
                    <a:pt x="5818" y="2909"/>
                  </a:cubicBezTo>
                  <a:cubicBezTo>
                    <a:pt x="5818" y="1323"/>
                    <a:pt x="4529" y="1"/>
                    <a:pt x="2909" y="1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3481525" y="121512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3441025" y="12672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0" y="165"/>
                    <a:pt x="0" y="364"/>
                  </a:cubicBezTo>
                  <a:cubicBezTo>
                    <a:pt x="0" y="562"/>
                    <a:pt x="133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3467475" y="12440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3447625" y="12234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98" y="728"/>
                  </a:cubicBezTo>
                  <a:cubicBezTo>
                    <a:pt x="431" y="728"/>
                    <a:pt x="563" y="562"/>
                    <a:pt x="563" y="364"/>
                  </a:cubicBezTo>
                  <a:cubicBezTo>
                    <a:pt x="563" y="166"/>
                    <a:pt x="431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3503000" y="12440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3487300" y="12762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3420375" y="12440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3450125" y="1299425"/>
              <a:ext cx="14050" cy="18200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265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3509600" y="12729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65" y="761"/>
                  </a:cubicBezTo>
                  <a:cubicBezTo>
                    <a:pt x="431" y="761"/>
                    <a:pt x="563" y="596"/>
                    <a:pt x="563" y="397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3417875" y="12738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3478200" y="1306025"/>
              <a:ext cx="13250" cy="19025"/>
            </a:xfrm>
            <a:custGeom>
              <a:avLst/>
              <a:gdLst/>
              <a:ahLst/>
              <a:cxnLst/>
              <a:rect l="l" t="t" r="r" b="b"/>
              <a:pathLst>
                <a:path w="530" h="761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96"/>
                    <a:pt x="100" y="761"/>
                    <a:pt x="265" y="761"/>
                  </a:cubicBezTo>
                  <a:cubicBezTo>
                    <a:pt x="431" y="761"/>
                    <a:pt x="530" y="596"/>
                    <a:pt x="530" y="364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471600" y="1410975"/>
              <a:ext cx="144625" cy="145450"/>
            </a:xfrm>
            <a:custGeom>
              <a:avLst/>
              <a:gdLst/>
              <a:ahLst/>
              <a:cxnLst/>
              <a:rect l="l" t="t" r="r" b="b"/>
              <a:pathLst>
                <a:path w="5785" h="5818" extrusionOk="0">
                  <a:moveTo>
                    <a:pt x="2876" y="1"/>
                  </a:moveTo>
                  <a:cubicBezTo>
                    <a:pt x="1290" y="1"/>
                    <a:pt x="0" y="1290"/>
                    <a:pt x="0" y="2909"/>
                  </a:cubicBezTo>
                  <a:cubicBezTo>
                    <a:pt x="0" y="4496"/>
                    <a:pt x="1290" y="5818"/>
                    <a:pt x="2876" y="5818"/>
                  </a:cubicBezTo>
                  <a:cubicBezTo>
                    <a:pt x="4496" y="5818"/>
                    <a:pt x="5785" y="4496"/>
                    <a:pt x="5785" y="2909"/>
                  </a:cubicBezTo>
                  <a:cubicBezTo>
                    <a:pt x="5785" y="1290"/>
                    <a:pt x="4496" y="1"/>
                    <a:pt x="2876" y="1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557550" y="1430800"/>
              <a:ext cx="14050" cy="18225"/>
            </a:xfrm>
            <a:custGeom>
              <a:avLst/>
              <a:gdLst/>
              <a:ahLst/>
              <a:cxnLst/>
              <a:rect l="l" t="t" r="r" b="b"/>
              <a:pathLst>
                <a:path w="562" h="729" extrusionOk="0">
                  <a:moveTo>
                    <a:pt x="298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517050" y="14820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0" y="165"/>
                    <a:pt x="0" y="397"/>
                  </a:cubicBezTo>
                  <a:cubicBezTo>
                    <a:pt x="0" y="595"/>
                    <a:pt x="133" y="760"/>
                    <a:pt x="298" y="760"/>
                  </a:cubicBezTo>
                  <a:cubicBezTo>
                    <a:pt x="430" y="760"/>
                    <a:pt x="562" y="595"/>
                    <a:pt x="562" y="397"/>
                  </a:cubicBezTo>
                  <a:cubicBezTo>
                    <a:pt x="562" y="165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543500" y="14589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1"/>
                  </a:moveTo>
                  <a:cubicBezTo>
                    <a:pt x="132" y="1"/>
                    <a:pt x="0" y="166"/>
                    <a:pt x="0" y="397"/>
                  </a:cubicBezTo>
                  <a:cubicBezTo>
                    <a:pt x="0" y="596"/>
                    <a:pt x="132" y="761"/>
                    <a:pt x="298" y="761"/>
                  </a:cubicBezTo>
                  <a:cubicBezTo>
                    <a:pt x="430" y="761"/>
                    <a:pt x="562" y="596"/>
                    <a:pt x="562" y="397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524475" y="1438250"/>
              <a:ext cx="13250" cy="19025"/>
            </a:xfrm>
            <a:custGeom>
              <a:avLst/>
              <a:gdLst/>
              <a:ahLst/>
              <a:cxnLst/>
              <a:rect l="l" t="t" r="r" b="b"/>
              <a:pathLst>
                <a:path w="530" h="761" extrusionOk="0">
                  <a:moveTo>
                    <a:pt x="265" y="0"/>
                  </a:moveTo>
                  <a:cubicBezTo>
                    <a:pt x="100" y="0"/>
                    <a:pt x="1" y="166"/>
                    <a:pt x="1" y="397"/>
                  </a:cubicBezTo>
                  <a:cubicBezTo>
                    <a:pt x="1" y="595"/>
                    <a:pt x="100" y="761"/>
                    <a:pt x="265" y="761"/>
                  </a:cubicBezTo>
                  <a:cubicBezTo>
                    <a:pt x="431" y="761"/>
                    <a:pt x="530" y="595"/>
                    <a:pt x="530" y="397"/>
                  </a:cubicBezTo>
                  <a:cubicBezTo>
                    <a:pt x="530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3579850" y="14589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65" y="761"/>
                  </a:cubicBezTo>
                  <a:cubicBezTo>
                    <a:pt x="430" y="761"/>
                    <a:pt x="562" y="596"/>
                    <a:pt x="562" y="397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563325" y="14919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3"/>
                    <a:pt x="133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496400" y="1458900"/>
              <a:ext cx="14050" cy="19025"/>
            </a:xfrm>
            <a:custGeom>
              <a:avLst/>
              <a:gdLst/>
              <a:ahLst/>
              <a:cxnLst/>
              <a:rect l="l" t="t" r="r" b="b"/>
              <a:pathLst>
                <a:path w="562" h="761" extrusionOk="0">
                  <a:moveTo>
                    <a:pt x="298" y="1"/>
                  </a:moveTo>
                  <a:cubicBezTo>
                    <a:pt x="132" y="1"/>
                    <a:pt x="0" y="166"/>
                    <a:pt x="0" y="397"/>
                  </a:cubicBezTo>
                  <a:cubicBezTo>
                    <a:pt x="0" y="596"/>
                    <a:pt x="132" y="761"/>
                    <a:pt x="298" y="761"/>
                  </a:cubicBezTo>
                  <a:cubicBezTo>
                    <a:pt x="430" y="761"/>
                    <a:pt x="562" y="596"/>
                    <a:pt x="562" y="397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3526975" y="1515100"/>
              <a:ext cx="13225" cy="18200"/>
            </a:xfrm>
            <a:custGeom>
              <a:avLst/>
              <a:gdLst/>
              <a:ahLst/>
              <a:cxnLst/>
              <a:rect l="l" t="t" r="r" b="b"/>
              <a:pathLst>
                <a:path w="529" h="728" extrusionOk="0">
                  <a:moveTo>
                    <a:pt x="265" y="0"/>
                  </a:moveTo>
                  <a:cubicBezTo>
                    <a:pt x="99" y="0"/>
                    <a:pt x="0" y="166"/>
                    <a:pt x="0" y="364"/>
                  </a:cubicBezTo>
                  <a:cubicBezTo>
                    <a:pt x="0" y="562"/>
                    <a:pt x="99" y="727"/>
                    <a:pt x="265" y="727"/>
                  </a:cubicBezTo>
                  <a:cubicBezTo>
                    <a:pt x="430" y="727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585625" y="14886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3493900" y="14894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554225" y="15217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564975" y="1639875"/>
              <a:ext cx="145475" cy="145450"/>
            </a:xfrm>
            <a:custGeom>
              <a:avLst/>
              <a:gdLst/>
              <a:ahLst/>
              <a:cxnLst/>
              <a:rect l="l" t="t" r="r" b="b"/>
              <a:pathLst>
                <a:path w="5819" h="5818" extrusionOk="0">
                  <a:moveTo>
                    <a:pt x="2909" y="0"/>
                  </a:moveTo>
                  <a:cubicBezTo>
                    <a:pt x="1290" y="0"/>
                    <a:pt x="1" y="1323"/>
                    <a:pt x="1" y="2909"/>
                  </a:cubicBezTo>
                  <a:cubicBezTo>
                    <a:pt x="1" y="4529"/>
                    <a:pt x="1290" y="5818"/>
                    <a:pt x="2909" y="5818"/>
                  </a:cubicBezTo>
                  <a:cubicBezTo>
                    <a:pt x="4496" y="5818"/>
                    <a:pt x="5818" y="4529"/>
                    <a:pt x="5818" y="2909"/>
                  </a:cubicBezTo>
                  <a:cubicBezTo>
                    <a:pt x="5818" y="1323"/>
                    <a:pt x="4496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0925" y="16597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96"/>
                    <a:pt x="132" y="761"/>
                    <a:pt x="298" y="761"/>
                  </a:cubicBezTo>
                  <a:cubicBezTo>
                    <a:pt x="463" y="761"/>
                    <a:pt x="562" y="596"/>
                    <a:pt x="562" y="364"/>
                  </a:cubicBezTo>
                  <a:cubicBezTo>
                    <a:pt x="562" y="166"/>
                    <a:pt x="463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3611250" y="171177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1" y="165"/>
                    <a:pt x="1" y="364"/>
                  </a:cubicBezTo>
                  <a:cubicBezTo>
                    <a:pt x="1" y="562"/>
                    <a:pt x="100" y="727"/>
                    <a:pt x="265" y="727"/>
                  </a:cubicBezTo>
                  <a:cubicBezTo>
                    <a:pt x="430" y="727"/>
                    <a:pt x="529" y="562"/>
                    <a:pt x="529" y="364"/>
                  </a:cubicBezTo>
                  <a:cubicBezTo>
                    <a:pt x="529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637700" y="168862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1"/>
                  </a:moveTo>
                  <a:cubicBezTo>
                    <a:pt x="99" y="1"/>
                    <a:pt x="0" y="166"/>
                    <a:pt x="0" y="364"/>
                  </a:cubicBezTo>
                  <a:cubicBezTo>
                    <a:pt x="0" y="563"/>
                    <a:pt x="99" y="728"/>
                    <a:pt x="265" y="728"/>
                  </a:cubicBezTo>
                  <a:cubicBezTo>
                    <a:pt x="430" y="728"/>
                    <a:pt x="529" y="563"/>
                    <a:pt x="529" y="364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3617875" y="1667975"/>
              <a:ext cx="14050" cy="18200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264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7"/>
                    <a:pt x="264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6"/>
                    <a:pt x="430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673225" y="16886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0" y="728"/>
                    <a:pt x="563" y="563"/>
                    <a:pt x="563" y="364"/>
                  </a:cubicBezTo>
                  <a:cubicBezTo>
                    <a:pt x="563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3656700" y="17208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96"/>
                    <a:pt x="133" y="761"/>
                    <a:pt x="298" y="761"/>
                  </a:cubicBezTo>
                  <a:cubicBezTo>
                    <a:pt x="430" y="761"/>
                    <a:pt x="562" y="596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3589775" y="16886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3620350" y="17440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2" y="0"/>
                    <a:pt x="0" y="165"/>
                    <a:pt x="0" y="364"/>
                  </a:cubicBezTo>
                  <a:cubicBezTo>
                    <a:pt x="0" y="562"/>
                    <a:pt x="132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3679850" y="1718375"/>
              <a:ext cx="13225" cy="18200"/>
            </a:xfrm>
            <a:custGeom>
              <a:avLst/>
              <a:gdLst/>
              <a:ahLst/>
              <a:cxnLst/>
              <a:rect l="l" t="t" r="r" b="b"/>
              <a:pathLst>
                <a:path w="529" h="728" extrusionOk="0">
                  <a:moveTo>
                    <a:pt x="264" y="1"/>
                  </a:moveTo>
                  <a:cubicBezTo>
                    <a:pt x="99" y="1"/>
                    <a:pt x="0" y="166"/>
                    <a:pt x="0" y="364"/>
                  </a:cubicBezTo>
                  <a:cubicBezTo>
                    <a:pt x="0" y="562"/>
                    <a:pt x="99" y="728"/>
                    <a:pt x="264" y="728"/>
                  </a:cubicBezTo>
                  <a:cubicBezTo>
                    <a:pt x="430" y="728"/>
                    <a:pt x="529" y="562"/>
                    <a:pt x="529" y="364"/>
                  </a:cubicBezTo>
                  <a:cubicBezTo>
                    <a:pt x="529" y="166"/>
                    <a:pt x="430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3588125" y="1718375"/>
              <a:ext cx="13225" cy="19025"/>
            </a:xfrm>
            <a:custGeom>
              <a:avLst/>
              <a:gdLst/>
              <a:ahLst/>
              <a:cxnLst/>
              <a:rect l="l" t="t" r="r" b="b"/>
              <a:pathLst>
                <a:path w="529" h="761" extrusionOk="0">
                  <a:moveTo>
                    <a:pt x="264" y="1"/>
                  </a:moveTo>
                  <a:cubicBezTo>
                    <a:pt x="99" y="1"/>
                    <a:pt x="0" y="166"/>
                    <a:pt x="0" y="397"/>
                  </a:cubicBezTo>
                  <a:cubicBezTo>
                    <a:pt x="0" y="595"/>
                    <a:pt x="99" y="761"/>
                    <a:pt x="264" y="761"/>
                  </a:cubicBezTo>
                  <a:cubicBezTo>
                    <a:pt x="430" y="761"/>
                    <a:pt x="529" y="595"/>
                    <a:pt x="529" y="397"/>
                  </a:cubicBezTo>
                  <a:cubicBezTo>
                    <a:pt x="529" y="166"/>
                    <a:pt x="430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3647600" y="17506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98" y="761"/>
                  </a:cubicBezTo>
                  <a:cubicBezTo>
                    <a:pt x="431" y="761"/>
                    <a:pt x="563" y="596"/>
                    <a:pt x="563" y="397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692225" y="1861325"/>
              <a:ext cx="145475" cy="145475"/>
            </a:xfrm>
            <a:custGeom>
              <a:avLst/>
              <a:gdLst/>
              <a:ahLst/>
              <a:cxnLst/>
              <a:rect l="l" t="t" r="r" b="b"/>
              <a:pathLst>
                <a:path w="5819" h="5819" extrusionOk="0">
                  <a:moveTo>
                    <a:pt x="2910" y="1"/>
                  </a:moveTo>
                  <a:cubicBezTo>
                    <a:pt x="1323" y="1"/>
                    <a:pt x="1" y="1290"/>
                    <a:pt x="1" y="2910"/>
                  </a:cubicBezTo>
                  <a:cubicBezTo>
                    <a:pt x="1" y="4529"/>
                    <a:pt x="1323" y="5818"/>
                    <a:pt x="2910" y="5818"/>
                  </a:cubicBezTo>
                  <a:cubicBezTo>
                    <a:pt x="4529" y="5818"/>
                    <a:pt x="5818" y="4529"/>
                    <a:pt x="5818" y="2910"/>
                  </a:cubicBezTo>
                  <a:cubicBezTo>
                    <a:pt x="5818" y="1290"/>
                    <a:pt x="4529" y="1"/>
                    <a:pt x="2910" y="1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779000" y="18811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0" y="165"/>
                    <a:pt x="0" y="364"/>
                  </a:cubicBezTo>
                  <a:cubicBezTo>
                    <a:pt x="0" y="562"/>
                    <a:pt x="133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738500" y="19332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1" y="728"/>
                    <a:pt x="563" y="562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764950" y="19100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1" y="166"/>
                    <a:pt x="1" y="365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5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745125" y="18894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3"/>
                    <a:pt x="133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800475" y="19100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98" y="1"/>
                  </a:moveTo>
                  <a:cubicBezTo>
                    <a:pt x="133" y="1"/>
                    <a:pt x="1" y="166"/>
                    <a:pt x="1" y="365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1" y="728"/>
                    <a:pt x="563" y="563"/>
                    <a:pt x="563" y="365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784775" y="19423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5"/>
                    <a:pt x="1" y="364"/>
                  </a:cubicBezTo>
                  <a:cubicBezTo>
                    <a:pt x="1" y="562"/>
                    <a:pt x="133" y="727"/>
                    <a:pt x="265" y="727"/>
                  </a:cubicBezTo>
                  <a:cubicBezTo>
                    <a:pt x="431" y="727"/>
                    <a:pt x="563" y="562"/>
                    <a:pt x="563" y="364"/>
                  </a:cubicBezTo>
                  <a:cubicBezTo>
                    <a:pt x="563" y="165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717850" y="19100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1" y="166"/>
                    <a:pt x="1" y="365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5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747600" y="19654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2"/>
                    <a:pt x="133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807100" y="1939000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65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96"/>
                    <a:pt x="133" y="761"/>
                    <a:pt x="265" y="761"/>
                  </a:cubicBezTo>
                  <a:cubicBezTo>
                    <a:pt x="430" y="761"/>
                    <a:pt x="562" y="596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715375" y="193982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775700" y="1972050"/>
              <a:ext cx="13250" cy="18225"/>
            </a:xfrm>
            <a:custGeom>
              <a:avLst/>
              <a:gdLst/>
              <a:ahLst/>
              <a:cxnLst/>
              <a:rect l="l" t="t" r="r" b="b"/>
              <a:pathLst>
                <a:path w="530" h="729" extrusionOk="0">
                  <a:moveTo>
                    <a:pt x="265" y="1"/>
                  </a:moveTo>
                  <a:cubicBezTo>
                    <a:pt x="99" y="1"/>
                    <a:pt x="0" y="166"/>
                    <a:pt x="0" y="365"/>
                  </a:cubicBezTo>
                  <a:cubicBezTo>
                    <a:pt x="0" y="563"/>
                    <a:pt x="99" y="728"/>
                    <a:pt x="265" y="728"/>
                  </a:cubicBezTo>
                  <a:cubicBezTo>
                    <a:pt x="430" y="728"/>
                    <a:pt x="529" y="563"/>
                    <a:pt x="529" y="365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830225" y="2036525"/>
              <a:ext cx="145475" cy="145450"/>
            </a:xfrm>
            <a:custGeom>
              <a:avLst/>
              <a:gdLst/>
              <a:ahLst/>
              <a:cxnLst/>
              <a:rect l="l" t="t" r="r" b="b"/>
              <a:pathLst>
                <a:path w="5819" h="5818" extrusionOk="0">
                  <a:moveTo>
                    <a:pt x="2910" y="0"/>
                  </a:moveTo>
                  <a:cubicBezTo>
                    <a:pt x="1290" y="0"/>
                    <a:pt x="1" y="1289"/>
                    <a:pt x="1" y="2909"/>
                  </a:cubicBezTo>
                  <a:cubicBezTo>
                    <a:pt x="1" y="4495"/>
                    <a:pt x="1290" y="5818"/>
                    <a:pt x="2910" y="5818"/>
                  </a:cubicBezTo>
                  <a:cubicBezTo>
                    <a:pt x="4496" y="5818"/>
                    <a:pt x="5818" y="4495"/>
                    <a:pt x="5818" y="2909"/>
                  </a:cubicBezTo>
                  <a:cubicBezTo>
                    <a:pt x="5818" y="1289"/>
                    <a:pt x="4496" y="0"/>
                    <a:pt x="2910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917000" y="205635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0" y="166"/>
                    <a:pt x="0" y="364"/>
                  </a:cubicBezTo>
                  <a:cubicBezTo>
                    <a:pt x="0" y="562"/>
                    <a:pt x="100" y="728"/>
                    <a:pt x="265" y="728"/>
                  </a:cubicBezTo>
                  <a:cubicBezTo>
                    <a:pt x="430" y="728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876500" y="2107575"/>
              <a:ext cx="13250" cy="19050"/>
            </a:xfrm>
            <a:custGeom>
              <a:avLst/>
              <a:gdLst/>
              <a:ahLst/>
              <a:cxnLst/>
              <a:rect l="l" t="t" r="r" b="b"/>
              <a:pathLst>
                <a:path w="530" h="762" extrusionOk="0">
                  <a:moveTo>
                    <a:pt x="265" y="1"/>
                  </a:moveTo>
                  <a:cubicBezTo>
                    <a:pt x="100" y="1"/>
                    <a:pt x="1" y="166"/>
                    <a:pt x="1" y="397"/>
                  </a:cubicBezTo>
                  <a:cubicBezTo>
                    <a:pt x="1" y="596"/>
                    <a:pt x="100" y="761"/>
                    <a:pt x="265" y="761"/>
                  </a:cubicBezTo>
                  <a:cubicBezTo>
                    <a:pt x="431" y="761"/>
                    <a:pt x="530" y="596"/>
                    <a:pt x="530" y="397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902950" y="20852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883125" y="2063775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65" y="1"/>
                  </a:moveTo>
                  <a:cubicBezTo>
                    <a:pt x="132" y="1"/>
                    <a:pt x="0" y="166"/>
                    <a:pt x="0" y="398"/>
                  </a:cubicBezTo>
                  <a:cubicBezTo>
                    <a:pt x="0" y="596"/>
                    <a:pt x="132" y="761"/>
                    <a:pt x="265" y="761"/>
                  </a:cubicBezTo>
                  <a:cubicBezTo>
                    <a:pt x="430" y="761"/>
                    <a:pt x="562" y="596"/>
                    <a:pt x="562" y="398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3938475" y="20852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1" y="728"/>
                    <a:pt x="563" y="562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3922775" y="211750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1" y="166"/>
                    <a:pt x="1" y="364"/>
                  </a:cubicBezTo>
                  <a:cubicBezTo>
                    <a:pt x="1" y="562"/>
                    <a:pt x="100" y="728"/>
                    <a:pt x="265" y="728"/>
                  </a:cubicBezTo>
                  <a:cubicBezTo>
                    <a:pt x="431" y="728"/>
                    <a:pt x="530" y="562"/>
                    <a:pt x="530" y="364"/>
                  </a:cubicBezTo>
                  <a:cubicBezTo>
                    <a:pt x="530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3855850" y="208527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100" y="0"/>
                    <a:pt x="0" y="166"/>
                    <a:pt x="0" y="364"/>
                  </a:cubicBezTo>
                  <a:cubicBezTo>
                    <a:pt x="0" y="562"/>
                    <a:pt x="100" y="728"/>
                    <a:pt x="265" y="728"/>
                  </a:cubicBezTo>
                  <a:cubicBezTo>
                    <a:pt x="430" y="728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3885600" y="214062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0" y="166"/>
                    <a:pt x="0" y="365"/>
                  </a:cubicBezTo>
                  <a:cubicBezTo>
                    <a:pt x="0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5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3945100" y="21142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0" y="165"/>
                    <a:pt x="0" y="364"/>
                  </a:cubicBezTo>
                  <a:cubicBezTo>
                    <a:pt x="0" y="595"/>
                    <a:pt x="133" y="760"/>
                    <a:pt x="265" y="760"/>
                  </a:cubicBezTo>
                  <a:cubicBezTo>
                    <a:pt x="430" y="760"/>
                    <a:pt x="562" y="595"/>
                    <a:pt x="562" y="364"/>
                  </a:cubicBezTo>
                  <a:cubicBezTo>
                    <a:pt x="562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853375" y="21150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0" y="166"/>
                    <a:pt x="0" y="364"/>
                  </a:cubicBezTo>
                  <a:cubicBezTo>
                    <a:pt x="0" y="562"/>
                    <a:pt x="133" y="727"/>
                    <a:pt x="265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3912875" y="21472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4010375" y="2236500"/>
              <a:ext cx="145475" cy="145450"/>
            </a:xfrm>
            <a:custGeom>
              <a:avLst/>
              <a:gdLst/>
              <a:ahLst/>
              <a:cxnLst/>
              <a:rect l="l" t="t" r="r" b="b"/>
              <a:pathLst>
                <a:path w="5819" h="5818" extrusionOk="0">
                  <a:moveTo>
                    <a:pt x="2909" y="0"/>
                  </a:moveTo>
                  <a:cubicBezTo>
                    <a:pt x="1290" y="0"/>
                    <a:pt x="1" y="1322"/>
                    <a:pt x="1" y="2909"/>
                  </a:cubicBezTo>
                  <a:cubicBezTo>
                    <a:pt x="1" y="4529"/>
                    <a:pt x="1290" y="5818"/>
                    <a:pt x="2909" y="5818"/>
                  </a:cubicBezTo>
                  <a:cubicBezTo>
                    <a:pt x="4496" y="5818"/>
                    <a:pt x="5818" y="4529"/>
                    <a:pt x="5818" y="2909"/>
                  </a:cubicBezTo>
                  <a:cubicBezTo>
                    <a:pt x="5818" y="1322"/>
                    <a:pt x="4496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096325" y="22563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055825" y="23083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83100" y="228525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99" y="0"/>
                    <a:pt x="0" y="166"/>
                    <a:pt x="0" y="364"/>
                  </a:cubicBezTo>
                  <a:cubicBezTo>
                    <a:pt x="0" y="562"/>
                    <a:pt x="99" y="728"/>
                    <a:pt x="265" y="728"/>
                  </a:cubicBezTo>
                  <a:cubicBezTo>
                    <a:pt x="430" y="728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63250" y="22645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1" y="166"/>
                    <a:pt x="1" y="365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1" y="728"/>
                    <a:pt x="563" y="563"/>
                    <a:pt x="563" y="365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18625" y="22852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0" y="728"/>
                    <a:pt x="563" y="562"/>
                    <a:pt x="563" y="364"/>
                  </a:cubicBezTo>
                  <a:cubicBezTo>
                    <a:pt x="563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2100" y="23174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035175" y="22852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8"/>
                    <a:pt x="298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65750" y="2340600"/>
              <a:ext cx="13250" cy="18225"/>
            </a:xfrm>
            <a:custGeom>
              <a:avLst/>
              <a:gdLst/>
              <a:ahLst/>
              <a:cxnLst/>
              <a:rect l="l" t="t" r="r" b="b"/>
              <a:pathLst>
                <a:path w="530" h="729" extrusionOk="0">
                  <a:moveTo>
                    <a:pt x="265" y="1"/>
                  </a:moveTo>
                  <a:cubicBezTo>
                    <a:pt x="99" y="1"/>
                    <a:pt x="0" y="166"/>
                    <a:pt x="0" y="365"/>
                  </a:cubicBezTo>
                  <a:cubicBezTo>
                    <a:pt x="0" y="563"/>
                    <a:pt x="99" y="728"/>
                    <a:pt x="265" y="728"/>
                  </a:cubicBezTo>
                  <a:cubicBezTo>
                    <a:pt x="430" y="728"/>
                    <a:pt x="529" y="563"/>
                    <a:pt x="529" y="365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125250" y="2314175"/>
              <a:ext cx="13225" cy="19025"/>
            </a:xfrm>
            <a:custGeom>
              <a:avLst/>
              <a:gdLst/>
              <a:ahLst/>
              <a:cxnLst/>
              <a:rect l="l" t="t" r="r" b="b"/>
              <a:pathLst>
                <a:path w="529" h="761" extrusionOk="0">
                  <a:moveTo>
                    <a:pt x="264" y="0"/>
                  </a:moveTo>
                  <a:cubicBezTo>
                    <a:pt x="99" y="0"/>
                    <a:pt x="0" y="165"/>
                    <a:pt x="0" y="397"/>
                  </a:cubicBezTo>
                  <a:cubicBezTo>
                    <a:pt x="0" y="595"/>
                    <a:pt x="99" y="760"/>
                    <a:pt x="264" y="760"/>
                  </a:cubicBezTo>
                  <a:cubicBezTo>
                    <a:pt x="430" y="760"/>
                    <a:pt x="529" y="595"/>
                    <a:pt x="529" y="397"/>
                  </a:cubicBezTo>
                  <a:cubicBezTo>
                    <a:pt x="529" y="165"/>
                    <a:pt x="430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032700" y="2315000"/>
              <a:ext cx="14050" cy="19025"/>
            </a:xfrm>
            <a:custGeom>
              <a:avLst/>
              <a:gdLst/>
              <a:ahLst/>
              <a:cxnLst/>
              <a:rect l="l" t="t" r="r" b="b"/>
              <a:pathLst>
                <a:path w="562" h="761" extrusionOk="0">
                  <a:moveTo>
                    <a:pt x="297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61"/>
                    <a:pt x="297" y="761"/>
                  </a:cubicBezTo>
                  <a:cubicBezTo>
                    <a:pt x="430" y="761"/>
                    <a:pt x="562" y="562"/>
                    <a:pt x="562" y="364"/>
                  </a:cubicBezTo>
                  <a:cubicBezTo>
                    <a:pt x="562" y="166"/>
                    <a:pt x="430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093000" y="23472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65" y="761"/>
                  </a:cubicBezTo>
                  <a:cubicBezTo>
                    <a:pt x="431" y="761"/>
                    <a:pt x="563" y="595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205400" y="2410025"/>
              <a:ext cx="145450" cy="145450"/>
            </a:xfrm>
            <a:custGeom>
              <a:avLst/>
              <a:gdLst/>
              <a:ahLst/>
              <a:cxnLst/>
              <a:rect l="l" t="t" r="r" b="b"/>
              <a:pathLst>
                <a:path w="5818" h="5818" extrusionOk="0">
                  <a:moveTo>
                    <a:pt x="2909" y="0"/>
                  </a:moveTo>
                  <a:cubicBezTo>
                    <a:pt x="1289" y="0"/>
                    <a:pt x="0" y="1323"/>
                    <a:pt x="0" y="2909"/>
                  </a:cubicBezTo>
                  <a:cubicBezTo>
                    <a:pt x="0" y="4529"/>
                    <a:pt x="1289" y="5818"/>
                    <a:pt x="2909" y="5818"/>
                  </a:cubicBezTo>
                  <a:cubicBezTo>
                    <a:pt x="4496" y="5818"/>
                    <a:pt x="5818" y="4529"/>
                    <a:pt x="5818" y="2909"/>
                  </a:cubicBezTo>
                  <a:cubicBezTo>
                    <a:pt x="5818" y="1323"/>
                    <a:pt x="4496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292150" y="242985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63"/>
                    <a:pt x="100" y="728"/>
                    <a:pt x="265" y="728"/>
                  </a:cubicBezTo>
                  <a:cubicBezTo>
                    <a:pt x="431" y="728"/>
                    <a:pt x="530" y="563"/>
                    <a:pt x="530" y="364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251675" y="248192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99" y="0"/>
                    <a:pt x="0" y="165"/>
                    <a:pt x="0" y="364"/>
                  </a:cubicBezTo>
                  <a:cubicBezTo>
                    <a:pt x="0" y="562"/>
                    <a:pt x="99" y="727"/>
                    <a:pt x="265" y="727"/>
                  </a:cubicBezTo>
                  <a:cubicBezTo>
                    <a:pt x="430" y="727"/>
                    <a:pt x="529" y="562"/>
                    <a:pt x="529" y="364"/>
                  </a:cubicBezTo>
                  <a:cubicBezTo>
                    <a:pt x="529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278100" y="24587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8275" y="24381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7"/>
                    <a:pt x="298" y="727"/>
                  </a:cubicBezTo>
                  <a:cubicBezTo>
                    <a:pt x="430" y="727"/>
                    <a:pt x="563" y="562"/>
                    <a:pt x="563" y="364"/>
                  </a:cubicBezTo>
                  <a:cubicBezTo>
                    <a:pt x="563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313650" y="24587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0" y="166"/>
                    <a:pt x="0" y="364"/>
                  </a:cubicBezTo>
                  <a:cubicBezTo>
                    <a:pt x="0" y="563"/>
                    <a:pt x="133" y="728"/>
                    <a:pt x="298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97950" y="249100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1"/>
                  </a:moveTo>
                  <a:cubicBezTo>
                    <a:pt x="99" y="1"/>
                    <a:pt x="0" y="166"/>
                    <a:pt x="0" y="364"/>
                  </a:cubicBezTo>
                  <a:cubicBezTo>
                    <a:pt x="0" y="563"/>
                    <a:pt x="99" y="728"/>
                    <a:pt x="265" y="728"/>
                  </a:cubicBezTo>
                  <a:cubicBezTo>
                    <a:pt x="430" y="728"/>
                    <a:pt x="529" y="563"/>
                    <a:pt x="529" y="364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31000" y="2458775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63"/>
                    <a:pt x="100" y="728"/>
                    <a:pt x="265" y="728"/>
                  </a:cubicBezTo>
                  <a:cubicBezTo>
                    <a:pt x="431" y="728"/>
                    <a:pt x="530" y="563"/>
                    <a:pt x="530" y="364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260750" y="25141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5"/>
                    <a:pt x="1" y="364"/>
                  </a:cubicBezTo>
                  <a:cubicBezTo>
                    <a:pt x="1" y="562"/>
                    <a:pt x="133" y="727"/>
                    <a:pt x="265" y="727"/>
                  </a:cubicBezTo>
                  <a:cubicBezTo>
                    <a:pt x="431" y="727"/>
                    <a:pt x="563" y="562"/>
                    <a:pt x="563" y="364"/>
                  </a:cubicBezTo>
                  <a:cubicBezTo>
                    <a:pt x="563" y="165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320250" y="24885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0" y="728"/>
                    <a:pt x="563" y="562"/>
                    <a:pt x="563" y="364"/>
                  </a:cubicBezTo>
                  <a:cubicBezTo>
                    <a:pt x="563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228525" y="24885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96"/>
                    <a:pt x="133" y="761"/>
                    <a:pt x="265" y="761"/>
                  </a:cubicBezTo>
                  <a:cubicBezTo>
                    <a:pt x="430" y="761"/>
                    <a:pt x="563" y="596"/>
                    <a:pt x="563" y="364"/>
                  </a:cubicBezTo>
                  <a:cubicBezTo>
                    <a:pt x="563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288025" y="25207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98" y="761"/>
                  </a:cubicBezTo>
                  <a:cubicBezTo>
                    <a:pt x="430" y="761"/>
                    <a:pt x="563" y="596"/>
                    <a:pt x="563" y="397"/>
                  </a:cubicBezTo>
                  <a:cubicBezTo>
                    <a:pt x="563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892075" y="2852950"/>
              <a:ext cx="144650" cy="144625"/>
            </a:xfrm>
            <a:custGeom>
              <a:avLst/>
              <a:gdLst/>
              <a:ahLst/>
              <a:cxnLst/>
              <a:rect l="l" t="t" r="r" b="b"/>
              <a:pathLst>
                <a:path w="5786" h="5785" extrusionOk="0">
                  <a:moveTo>
                    <a:pt x="2910" y="0"/>
                  </a:moveTo>
                  <a:cubicBezTo>
                    <a:pt x="1290" y="0"/>
                    <a:pt x="1" y="1289"/>
                    <a:pt x="1" y="2909"/>
                  </a:cubicBezTo>
                  <a:cubicBezTo>
                    <a:pt x="1" y="4496"/>
                    <a:pt x="1290" y="5785"/>
                    <a:pt x="2910" y="5785"/>
                  </a:cubicBezTo>
                  <a:cubicBezTo>
                    <a:pt x="4496" y="5785"/>
                    <a:pt x="5785" y="4496"/>
                    <a:pt x="5785" y="2909"/>
                  </a:cubicBezTo>
                  <a:cubicBezTo>
                    <a:pt x="5785" y="1289"/>
                    <a:pt x="4496" y="0"/>
                    <a:pt x="2910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978025" y="28719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937525" y="29240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963975" y="29008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63" y="761"/>
                    <a:pt x="563" y="595"/>
                    <a:pt x="563" y="364"/>
                  </a:cubicBezTo>
                  <a:cubicBezTo>
                    <a:pt x="563" y="166"/>
                    <a:pt x="463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944975" y="2880200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65" y="1"/>
                  </a:moveTo>
                  <a:cubicBezTo>
                    <a:pt x="133" y="1"/>
                    <a:pt x="0" y="166"/>
                    <a:pt x="0" y="365"/>
                  </a:cubicBezTo>
                  <a:cubicBezTo>
                    <a:pt x="0" y="563"/>
                    <a:pt x="133" y="728"/>
                    <a:pt x="265" y="728"/>
                  </a:cubicBezTo>
                  <a:cubicBezTo>
                    <a:pt x="430" y="728"/>
                    <a:pt x="562" y="563"/>
                    <a:pt x="562" y="365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5000325" y="29008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65" y="761"/>
                  </a:cubicBezTo>
                  <a:cubicBezTo>
                    <a:pt x="431" y="761"/>
                    <a:pt x="563" y="595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983800" y="29331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31" y="761"/>
                    <a:pt x="563" y="595"/>
                    <a:pt x="563" y="364"/>
                  </a:cubicBezTo>
                  <a:cubicBezTo>
                    <a:pt x="563" y="166"/>
                    <a:pt x="431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916875" y="29008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947450" y="2956225"/>
              <a:ext cx="13250" cy="19050"/>
            </a:xfrm>
            <a:custGeom>
              <a:avLst/>
              <a:gdLst/>
              <a:ahLst/>
              <a:cxnLst/>
              <a:rect l="l" t="t" r="r" b="b"/>
              <a:pathLst>
                <a:path w="530" h="762" extrusionOk="0">
                  <a:moveTo>
                    <a:pt x="265" y="1"/>
                  </a:moveTo>
                  <a:cubicBezTo>
                    <a:pt x="100" y="1"/>
                    <a:pt x="1" y="166"/>
                    <a:pt x="1" y="365"/>
                  </a:cubicBezTo>
                  <a:cubicBezTo>
                    <a:pt x="1" y="596"/>
                    <a:pt x="100" y="761"/>
                    <a:pt x="265" y="761"/>
                  </a:cubicBezTo>
                  <a:cubicBezTo>
                    <a:pt x="430" y="761"/>
                    <a:pt x="529" y="596"/>
                    <a:pt x="529" y="365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006125" y="29306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98" y="0"/>
                  </a:moveTo>
                  <a:cubicBezTo>
                    <a:pt x="133" y="0"/>
                    <a:pt x="0" y="166"/>
                    <a:pt x="0" y="364"/>
                  </a:cubicBezTo>
                  <a:cubicBezTo>
                    <a:pt x="0" y="562"/>
                    <a:pt x="133" y="727"/>
                    <a:pt x="298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914400" y="29306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0" y="199"/>
                    <a:pt x="0" y="397"/>
                  </a:cubicBezTo>
                  <a:cubicBezTo>
                    <a:pt x="0" y="595"/>
                    <a:pt x="133" y="760"/>
                    <a:pt x="298" y="760"/>
                  </a:cubicBezTo>
                  <a:cubicBezTo>
                    <a:pt x="430" y="760"/>
                    <a:pt x="562" y="595"/>
                    <a:pt x="562" y="397"/>
                  </a:cubicBezTo>
                  <a:cubicBezTo>
                    <a:pt x="562" y="199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974725" y="296367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0" y="166"/>
                    <a:pt x="0" y="364"/>
                  </a:cubicBezTo>
                  <a:cubicBezTo>
                    <a:pt x="0" y="562"/>
                    <a:pt x="133" y="728"/>
                    <a:pt x="265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569700" y="3018275"/>
              <a:ext cx="150400" cy="90025"/>
            </a:xfrm>
            <a:custGeom>
              <a:avLst/>
              <a:gdLst/>
              <a:ahLst/>
              <a:cxnLst/>
              <a:rect l="l" t="t" r="r" b="b"/>
              <a:pathLst>
                <a:path w="6016" h="3601" extrusionOk="0">
                  <a:moveTo>
                    <a:pt x="3125" y="1"/>
                  </a:moveTo>
                  <a:cubicBezTo>
                    <a:pt x="2988" y="1"/>
                    <a:pt x="2850" y="11"/>
                    <a:pt x="2710" y="31"/>
                  </a:cubicBezTo>
                  <a:cubicBezTo>
                    <a:pt x="1091" y="262"/>
                    <a:pt x="0" y="1717"/>
                    <a:pt x="231" y="3336"/>
                  </a:cubicBezTo>
                  <a:cubicBezTo>
                    <a:pt x="231" y="3402"/>
                    <a:pt x="264" y="3502"/>
                    <a:pt x="264" y="3601"/>
                  </a:cubicBezTo>
                  <a:lnTo>
                    <a:pt x="6016" y="3436"/>
                  </a:lnTo>
                  <a:cubicBezTo>
                    <a:pt x="6016" y="3270"/>
                    <a:pt x="6016" y="2675"/>
                    <a:pt x="5983" y="2510"/>
                  </a:cubicBezTo>
                  <a:cubicBezTo>
                    <a:pt x="5772" y="1063"/>
                    <a:pt x="4543" y="1"/>
                    <a:pt x="3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5569700" y="3013250"/>
              <a:ext cx="150400" cy="95050"/>
            </a:xfrm>
            <a:custGeom>
              <a:avLst/>
              <a:gdLst/>
              <a:ahLst/>
              <a:cxnLst/>
              <a:rect l="l" t="t" r="r" b="b"/>
              <a:pathLst>
                <a:path w="6016" h="3802" fill="none" extrusionOk="0">
                  <a:moveTo>
                    <a:pt x="264" y="3802"/>
                  </a:moveTo>
                  <a:cubicBezTo>
                    <a:pt x="264" y="3703"/>
                    <a:pt x="231" y="3603"/>
                    <a:pt x="231" y="3537"/>
                  </a:cubicBezTo>
                  <a:cubicBezTo>
                    <a:pt x="0" y="1918"/>
                    <a:pt x="1091" y="463"/>
                    <a:pt x="2710" y="232"/>
                  </a:cubicBezTo>
                  <a:cubicBezTo>
                    <a:pt x="4297" y="1"/>
                    <a:pt x="5751" y="1124"/>
                    <a:pt x="5983" y="2711"/>
                  </a:cubicBezTo>
                  <a:cubicBezTo>
                    <a:pt x="6016" y="2876"/>
                    <a:pt x="6016" y="3471"/>
                    <a:pt x="6016" y="3637"/>
                  </a:cubicBezTo>
                </a:path>
              </a:pathLst>
            </a:custGeom>
            <a:noFill/>
            <a:ln w="6600" cap="flat" cmpd="sng">
              <a:solidFill>
                <a:srgbClr val="ED1C24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5654800" y="3035450"/>
              <a:ext cx="14900" cy="18425"/>
            </a:xfrm>
            <a:custGeom>
              <a:avLst/>
              <a:gdLst/>
              <a:ahLst/>
              <a:cxnLst/>
              <a:rect l="l" t="t" r="r" b="b"/>
              <a:pathLst>
                <a:path w="596" h="737" extrusionOk="0">
                  <a:moveTo>
                    <a:pt x="274" y="1"/>
                  </a:moveTo>
                  <a:cubicBezTo>
                    <a:pt x="260" y="1"/>
                    <a:pt x="246" y="2"/>
                    <a:pt x="232" y="5"/>
                  </a:cubicBezTo>
                  <a:cubicBezTo>
                    <a:pt x="100" y="38"/>
                    <a:pt x="1" y="203"/>
                    <a:pt x="1" y="402"/>
                  </a:cubicBezTo>
                  <a:cubicBezTo>
                    <a:pt x="31" y="583"/>
                    <a:pt x="171" y="736"/>
                    <a:pt x="296" y="736"/>
                  </a:cubicBezTo>
                  <a:cubicBezTo>
                    <a:pt x="308" y="736"/>
                    <a:pt x="320" y="735"/>
                    <a:pt x="331" y="732"/>
                  </a:cubicBezTo>
                  <a:cubicBezTo>
                    <a:pt x="496" y="732"/>
                    <a:pt x="596" y="534"/>
                    <a:pt x="563" y="336"/>
                  </a:cubicBezTo>
                  <a:cubicBezTo>
                    <a:pt x="532" y="154"/>
                    <a:pt x="419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5620925" y="30925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65" y="1"/>
                  </a:moveTo>
                  <a:cubicBezTo>
                    <a:pt x="100" y="34"/>
                    <a:pt x="0" y="199"/>
                    <a:pt x="33" y="430"/>
                  </a:cubicBezTo>
                  <a:cubicBezTo>
                    <a:pt x="63" y="608"/>
                    <a:pt x="172" y="733"/>
                    <a:pt x="314" y="733"/>
                  </a:cubicBezTo>
                  <a:cubicBezTo>
                    <a:pt x="330" y="733"/>
                    <a:pt x="347" y="731"/>
                    <a:pt x="364" y="728"/>
                  </a:cubicBezTo>
                  <a:cubicBezTo>
                    <a:pt x="529" y="728"/>
                    <a:pt x="628" y="530"/>
                    <a:pt x="595" y="331"/>
                  </a:cubicBezTo>
                  <a:cubicBezTo>
                    <a:pt x="562" y="133"/>
                    <a:pt x="397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5644875" y="3066025"/>
              <a:ext cx="14900" cy="18425"/>
            </a:xfrm>
            <a:custGeom>
              <a:avLst/>
              <a:gdLst/>
              <a:ahLst/>
              <a:cxnLst/>
              <a:rect l="l" t="t" r="r" b="b"/>
              <a:pathLst>
                <a:path w="596" h="737" extrusionOk="0">
                  <a:moveTo>
                    <a:pt x="274" y="1"/>
                  </a:moveTo>
                  <a:cubicBezTo>
                    <a:pt x="261" y="1"/>
                    <a:pt x="247" y="2"/>
                    <a:pt x="232" y="5"/>
                  </a:cubicBezTo>
                  <a:cubicBezTo>
                    <a:pt x="100" y="38"/>
                    <a:pt x="1" y="203"/>
                    <a:pt x="1" y="402"/>
                  </a:cubicBezTo>
                  <a:cubicBezTo>
                    <a:pt x="31" y="583"/>
                    <a:pt x="172" y="736"/>
                    <a:pt x="297" y="736"/>
                  </a:cubicBezTo>
                  <a:cubicBezTo>
                    <a:pt x="308" y="736"/>
                    <a:pt x="320" y="735"/>
                    <a:pt x="331" y="732"/>
                  </a:cubicBezTo>
                  <a:cubicBezTo>
                    <a:pt x="497" y="732"/>
                    <a:pt x="596" y="534"/>
                    <a:pt x="563" y="336"/>
                  </a:cubicBezTo>
                  <a:cubicBezTo>
                    <a:pt x="533" y="154"/>
                    <a:pt x="420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5621750" y="3048650"/>
              <a:ext cx="14900" cy="18350"/>
            </a:xfrm>
            <a:custGeom>
              <a:avLst/>
              <a:gdLst/>
              <a:ahLst/>
              <a:cxnLst/>
              <a:rect l="l" t="t" r="r" b="b"/>
              <a:pathLst>
                <a:path w="596" h="734" extrusionOk="0">
                  <a:moveTo>
                    <a:pt x="307" y="1"/>
                  </a:moveTo>
                  <a:cubicBezTo>
                    <a:pt x="293" y="1"/>
                    <a:pt x="279" y="3"/>
                    <a:pt x="265" y="6"/>
                  </a:cubicBezTo>
                  <a:cubicBezTo>
                    <a:pt x="100" y="6"/>
                    <a:pt x="0" y="204"/>
                    <a:pt x="33" y="403"/>
                  </a:cubicBezTo>
                  <a:cubicBezTo>
                    <a:pt x="67" y="601"/>
                    <a:pt x="199" y="733"/>
                    <a:pt x="364" y="733"/>
                  </a:cubicBezTo>
                  <a:cubicBezTo>
                    <a:pt x="496" y="700"/>
                    <a:pt x="595" y="535"/>
                    <a:pt x="595" y="303"/>
                  </a:cubicBezTo>
                  <a:cubicBezTo>
                    <a:pt x="566" y="126"/>
                    <a:pt x="430" y="1"/>
                    <a:pt x="3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5679600" y="3061175"/>
              <a:ext cx="14900" cy="18325"/>
            </a:xfrm>
            <a:custGeom>
              <a:avLst/>
              <a:gdLst/>
              <a:ahLst/>
              <a:cxnLst/>
              <a:rect l="l" t="t" r="r" b="b"/>
              <a:pathLst>
                <a:path w="596" h="733" extrusionOk="0">
                  <a:moveTo>
                    <a:pt x="265" y="1"/>
                  </a:moveTo>
                  <a:cubicBezTo>
                    <a:pt x="99" y="34"/>
                    <a:pt x="0" y="199"/>
                    <a:pt x="33" y="397"/>
                  </a:cubicBezTo>
                  <a:cubicBezTo>
                    <a:pt x="63" y="605"/>
                    <a:pt x="173" y="733"/>
                    <a:pt x="314" y="733"/>
                  </a:cubicBezTo>
                  <a:cubicBezTo>
                    <a:pt x="330" y="733"/>
                    <a:pt x="347" y="731"/>
                    <a:pt x="364" y="728"/>
                  </a:cubicBezTo>
                  <a:cubicBezTo>
                    <a:pt x="496" y="728"/>
                    <a:pt x="595" y="530"/>
                    <a:pt x="562" y="331"/>
                  </a:cubicBezTo>
                  <a:cubicBezTo>
                    <a:pt x="562" y="133"/>
                    <a:pt x="397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5668850" y="3095050"/>
              <a:ext cx="14900" cy="19050"/>
            </a:xfrm>
            <a:custGeom>
              <a:avLst/>
              <a:gdLst/>
              <a:ahLst/>
              <a:cxnLst/>
              <a:rect l="l" t="t" r="r" b="b"/>
              <a:pathLst>
                <a:path w="596" h="762" extrusionOk="0">
                  <a:moveTo>
                    <a:pt x="232" y="1"/>
                  </a:moveTo>
                  <a:cubicBezTo>
                    <a:pt x="100" y="34"/>
                    <a:pt x="1" y="232"/>
                    <a:pt x="1" y="431"/>
                  </a:cubicBezTo>
                  <a:cubicBezTo>
                    <a:pt x="34" y="629"/>
                    <a:pt x="199" y="761"/>
                    <a:pt x="331" y="761"/>
                  </a:cubicBezTo>
                  <a:cubicBezTo>
                    <a:pt x="496" y="728"/>
                    <a:pt x="595" y="530"/>
                    <a:pt x="562" y="331"/>
                  </a:cubicBezTo>
                  <a:cubicBezTo>
                    <a:pt x="529" y="133"/>
                    <a:pt x="397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5596950" y="3072750"/>
              <a:ext cx="15725" cy="18325"/>
            </a:xfrm>
            <a:custGeom>
              <a:avLst/>
              <a:gdLst/>
              <a:ahLst/>
              <a:cxnLst/>
              <a:rect l="l" t="t" r="r" b="b"/>
              <a:pathLst>
                <a:path w="629" h="733" extrusionOk="0">
                  <a:moveTo>
                    <a:pt x="265" y="0"/>
                  </a:moveTo>
                  <a:cubicBezTo>
                    <a:pt x="100" y="34"/>
                    <a:pt x="1" y="199"/>
                    <a:pt x="34" y="397"/>
                  </a:cubicBezTo>
                  <a:cubicBezTo>
                    <a:pt x="64" y="605"/>
                    <a:pt x="200" y="733"/>
                    <a:pt x="323" y="733"/>
                  </a:cubicBezTo>
                  <a:cubicBezTo>
                    <a:pt x="337" y="733"/>
                    <a:pt x="351" y="731"/>
                    <a:pt x="364" y="728"/>
                  </a:cubicBezTo>
                  <a:cubicBezTo>
                    <a:pt x="530" y="728"/>
                    <a:pt x="629" y="529"/>
                    <a:pt x="596" y="331"/>
                  </a:cubicBezTo>
                  <a:cubicBezTo>
                    <a:pt x="563" y="133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5634975" y="3123150"/>
              <a:ext cx="14900" cy="19025"/>
            </a:xfrm>
            <a:custGeom>
              <a:avLst/>
              <a:gdLst/>
              <a:ahLst/>
              <a:cxnLst/>
              <a:rect l="l" t="t" r="r" b="b"/>
              <a:pathLst>
                <a:path w="596" h="761" extrusionOk="0">
                  <a:moveTo>
                    <a:pt x="232" y="1"/>
                  </a:moveTo>
                  <a:cubicBezTo>
                    <a:pt x="99" y="34"/>
                    <a:pt x="0" y="232"/>
                    <a:pt x="0" y="430"/>
                  </a:cubicBezTo>
                  <a:cubicBezTo>
                    <a:pt x="33" y="629"/>
                    <a:pt x="199" y="761"/>
                    <a:pt x="331" y="761"/>
                  </a:cubicBezTo>
                  <a:cubicBezTo>
                    <a:pt x="496" y="728"/>
                    <a:pt x="595" y="530"/>
                    <a:pt x="562" y="331"/>
                  </a:cubicBezTo>
                  <a:cubicBezTo>
                    <a:pt x="529" y="133"/>
                    <a:pt x="397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5690325" y="3089175"/>
              <a:ext cx="14900" cy="18400"/>
            </a:xfrm>
            <a:custGeom>
              <a:avLst/>
              <a:gdLst/>
              <a:ahLst/>
              <a:cxnLst/>
              <a:rect l="l" t="t" r="r" b="b"/>
              <a:pathLst>
                <a:path w="596" h="736" extrusionOk="0">
                  <a:moveTo>
                    <a:pt x="300" y="0"/>
                  </a:moveTo>
                  <a:cubicBezTo>
                    <a:pt x="288" y="0"/>
                    <a:pt x="277" y="2"/>
                    <a:pt x="265" y="5"/>
                  </a:cubicBezTo>
                  <a:cubicBezTo>
                    <a:pt x="100" y="38"/>
                    <a:pt x="1" y="203"/>
                    <a:pt x="34" y="401"/>
                  </a:cubicBezTo>
                  <a:cubicBezTo>
                    <a:pt x="64" y="582"/>
                    <a:pt x="177" y="736"/>
                    <a:pt x="322" y="736"/>
                  </a:cubicBezTo>
                  <a:cubicBezTo>
                    <a:pt x="336" y="736"/>
                    <a:pt x="350" y="735"/>
                    <a:pt x="364" y="732"/>
                  </a:cubicBezTo>
                  <a:cubicBezTo>
                    <a:pt x="497" y="732"/>
                    <a:pt x="596" y="533"/>
                    <a:pt x="563" y="335"/>
                  </a:cubicBezTo>
                  <a:cubicBezTo>
                    <a:pt x="563" y="154"/>
                    <a:pt x="425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5599425" y="3102500"/>
              <a:ext cx="14900" cy="18325"/>
            </a:xfrm>
            <a:custGeom>
              <a:avLst/>
              <a:gdLst/>
              <a:ahLst/>
              <a:cxnLst/>
              <a:rect l="l" t="t" r="r" b="b"/>
              <a:pathLst>
                <a:path w="596" h="733" extrusionOk="0">
                  <a:moveTo>
                    <a:pt x="265" y="0"/>
                  </a:moveTo>
                  <a:cubicBezTo>
                    <a:pt x="100" y="33"/>
                    <a:pt x="1" y="199"/>
                    <a:pt x="34" y="397"/>
                  </a:cubicBezTo>
                  <a:cubicBezTo>
                    <a:pt x="64" y="605"/>
                    <a:pt x="173" y="733"/>
                    <a:pt x="315" y="733"/>
                  </a:cubicBezTo>
                  <a:cubicBezTo>
                    <a:pt x="331" y="733"/>
                    <a:pt x="348" y="731"/>
                    <a:pt x="365" y="728"/>
                  </a:cubicBezTo>
                  <a:cubicBezTo>
                    <a:pt x="497" y="728"/>
                    <a:pt x="596" y="529"/>
                    <a:pt x="596" y="331"/>
                  </a:cubicBezTo>
                  <a:cubicBezTo>
                    <a:pt x="563" y="133"/>
                    <a:pt x="398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5663075" y="3126350"/>
              <a:ext cx="15725" cy="18425"/>
            </a:xfrm>
            <a:custGeom>
              <a:avLst/>
              <a:gdLst/>
              <a:ahLst/>
              <a:cxnLst/>
              <a:rect l="l" t="t" r="r" b="b"/>
              <a:pathLst>
                <a:path w="629" h="737" extrusionOk="0">
                  <a:moveTo>
                    <a:pt x="299" y="1"/>
                  </a:moveTo>
                  <a:cubicBezTo>
                    <a:pt x="288" y="1"/>
                    <a:pt x="276" y="2"/>
                    <a:pt x="265" y="5"/>
                  </a:cubicBezTo>
                  <a:cubicBezTo>
                    <a:pt x="99" y="38"/>
                    <a:pt x="0" y="203"/>
                    <a:pt x="33" y="402"/>
                  </a:cubicBezTo>
                  <a:cubicBezTo>
                    <a:pt x="63" y="583"/>
                    <a:pt x="176" y="736"/>
                    <a:pt x="322" y="736"/>
                  </a:cubicBezTo>
                  <a:cubicBezTo>
                    <a:pt x="335" y="736"/>
                    <a:pt x="349" y="735"/>
                    <a:pt x="364" y="732"/>
                  </a:cubicBezTo>
                  <a:cubicBezTo>
                    <a:pt x="529" y="732"/>
                    <a:pt x="628" y="534"/>
                    <a:pt x="595" y="336"/>
                  </a:cubicBezTo>
                  <a:cubicBezTo>
                    <a:pt x="565" y="154"/>
                    <a:pt x="424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5205275" y="3110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5111075" y="2967050"/>
              <a:ext cx="155375" cy="123075"/>
            </a:xfrm>
            <a:custGeom>
              <a:avLst/>
              <a:gdLst/>
              <a:ahLst/>
              <a:cxnLst/>
              <a:rect l="l" t="t" r="r" b="b"/>
              <a:pathLst>
                <a:path w="6215" h="4923" extrusionOk="0">
                  <a:moveTo>
                    <a:pt x="3180" y="0"/>
                  </a:moveTo>
                  <a:cubicBezTo>
                    <a:pt x="2981" y="0"/>
                    <a:pt x="2780" y="21"/>
                    <a:pt x="2578" y="64"/>
                  </a:cubicBezTo>
                  <a:cubicBezTo>
                    <a:pt x="992" y="394"/>
                    <a:pt x="0" y="1915"/>
                    <a:pt x="331" y="3501"/>
                  </a:cubicBezTo>
                  <a:cubicBezTo>
                    <a:pt x="364" y="3766"/>
                    <a:pt x="463" y="3997"/>
                    <a:pt x="595" y="4228"/>
                  </a:cubicBezTo>
                  <a:lnTo>
                    <a:pt x="5256" y="4923"/>
                  </a:lnTo>
                  <a:cubicBezTo>
                    <a:pt x="5917" y="4262"/>
                    <a:pt x="6214" y="3270"/>
                    <a:pt x="6016" y="2311"/>
                  </a:cubicBezTo>
                  <a:cubicBezTo>
                    <a:pt x="5728" y="930"/>
                    <a:pt x="4514" y="0"/>
                    <a:pt x="3180" y="0"/>
                  </a:cubicBezTo>
                  <a:close/>
                </a:path>
              </a:pathLst>
            </a:custGeom>
            <a:solidFill>
              <a:srgbClr val="FDE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5111075" y="2960375"/>
              <a:ext cx="155375" cy="129750"/>
            </a:xfrm>
            <a:custGeom>
              <a:avLst/>
              <a:gdLst/>
              <a:ahLst/>
              <a:cxnLst/>
              <a:rect l="l" t="t" r="r" b="b"/>
              <a:pathLst>
                <a:path w="6215" h="5190" fill="none" extrusionOk="0">
                  <a:moveTo>
                    <a:pt x="595" y="4495"/>
                  </a:moveTo>
                  <a:cubicBezTo>
                    <a:pt x="463" y="4264"/>
                    <a:pt x="364" y="4033"/>
                    <a:pt x="331" y="3768"/>
                  </a:cubicBezTo>
                  <a:cubicBezTo>
                    <a:pt x="0" y="2182"/>
                    <a:pt x="992" y="661"/>
                    <a:pt x="2578" y="331"/>
                  </a:cubicBezTo>
                  <a:cubicBezTo>
                    <a:pt x="4132" y="0"/>
                    <a:pt x="5685" y="992"/>
                    <a:pt x="6016" y="2578"/>
                  </a:cubicBezTo>
                  <a:cubicBezTo>
                    <a:pt x="6214" y="3537"/>
                    <a:pt x="5917" y="4529"/>
                    <a:pt x="5256" y="5190"/>
                  </a:cubicBezTo>
                </a:path>
              </a:pathLst>
            </a:custGeom>
            <a:noFill/>
            <a:ln w="6600" cap="flat" cmpd="sng">
              <a:solidFill>
                <a:srgbClr val="ED1C24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5193700" y="2983375"/>
              <a:ext cx="15725" cy="18450"/>
            </a:xfrm>
            <a:custGeom>
              <a:avLst/>
              <a:gdLst/>
              <a:ahLst/>
              <a:cxnLst/>
              <a:rect l="l" t="t" r="r" b="b"/>
              <a:pathLst>
                <a:path w="629" h="738" extrusionOk="0">
                  <a:moveTo>
                    <a:pt x="283" y="1"/>
                  </a:moveTo>
                  <a:cubicBezTo>
                    <a:pt x="266" y="1"/>
                    <a:pt x="249" y="2"/>
                    <a:pt x="232" y="6"/>
                  </a:cubicBezTo>
                  <a:cubicBezTo>
                    <a:pt x="100" y="39"/>
                    <a:pt x="1" y="204"/>
                    <a:pt x="34" y="402"/>
                  </a:cubicBezTo>
                  <a:cubicBezTo>
                    <a:pt x="94" y="584"/>
                    <a:pt x="210" y="737"/>
                    <a:pt x="355" y="737"/>
                  </a:cubicBezTo>
                  <a:cubicBezTo>
                    <a:pt x="369" y="737"/>
                    <a:pt x="383" y="736"/>
                    <a:pt x="397" y="733"/>
                  </a:cubicBezTo>
                  <a:cubicBezTo>
                    <a:pt x="562" y="700"/>
                    <a:pt x="629" y="501"/>
                    <a:pt x="596" y="303"/>
                  </a:cubicBezTo>
                  <a:cubicBezTo>
                    <a:pt x="566" y="125"/>
                    <a:pt x="430" y="1"/>
                    <a:pt x="2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5164775" y="3042875"/>
              <a:ext cx="15725" cy="17625"/>
            </a:xfrm>
            <a:custGeom>
              <a:avLst/>
              <a:gdLst/>
              <a:ahLst/>
              <a:cxnLst/>
              <a:rect l="l" t="t" r="r" b="b"/>
              <a:pathLst>
                <a:path w="629" h="705" extrusionOk="0">
                  <a:moveTo>
                    <a:pt x="283" y="0"/>
                  </a:moveTo>
                  <a:cubicBezTo>
                    <a:pt x="266" y="0"/>
                    <a:pt x="249" y="2"/>
                    <a:pt x="232" y="6"/>
                  </a:cubicBezTo>
                  <a:cubicBezTo>
                    <a:pt x="100" y="39"/>
                    <a:pt x="1" y="204"/>
                    <a:pt x="34" y="402"/>
                  </a:cubicBezTo>
                  <a:cubicBezTo>
                    <a:pt x="93" y="580"/>
                    <a:pt x="205" y="705"/>
                    <a:pt x="347" y="705"/>
                  </a:cubicBezTo>
                  <a:cubicBezTo>
                    <a:pt x="364" y="705"/>
                    <a:pt x="380" y="703"/>
                    <a:pt x="397" y="700"/>
                  </a:cubicBezTo>
                  <a:cubicBezTo>
                    <a:pt x="530" y="700"/>
                    <a:pt x="629" y="501"/>
                    <a:pt x="596" y="303"/>
                  </a:cubicBezTo>
                  <a:cubicBezTo>
                    <a:pt x="566" y="125"/>
                    <a:pt x="430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5186275" y="3013950"/>
              <a:ext cx="15725" cy="18450"/>
            </a:xfrm>
            <a:custGeom>
              <a:avLst/>
              <a:gdLst/>
              <a:ahLst/>
              <a:cxnLst/>
              <a:rect l="l" t="t" r="r" b="b"/>
              <a:pathLst>
                <a:path w="629" h="738" extrusionOk="0">
                  <a:moveTo>
                    <a:pt x="273" y="1"/>
                  </a:moveTo>
                  <a:cubicBezTo>
                    <a:pt x="259" y="1"/>
                    <a:pt x="245" y="2"/>
                    <a:pt x="231" y="6"/>
                  </a:cubicBezTo>
                  <a:cubicBezTo>
                    <a:pt x="66" y="39"/>
                    <a:pt x="0" y="237"/>
                    <a:pt x="33" y="435"/>
                  </a:cubicBezTo>
                  <a:cubicBezTo>
                    <a:pt x="63" y="613"/>
                    <a:pt x="199" y="738"/>
                    <a:pt x="346" y="738"/>
                  </a:cubicBezTo>
                  <a:cubicBezTo>
                    <a:pt x="363" y="738"/>
                    <a:pt x="380" y="736"/>
                    <a:pt x="397" y="733"/>
                  </a:cubicBezTo>
                  <a:cubicBezTo>
                    <a:pt x="529" y="700"/>
                    <a:pt x="628" y="501"/>
                    <a:pt x="562" y="303"/>
                  </a:cubicBezTo>
                  <a:cubicBezTo>
                    <a:pt x="532" y="125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5163125" y="2998250"/>
              <a:ext cx="15725" cy="18450"/>
            </a:xfrm>
            <a:custGeom>
              <a:avLst/>
              <a:gdLst/>
              <a:ahLst/>
              <a:cxnLst/>
              <a:rect l="l" t="t" r="r" b="b"/>
              <a:pathLst>
                <a:path w="629" h="738" extrusionOk="0">
                  <a:moveTo>
                    <a:pt x="274" y="1"/>
                  </a:moveTo>
                  <a:cubicBezTo>
                    <a:pt x="260" y="1"/>
                    <a:pt x="246" y="2"/>
                    <a:pt x="232" y="6"/>
                  </a:cubicBezTo>
                  <a:cubicBezTo>
                    <a:pt x="67" y="39"/>
                    <a:pt x="1" y="204"/>
                    <a:pt x="34" y="402"/>
                  </a:cubicBezTo>
                  <a:cubicBezTo>
                    <a:pt x="64" y="583"/>
                    <a:pt x="204" y="737"/>
                    <a:pt x="329" y="737"/>
                  </a:cubicBezTo>
                  <a:cubicBezTo>
                    <a:pt x="341" y="737"/>
                    <a:pt x="353" y="736"/>
                    <a:pt x="364" y="733"/>
                  </a:cubicBezTo>
                  <a:cubicBezTo>
                    <a:pt x="529" y="700"/>
                    <a:pt x="629" y="501"/>
                    <a:pt x="563" y="303"/>
                  </a:cubicBezTo>
                  <a:cubicBezTo>
                    <a:pt x="533" y="125"/>
                    <a:pt x="3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5220975" y="3007350"/>
              <a:ext cx="15725" cy="17625"/>
            </a:xfrm>
            <a:custGeom>
              <a:avLst/>
              <a:gdLst/>
              <a:ahLst/>
              <a:cxnLst/>
              <a:rect l="l" t="t" r="r" b="b"/>
              <a:pathLst>
                <a:path w="629" h="705" extrusionOk="0">
                  <a:moveTo>
                    <a:pt x="282" y="0"/>
                  </a:moveTo>
                  <a:cubicBezTo>
                    <a:pt x="265" y="0"/>
                    <a:pt x="249" y="2"/>
                    <a:pt x="232" y="5"/>
                  </a:cubicBezTo>
                  <a:cubicBezTo>
                    <a:pt x="100" y="5"/>
                    <a:pt x="0" y="204"/>
                    <a:pt x="33" y="402"/>
                  </a:cubicBezTo>
                  <a:cubicBezTo>
                    <a:pt x="63" y="580"/>
                    <a:pt x="199" y="704"/>
                    <a:pt x="346" y="704"/>
                  </a:cubicBezTo>
                  <a:cubicBezTo>
                    <a:pt x="363" y="704"/>
                    <a:pt x="380" y="703"/>
                    <a:pt x="397" y="699"/>
                  </a:cubicBezTo>
                  <a:cubicBezTo>
                    <a:pt x="529" y="666"/>
                    <a:pt x="628" y="501"/>
                    <a:pt x="595" y="303"/>
                  </a:cubicBezTo>
                  <a:cubicBezTo>
                    <a:pt x="536" y="125"/>
                    <a:pt x="424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5211875" y="3042050"/>
              <a:ext cx="15725" cy="17625"/>
            </a:xfrm>
            <a:custGeom>
              <a:avLst/>
              <a:gdLst/>
              <a:ahLst/>
              <a:cxnLst/>
              <a:rect l="l" t="t" r="r" b="b"/>
              <a:pathLst>
                <a:path w="629" h="705" extrusionOk="0">
                  <a:moveTo>
                    <a:pt x="282" y="0"/>
                  </a:moveTo>
                  <a:cubicBezTo>
                    <a:pt x="266" y="0"/>
                    <a:pt x="249" y="2"/>
                    <a:pt x="232" y="5"/>
                  </a:cubicBezTo>
                  <a:cubicBezTo>
                    <a:pt x="100" y="39"/>
                    <a:pt x="1" y="204"/>
                    <a:pt x="34" y="402"/>
                  </a:cubicBezTo>
                  <a:cubicBezTo>
                    <a:pt x="93" y="580"/>
                    <a:pt x="206" y="705"/>
                    <a:pt x="347" y="705"/>
                  </a:cubicBezTo>
                  <a:cubicBezTo>
                    <a:pt x="364" y="705"/>
                    <a:pt x="380" y="703"/>
                    <a:pt x="397" y="700"/>
                  </a:cubicBezTo>
                  <a:cubicBezTo>
                    <a:pt x="530" y="667"/>
                    <a:pt x="629" y="501"/>
                    <a:pt x="596" y="303"/>
                  </a:cubicBezTo>
                  <a:cubicBezTo>
                    <a:pt x="536" y="125"/>
                    <a:pt x="424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140000" y="3023875"/>
              <a:ext cx="15725" cy="18450"/>
            </a:xfrm>
            <a:custGeom>
              <a:avLst/>
              <a:gdLst/>
              <a:ahLst/>
              <a:cxnLst/>
              <a:rect l="l" t="t" r="r" b="b"/>
              <a:pathLst>
                <a:path w="629" h="738" extrusionOk="0">
                  <a:moveTo>
                    <a:pt x="273" y="0"/>
                  </a:moveTo>
                  <a:cubicBezTo>
                    <a:pt x="259" y="0"/>
                    <a:pt x="245" y="2"/>
                    <a:pt x="231" y="5"/>
                  </a:cubicBezTo>
                  <a:cubicBezTo>
                    <a:pt x="66" y="38"/>
                    <a:pt x="0" y="237"/>
                    <a:pt x="33" y="435"/>
                  </a:cubicBezTo>
                  <a:cubicBezTo>
                    <a:pt x="63" y="613"/>
                    <a:pt x="199" y="738"/>
                    <a:pt x="346" y="738"/>
                  </a:cubicBezTo>
                  <a:cubicBezTo>
                    <a:pt x="363" y="738"/>
                    <a:pt x="380" y="736"/>
                    <a:pt x="397" y="732"/>
                  </a:cubicBezTo>
                  <a:cubicBezTo>
                    <a:pt x="529" y="699"/>
                    <a:pt x="628" y="501"/>
                    <a:pt x="562" y="303"/>
                  </a:cubicBezTo>
                  <a:cubicBezTo>
                    <a:pt x="532" y="125"/>
                    <a:pt x="396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5180475" y="3071800"/>
              <a:ext cx="15725" cy="18450"/>
            </a:xfrm>
            <a:custGeom>
              <a:avLst/>
              <a:gdLst/>
              <a:ahLst/>
              <a:cxnLst/>
              <a:rect l="l" t="t" r="r" b="b"/>
              <a:pathLst>
                <a:path w="629" h="738" extrusionOk="0">
                  <a:moveTo>
                    <a:pt x="283" y="0"/>
                  </a:moveTo>
                  <a:cubicBezTo>
                    <a:pt x="266" y="0"/>
                    <a:pt x="249" y="2"/>
                    <a:pt x="232" y="5"/>
                  </a:cubicBezTo>
                  <a:cubicBezTo>
                    <a:pt x="100" y="38"/>
                    <a:pt x="1" y="237"/>
                    <a:pt x="34" y="435"/>
                  </a:cubicBezTo>
                  <a:cubicBezTo>
                    <a:pt x="93" y="613"/>
                    <a:pt x="206" y="738"/>
                    <a:pt x="347" y="738"/>
                  </a:cubicBezTo>
                  <a:cubicBezTo>
                    <a:pt x="364" y="738"/>
                    <a:pt x="380" y="736"/>
                    <a:pt x="397" y="733"/>
                  </a:cubicBezTo>
                  <a:cubicBezTo>
                    <a:pt x="530" y="700"/>
                    <a:pt x="629" y="501"/>
                    <a:pt x="596" y="303"/>
                  </a:cubicBezTo>
                  <a:cubicBezTo>
                    <a:pt x="566" y="125"/>
                    <a:pt x="430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5233375" y="3034600"/>
              <a:ext cx="15725" cy="18475"/>
            </a:xfrm>
            <a:custGeom>
              <a:avLst/>
              <a:gdLst/>
              <a:ahLst/>
              <a:cxnLst/>
              <a:rect l="l" t="t" r="r" b="b"/>
              <a:pathLst>
                <a:path w="629" h="739" extrusionOk="0">
                  <a:moveTo>
                    <a:pt x="282" y="1"/>
                  </a:moveTo>
                  <a:cubicBezTo>
                    <a:pt x="265" y="1"/>
                    <a:pt x="249" y="3"/>
                    <a:pt x="232" y="6"/>
                  </a:cubicBezTo>
                  <a:cubicBezTo>
                    <a:pt x="99" y="39"/>
                    <a:pt x="0" y="237"/>
                    <a:pt x="33" y="436"/>
                  </a:cubicBezTo>
                  <a:cubicBezTo>
                    <a:pt x="63" y="614"/>
                    <a:pt x="199" y="738"/>
                    <a:pt x="346" y="738"/>
                  </a:cubicBezTo>
                  <a:cubicBezTo>
                    <a:pt x="363" y="738"/>
                    <a:pt x="380" y="737"/>
                    <a:pt x="397" y="733"/>
                  </a:cubicBezTo>
                  <a:cubicBezTo>
                    <a:pt x="529" y="700"/>
                    <a:pt x="628" y="502"/>
                    <a:pt x="595" y="303"/>
                  </a:cubicBezTo>
                  <a:cubicBezTo>
                    <a:pt x="536" y="126"/>
                    <a:pt x="423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5144125" y="3054450"/>
              <a:ext cx="15725" cy="17625"/>
            </a:xfrm>
            <a:custGeom>
              <a:avLst/>
              <a:gdLst/>
              <a:ahLst/>
              <a:cxnLst/>
              <a:rect l="l" t="t" r="r" b="b"/>
              <a:pathLst>
                <a:path w="629" h="705" extrusionOk="0">
                  <a:moveTo>
                    <a:pt x="274" y="0"/>
                  </a:moveTo>
                  <a:cubicBezTo>
                    <a:pt x="259" y="0"/>
                    <a:pt x="245" y="2"/>
                    <a:pt x="232" y="5"/>
                  </a:cubicBezTo>
                  <a:cubicBezTo>
                    <a:pt x="66" y="38"/>
                    <a:pt x="0" y="204"/>
                    <a:pt x="33" y="402"/>
                  </a:cubicBezTo>
                  <a:cubicBezTo>
                    <a:pt x="63" y="580"/>
                    <a:pt x="199" y="704"/>
                    <a:pt x="322" y="704"/>
                  </a:cubicBezTo>
                  <a:cubicBezTo>
                    <a:pt x="336" y="704"/>
                    <a:pt x="350" y="703"/>
                    <a:pt x="364" y="699"/>
                  </a:cubicBezTo>
                  <a:cubicBezTo>
                    <a:pt x="529" y="699"/>
                    <a:pt x="628" y="501"/>
                    <a:pt x="562" y="303"/>
                  </a:cubicBezTo>
                  <a:cubicBezTo>
                    <a:pt x="533" y="125"/>
                    <a:pt x="397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5208575" y="3073450"/>
              <a:ext cx="15725" cy="18325"/>
            </a:xfrm>
            <a:custGeom>
              <a:avLst/>
              <a:gdLst/>
              <a:ahLst/>
              <a:cxnLst/>
              <a:rect l="l" t="t" r="r" b="b"/>
              <a:pathLst>
                <a:path w="629" h="733" extrusionOk="0">
                  <a:moveTo>
                    <a:pt x="307" y="0"/>
                  </a:moveTo>
                  <a:cubicBezTo>
                    <a:pt x="293" y="0"/>
                    <a:pt x="279" y="2"/>
                    <a:pt x="265" y="6"/>
                  </a:cubicBezTo>
                  <a:cubicBezTo>
                    <a:pt x="100" y="39"/>
                    <a:pt x="1" y="204"/>
                    <a:pt x="67" y="402"/>
                  </a:cubicBezTo>
                  <a:cubicBezTo>
                    <a:pt x="100" y="601"/>
                    <a:pt x="265" y="733"/>
                    <a:pt x="397" y="733"/>
                  </a:cubicBezTo>
                  <a:cubicBezTo>
                    <a:pt x="562" y="700"/>
                    <a:pt x="629" y="501"/>
                    <a:pt x="596" y="303"/>
                  </a:cubicBezTo>
                  <a:cubicBezTo>
                    <a:pt x="566" y="125"/>
                    <a:pt x="430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5853950" y="3007075"/>
              <a:ext cx="149600" cy="84700"/>
            </a:xfrm>
            <a:custGeom>
              <a:avLst/>
              <a:gdLst/>
              <a:ahLst/>
              <a:cxnLst/>
              <a:rect l="l" t="t" r="r" b="b"/>
              <a:pathLst>
                <a:path w="5984" h="3388" extrusionOk="0">
                  <a:moveTo>
                    <a:pt x="3105" y="1"/>
                  </a:moveTo>
                  <a:cubicBezTo>
                    <a:pt x="2775" y="1"/>
                    <a:pt x="2441" y="59"/>
                    <a:pt x="2116" y="182"/>
                  </a:cubicBezTo>
                  <a:cubicBezTo>
                    <a:pt x="761" y="644"/>
                    <a:pt x="1" y="2033"/>
                    <a:pt x="232" y="3388"/>
                  </a:cubicBezTo>
                  <a:lnTo>
                    <a:pt x="5983" y="2495"/>
                  </a:lnTo>
                  <a:cubicBezTo>
                    <a:pt x="5950" y="2297"/>
                    <a:pt x="5884" y="2099"/>
                    <a:pt x="5818" y="1933"/>
                  </a:cubicBezTo>
                  <a:cubicBezTo>
                    <a:pt x="5405" y="745"/>
                    <a:pt x="4284" y="1"/>
                    <a:pt x="3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5853950" y="2997550"/>
              <a:ext cx="149600" cy="94225"/>
            </a:xfrm>
            <a:custGeom>
              <a:avLst/>
              <a:gdLst/>
              <a:ahLst/>
              <a:cxnLst/>
              <a:rect l="l" t="t" r="r" b="b"/>
              <a:pathLst>
                <a:path w="5984" h="3769" fill="none" extrusionOk="0">
                  <a:moveTo>
                    <a:pt x="232" y="3769"/>
                  </a:moveTo>
                  <a:cubicBezTo>
                    <a:pt x="1" y="2414"/>
                    <a:pt x="761" y="1025"/>
                    <a:pt x="2116" y="563"/>
                  </a:cubicBezTo>
                  <a:cubicBezTo>
                    <a:pt x="3603" y="1"/>
                    <a:pt x="5289" y="794"/>
                    <a:pt x="5818" y="2314"/>
                  </a:cubicBezTo>
                  <a:cubicBezTo>
                    <a:pt x="5884" y="2480"/>
                    <a:pt x="5950" y="2678"/>
                    <a:pt x="5983" y="2876"/>
                  </a:cubicBezTo>
                </a:path>
              </a:pathLst>
            </a:custGeom>
            <a:noFill/>
            <a:ln w="6600" cap="flat" cmpd="sng">
              <a:solidFill>
                <a:srgbClr val="ED1C24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5927500" y="3022175"/>
              <a:ext cx="16550" cy="18050"/>
            </a:xfrm>
            <a:custGeom>
              <a:avLst/>
              <a:gdLst/>
              <a:ahLst/>
              <a:cxnLst/>
              <a:rect l="l" t="t" r="r" b="b"/>
              <a:pathLst>
                <a:path w="662" h="722" extrusionOk="0">
                  <a:moveTo>
                    <a:pt x="261" y="1"/>
                  </a:moveTo>
                  <a:cubicBezTo>
                    <a:pt x="241" y="1"/>
                    <a:pt x="220" y="3"/>
                    <a:pt x="199" y="7"/>
                  </a:cubicBezTo>
                  <a:cubicBezTo>
                    <a:pt x="66" y="73"/>
                    <a:pt x="0" y="272"/>
                    <a:pt x="66" y="470"/>
                  </a:cubicBezTo>
                  <a:cubicBezTo>
                    <a:pt x="119" y="627"/>
                    <a:pt x="254" y="722"/>
                    <a:pt x="373" y="722"/>
                  </a:cubicBezTo>
                  <a:cubicBezTo>
                    <a:pt x="405" y="722"/>
                    <a:pt x="435" y="715"/>
                    <a:pt x="463" y="701"/>
                  </a:cubicBezTo>
                  <a:cubicBezTo>
                    <a:pt x="595" y="668"/>
                    <a:pt x="661" y="470"/>
                    <a:pt x="595" y="272"/>
                  </a:cubicBezTo>
                  <a:cubicBezTo>
                    <a:pt x="538" y="99"/>
                    <a:pt x="404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907675" y="3085000"/>
              <a:ext cx="16550" cy="17950"/>
            </a:xfrm>
            <a:custGeom>
              <a:avLst/>
              <a:gdLst/>
              <a:ahLst/>
              <a:cxnLst/>
              <a:rect l="l" t="t" r="r" b="b"/>
              <a:pathLst>
                <a:path w="662" h="718" extrusionOk="0">
                  <a:moveTo>
                    <a:pt x="250" y="0"/>
                  </a:moveTo>
                  <a:cubicBezTo>
                    <a:pt x="232" y="0"/>
                    <a:pt x="215" y="2"/>
                    <a:pt x="198" y="6"/>
                  </a:cubicBezTo>
                  <a:cubicBezTo>
                    <a:pt x="66" y="72"/>
                    <a:pt x="0" y="271"/>
                    <a:pt x="66" y="469"/>
                  </a:cubicBezTo>
                  <a:cubicBezTo>
                    <a:pt x="120" y="605"/>
                    <a:pt x="241" y="718"/>
                    <a:pt x="374" y="718"/>
                  </a:cubicBezTo>
                  <a:cubicBezTo>
                    <a:pt x="403" y="718"/>
                    <a:pt x="433" y="712"/>
                    <a:pt x="463" y="700"/>
                  </a:cubicBezTo>
                  <a:cubicBezTo>
                    <a:pt x="595" y="667"/>
                    <a:pt x="661" y="469"/>
                    <a:pt x="595" y="271"/>
                  </a:cubicBezTo>
                  <a:cubicBezTo>
                    <a:pt x="508" y="98"/>
                    <a:pt x="372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5924200" y="3054425"/>
              <a:ext cx="16550" cy="17950"/>
            </a:xfrm>
            <a:custGeom>
              <a:avLst/>
              <a:gdLst/>
              <a:ahLst/>
              <a:cxnLst/>
              <a:rect l="l" t="t" r="r" b="b"/>
              <a:pathLst>
                <a:path w="662" h="718" extrusionOk="0">
                  <a:moveTo>
                    <a:pt x="261" y="0"/>
                  </a:moveTo>
                  <a:cubicBezTo>
                    <a:pt x="240" y="0"/>
                    <a:pt x="219" y="2"/>
                    <a:pt x="198" y="6"/>
                  </a:cubicBezTo>
                  <a:cubicBezTo>
                    <a:pt x="66" y="72"/>
                    <a:pt x="0" y="271"/>
                    <a:pt x="66" y="436"/>
                  </a:cubicBezTo>
                  <a:cubicBezTo>
                    <a:pt x="121" y="599"/>
                    <a:pt x="265" y="718"/>
                    <a:pt x="388" y="718"/>
                  </a:cubicBezTo>
                  <a:cubicBezTo>
                    <a:pt x="414" y="718"/>
                    <a:pt x="439" y="712"/>
                    <a:pt x="463" y="700"/>
                  </a:cubicBezTo>
                  <a:cubicBezTo>
                    <a:pt x="595" y="667"/>
                    <a:pt x="661" y="469"/>
                    <a:pt x="595" y="271"/>
                  </a:cubicBezTo>
                  <a:cubicBezTo>
                    <a:pt x="537" y="98"/>
                    <a:pt x="404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899400" y="3041200"/>
              <a:ext cx="15725" cy="17950"/>
            </a:xfrm>
            <a:custGeom>
              <a:avLst/>
              <a:gdLst/>
              <a:ahLst/>
              <a:cxnLst/>
              <a:rect l="l" t="t" r="r" b="b"/>
              <a:pathLst>
                <a:path w="629" h="718" extrusionOk="0">
                  <a:moveTo>
                    <a:pt x="251" y="0"/>
                  </a:moveTo>
                  <a:cubicBezTo>
                    <a:pt x="233" y="0"/>
                    <a:pt x="216" y="2"/>
                    <a:pt x="199" y="6"/>
                  </a:cubicBezTo>
                  <a:cubicBezTo>
                    <a:pt x="34" y="73"/>
                    <a:pt x="1" y="271"/>
                    <a:pt x="67" y="469"/>
                  </a:cubicBezTo>
                  <a:cubicBezTo>
                    <a:pt x="121" y="605"/>
                    <a:pt x="242" y="718"/>
                    <a:pt x="356" y="718"/>
                  </a:cubicBezTo>
                  <a:cubicBezTo>
                    <a:pt x="381" y="718"/>
                    <a:pt x="406" y="712"/>
                    <a:pt x="430" y="701"/>
                  </a:cubicBezTo>
                  <a:cubicBezTo>
                    <a:pt x="595" y="668"/>
                    <a:pt x="629" y="469"/>
                    <a:pt x="562" y="271"/>
                  </a:cubicBezTo>
                  <a:cubicBezTo>
                    <a:pt x="505" y="98"/>
                    <a:pt x="371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958075" y="3041750"/>
              <a:ext cx="16550" cy="18225"/>
            </a:xfrm>
            <a:custGeom>
              <a:avLst/>
              <a:gdLst/>
              <a:ahLst/>
              <a:cxnLst/>
              <a:rect l="l" t="t" r="r" b="b"/>
              <a:pathLst>
                <a:path w="662" h="729" extrusionOk="0">
                  <a:moveTo>
                    <a:pt x="286" y="0"/>
                  </a:moveTo>
                  <a:cubicBezTo>
                    <a:pt x="257" y="0"/>
                    <a:pt x="228" y="6"/>
                    <a:pt x="199" y="17"/>
                  </a:cubicBezTo>
                  <a:cubicBezTo>
                    <a:pt x="66" y="84"/>
                    <a:pt x="0" y="249"/>
                    <a:pt x="66" y="447"/>
                  </a:cubicBezTo>
                  <a:cubicBezTo>
                    <a:pt x="121" y="610"/>
                    <a:pt x="242" y="729"/>
                    <a:pt x="376" y="729"/>
                  </a:cubicBezTo>
                  <a:cubicBezTo>
                    <a:pt x="405" y="729"/>
                    <a:pt x="434" y="723"/>
                    <a:pt x="463" y="712"/>
                  </a:cubicBezTo>
                  <a:cubicBezTo>
                    <a:pt x="595" y="646"/>
                    <a:pt x="661" y="447"/>
                    <a:pt x="595" y="282"/>
                  </a:cubicBezTo>
                  <a:cubicBezTo>
                    <a:pt x="541" y="119"/>
                    <a:pt x="419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5953950" y="3078025"/>
              <a:ext cx="16550" cy="18050"/>
            </a:xfrm>
            <a:custGeom>
              <a:avLst/>
              <a:gdLst/>
              <a:ahLst/>
              <a:cxnLst/>
              <a:rect l="l" t="t" r="r" b="b"/>
              <a:pathLst>
                <a:path w="662" h="722" extrusionOk="0">
                  <a:moveTo>
                    <a:pt x="301" y="0"/>
                  </a:moveTo>
                  <a:cubicBezTo>
                    <a:pt x="267" y="0"/>
                    <a:pt x="233" y="7"/>
                    <a:pt x="198" y="21"/>
                  </a:cubicBezTo>
                  <a:cubicBezTo>
                    <a:pt x="66" y="54"/>
                    <a:pt x="0" y="252"/>
                    <a:pt x="66" y="451"/>
                  </a:cubicBezTo>
                  <a:cubicBezTo>
                    <a:pt x="124" y="624"/>
                    <a:pt x="282" y="721"/>
                    <a:pt x="410" y="721"/>
                  </a:cubicBezTo>
                  <a:cubicBezTo>
                    <a:pt x="428" y="721"/>
                    <a:pt x="446" y="719"/>
                    <a:pt x="463" y="715"/>
                  </a:cubicBezTo>
                  <a:cubicBezTo>
                    <a:pt x="595" y="649"/>
                    <a:pt x="661" y="451"/>
                    <a:pt x="595" y="252"/>
                  </a:cubicBezTo>
                  <a:cubicBezTo>
                    <a:pt x="543" y="95"/>
                    <a:pt x="428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880400" y="3070125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52" y="0"/>
                  </a:moveTo>
                  <a:cubicBezTo>
                    <a:pt x="233" y="0"/>
                    <a:pt x="215" y="2"/>
                    <a:pt x="199" y="6"/>
                  </a:cubicBezTo>
                  <a:cubicBezTo>
                    <a:pt x="66" y="72"/>
                    <a:pt x="0" y="271"/>
                    <a:pt x="66" y="469"/>
                  </a:cubicBezTo>
                  <a:cubicBezTo>
                    <a:pt x="119" y="626"/>
                    <a:pt x="233" y="721"/>
                    <a:pt x="360" y="721"/>
                  </a:cubicBezTo>
                  <a:cubicBezTo>
                    <a:pt x="394" y="721"/>
                    <a:pt x="429" y="714"/>
                    <a:pt x="463" y="700"/>
                  </a:cubicBezTo>
                  <a:cubicBezTo>
                    <a:pt x="595" y="667"/>
                    <a:pt x="661" y="469"/>
                    <a:pt x="595" y="271"/>
                  </a:cubicBezTo>
                  <a:cubicBezTo>
                    <a:pt x="538" y="98"/>
                    <a:pt x="379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5927500" y="3112250"/>
              <a:ext cx="15725" cy="17975"/>
            </a:xfrm>
            <a:custGeom>
              <a:avLst/>
              <a:gdLst/>
              <a:ahLst/>
              <a:cxnLst/>
              <a:rect l="l" t="t" r="r" b="b"/>
              <a:pathLst>
                <a:path w="629" h="719" extrusionOk="0">
                  <a:moveTo>
                    <a:pt x="250" y="1"/>
                  </a:moveTo>
                  <a:cubicBezTo>
                    <a:pt x="233" y="1"/>
                    <a:pt x="215" y="3"/>
                    <a:pt x="199" y="7"/>
                  </a:cubicBezTo>
                  <a:cubicBezTo>
                    <a:pt x="33" y="73"/>
                    <a:pt x="0" y="271"/>
                    <a:pt x="66" y="470"/>
                  </a:cubicBezTo>
                  <a:cubicBezTo>
                    <a:pt x="121" y="605"/>
                    <a:pt x="241" y="719"/>
                    <a:pt x="356" y="719"/>
                  </a:cubicBezTo>
                  <a:cubicBezTo>
                    <a:pt x="381" y="719"/>
                    <a:pt x="406" y="713"/>
                    <a:pt x="430" y="701"/>
                  </a:cubicBezTo>
                  <a:cubicBezTo>
                    <a:pt x="595" y="668"/>
                    <a:pt x="628" y="470"/>
                    <a:pt x="562" y="271"/>
                  </a:cubicBezTo>
                  <a:cubicBezTo>
                    <a:pt x="505" y="98"/>
                    <a:pt x="37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5974600" y="3067625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250" y="1"/>
                  </a:moveTo>
                  <a:cubicBezTo>
                    <a:pt x="233" y="1"/>
                    <a:pt x="216" y="3"/>
                    <a:pt x="199" y="7"/>
                  </a:cubicBezTo>
                  <a:cubicBezTo>
                    <a:pt x="33" y="73"/>
                    <a:pt x="0" y="272"/>
                    <a:pt x="67" y="470"/>
                  </a:cubicBezTo>
                  <a:cubicBezTo>
                    <a:pt x="119" y="627"/>
                    <a:pt x="233" y="722"/>
                    <a:pt x="344" y="722"/>
                  </a:cubicBezTo>
                  <a:cubicBezTo>
                    <a:pt x="373" y="722"/>
                    <a:pt x="403" y="715"/>
                    <a:pt x="430" y="701"/>
                  </a:cubicBezTo>
                  <a:cubicBezTo>
                    <a:pt x="595" y="668"/>
                    <a:pt x="628" y="470"/>
                    <a:pt x="562" y="272"/>
                  </a:cubicBezTo>
                  <a:cubicBezTo>
                    <a:pt x="505" y="98"/>
                    <a:pt x="37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887825" y="3099575"/>
              <a:ext cx="16550" cy="17975"/>
            </a:xfrm>
            <a:custGeom>
              <a:avLst/>
              <a:gdLst/>
              <a:ahLst/>
              <a:cxnLst/>
              <a:rect l="l" t="t" r="r" b="b"/>
              <a:pathLst>
                <a:path w="662" h="719" extrusionOk="0">
                  <a:moveTo>
                    <a:pt x="288" y="1"/>
                  </a:moveTo>
                  <a:cubicBezTo>
                    <a:pt x="259" y="1"/>
                    <a:pt x="229" y="6"/>
                    <a:pt x="199" y="18"/>
                  </a:cubicBezTo>
                  <a:cubicBezTo>
                    <a:pt x="67" y="51"/>
                    <a:pt x="1" y="250"/>
                    <a:pt x="67" y="448"/>
                  </a:cubicBezTo>
                  <a:cubicBezTo>
                    <a:pt x="125" y="621"/>
                    <a:pt x="283" y="719"/>
                    <a:pt x="410" y="719"/>
                  </a:cubicBezTo>
                  <a:cubicBezTo>
                    <a:pt x="429" y="719"/>
                    <a:pt x="447" y="717"/>
                    <a:pt x="464" y="712"/>
                  </a:cubicBezTo>
                  <a:cubicBezTo>
                    <a:pt x="596" y="646"/>
                    <a:pt x="662" y="448"/>
                    <a:pt x="596" y="250"/>
                  </a:cubicBezTo>
                  <a:cubicBezTo>
                    <a:pt x="542" y="114"/>
                    <a:pt x="421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5955600" y="3108950"/>
              <a:ext cx="16550" cy="18050"/>
            </a:xfrm>
            <a:custGeom>
              <a:avLst/>
              <a:gdLst/>
              <a:ahLst/>
              <a:cxnLst/>
              <a:rect l="l" t="t" r="r" b="b"/>
              <a:pathLst>
                <a:path w="662" h="722" extrusionOk="0">
                  <a:moveTo>
                    <a:pt x="261" y="1"/>
                  </a:moveTo>
                  <a:cubicBezTo>
                    <a:pt x="240" y="1"/>
                    <a:pt x="219" y="3"/>
                    <a:pt x="198" y="7"/>
                  </a:cubicBezTo>
                  <a:cubicBezTo>
                    <a:pt x="66" y="73"/>
                    <a:pt x="0" y="271"/>
                    <a:pt x="66" y="470"/>
                  </a:cubicBezTo>
                  <a:cubicBezTo>
                    <a:pt x="119" y="627"/>
                    <a:pt x="233" y="721"/>
                    <a:pt x="360" y="721"/>
                  </a:cubicBezTo>
                  <a:cubicBezTo>
                    <a:pt x="394" y="721"/>
                    <a:pt x="428" y="715"/>
                    <a:pt x="463" y="701"/>
                  </a:cubicBezTo>
                  <a:cubicBezTo>
                    <a:pt x="595" y="668"/>
                    <a:pt x="661" y="470"/>
                    <a:pt x="595" y="271"/>
                  </a:cubicBezTo>
                  <a:cubicBezTo>
                    <a:pt x="537" y="98"/>
                    <a:pt x="404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068350" y="803625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94" y="0"/>
                  </a:moveTo>
                  <a:cubicBezTo>
                    <a:pt x="331" y="0"/>
                    <a:pt x="0" y="298"/>
                    <a:pt x="0" y="661"/>
                  </a:cubicBezTo>
                  <a:cubicBezTo>
                    <a:pt x="0" y="1025"/>
                    <a:pt x="331" y="1322"/>
                    <a:pt x="694" y="1322"/>
                  </a:cubicBezTo>
                  <a:cubicBezTo>
                    <a:pt x="1058" y="1322"/>
                    <a:pt x="1355" y="1025"/>
                    <a:pt x="1355" y="661"/>
                  </a:cubicBezTo>
                  <a:cubicBezTo>
                    <a:pt x="1355" y="298"/>
                    <a:pt x="1058" y="0"/>
                    <a:pt x="694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079075" y="927575"/>
              <a:ext cx="33925" cy="33075"/>
            </a:xfrm>
            <a:custGeom>
              <a:avLst/>
              <a:gdLst/>
              <a:ahLst/>
              <a:cxnLst/>
              <a:rect l="l" t="t" r="r" b="b"/>
              <a:pathLst>
                <a:path w="1357" h="1323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22"/>
                    <a:pt x="662" y="1322"/>
                  </a:cubicBezTo>
                  <a:cubicBezTo>
                    <a:pt x="1026" y="1322"/>
                    <a:pt x="1356" y="1025"/>
                    <a:pt x="1356" y="661"/>
                  </a:cubicBezTo>
                  <a:cubicBezTo>
                    <a:pt x="1356" y="298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090650" y="1049050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22"/>
                    <a:pt x="662" y="1322"/>
                  </a:cubicBezTo>
                  <a:cubicBezTo>
                    <a:pt x="1058" y="1322"/>
                    <a:pt x="1356" y="1025"/>
                    <a:pt x="1356" y="661"/>
                  </a:cubicBezTo>
                  <a:cubicBezTo>
                    <a:pt x="1356" y="298"/>
                    <a:pt x="1058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108825" y="1162250"/>
              <a:ext cx="33925" cy="33900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58"/>
                    <a:pt x="298" y="1356"/>
                    <a:pt x="662" y="1356"/>
                  </a:cubicBezTo>
                  <a:cubicBezTo>
                    <a:pt x="1026" y="1356"/>
                    <a:pt x="1356" y="1058"/>
                    <a:pt x="1356" y="661"/>
                  </a:cubicBezTo>
                  <a:cubicBezTo>
                    <a:pt x="1356" y="298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129500" y="127462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58"/>
                    <a:pt x="298" y="1356"/>
                    <a:pt x="661" y="1356"/>
                  </a:cubicBezTo>
                  <a:cubicBezTo>
                    <a:pt x="1025" y="1356"/>
                    <a:pt x="1355" y="1058"/>
                    <a:pt x="1355" y="662"/>
                  </a:cubicBezTo>
                  <a:cubicBezTo>
                    <a:pt x="1355" y="298"/>
                    <a:pt x="1025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155100" y="1379575"/>
              <a:ext cx="33925" cy="33075"/>
            </a:xfrm>
            <a:custGeom>
              <a:avLst/>
              <a:gdLst/>
              <a:ahLst/>
              <a:cxnLst/>
              <a:rect l="l" t="t" r="r" b="b"/>
              <a:pathLst>
                <a:path w="1357" h="1323" extrusionOk="0">
                  <a:moveTo>
                    <a:pt x="662" y="1"/>
                  </a:moveTo>
                  <a:cubicBezTo>
                    <a:pt x="298" y="1"/>
                    <a:pt x="1" y="298"/>
                    <a:pt x="1" y="662"/>
                  </a:cubicBezTo>
                  <a:cubicBezTo>
                    <a:pt x="1" y="1025"/>
                    <a:pt x="298" y="1323"/>
                    <a:pt x="662" y="1323"/>
                  </a:cubicBezTo>
                  <a:cubicBezTo>
                    <a:pt x="1059" y="1323"/>
                    <a:pt x="1356" y="1025"/>
                    <a:pt x="1356" y="662"/>
                  </a:cubicBezTo>
                  <a:cubicBezTo>
                    <a:pt x="1356" y="298"/>
                    <a:pt x="1059" y="1"/>
                    <a:pt x="662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189000" y="1487825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56"/>
                    <a:pt x="661" y="1356"/>
                  </a:cubicBezTo>
                  <a:cubicBezTo>
                    <a:pt x="1025" y="1356"/>
                    <a:pt x="1322" y="1025"/>
                    <a:pt x="1322" y="662"/>
                  </a:cubicBezTo>
                  <a:cubicBezTo>
                    <a:pt x="1322" y="298"/>
                    <a:pt x="1025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233600" y="1609300"/>
              <a:ext cx="33925" cy="33075"/>
            </a:xfrm>
            <a:custGeom>
              <a:avLst/>
              <a:gdLst/>
              <a:ahLst/>
              <a:cxnLst/>
              <a:rect l="l" t="t" r="r" b="b"/>
              <a:pathLst>
                <a:path w="1357" h="1323" extrusionOk="0">
                  <a:moveTo>
                    <a:pt x="695" y="0"/>
                  </a:moveTo>
                  <a:cubicBezTo>
                    <a:pt x="332" y="0"/>
                    <a:pt x="1" y="298"/>
                    <a:pt x="1" y="662"/>
                  </a:cubicBezTo>
                  <a:cubicBezTo>
                    <a:pt x="1" y="1025"/>
                    <a:pt x="332" y="1323"/>
                    <a:pt x="695" y="1323"/>
                  </a:cubicBezTo>
                  <a:cubicBezTo>
                    <a:pt x="1059" y="1323"/>
                    <a:pt x="1356" y="1025"/>
                    <a:pt x="1356" y="662"/>
                  </a:cubicBezTo>
                  <a:cubicBezTo>
                    <a:pt x="1356" y="298"/>
                    <a:pt x="1059" y="0"/>
                    <a:pt x="695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439375" y="2045600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56"/>
                    <a:pt x="661" y="1356"/>
                  </a:cubicBezTo>
                  <a:cubicBezTo>
                    <a:pt x="1025" y="1356"/>
                    <a:pt x="1356" y="1025"/>
                    <a:pt x="1356" y="662"/>
                  </a:cubicBezTo>
                  <a:cubicBezTo>
                    <a:pt x="1356" y="298"/>
                    <a:pt x="1025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315425" y="181837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0"/>
                  </a:moveTo>
                  <a:cubicBezTo>
                    <a:pt x="298" y="0"/>
                    <a:pt x="0" y="297"/>
                    <a:pt x="0" y="661"/>
                  </a:cubicBezTo>
                  <a:cubicBezTo>
                    <a:pt x="0" y="1025"/>
                    <a:pt x="298" y="1355"/>
                    <a:pt x="661" y="1355"/>
                  </a:cubicBezTo>
                  <a:cubicBezTo>
                    <a:pt x="1025" y="1355"/>
                    <a:pt x="1356" y="1025"/>
                    <a:pt x="1356" y="661"/>
                  </a:cubicBezTo>
                  <a:cubicBezTo>
                    <a:pt x="1356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276575" y="172002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2" y="1"/>
                  </a:moveTo>
                  <a:cubicBezTo>
                    <a:pt x="298" y="1"/>
                    <a:pt x="1" y="298"/>
                    <a:pt x="1" y="662"/>
                  </a:cubicBezTo>
                  <a:cubicBezTo>
                    <a:pt x="1" y="1058"/>
                    <a:pt x="298" y="1356"/>
                    <a:pt x="662" y="1356"/>
                  </a:cubicBezTo>
                  <a:cubicBezTo>
                    <a:pt x="1059" y="1356"/>
                    <a:pt x="1356" y="1058"/>
                    <a:pt x="1356" y="662"/>
                  </a:cubicBezTo>
                  <a:cubicBezTo>
                    <a:pt x="1356" y="298"/>
                    <a:pt x="1059" y="1"/>
                    <a:pt x="662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372450" y="1926625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58"/>
                    <a:pt x="298" y="1355"/>
                    <a:pt x="661" y="1355"/>
                  </a:cubicBezTo>
                  <a:cubicBezTo>
                    <a:pt x="1025" y="1355"/>
                    <a:pt x="1322" y="1058"/>
                    <a:pt x="1322" y="661"/>
                  </a:cubicBezTo>
                  <a:cubicBezTo>
                    <a:pt x="1322" y="298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510450" y="2148900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0"/>
                  </a:moveTo>
                  <a:cubicBezTo>
                    <a:pt x="297" y="0"/>
                    <a:pt x="0" y="298"/>
                    <a:pt x="0" y="662"/>
                  </a:cubicBezTo>
                  <a:cubicBezTo>
                    <a:pt x="0" y="1025"/>
                    <a:pt x="297" y="1356"/>
                    <a:pt x="661" y="1356"/>
                  </a:cubicBezTo>
                  <a:cubicBezTo>
                    <a:pt x="1025" y="1356"/>
                    <a:pt x="1322" y="1025"/>
                    <a:pt x="1322" y="662"/>
                  </a:cubicBezTo>
                  <a:cubicBezTo>
                    <a:pt x="1322" y="298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593075" y="2254675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58"/>
                    <a:pt x="298" y="1356"/>
                    <a:pt x="661" y="1356"/>
                  </a:cubicBezTo>
                  <a:cubicBezTo>
                    <a:pt x="1025" y="1356"/>
                    <a:pt x="1323" y="1058"/>
                    <a:pt x="1323" y="661"/>
                  </a:cubicBezTo>
                  <a:cubicBezTo>
                    <a:pt x="1323" y="298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678175" y="2362925"/>
              <a:ext cx="33925" cy="33900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62" y="0"/>
                  </a:moveTo>
                  <a:cubicBezTo>
                    <a:pt x="298" y="0"/>
                    <a:pt x="1" y="298"/>
                    <a:pt x="1" y="695"/>
                  </a:cubicBezTo>
                  <a:cubicBezTo>
                    <a:pt x="1" y="1058"/>
                    <a:pt x="298" y="1356"/>
                    <a:pt x="662" y="1356"/>
                  </a:cubicBezTo>
                  <a:cubicBezTo>
                    <a:pt x="1026" y="1356"/>
                    <a:pt x="1356" y="1058"/>
                    <a:pt x="1356" y="695"/>
                  </a:cubicBezTo>
                  <a:cubicBezTo>
                    <a:pt x="1356" y="298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766600" y="2460425"/>
              <a:ext cx="33075" cy="33075"/>
            </a:xfrm>
            <a:custGeom>
              <a:avLst/>
              <a:gdLst/>
              <a:ahLst/>
              <a:cxnLst/>
              <a:rect l="l" t="t" r="r" b="b"/>
              <a:pathLst>
                <a:path w="1323" h="1323" extrusionOk="0">
                  <a:moveTo>
                    <a:pt x="662" y="1"/>
                  </a:moveTo>
                  <a:cubicBezTo>
                    <a:pt x="298" y="1"/>
                    <a:pt x="1" y="298"/>
                    <a:pt x="1" y="662"/>
                  </a:cubicBezTo>
                  <a:cubicBezTo>
                    <a:pt x="1" y="1025"/>
                    <a:pt x="298" y="1323"/>
                    <a:pt x="662" y="1323"/>
                  </a:cubicBezTo>
                  <a:cubicBezTo>
                    <a:pt x="1025" y="1323"/>
                    <a:pt x="1323" y="1025"/>
                    <a:pt x="1323" y="662"/>
                  </a:cubicBezTo>
                  <a:cubicBezTo>
                    <a:pt x="1323" y="298"/>
                    <a:pt x="1025" y="1"/>
                    <a:pt x="662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865775" y="2559600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94" y="0"/>
                  </a:moveTo>
                  <a:cubicBezTo>
                    <a:pt x="298" y="0"/>
                    <a:pt x="0" y="298"/>
                    <a:pt x="0" y="694"/>
                  </a:cubicBezTo>
                  <a:cubicBezTo>
                    <a:pt x="0" y="1058"/>
                    <a:pt x="298" y="1355"/>
                    <a:pt x="694" y="1355"/>
                  </a:cubicBezTo>
                  <a:cubicBezTo>
                    <a:pt x="1058" y="1355"/>
                    <a:pt x="1355" y="1058"/>
                    <a:pt x="1355" y="694"/>
                  </a:cubicBezTo>
                  <a:cubicBezTo>
                    <a:pt x="1355" y="298"/>
                    <a:pt x="1058" y="0"/>
                    <a:pt x="694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292150" y="2896750"/>
              <a:ext cx="33925" cy="33075"/>
            </a:xfrm>
            <a:custGeom>
              <a:avLst/>
              <a:gdLst/>
              <a:ahLst/>
              <a:cxnLst/>
              <a:rect l="l" t="t" r="r" b="b"/>
              <a:pathLst>
                <a:path w="1357" h="1323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22"/>
                    <a:pt x="662" y="1322"/>
                  </a:cubicBezTo>
                  <a:cubicBezTo>
                    <a:pt x="1059" y="1322"/>
                    <a:pt x="1356" y="1025"/>
                    <a:pt x="1356" y="661"/>
                  </a:cubicBezTo>
                  <a:cubicBezTo>
                    <a:pt x="1356" y="298"/>
                    <a:pt x="1059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064100" y="2727350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25"/>
                    <a:pt x="298" y="1355"/>
                    <a:pt x="661" y="1355"/>
                  </a:cubicBezTo>
                  <a:cubicBezTo>
                    <a:pt x="1058" y="1355"/>
                    <a:pt x="1355" y="1025"/>
                    <a:pt x="1355" y="661"/>
                  </a:cubicBezTo>
                  <a:cubicBezTo>
                    <a:pt x="1355" y="298"/>
                    <a:pt x="1058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969050" y="2648825"/>
              <a:ext cx="33075" cy="33100"/>
            </a:xfrm>
            <a:custGeom>
              <a:avLst/>
              <a:gdLst/>
              <a:ahLst/>
              <a:cxnLst/>
              <a:rect l="l" t="t" r="r" b="b"/>
              <a:pathLst>
                <a:path w="1323" h="1324" extrusionOk="0">
                  <a:moveTo>
                    <a:pt x="662" y="1"/>
                  </a:moveTo>
                  <a:cubicBezTo>
                    <a:pt x="298" y="1"/>
                    <a:pt x="1" y="298"/>
                    <a:pt x="1" y="662"/>
                  </a:cubicBezTo>
                  <a:cubicBezTo>
                    <a:pt x="1" y="1026"/>
                    <a:pt x="298" y="1323"/>
                    <a:pt x="662" y="1323"/>
                  </a:cubicBezTo>
                  <a:cubicBezTo>
                    <a:pt x="1026" y="1323"/>
                    <a:pt x="1323" y="1026"/>
                    <a:pt x="1323" y="662"/>
                  </a:cubicBezTo>
                  <a:cubicBezTo>
                    <a:pt x="1323" y="298"/>
                    <a:pt x="1026" y="1"/>
                    <a:pt x="662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180600" y="2810800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2" y="0"/>
                  </a:moveTo>
                  <a:cubicBezTo>
                    <a:pt x="298" y="0"/>
                    <a:pt x="1" y="331"/>
                    <a:pt x="1" y="695"/>
                  </a:cubicBezTo>
                  <a:cubicBezTo>
                    <a:pt x="1" y="1058"/>
                    <a:pt x="298" y="1356"/>
                    <a:pt x="662" y="1356"/>
                  </a:cubicBezTo>
                  <a:cubicBezTo>
                    <a:pt x="1025" y="1356"/>
                    <a:pt x="1323" y="1058"/>
                    <a:pt x="1323" y="695"/>
                  </a:cubicBezTo>
                  <a:cubicBezTo>
                    <a:pt x="1323" y="331"/>
                    <a:pt x="1025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398750" y="2955400"/>
              <a:ext cx="33925" cy="33925"/>
            </a:xfrm>
            <a:custGeom>
              <a:avLst/>
              <a:gdLst/>
              <a:ahLst/>
              <a:cxnLst/>
              <a:rect l="l" t="t" r="r" b="b"/>
              <a:pathLst>
                <a:path w="1357" h="1357" extrusionOk="0">
                  <a:moveTo>
                    <a:pt x="695" y="1"/>
                  </a:moveTo>
                  <a:cubicBezTo>
                    <a:pt x="298" y="1"/>
                    <a:pt x="1" y="331"/>
                    <a:pt x="1" y="695"/>
                  </a:cubicBezTo>
                  <a:cubicBezTo>
                    <a:pt x="1" y="1059"/>
                    <a:pt x="298" y="1356"/>
                    <a:pt x="695" y="1356"/>
                  </a:cubicBezTo>
                  <a:cubicBezTo>
                    <a:pt x="1059" y="1356"/>
                    <a:pt x="1356" y="1059"/>
                    <a:pt x="1356" y="695"/>
                  </a:cubicBezTo>
                  <a:cubicBezTo>
                    <a:pt x="1356" y="331"/>
                    <a:pt x="1059" y="1"/>
                    <a:pt x="695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498750" y="3014075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23"/>
                    <a:pt x="661" y="1323"/>
                  </a:cubicBezTo>
                  <a:cubicBezTo>
                    <a:pt x="1058" y="1323"/>
                    <a:pt x="1356" y="1025"/>
                    <a:pt x="1356" y="662"/>
                  </a:cubicBezTo>
                  <a:cubicBezTo>
                    <a:pt x="1356" y="298"/>
                    <a:pt x="1058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598725" y="3065325"/>
              <a:ext cx="33925" cy="33900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62" y="0"/>
                  </a:moveTo>
                  <a:cubicBezTo>
                    <a:pt x="298" y="0"/>
                    <a:pt x="1" y="297"/>
                    <a:pt x="1" y="694"/>
                  </a:cubicBezTo>
                  <a:cubicBezTo>
                    <a:pt x="1" y="1058"/>
                    <a:pt x="298" y="1355"/>
                    <a:pt x="662" y="1355"/>
                  </a:cubicBezTo>
                  <a:cubicBezTo>
                    <a:pt x="1059" y="1355"/>
                    <a:pt x="1356" y="1058"/>
                    <a:pt x="1356" y="694"/>
                  </a:cubicBezTo>
                  <a:cubicBezTo>
                    <a:pt x="1356" y="297"/>
                    <a:pt x="1059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702025" y="3114075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22"/>
                    <a:pt x="662" y="1322"/>
                  </a:cubicBezTo>
                  <a:cubicBezTo>
                    <a:pt x="1058" y="1322"/>
                    <a:pt x="1356" y="1025"/>
                    <a:pt x="1356" y="661"/>
                  </a:cubicBezTo>
                  <a:cubicBezTo>
                    <a:pt x="1356" y="298"/>
                    <a:pt x="1058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825975" y="3158700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22"/>
                    <a:pt x="662" y="1322"/>
                  </a:cubicBezTo>
                  <a:cubicBezTo>
                    <a:pt x="1058" y="1322"/>
                    <a:pt x="1356" y="1025"/>
                    <a:pt x="1356" y="661"/>
                  </a:cubicBezTo>
                  <a:cubicBezTo>
                    <a:pt x="1356" y="298"/>
                    <a:pt x="1058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343275" y="3285950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25"/>
                    <a:pt x="298" y="1356"/>
                    <a:pt x="661" y="1356"/>
                  </a:cubicBezTo>
                  <a:cubicBezTo>
                    <a:pt x="1025" y="1356"/>
                    <a:pt x="1322" y="1025"/>
                    <a:pt x="1322" y="661"/>
                  </a:cubicBezTo>
                  <a:cubicBezTo>
                    <a:pt x="1322" y="298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078850" y="322562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94" y="0"/>
                  </a:moveTo>
                  <a:cubicBezTo>
                    <a:pt x="331" y="0"/>
                    <a:pt x="0" y="298"/>
                    <a:pt x="0" y="695"/>
                  </a:cubicBezTo>
                  <a:cubicBezTo>
                    <a:pt x="0" y="1058"/>
                    <a:pt x="331" y="1356"/>
                    <a:pt x="694" y="1356"/>
                  </a:cubicBezTo>
                  <a:cubicBezTo>
                    <a:pt x="1058" y="1356"/>
                    <a:pt x="1355" y="1058"/>
                    <a:pt x="1355" y="695"/>
                  </a:cubicBezTo>
                  <a:cubicBezTo>
                    <a:pt x="1355" y="298"/>
                    <a:pt x="1058" y="0"/>
                    <a:pt x="694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953225" y="3193400"/>
              <a:ext cx="33925" cy="33900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62" y="0"/>
                  </a:moveTo>
                  <a:cubicBezTo>
                    <a:pt x="298" y="0"/>
                    <a:pt x="1" y="298"/>
                    <a:pt x="1" y="661"/>
                  </a:cubicBezTo>
                  <a:cubicBezTo>
                    <a:pt x="1" y="1025"/>
                    <a:pt x="298" y="1356"/>
                    <a:pt x="662" y="1356"/>
                  </a:cubicBezTo>
                  <a:cubicBezTo>
                    <a:pt x="1059" y="1356"/>
                    <a:pt x="1356" y="1025"/>
                    <a:pt x="1356" y="661"/>
                  </a:cubicBezTo>
                  <a:cubicBezTo>
                    <a:pt x="1356" y="298"/>
                    <a:pt x="1059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217675" y="3258675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94" y="1"/>
                  </a:moveTo>
                  <a:cubicBezTo>
                    <a:pt x="331" y="1"/>
                    <a:pt x="0" y="298"/>
                    <a:pt x="0" y="662"/>
                  </a:cubicBezTo>
                  <a:cubicBezTo>
                    <a:pt x="0" y="1025"/>
                    <a:pt x="331" y="1323"/>
                    <a:pt x="694" y="1323"/>
                  </a:cubicBezTo>
                  <a:cubicBezTo>
                    <a:pt x="1058" y="1323"/>
                    <a:pt x="1355" y="1025"/>
                    <a:pt x="1355" y="662"/>
                  </a:cubicBezTo>
                  <a:cubicBezTo>
                    <a:pt x="1355" y="298"/>
                    <a:pt x="1058" y="1"/>
                    <a:pt x="694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466400" y="3303300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1" y="0"/>
                  </a:moveTo>
                  <a:cubicBezTo>
                    <a:pt x="298" y="0"/>
                    <a:pt x="0" y="298"/>
                    <a:pt x="0" y="662"/>
                  </a:cubicBezTo>
                  <a:cubicBezTo>
                    <a:pt x="0" y="1025"/>
                    <a:pt x="298" y="1323"/>
                    <a:pt x="661" y="1323"/>
                  </a:cubicBezTo>
                  <a:cubicBezTo>
                    <a:pt x="1058" y="1323"/>
                    <a:pt x="1356" y="1025"/>
                    <a:pt x="1356" y="662"/>
                  </a:cubicBezTo>
                  <a:cubicBezTo>
                    <a:pt x="1356" y="298"/>
                    <a:pt x="1058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590350" y="3320650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23"/>
                    <a:pt x="661" y="1323"/>
                  </a:cubicBezTo>
                  <a:cubicBezTo>
                    <a:pt x="1058" y="1323"/>
                    <a:pt x="1356" y="1025"/>
                    <a:pt x="1356" y="662"/>
                  </a:cubicBezTo>
                  <a:cubicBezTo>
                    <a:pt x="1356" y="298"/>
                    <a:pt x="1058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714300" y="333057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2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58"/>
                    <a:pt x="298" y="1355"/>
                    <a:pt x="662" y="1355"/>
                  </a:cubicBezTo>
                  <a:cubicBezTo>
                    <a:pt x="1058" y="1355"/>
                    <a:pt x="1356" y="1058"/>
                    <a:pt x="1356" y="661"/>
                  </a:cubicBezTo>
                  <a:cubicBezTo>
                    <a:pt x="1356" y="298"/>
                    <a:pt x="1058" y="0"/>
                    <a:pt x="662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834950" y="3333875"/>
              <a:ext cx="33075" cy="33900"/>
            </a:xfrm>
            <a:custGeom>
              <a:avLst/>
              <a:gdLst/>
              <a:ahLst/>
              <a:cxnLst/>
              <a:rect l="l" t="t" r="r" b="b"/>
              <a:pathLst>
                <a:path w="1323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95"/>
                  </a:cubicBezTo>
                  <a:cubicBezTo>
                    <a:pt x="0" y="1058"/>
                    <a:pt x="298" y="1356"/>
                    <a:pt x="661" y="1356"/>
                  </a:cubicBezTo>
                  <a:cubicBezTo>
                    <a:pt x="1025" y="1356"/>
                    <a:pt x="1322" y="1058"/>
                    <a:pt x="1322" y="695"/>
                  </a:cubicBezTo>
                  <a:cubicBezTo>
                    <a:pt x="1322" y="298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972125" y="333057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0"/>
                  </a:moveTo>
                  <a:cubicBezTo>
                    <a:pt x="298" y="0"/>
                    <a:pt x="0" y="298"/>
                    <a:pt x="0" y="661"/>
                  </a:cubicBezTo>
                  <a:cubicBezTo>
                    <a:pt x="0" y="1058"/>
                    <a:pt x="298" y="1355"/>
                    <a:pt x="661" y="1355"/>
                  </a:cubicBezTo>
                  <a:cubicBezTo>
                    <a:pt x="1058" y="1355"/>
                    <a:pt x="1355" y="1058"/>
                    <a:pt x="1355" y="661"/>
                  </a:cubicBezTo>
                  <a:cubicBezTo>
                    <a:pt x="1355" y="298"/>
                    <a:pt x="1058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6509250" y="3247925"/>
              <a:ext cx="33900" cy="33925"/>
            </a:xfrm>
            <a:custGeom>
              <a:avLst/>
              <a:gdLst/>
              <a:ahLst/>
              <a:cxnLst/>
              <a:rect l="l" t="t" r="r" b="b"/>
              <a:pathLst>
                <a:path w="1356" h="1357" extrusionOk="0">
                  <a:moveTo>
                    <a:pt x="694" y="1"/>
                  </a:moveTo>
                  <a:cubicBezTo>
                    <a:pt x="331" y="1"/>
                    <a:pt x="0" y="298"/>
                    <a:pt x="0" y="662"/>
                  </a:cubicBezTo>
                  <a:cubicBezTo>
                    <a:pt x="0" y="1059"/>
                    <a:pt x="331" y="1356"/>
                    <a:pt x="694" y="1356"/>
                  </a:cubicBezTo>
                  <a:cubicBezTo>
                    <a:pt x="1058" y="1356"/>
                    <a:pt x="1355" y="1059"/>
                    <a:pt x="1355" y="662"/>
                  </a:cubicBezTo>
                  <a:cubicBezTo>
                    <a:pt x="1355" y="298"/>
                    <a:pt x="1058" y="1"/>
                    <a:pt x="694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258025" y="3295850"/>
              <a:ext cx="33925" cy="33925"/>
            </a:xfrm>
            <a:custGeom>
              <a:avLst/>
              <a:gdLst/>
              <a:ahLst/>
              <a:cxnLst/>
              <a:rect l="l" t="t" r="r" b="b"/>
              <a:pathLst>
                <a:path w="1357" h="1357" extrusionOk="0">
                  <a:moveTo>
                    <a:pt x="695" y="1"/>
                  </a:moveTo>
                  <a:cubicBezTo>
                    <a:pt x="298" y="1"/>
                    <a:pt x="1" y="332"/>
                    <a:pt x="1" y="695"/>
                  </a:cubicBezTo>
                  <a:cubicBezTo>
                    <a:pt x="1" y="1059"/>
                    <a:pt x="298" y="1356"/>
                    <a:pt x="695" y="1356"/>
                  </a:cubicBezTo>
                  <a:cubicBezTo>
                    <a:pt x="1059" y="1356"/>
                    <a:pt x="1356" y="1059"/>
                    <a:pt x="1356" y="695"/>
                  </a:cubicBezTo>
                  <a:cubicBezTo>
                    <a:pt x="1356" y="332"/>
                    <a:pt x="1059" y="1"/>
                    <a:pt x="695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6127475" y="331652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0"/>
                  </a:moveTo>
                  <a:cubicBezTo>
                    <a:pt x="298" y="0"/>
                    <a:pt x="0" y="331"/>
                    <a:pt x="0" y="694"/>
                  </a:cubicBezTo>
                  <a:cubicBezTo>
                    <a:pt x="0" y="1058"/>
                    <a:pt x="298" y="1356"/>
                    <a:pt x="661" y="1356"/>
                  </a:cubicBezTo>
                  <a:cubicBezTo>
                    <a:pt x="1058" y="1356"/>
                    <a:pt x="1356" y="1058"/>
                    <a:pt x="1356" y="694"/>
                  </a:cubicBezTo>
                  <a:cubicBezTo>
                    <a:pt x="1356" y="331"/>
                    <a:pt x="1058" y="0"/>
                    <a:pt x="661" y="0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6381975" y="3276025"/>
              <a:ext cx="33925" cy="33900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95" y="1"/>
                  </a:moveTo>
                  <a:cubicBezTo>
                    <a:pt x="298" y="1"/>
                    <a:pt x="1" y="298"/>
                    <a:pt x="1" y="662"/>
                  </a:cubicBezTo>
                  <a:cubicBezTo>
                    <a:pt x="1" y="1025"/>
                    <a:pt x="298" y="1356"/>
                    <a:pt x="695" y="1356"/>
                  </a:cubicBezTo>
                  <a:cubicBezTo>
                    <a:pt x="1059" y="1356"/>
                    <a:pt x="1356" y="1025"/>
                    <a:pt x="1356" y="662"/>
                  </a:cubicBezTo>
                  <a:cubicBezTo>
                    <a:pt x="1356" y="298"/>
                    <a:pt x="1059" y="1"/>
                    <a:pt x="695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6633200" y="3214050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94" y="1"/>
                  </a:moveTo>
                  <a:cubicBezTo>
                    <a:pt x="331" y="1"/>
                    <a:pt x="0" y="298"/>
                    <a:pt x="0" y="662"/>
                  </a:cubicBezTo>
                  <a:cubicBezTo>
                    <a:pt x="0" y="1025"/>
                    <a:pt x="331" y="1356"/>
                    <a:pt x="694" y="1356"/>
                  </a:cubicBezTo>
                  <a:cubicBezTo>
                    <a:pt x="1058" y="1356"/>
                    <a:pt x="1355" y="1025"/>
                    <a:pt x="1355" y="662"/>
                  </a:cubicBezTo>
                  <a:cubicBezTo>
                    <a:pt x="1355" y="298"/>
                    <a:pt x="1058" y="1"/>
                    <a:pt x="694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6767900" y="3168600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1"/>
                  </a:moveTo>
                  <a:cubicBezTo>
                    <a:pt x="298" y="1"/>
                    <a:pt x="0" y="298"/>
                    <a:pt x="0" y="695"/>
                  </a:cubicBezTo>
                  <a:cubicBezTo>
                    <a:pt x="0" y="1058"/>
                    <a:pt x="298" y="1356"/>
                    <a:pt x="661" y="1356"/>
                  </a:cubicBezTo>
                  <a:cubicBezTo>
                    <a:pt x="1058" y="1356"/>
                    <a:pt x="1355" y="1058"/>
                    <a:pt x="1355" y="695"/>
                  </a:cubicBezTo>
                  <a:cubicBezTo>
                    <a:pt x="1355" y="298"/>
                    <a:pt x="1058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6895150" y="3120675"/>
              <a:ext cx="33900" cy="33900"/>
            </a:xfrm>
            <a:custGeom>
              <a:avLst/>
              <a:gdLst/>
              <a:ahLst/>
              <a:cxnLst/>
              <a:rect l="l" t="t" r="r" b="b"/>
              <a:pathLst>
                <a:path w="1356" h="1356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56"/>
                    <a:pt x="661" y="1356"/>
                  </a:cubicBezTo>
                  <a:cubicBezTo>
                    <a:pt x="1058" y="1356"/>
                    <a:pt x="1356" y="1025"/>
                    <a:pt x="1356" y="662"/>
                  </a:cubicBezTo>
                  <a:cubicBezTo>
                    <a:pt x="1356" y="298"/>
                    <a:pt x="1058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7015800" y="3076050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61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23"/>
                    <a:pt x="661" y="1323"/>
                  </a:cubicBezTo>
                  <a:cubicBezTo>
                    <a:pt x="1058" y="1323"/>
                    <a:pt x="1355" y="1025"/>
                    <a:pt x="1355" y="662"/>
                  </a:cubicBezTo>
                  <a:cubicBezTo>
                    <a:pt x="1355" y="298"/>
                    <a:pt x="1058" y="1"/>
                    <a:pt x="661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7137275" y="3014075"/>
              <a:ext cx="33900" cy="33075"/>
            </a:xfrm>
            <a:custGeom>
              <a:avLst/>
              <a:gdLst/>
              <a:ahLst/>
              <a:cxnLst/>
              <a:rect l="l" t="t" r="r" b="b"/>
              <a:pathLst>
                <a:path w="1356" h="1323" extrusionOk="0">
                  <a:moveTo>
                    <a:pt x="694" y="1"/>
                  </a:moveTo>
                  <a:cubicBezTo>
                    <a:pt x="298" y="1"/>
                    <a:pt x="0" y="298"/>
                    <a:pt x="0" y="662"/>
                  </a:cubicBezTo>
                  <a:cubicBezTo>
                    <a:pt x="0" y="1025"/>
                    <a:pt x="298" y="1323"/>
                    <a:pt x="694" y="1323"/>
                  </a:cubicBezTo>
                  <a:cubicBezTo>
                    <a:pt x="1058" y="1323"/>
                    <a:pt x="1355" y="1025"/>
                    <a:pt x="1355" y="662"/>
                  </a:cubicBezTo>
                  <a:cubicBezTo>
                    <a:pt x="1355" y="298"/>
                    <a:pt x="1058" y="1"/>
                    <a:pt x="694" y="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4420250" y="2566200"/>
              <a:ext cx="145450" cy="145475"/>
            </a:xfrm>
            <a:custGeom>
              <a:avLst/>
              <a:gdLst/>
              <a:ahLst/>
              <a:cxnLst/>
              <a:rect l="l" t="t" r="r" b="b"/>
              <a:pathLst>
                <a:path w="5818" h="5819" extrusionOk="0">
                  <a:moveTo>
                    <a:pt x="2909" y="1"/>
                  </a:moveTo>
                  <a:cubicBezTo>
                    <a:pt x="1289" y="1"/>
                    <a:pt x="0" y="1323"/>
                    <a:pt x="0" y="2909"/>
                  </a:cubicBezTo>
                  <a:cubicBezTo>
                    <a:pt x="0" y="4529"/>
                    <a:pt x="1289" y="5818"/>
                    <a:pt x="2909" y="5818"/>
                  </a:cubicBezTo>
                  <a:cubicBezTo>
                    <a:pt x="4496" y="5818"/>
                    <a:pt x="5818" y="4529"/>
                    <a:pt x="5818" y="2909"/>
                  </a:cubicBezTo>
                  <a:cubicBezTo>
                    <a:pt x="5818" y="1323"/>
                    <a:pt x="4496" y="1"/>
                    <a:pt x="2909" y="1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507000" y="2586025"/>
              <a:ext cx="13250" cy="18225"/>
            </a:xfrm>
            <a:custGeom>
              <a:avLst/>
              <a:gdLst/>
              <a:ahLst/>
              <a:cxnLst/>
              <a:rect l="l" t="t" r="r" b="b"/>
              <a:pathLst>
                <a:path w="530" h="729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63"/>
                    <a:pt x="100" y="728"/>
                    <a:pt x="265" y="728"/>
                  </a:cubicBezTo>
                  <a:cubicBezTo>
                    <a:pt x="431" y="728"/>
                    <a:pt x="530" y="563"/>
                    <a:pt x="530" y="364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466525" y="263810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0"/>
                  </a:moveTo>
                  <a:cubicBezTo>
                    <a:pt x="99" y="0"/>
                    <a:pt x="0" y="166"/>
                    <a:pt x="0" y="364"/>
                  </a:cubicBezTo>
                  <a:cubicBezTo>
                    <a:pt x="0" y="562"/>
                    <a:pt x="99" y="727"/>
                    <a:pt x="265" y="727"/>
                  </a:cubicBezTo>
                  <a:cubicBezTo>
                    <a:pt x="430" y="727"/>
                    <a:pt x="529" y="562"/>
                    <a:pt x="529" y="364"/>
                  </a:cubicBezTo>
                  <a:cubicBezTo>
                    <a:pt x="529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492950" y="26149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1" y="728"/>
                    <a:pt x="563" y="563"/>
                    <a:pt x="563" y="364"/>
                  </a:cubicBezTo>
                  <a:cubicBezTo>
                    <a:pt x="563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4473125" y="25943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0" y="728"/>
                    <a:pt x="563" y="562"/>
                    <a:pt x="563" y="364"/>
                  </a:cubicBezTo>
                  <a:cubicBezTo>
                    <a:pt x="563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4528500" y="261495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2" y="1"/>
                    <a:pt x="0" y="166"/>
                    <a:pt x="0" y="364"/>
                  </a:cubicBezTo>
                  <a:cubicBezTo>
                    <a:pt x="0" y="563"/>
                    <a:pt x="132" y="728"/>
                    <a:pt x="265" y="728"/>
                  </a:cubicBezTo>
                  <a:cubicBezTo>
                    <a:pt x="430" y="728"/>
                    <a:pt x="562" y="563"/>
                    <a:pt x="562" y="364"/>
                  </a:cubicBezTo>
                  <a:cubicBezTo>
                    <a:pt x="562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4512800" y="2647175"/>
              <a:ext cx="13250" cy="18225"/>
            </a:xfrm>
            <a:custGeom>
              <a:avLst/>
              <a:gdLst/>
              <a:ahLst/>
              <a:cxnLst/>
              <a:rect l="l" t="t" r="r" b="b"/>
              <a:pathLst>
                <a:path w="530" h="729" extrusionOk="0">
                  <a:moveTo>
                    <a:pt x="265" y="1"/>
                  </a:moveTo>
                  <a:cubicBezTo>
                    <a:pt x="99" y="1"/>
                    <a:pt x="0" y="166"/>
                    <a:pt x="0" y="364"/>
                  </a:cubicBezTo>
                  <a:cubicBezTo>
                    <a:pt x="0" y="563"/>
                    <a:pt x="99" y="728"/>
                    <a:pt x="265" y="728"/>
                  </a:cubicBezTo>
                  <a:cubicBezTo>
                    <a:pt x="430" y="728"/>
                    <a:pt x="529" y="563"/>
                    <a:pt x="529" y="364"/>
                  </a:cubicBezTo>
                  <a:cubicBezTo>
                    <a:pt x="529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4445850" y="2614950"/>
              <a:ext cx="13250" cy="18200"/>
            </a:xfrm>
            <a:custGeom>
              <a:avLst/>
              <a:gdLst/>
              <a:ahLst/>
              <a:cxnLst/>
              <a:rect l="l" t="t" r="r" b="b"/>
              <a:pathLst>
                <a:path w="530" h="728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63"/>
                    <a:pt x="100" y="728"/>
                    <a:pt x="265" y="728"/>
                  </a:cubicBezTo>
                  <a:cubicBezTo>
                    <a:pt x="431" y="728"/>
                    <a:pt x="530" y="563"/>
                    <a:pt x="530" y="364"/>
                  </a:cubicBezTo>
                  <a:cubicBezTo>
                    <a:pt x="530" y="166"/>
                    <a:pt x="431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4475600" y="2670325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62"/>
                    <a:pt x="133" y="728"/>
                    <a:pt x="265" y="728"/>
                  </a:cubicBezTo>
                  <a:cubicBezTo>
                    <a:pt x="431" y="728"/>
                    <a:pt x="563" y="562"/>
                    <a:pt x="563" y="364"/>
                  </a:cubicBezTo>
                  <a:cubicBezTo>
                    <a:pt x="563" y="166"/>
                    <a:pt x="4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4535100" y="2644700"/>
              <a:ext cx="14075" cy="18200"/>
            </a:xfrm>
            <a:custGeom>
              <a:avLst/>
              <a:gdLst/>
              <a:ahLst/>
              <a:cxnLst/>
              <a:rect l="l" t="t" r="r" b="b"/>
              <a:pathLst>
                <a:path w="563" h="728" extrusionOk="0">
                  <a:moveTo>
                    <a:pt x="265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65" y="728"/>
                  </a:cubicBezTo>
                  <a:cubicBezTo>
                    <a:pt x="430" y="728"/>
                    <a:pt x="563" y="563"/>
                    <a:pt x="563" y="364"/>
                  </a:cubicBezTo>
                  <a:cubicBezTo>
                    <a:pt x="563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4443375" y="2644700"/>
              <a:ext cx="13250" cy="19025"/>
            </a:xfrm>
            <a:custGeom>
              <a:avLst/>
              <a:gdLst/>
              <a:ahLst/>
              <a:cxnLst/>
              <a:rect l="l" t="t" r="r" b="b"/>
              <a:pathLst>
                <a:path w="530" h="761" extrusionOk="0">
                  <a:moveTo>
                    <a:pt x="265" y="1"/>
                  </a:moveTo>
                  <a:cubicBezTo>
                    <a:pt x="100" y="1"/>
                    <a:pt x="1" y="166"/>
                    <a:pt x="1" y="364"/>
                  </a:cubicBezTo>
                  <a:cubicBezTo>
                    <a:pt x="1" y="596"/>
                    <a:pt x="100" y="761"/>
                    <a:pt x="265" y="761"/>
                  </a:cubicBezTo>
                  <a:cubicBezTo>
                    <a:pt x="430" y="761"/>
                    <a:pt x="530" y="596"/>
                    <a:pt x="530" y="364"/>
                  </a:cubicBezTo>
                  <a:cubicBezTo>
                    <a:pt x="530" y="166"/>
                    <a:pt x="430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502875" y="2676925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98" y="1"/>
                  </a:moveTo>
                  <a:cubicBezTo>
                    <a:pt x="133" y="1"/>
                    <a:pt x="1" y="166"/>
                    <a:pt x="1" y="397"/>
                  </a:cubicBezTo>
                  <a:cubicBezTo>
                    <a:pt x="1" y="596"/>
                    <a:pt x="133" y="761"/>
                    <a:pt x="298" y="761"/>
                  </a:cubicBezTo>
                  <a:cubicBezTo>
                    <a:pt x="430" y="761"/>
                    <a:pt x="563" y="596"/>
                    <a:pt x="563" y="397"/>
                  </a:cubicBezTo>
                  <a:cubicBezTo>
                    <a:pt x="563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4656575" y="2745525"/>
              <a:ext cx="145475" cy="144625"/>
            </a:xfrm>
            <a:custGeom>
              <a:avLst/>
              <a:gdLst/>
              <a:ahLst/>
              <a:cxnLst/>
              <a:rect l="l" t="t" r="r" b="b"/>
              <a:pathLst>
                <a:path w="5819" h="5785" extrusionOk="0">
                  <a:moveTo>
                    <a:pt x="2909" y="0"/>
                  </a:moveTo>
                  <a:cubicBezTo>
                    <a:pt x="1323" y="0"/>
                    <a:pt x="1" y="1289"/>
                    <a:pt x="1" y="2876"/>
                  </a:cubicBezTo>
                  <a:cubicBezTo>
                    <a:pt x="1" y="4496"/>
                    <a:pt x="1323" y="5785"/>
                    <a:pt x="2909" y="5785"/>
                  </a:cubicBezTo>
                  <a:cubicBezTo>
                    <a:pt x="4529" y="5785"/>
                    <a:pt x="5818" y="4496"/>
                    <a:pt x="5818" y="2876"/>
                  </a:cubicBezTo>
                  <a:cubicBezTo>
                    <a:pt x="5818" y="1289"/>
                    <a:pt x="4529" y="0"/>
                    <a:pt x="2909" y="0"/>
                  </a:cubicBezTo>
                  <a:close/>
                </a:path>
              </a:pathLst>
            </a:custGeom>
            <a:solidFill>
              <a:srgbClr val="FDEF82"/>
            </a:solidFill>
            <a:ln w="6600" cap="flat" cmpd="sng">
              <a:solidFill>
                <a:srgbClr val="0000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743350" y="276452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95"/>
                    <a:pt x="132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4702850" y="2816575"/>
              <a:ext cx="14075" cy="18225"/>
            </a:xfrm>
            <a:custGeom>
              <a:avLst/>
              <a:gdLst/>
              <a:ahLst/>
              <a:cxnLst/>
              <a:rect l="l" t="t" r="r" b="b"/>
              <a:pathLst>
                <a:path w="563" h="729" extrusionOk="0">
                  <a:moveTo>
                    <a:pt x="298" y="1"/>
                  </a:moveTo>
                  <a:cubicBezTo>
                    <a:pt x="133" y="1"/>
                    <a:pt x="1" y="166"/>
                    <a:pt x="1" y="364"/>
                  </a:cubicBezTo>
                  <a:cubicBezTo>
                    <a:pt x="1" y="563"/>
                    <a:pt x="133" y="728"/>
                    <a:pt x="298" y="728"/>
                  </a:cubicBezTo>
                  <a:cubicBezTo>
                    <a:pt x="430" y="728"/>
                    <a:pt x="563" y="563"/>
                    <a:pt x="563" y="364"/>
                  </a:cubicBezTo>
                  <a:cubicBezTo>
                    <a:pt x="563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4729300" y="27934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0" y="166"/>
                    <a:pt x="0" y="364"/>
                  </a:cubicBezTo>
                  <a:cubicBezTo>
                    <a:pt x="0" y="595"/>
                    <a:pt x="133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4710300" y="2772800"/>
              <a:ext cx="13225" cy="18200"/>
            </a:xfrm>
            <a:custGeom>
              <a:avLst/>
              <a:gdLst/>
              <a:ahLst/>
              <a:cxnLst/>
              <a:rect l="l" t="t" r="r" b="b"/>
              <a:pathLst>
                <a:path w="529" h="728" extrusionOk="0">
                  <a:moveTo>
                    <a:pt x="265" y="0"/>
                  </a:moveTo>
                  <a:cubicBezTo>
                    <a:pt x="99" y="0"/>
                    <a:pt x="0" y="165"/>
                    <a:pt x="0" y="364"/>
                  </a:cubicBezTo>
                  <a:cubicBezTo>
                    <a:pt x="0" y="562"/>
                    <a:pt x="99" y="727"/>
                    <a:pt x="265" y="727"/>
                  </a:cubicBezTo>
                  <a:cubicBezTo>
                    <a:pt x="430" y="727"/>
                    <a:pt x="529" y="562"/>
                    <a:pt x="529" y="364"/>
                  </a:cubicBezTo>
                  <a:cubicBezTo>
                    <a:pt x="529" y="165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4765650" y="2793450"/>
              <a:ext cx="13250" cy="19025"/>
            </a:xfrm>
            <a:custGeom>
              <a:avLst/>
              <a:gdLst/>
              <a:ahLst/>
              <a:cxnLst/>
              <a:rect l="l" t="t" r="r" b="b"/>
              <a:pathLst>
                <a:path w="530" h="761" extrusionOk="0">
                  <a:moveTo>
                    <a:pt x="265" y="0"/>
                  </a:moveTo>
                  <a:cubicBezTo>
                    <a:pt x="100" y="0"/>
                    <a:pt x="1" y="166"/>
                    <a:pt x="1" y="364"/>
                  </a:cubicBezTo>
                  <a:cubicBezTo>
                    <a:pt x="1" y="595"/>
                    <a:pt x="100" y="761"/>
                    <a:pt x="265" y="761"/>
                  </a:cubicBezTo>
                  <a:cubicBezTo>
                    <a:pt x="430" y="761"/>
                    <a:pt x="530" y="595"/>
                    <a:pt x="530" y="364"/>
                  </a:cubicBezTo>
                  <a:cubicBezTo>
                    <a:pt x="530" y="166"/>
                    <a:pt x="430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4749125" y="2825675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3" y="0"/>
                    <a:pt x="1" y="166"/>
                    <a:pt x="1" y="364"/>
                  </a:cubicBezTo>
                  <a:cubicBezTo>
                    <a:pt x="1" y="595"/>
                    <a:pt x="133" y="761"/>
                    <a:pt x="298" y="761"/>
                  </a:cubicBezTo>
                  <a:cubicBezTo>
                    <a:pt x="430" y="761"/>
                    <a:pt x="563" y="595"/>
                    <a:pt x="563" y="364"/>
                  </a:cubicBezTo>
                  <a:cubicBezTo>
                    <a:pt x="563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4682200" y="279345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95"/>
                    <a:pt x="132" y="761"/>
                    <a:pt x="298" y="761"/>
                  </a:cubicBezTo>
                  <a:cubicBezTo>
                    <a:pt x="430" y="761"/>
                    <a:pt x="562" y="595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4711950" y="2848800"/>
              <a:ext cx="14075" cy="19050"/>
            </a:xfrm>
            <a:custGeom>
              <a:avLst/>
              <a:gdLst/>
              <a:ahLst/>
              <a:cxnLst/>
              <a:rect l="l" t="t" r="r" b="b"/>
              <a:pathLst>
                <a:path w="563" h="762" extrusionOk="0">
                  <a:moveTo>
                    <a:pt x="298" y="1"/>
                  </a:moveTo>
                  <a:cubicBezTo>
                    <a:pt x="132" y="1"/>
                    <a:pt x="0" y="166"/>
                    <a:pt x="0" y="365"/>
                  </a:cubicBezTo>
                  <a:cubicBezTo>
                    <a:pt x="0" y="596"/>
                    <a:pt x="132" y="761"/>
                    <a:pt x="298" y="761"/>
                  </a:cubicBezTo>
                  <a:cubicBezTo>
                    <a:pt x="430" y="761"/>
                    <a:pt x="562" y="596"/>
                    <a:pt x="562" y="365"/>
                  </a:cubicBezTo>
                  <a:cubicBezTo>
                    <a:pt x="562" y="166"/>
                    <a:pt x="430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771450" y="2823200"/>
              <a:ext cx="14050" cy="18200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298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7"/>
                    <a:pt x="298" y="727"/>
                  </a:cubicBezTo>
                  <a:cubicBezTo>
                    <a:pt x="430" y="727"/>
                    <a:pt x="562" y="562"/>
                    <a:pt x="562" y="364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679725" y="2823200"/>
              <a:ext cx="14075" cy="19025"/>
            </a:xfrm>
            <a:custGeom>
              <a:avLst/>
              <a:gdLst/>
              <a:ahLst/>
              <a:cxnLst/>
              <a:rect l="l" t="t" r="r" b="b"/>
              <a:pathLst>
                <a:path w="563" h="761" extrusionOk="0">
                  <a:moveTo>
                    <a:pt x="298" y="0"/>
                  </a:moveTo>
                  <a:cubicBezTo>
                    <a:pt x="132" y="0"/>
                    <a:pt x="0" y="166"/>
                    <a:pt x="0" y="397"/>
                  </a:cubicBezTo>
                  <a:cubicBezTo>
                    <a:pt x="0" y="595"/>
                    <a:pt x="132" y="761"/>
                    <a:pt x="298" y="761"/>
                  </a:cubicBezTo>
                  <a:cubicBezTo>
                    <a:pt x="430" y="761"/>
                    <a:pt x="562" y="595"/>
                    <a:pt x="562" y="397"/>
                  </a:cubicBezTo>
                  <a:cubicBezTo>
                    <a:pt x="562" y="166"/>
                    <a:pt x="430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740050" y="2856250"/>
              <a:ext cx="14050" cy="18200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264" y="0"/>
                  </a:moveTo>
                  <a:cubicBezTo>
                    <a:pt x="132" y="0"/>
                    <a:pt x="0" y="166"/>
                    <a:pt x="0" y="364"/>
                  </a:cubicBezTo>
                  <a:cubicBezTo>
                    <a:pt x="0" y="562"/>
                    <a:pt x="132" y="728"/>
                    <a:pt x="264" y="728"/>
                  </a:cubicBezTo>
                  <a:cubicBezTo>
                    <a:pt x="430" y="728"/>
                    <a:pt x="562" y="562"/>
                    <a:pt x="562" y="364"/>
                  </a:cubicBezTo>
                  <a:cubicBezTo>
                    <a:pt x="562" y="166"/>
                    <a:pt x="430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4261575" y="2898400"/>
              <a:ext cx="85150" cy="107450"/>
            </a:xfrm>
            <a:custGeom>
              <a:avLst/>
              <a:gdLst/>
              <a:ahLst/>
              <a:cxnLst/>
              <a:rect l="l" t="t" r="r" b="b"/>
              <a:pathLst>
                <a:path w="3406" h="4298" extrusionOk="0">
                  <a:moveTo>
                    <a:pt x="2645" y="0"/>
                  </a:moveTo>
                  <a:cubicBezTo>
                    <a:pt x="2183" y="174"/>
                    <a:pt x="2302" y="549"/>
                    <a:pt x="2162" y="928"/>
                  </a:cubicBezTo>
                  <a:lnTo>
                    <a:pt x="2162" y="928"/>
                  </a:lnTo>
                  <a:cubicBezTo>
                    <a:pt x="2124" y="891"/>
                    <a:pt x="2086" y="846"/>
                    <a:pt x="2050" y="793"/>
                  </a:cubicBezTo>
                  <a:cubicBezTo>
                    <a:pt x="1819" y="1223"/>
                    <a:pt x="1389" y="1421"/>
                    <a:pt x="1026" y="1818"/>
                  </a:cubicBezTo>
                  <a:cubicBezTo>
                    <a:pt x="1068" y="1829"/>
                    <a:pt x="1110" y="1843"/>
                    <a:pt x="1153" y="1858"/>
                  </a:cubicBezTo>
                  <a:lnTo>
                    <a:pt x="1153" y="1858"/>
                  </a:lnTo>
                  <a:cubicBezTo>
                    <a:pt x="1174" y="1824"/>
                    <a:pt x="1198" y="1789"/>
                    <a:pt x="1224" y="1752"/>
                  </a:cubicBezTo>
                  <a:cubicBezTo>
                    <a:pt x="1389" y="1521"/>
                    <a:pt x="1852" y="1488"/>
                    <a:pt x="2083" y="1091"/>
                  </a:cubicBezTo>
                  <a:cubicBezTo>
                    <a:pt x="2117" y="1037"/>
                    <a:pt x="2142" y="982"/>
                    <a:pt x="2162" y="928"/>
                  </a:cubicBezTo>
                  <a:lnTo>
                    <a:pt x="2162" y="928"/>
                  </a:lnTo>
                  <a:cubicBezTo>
                    <a:pt x="2273" y="1035"/>
                    <a:pt x="2394" y="1080"/>
                    <a:pt x="2516" y="1080"/>
                  </a:cubicBezTo>
                  <a:cubicBezTo>
                    <a:pt x="2854" y="1080"/>
                    <a:pt x="3205" y="731"/>
                    <a:pt x="3405" y="397"/>
                  </a:cubicBezTo>
                  <a:lnTo>
                    <a:pt x="3405" y="397"/>
                  </a:lnTo>
                  <a:cubicBezTo>
                    <a:pt x="3339" y="430"/>
                    <a:pt x="3075" y="562"/>
                    <a:pt x="2976" y="628"/>
                  </a:cubicBezTo>
                  <a:cubicBezTo>
                    <a:pt x="2943" y="463"/>
                    <a:pt x="2711" y="198"/>
                    <a:pt x="2645" y="0"/>
                  </a:cubicBezTo>
                  <a:close/>
                  <a:moveTo>
                    <a:pt x="1153" y="1858"/>
                  </a:moveTo>
                  <a:lnTo>
                    <a:pt x="1153" y="1858"/>
                  </a:lnTo>
                  <a:cubicBezTo>
                    <a:pt x="884" y="2281"/>
                    <a:pt x="975" y="2422"/>
                    <a:pt x="1126" y="2558"/>
                  </a:cubicBezTo>
                  <a:lnTo>
                    <a:pt x="1126" y="2558"/>
                  </a:lnTo>
                  <a:cubicBezTo>
                    <a:pt x="1322" y="2429"/>
                    <a:pt x="1457" y="2262"/>
                    <a:pt x="1422" y="1950"/>
                  </a:cubicBezTo>
                  <a:cubicBezTo>
                    <a:pt x="1332" y="1928"/>
                    <a:pt x="1243" y="1890"/>
                    <a:pt x="1153" y="1858"/>
                  </a:cubicBezTo>
                  <a:close/>
                  <a:moveTo>
                    <a:pt x="2546" y="1653"/>
                  </a:moveTo>
                  <a:lnTo>
                    <a:pt x="2546" y="1653"/>
                  </a:lnTo>
                  <a:cubicBezTo>
                    <a:pt x="2122" y="1764"/>
                    <a:pt x="2078" y="2173"/>
                    <a:pt x="1985" y="2559"/>
                  </a:cubicBezTo>
                  <a:lnTo>
                    <a:pt x="1985" y="2559"/>
                  </a:lnTo>
                  <a:cubicBezTo>
                    <a:pt x="2043" y="2493"/>
                    <a:pt x="2098" y="2421"/>
                    <a:pt x="2149" y="2347"/>
                  </a:cubicBezTo>
                  <a:cubicBezTo>
                    <a:pt x="2249" y="2413"/>
                    <a:pt x="2414" y="2479"/>
                    <a:pt x="2480" y="2545"/>
                  </a:cubicBezTo>
                  <a:cubicBezTo>
                    <a:pt x="2678" y="2281"/>
                    <a:pt x="2711" y="1983"/>
                    <a:pt x="2546" y="1653"/>
                  </a:cubicBezTo>
                  <a:close/>
                  <a:moveTo>
                    <a:pt x="1126" y="2558"/>
                  </a:moveTo>
                  <a:cubicBezTo>
                    <a:pt x="762" y="2800"/>
                    <a:pt x="186" y="2915"/>
                    <a:pt x="100" y="3603"/>
                  </a:cubicBezTo>
                  <a:cubicBezTo>
                    <a:pt x="126" y="3598"/>
                    <a:pt x="156" y="3596"/>
                    <a:pt x="190" y="3596"/>
                  </a:cubicBezTo>
                  <a:cubicBezTo>
                    <a:pt x="264" y="3596"/>
                    <a:pt x="355" y="3605"/>
                    <a:pt x="445" y="3611"/>
                  </a:cubicBezTo>
                  <a:lnTo>
                    <a:pt x="445" y="3611"/>
                  </a:lnTo>
                  <a:cubicBezTo>
                    <a:pt x="496" y="3291"/>
                    <a:pt x="651" y="2999"/>
                    <a:pt x="959" y="2810"/>
                  </a:cubicBezTo>
                  <a:cubicBezTo>
                    <a:pt x="1085" y="2899"/>
                    <a:pt x="1208" y="2938"/>
                    <a:pt x="1327" y="2938"/>
                  </a:cubicBezTo>
                  <a:cubicBezTo>
                    <a:pt x="1361" y="2938"/>
                    <a:pt x="1395" y="2935"/>
                    <a:pt x="1428" y="2929"/>
                  </a:cubicBezTo>
                  <a:lnTo>
                    <a:pt x="1428" y="2929"/>
                  </a:lnTo>
                  <a:cubicBezTo>
                    <a:pt x="1458" y="3018"/>
                    <a:pt x="1471" y="3129"/>
                    <a:pt x="1455" y="3272"/>
                  </a:cubicBezTo>
                  <a:cubicBezTo>
                    <a:pt x="1806" y="3156"/>
                    <a:pt x="1911" y="2865"/>
                    <a:pt x="1985" y="2559"/>
                  </a:cubicBezTo>
                  <a:lnTo>
                    <a:pt x="1985" y="2559"/>
                  </a:lnTo>
                  <a:cubicBezTo>
                    <a:pt x="1822" y="2745"/>
                    <a:pt x="1633" y="2892"/>
                    <a:pt x="1428" y="2929"/>
                  </a:cubicBezTo>
                  <a:lnTo>
                    <a:pt x="1428" y="2929"/>
                  </a:lnTo>
                  <a:cubicBezTo>
                    <a:pt x="1366" y="2746"/>
                    <a:pt x="1232" y="2653"/>
                    <a:pt x="1126" y="2558"/>
                  </a:cubicBezTo>
                  <a:close/>
                  <a:moveTo>
                    <a:pt x="794" y="3570"/>
                  </a:moveTo>
                  <a:lnTo>
                    <a:pt x="794" y="3570"/>
                  </a:lnTo>
                  <a:cubicBezTo>
                    <a:pt x="736" y="3605"/>
                    <a:pt x="652" y="3615"/>
                    <a:pt x="561" y="3615"/>
                  </a:cubicBezTo>
                  <a:cubicBezTo>
                    <a:pt x="523" y="3615"/>
                    <a:pt x="484" y="3614"/>
                    <a:pt x="445" y="3611"/>
                  </a:cubicBezTo>
                  <a:lnTo>
                    <a:pt x="445" y="3611"/>
                  </a:lnTo>
                  <a:cubicBezTo>
                    <a:pt x="430" y="3706"/>
                    <a:pt x="424" y="3803"/>
                    <a:pt x="426" y="3901"/>
                  </a:cubicBezTo>
                  <a:lnTo>
                    <a:pt x="426" y="3901"/>
                  </a:lnTo>
                  <a:cubicBezTo>
                    <a:pt x="566" y="3831"/>
                    <a:pt x="693" y="3722"/>
                    <a:pt x="794" y="3570"/>
                  </a:cubicBezTo>
                  <a:close/>
                  <a:moveTo>
                    <a:pt x="1" y="3801"/>
                  </a:moveTo>
                  <a:lnTo>
                    <a:pt x="1" y="4000"/>
                  </a:lnTo>
                  <a:cubicBezTo>
                    <a:pt x="18" y="4000"/>
                    <a:pt x="36" y="3999"/>
                    <a:pt x="53" y="3998"/>
                  </a:cubicBezTo>
                  <a:lnTo>
                    <a:pt x="53" y="3998"/>
                  </a:lnTo>
                  <a:cubicBezTo>
                    <a:pt x="74" y="4070"/>
                    <a:pt x="99" y="4146"/>
                    <a:pt x="133" y="4231"/>
                  </a:cubicBezTo>
                  <a:cubicBezTo>
                    <a:pt x="265" y="4132"/>
                    <a:pt x="298" y="4165"/>
                    <a:pt x="431" y="4033"/>
                  </a:cubicBezTo>
                  <a:cubicBezTo>
                    <a:pt x="431" y="4031"/>
                    <a:pt x="432" y="4030"/>
                    <a:pt x="433" y="4030"/>
                  </a:cubicBezTo>
                  <a:cubicBezTo>
                    <a:pt x="463" y="4030"/>
                    <a:pt x="735" y="4275"/>
                    <a:pt x="730" y="4296"/>
                  </a:cubicBezTo>
                  <a:lnTo>
                    <a:pt x="730" y="4296"/>
                  </a:lnTo>
                  <a:cubicBezTo>
                    <a:pt x="894" y="4198"/>
                    <a:pt x="993" y="4164"/>
                    <a:pt x="1125" y="4033"/>
                  </a:cubicBezTo>
                  <a:cubicBezTo>
                    <a:pt x="980" y="4033"/>
                    <a:pt x="819" y="3963"/>
                    <a:pt x="640" y="3963"/>
                  </a:cubicBezTo>
                  <a:cubicBezTo>
                    <a:pt x="572" y="3963"/>
                    <a:pt x="503" y="3973"/>
                    <a:pt x="431" y="4000"/>
                  </a:cubicBezTo>
                  <a:cubicBezTo>
                    <a:pt x="428" y="3967"/>
                    <a:pt x="427" y="3934"/>
                    <a:pt x="426" y="3901"/>
                  </a:cubicBezTo>
                  <a:lnTo>
                    <a:pt x="426" y="3901"/>
                  </a:lnTo>
                  <a:cubicBezTo>
                    <a:pt x="308" y="3960"/>
                    <a:pt x="181" y="3992"/>
                    <a:pt x="53" y="3998"/>
                  </a:cubicBezTo>
                  <a:lnTo>
                    <a:pt x="53" y="3998"/>
                  </a:lnTo>
                  <a:cubicBezTo>
                    <a:pt x="33" y="3930"/>
                    <a:pt x="17" y="3866"/>
                    <a:pt x="1" y="3801"/>
                  </a:cubicBezTo>
                  <a:close/>
                  <a:moveTo>
                    <a:pt x="730" y="4296"/>
                  </a:moveTo>
                  <a:cubicBezTo>
                    <a:pt x="730" y="4296"/>
                    <a:pt x="729" y="4297"/>
                    <a:pt x="728" y="4297"/>
                  </a:cubicBezTo>
                  <a:cubicBezTo>
                    <a:pt x="729" y="4297"/>
                    <a:pt x="730" y="4297"/>
                    <a:pt x="730" y="4296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4518950" y="3042175"/>
              <a:ext cx="118650" cy="162825"/>
            </a:xfrm>
            <a:custGeom>
              <a:avLst/>
              <a:gdLst/>
              <a:ahLst/>
              <a:cxnLst/>
              <a:rect l="l" t="t" r="r" b="b"/>
              <a:pathLst>
                <a:path w="4746" h="6513" extrusionOk="0">
                  <a:moveTo>
                    <a:pt x="2894" y="0"/>
                  </a:moveTo>
                  <a:cubicBezTo>
                    <a:pt x="2816" y="209"/>
                    <a:pt x="2738" y="501"/>
                    <a:pt x="2708" y="728"/>
                  </a:cubicBezTo>
                  <a:lnTo>
                    <a:pt x="2708" y="728"/>
                  </a:lnTo>
                  <a:cubicBezTo>
                    <a:pt x="2866" y="606"/>
                    <a:pt x="3012" y="503"/>
                    <a:pt x="3126" y="430"/>
                  </a:cubicBezTo>
                  <a:cubicBezTo>
                    <a:pt x="3220" y="366"/>
                    <a:pt x="3300" y="313"/>
                    <a:pt x="3371" y="269"/>
                  </a:cubicBezTo>
                  <a:lnTo>
                    <a:pt x="3371" y="269"/>
                  </a:lnTo>
                  <a:cubicBezTo>
                    <a:pt x="3487" y="416"/>
                    <a:pt x="3674" y="478"/>
                    <a:pt x="3868" y="478"/>
                  </a:cubicBezTo>
                  <a:cubicBezTo>
                    <a:pt x="4109" y="478"/>
                    <a:pt x="4363" y="383"/>
                    <a:pt x="4514" y="232"/>
                  </a:cubicBezTo>
                  <a:cubicBezTo>
                    <a:pt x="4178" y="159"/>
                    <a:pt x="3990" y="105"/>
                    <a:pt x="3831" y="105"/>
                  </a:cubicBezTo>
                  <a:cubicBezTo>
                    <a:pt x="3685" y="105"/>
                    <a:pt x="3563" y="151"/>
                    <a:pt x="3371" y="269"/>
                  </a:cubicBezTo>
                  <a:lnTo>
                    <a:pt x="3371" y="269"/>
                  </a:lnTo>
                  <a:cubicBezTo>
                    <a:pt x="3315" y="199"/>
                    <a:pt x="3275" y="111"/>
                    <a:pt x="3258" y="0"/>
                  </a:cubicBezTo>
                  <a:cubicBezTo>
                    <a:pt x="3192" y="0"/>
                    <a:pt x="3082" y="15"/>
                    <a:pt x="2996" y="15"/>
                  </a:cubicBezTo>
                  <a:cubicBezTo>
                    <a:pt x="2953" y="15"/>
                    <a:pt x="2916" y="12"/>
                    <a:pt x="2894" y="0"/>
                  </a:cubicBezTo>
                  <a:close/>
                  <a:moveTo>
                    <a:pt x="2708" y="728"/>
                  </a:moveTo>
                  <a:cubicBezTo>
                    <a:pt x="2223" y="1106"/>
                    <a:pt x="1638" y="1675"/>
                    <a:pt x="1638" y="2149"/>
                  </a:cubicBezTo>
                  <a:cubicBezTo>
                    <a:pt x="1770" y="2083"/>
                    <a:pt x="2099" y="2116"/>
                    <a:pt x="2232" y="2083"/>
                  </a:cubicBezTo>
                  <a:lnTo>
                    <a:pt x="2232" y="2083"/>
                  </a:lnTo>
                  <a:cubicBezTo>
                    <a:pt x="2232" y="2084"/>
                    <a:pt x="2233" y="2084"/>
                    <a:pt x="2233" y="2085"/>
                  </a:cubicBezTo>
                  <a:lnTo>
                    <a:pt x="2233" y="2085"/>
                  </a:lnTo>
                  <a:cubicBezTo>
                    <a:pt x="2233" y="2084"/>
                    <a:pt x="2233" y="2084"/>
                    <a:pt x="2233" y="2083"/>
                  </a:cubicBezTo>
                  <a:lnTo>
                    <a:pt x="2233" y="2083"/>
                  </a:lnTo>
                  <a:cubicBezTo>
                    <a:pt x="2233" y="2083"/>
                    <a:pt x="2232" y="2083"/>
                    <a:pt x="2232" y="2083"/>
                  </a:cubicBezTo>
                  <a:lnTo>
                    <a:pt x="2232" y="2083"/>
                  </a:lnTo>
                  <a:cubicBezTo>
                    <a:pt x="2000" y="1689"/>
                    <a:pt x="2972" y="1735"/>
                    <a:pt x="3291" y="926"/>
                  </a:cubicBezTo>
                  <a:lnTo>
                    <a:pt x="3291" y="926"/>
                  </a:lnTo>
                  <a:cubicBezTo>
                    <a:pt x="3206" y="964"/>
                    <a:pt x="3135" y="977"/>
                    <a:pt x="3072" y="977"/>
                  </a:cubicBezTo>
                  <a:cubicBezTo>
                    <a:pt x="2915" y="977"/>
                    <a:pt x="2814" y="893"/>
                    <a:pt x="2696" y="893"/>
                  </a:cubicBezTo>
                  <a:cubicBezTo>
                    <a:pt x="2696" y="844"/>
                    <a:pt x="2700" y="788"/>
                    <a:pt x="2708" y="728"/>
                  </a:cubicBezTo>
                  <a:close/>
                  <a:moveTo>
                    <a:pt x="2233" y="2085"/>
                  </a:moveTo>
                  <a:cubicBezTo>
                    <a:pt x="2123" y="2604"/>
                    <a:pt x="2276" y="2695"/>
                    <a:pt x="2495" y="2695"/>
                  </a:cubicBezTo>
                  <a:cubicBezTo>
                    <a:pt x="2613" y="2695"/>
                    <a:pt x="2751" y="2668"/>
                    <a:pt x="2877" y="2668"/>
                  </a:cubicBezTo>
                  <a:cubicBezTo>
                    <a:pt x="2896" y="2668"/>
                    <a:pt x="2914" y="2669"/>
                    <a:pt x="2932" y="2670"/>
                  </a:cubicBezTo>
                  <a:lnTo>
                    <a:pt x="2932" y="2670"/>
                  </a:lnTo>
                  <a:cubicBezTo>
                    <a:pt x="2521" y="2395"/>
                    <a:pt x="2311" y="2216"/>
                    <a:pt x="2233" y="2085"/>
                  </a:cubicBezTo>
                  <a:close/>
                  <a:moveTo>
                    <a:pt x="2932" y="2670"/>
                  </a:moveTo>
                  <a:cubicBezTo>
                    <a:pt x="2952" y="2684"/>
                    <a:pt x="2973" y="2697"/>
                    <a:pt x="2994" y="2711"/>
                  </a:cubicBezTo>
                  <a:cubicBezTo>
                    <a:pt x="2999" y="2701"/>
                    <a:pt x="3005" y="2692"/>
                    <a:pt x="3011" y="2682"/>
                  </a:cubicBezTo>
                  <a:lnTo>
                    <a:pt x="3011" y="2682"/>
                  </a:lnTo>
                  <a:cubicBezTo>
                    <a:pt x="2986" y="2676"/>
                    <a:pt x="2960" y="2672"/>
                    <a:pt x="2932" y="2670"/>
                  </a:cubicBezTo>
                  <a:close/>
                  <a:moveTo>
                    <a:pt x="4433" y="1451"/>
                  </a:moveTo>
                  <a:cubicBezTo>
                    <a:pt x="3793" y="1451"/>
                    <a:pt x="3329" y="2175"/>
                    <a:pt x="3011" y="2682"/>
                  </a:cubicBezTo>
                  <a:lnTo>
                    <a:pt x="3011" y="2682"/>
                  </a:lnTo>
                  <a:cubicBezTo>
                    <a:pt x="3059" y="2694"/>
                    <a:pt x="3103" y="2714"/>
                    <a:pt x="3140" y="2747"/>
                  </a:cubicBezTo>
                  <a:lnTo>
                    <a:pt x="3140" y="2747"/>
                  </a:lnTo>
                  <a:cubicBezTo>
                    <a:pt x="3147" y="2690"/>
                    <a:pt x="3162" y="2634"/>
                    <a:pt x="3192" y="2579"/>
                  </a:cubicBezTo>
                  <a:cubicBezTo>
                    <a:pt x="3522" y="1951"/>
                    <a:pt x="4745" y="2347"/>
                    <a:pt x="4514" y="1455"/>
                  </a:cubicBezTo>
                  <a:cubicBezTo>
                    <a:pt x="4487" y="1452"/>
                    <a:pt x="4459" y="1451"/>
                    <a:pt x="4433" y="1451"/>
                  </a:cubicBezTo>
                  <a:close/>
                  <a:moveTo>
                    <a:pt x="3140" y="2747"/>
                  </a:moveTo>
                  <a:cubicBezTo>
                    <a:pt x="3119" y="2934"/>
                    <a:pt x="3197" y="3130"/>
                    <a:pt x="3234" y="3325"/>
                  </a:cubicBezTo>
                  <a:lnTo>
                    <a:pt x="3234" y="3325"/>
                  </a:lnTo>
                  <a:cubicBezTo>
                    <a:pt x="3342" y="3201"/>
                    <a:pt x="3344" y="3023"/>
                    <a:pt x="3192" y="2810"/>
                  </a:cubicBezTo>
                  <a:cubicBezTo>
                    <a:pt x="3177" y="2785"/>
                    <a:pt x="3159" y="2765"/>
                    <a:pt x="3140" y="2747"/>
                  </a:cubicBezTo>
                  <a:close/>
                  <a:moveTo>
                    <a:pt x="3234" y="3325"/>
                  </a:moveTo>
                  <a:lnTo>
                    <a:pt x="3234" y="3325"/>
                  </a:lnTo>
                  <a:cubicBezTo>
                    <a:pt x="3130" y="3445"/>
                    <a:pt x="2926" y="3513"/>
                    <a:pt x="2667" y="3513"/>
                  </a:cubicBezTo>
                  <a:cubicBezTo>
                    <a:pt x="2613" y="3513"/>
                    <a:pt x="2556" y="3510"/>
                    <a:pt x="2498" y="3504"/>
                  </a:cubicBezTo>
                  <a:cubicBezTo>
                    <a:pt x="2448" y="3689"/>
                    <a:pt x="2386" y="3801"/>
                    <a:pt x="2317" y="3868"/>
                  </a:cubicBezTo>
                  <a:lnTo>
                    <a:pt x="2317" y="3868"/>
                  </a:lnTo>
                  <a:cubicBezTo>
                    <a:pt x="2495" y="3916"/>
                    <a:pt x="2634" y="4001"/>
                    <a:pt x="2696" y="4132"/>
                  </a:cubicBezTo>
                  <a:cubicBezTo>
                    <a:pt x="3253" y="3889"/>
                    <a:pt x="3288" y="3608"/>
                    <a:pt x="3234" y="3325"/>
                  </a:cubicBezTo>
                  <a:close/>
                  <a:moveTo>
                    <a:pt x="1251" y="4965"/>
                  </a:moveTo>
                  <a:cubicBezTo>
                    <a:pt x="1249" y="4996"/>
                    <a:pt x="1246" y="5028"/>
                    <a:pt x="1242" y="5061"/>
                  </a:cubicBezTo>
                  <a:lnTo>
                    <a:pt x="1242" y="5061"/>
                  </a:lnTo>
                  <a:cubicBezTo>
                    <a:pt x="1263" y="5037"/>
                    <a:pt x="1285" y="5014"/>
                    <a:pt x="1308" y="4992"/>
                  </a:cubicBezTo>
                  <a:cubicBezTo>
                    <a:pt x="1288" y="4983"/>
                    <a:pt x="1269" y="4974"/>
                    <a:pt x="1251" y="4965"/>
                  </a:cubicBezTo>
                  <a:close/>
                  <a:moveTo>
                    <a:pt x="1914" y="3820"/>
                  </a:moveTo>
                  <a:cubicBezTo>
                    <a:pt x="1060" y="3820"/>
                    <a:pt x="0" y="4352"/>
                    <a:pt x="1209" y="4945"/>
                  </a:cubicBezTo>
                  <a:lnTo>
                    <a:pt x="1209" y="4945"/>
                  </a:lnTo>
                  <a:lnTo>
                    <a:pt x="1209" y="5099"/>
                  </a:lnTo>
                  <a:lnTo>
                    <a:pt x="1209" y="5099"/>
                  </a:lnTo>
                  <a:cubicBezTo>
                    <a:pt x="894" y="5465"/>
                    <a:pt x="671" y="6002"/>
                    <a:pt x="911" y="6512"/>
                  </a:cubicBezTo>
                  <a:cubicBezTo>
                    <a:pt x="1656" y="6340"/>
                    <a:pt x="1333" y="5697"/>
                    <a:pt x="1234" y="5120"/>
                  </a:cubicBezTo>
                  <a:lnTo>
                    <a:pt x="1234" y="5120"/>
                  </a:lnTo>
                  <a:cubicBezTo>
                    <a:pt x="1237" y="5100"/>
                    <a:pt x="1239" y="5080"/>
                    <a:pt x="1242" y="5061"/>
                  </a:cubicBezTo>
                  <a:lnTo>
                    <a:pt x="1242" y="5061"/>
                  </a:lnTo>
                  <a:cubicBezTo>
                    <a:pt x="1237" y="5066"/>
                    <a:pt x="1232" y="5072"/>
                    <a:pt x="1227" y="5077"/>
                  </a:cubicBezTo>
                  <a:lnTo>
                    <a:pt x="1227" y="5077"/>
                  </a:lnTo>
                  <a:cubicBezTo>
                    <a:pt x="1220" y="5033"/>
                    <a:pt x="1215" y="4990"/>
                    <a:pt x="1212" y="4947"/>
                  </a:cubicBezTo>
                  <a:lnTo>
                    <a:pt x="1212" y="4947"/>
                  </a:lnTo>
                  <a:cubicBezTo>
                    <a:pt x="1225" y="4953"/>
                    <a:pt x="1238" y="4959"/>
                    <a:pt x="1251" y="4965"/>
                  </a:cubicBezTo>
                  <a:lnTo>
                    <a:pt x="1251" y="4965"/>
                  </a:lnTo>
                  <a:cubicBezTo>
                    <a:pt x="1279" y="4569"/>
                    <a:pt x="1187" y="4340"/>
                    <a:pt x="1539" y="3934"/>
                  </a:cubicBezTo>
                  <a:cubicBezTo>
                    <a:pt x="1581" y="3886"/>
                    <a:pt x="1631" y="3870"/>
                    <a:pt x="1687" y="3870"/>
                  </a:cubicBezTo>
                  <a:cubicBezTo>
                    <a:pt x="1812" y="3870"/>
                    <a:pt x="1963" y="3951"/>
                    <a:pt x="2108" y="3951"/>
                  </a:cubicBezTo>
                  <a:cubicBezTo>
                    <a:pt x="2181" y="3951"/>
                    <a:pt x="2252" y="3930"/>
                    <a:pt x="2317" y="3868"/>
                  </a:cubicBezTo>
                  <a:lnTo>
                    <a:pt x="2317" y="3868"/>
                  </a:lnTo>
                  <a:cubicBezTo>
                    <a:pt x="2197" y="3835"/>
                    <a:pt x="2058" y="3820"/>
                    <a:pt x="1914" y="3820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5187100" y="3430550"/>
              <a:ext cx="13225" cy="11600"/>
            </a:xfrm>
            <a:custGeom>
              <a:avLst/>
              <a:gdLst/>
              <a:ahLst/>
              <a:cxnLst/>
              <a:rect l="l" t="t" r="r" b="b"/>
              <a:pathLst>
                <a:path w="529" h="464" extrusionOk="0">
                  <a:moveTo>
                    <a:pt x="364" y="1"/>
                  </a:moveTo>
                  <a:cubicBezTo>
                    <a:pt x="232" y="1"/>
                    <a:pt x="99" y="67"/>
                    <a:pt x="0" y="166"/>
                  </a:cubicBezTo>
                  <a:cubicBezTo>
                    <a:pt x="33" y="265"/>
                    <a:pt x="99" y="364"/>
                    <a:pt x="165" y="463"/>
                  </a:cubicBezTo>
                  <a:cubicBezTo>
                    <a:pt x="331" y="397"/>
                    <a:pt x="463" y="298"/>
                    <a:pt x="529" y="166"/>
                  </a:cubicBezTo>
                  <a:cubicBezTo>
                    <a:pt x="496" y="100"/>
                    <a:pt x="430" y="34"/>
                    <a:pt x="364" y="1"/>
                  </a:cubicBezTo>
                  <a:close/>
                </a:path>
              </a:pathLst>
            </a:custGeom>
            <a:solidFill>
              <a:srgbClr val="005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6445625" y="30408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7" y="1"/>
                  </a:moveTo>
                  <a:cubicBezTo>
                    <a:pt x="225" y="1"/>
                    <a:pt x="194" y="7"/>
                    <a:pt x="165" y="21"/>
                  </a:cubicBezTo>
                  <a:cubicBezTo>
                    <a:pt x="33" y="88"/>
                    <a:pt x="0" y="286"/>
                    <a:pt x="66" y="484"/>
                  </a:cubicBezTo>
                  <a:cubicBezTo>
                    <a:pt x="144" y="614"/>
                    <a:pt x="283" y="703"/>
                    <a:pt x="404" y="703"/>
                  </a:cubicBezTo>
                  <a:cubicBezTo>
                    <a:pt x="436" y="703"/>
                    <a:pt x="468" y="697"/>
                    <a:pt x="496" y="683"/>
                  </a:cubicBezTo>
                  <a:cubicBezTo>
                    <a:pt x="628" y="616"/>
                    <a:pt x="661" y="418"/>
                    <a:pt x="562" y="220"/>
                  </a:cubicBezTo>
                  <a:cubicBezTo>
                    <a:pt x="510" y="90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6432400" y="31052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8"/>
                    <a:pt x="165" y="22"/>
                  </a:cubicBezTo>
                  <a:cubicBezTo>
                    <a:pt x="33" y="88"/>
                    <a:pt x="0" y="286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7"/>
                    <a:pt x="496" y="683"/>
                  </a:cubicBezTo>
                  <a:cubicBezTo>
                    <a:pt x="628" y="617"/>
                    <a:pt x="661" y="418"/>
                    <a:pt x="595" y="220"/>
                  </a:cubicBezTo>
                  <a:cubicBezTo>
                    <a:pt x="517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445625" y="30729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74" y="1"/>
                  </a:moveTo>
                  <a:cubicBezTo>
                    <a:pt x="236" y="1"/>
                    <a:pt x="198" y="9"/>
                    <a:pt x="165" y="26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8" y="700"/>
                    <a:pt x="496" y="687"/>
                  </a:cubicBezTo>
                  <a:cubicBezTo>
                    <a:pt x="628" y="621"/>
                    <a:pt x="694" y="389"/>
                    <a:pt x="595" y="224"/>
                  </a:cubicBezTo>
                  <a:cubicBezTo>
                    <a:pt x="521" y="75"/>
                    <a:pt x="391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419175" y="3062675"/>
              <a:ext cx="16550" cy="18050"/>
            </a:xfrm>
            <a:custGeom>
              <a:avLst/>
              <a:gdLst/>
              <a:ahLst/>
              <a:cxnLst/>
              <a:rect l="l" t="t" r="r" b="b"/>
              <a:pathLst>
                <a:path w="662" h="722" extrusionOk="0">
                  <a:moveTo>
                    <a:pt x="282" y="1"/>
                  </a:moveTo>
                  <a:cubicBezTo>
                    <a:pt x="241" y="1"/>
                    <a:pt x="201" y="13"/>
                    <a:pt x="166" y="40"/>
                  </a:cubicBezTo>
                  <a:cubicBezTo>
                    <a:pt x="33" y="106"/>
                    <a:pt x="0" y="304"/>
                    <a:pt x="66" y="470"/>
                  </a:cubicBezTo>
                  <a:cubicBezTo>
                    <a:pt x="145" y="627"/>
                    <a:pt x="285" y="721"/>
                    <a:pt x="406" y="721"/>
                  </a:cubicBezTo>
                  <a:cubicBezTo>
                    <a:pt x="438" y="721"/>
                    <a:pt x="469" y="715"/>
                    <a:pt x="496" y="701"/>
                  </a:cubicBezTo>
                  <a:cubicBezTo>
                    <a:pt x="628" y="635"/>
                    <a:pt x="661" y="403"/>
                    <a:pt x="562" y="238"/>
                  </a:cubicBezTo>
                  <a:cubicBezTo>
                    <a:pt x="514" y="93"/>
                    <a:pt x="395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477850" y="3056550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55" y="0"/>
                  </a:moveTo>
                  <a:cubicBezTo>
                    <a:pt x="224" y="0"/>
                    <a:pt x="193" y="7"/>
                    <a:pt x="165" y="20"/>
                  </a:cubicBezTo>
                  <a:cubicBezTo>
                    <a:pt x="33" y="87"/>
                    <a:pt x="0" y="318"/>
                    <a:pt x="99" y="483"/>
                  </a:cubicBezTo>
                  <a:cubicBezTo>
                    <a:pt x="148" y="628"/>
                    <a:pt x="267" y="720"/>
                    <a:pt x="379" y="720"/>
                  </a:cubicBezTo>
                  <a:cubicBezTo>
                    <a:pt x="420" y="720"/>
                    <a:pt x="461" y="708"/>
                    <a:pt x="496" y="682"/>
                  </a:cubicBezTo>
                  <a:cubicBezTo>
                    <a:pt x="628" y="615"/>
                    <a:pt x="661" y="417"/>
                    <a:pt x="595" y="252"/>
                  </a:cubicBezTo>
                  <a:cubicBezTo>
                    <a:pt x="517" y="95"/>
                    <a:pt x="376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477850" y="309290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5" y="0"/>
                  </a:moveTo>
                  <a:cubicBezTo>
                    <a:pt x="224" y="0"/>
                    <a:pt x="193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7"/>
                    <a:pt x="595" y="252"/>
                  </a:cubicBezTo>
                  <a:cubicBezTo>
                    <a:pt x="517" y="95"/>
                    <a:pt x="376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403475" y="3092900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85" y="0"/>
                  </a:moveTo>
                  <a:cubicBezTo>
                    <a:pt x="255" y="0"/>
                    <a:pt x="226" y="7"/>
                    <a:pt x="199" y="21"/>
                  </a:cubicBezTo>
                  <a:cubicBezTo>
                    <a:pt x="66" y="120"/>
                    <a:pt x="0" y="318"/>
                    <a:pt x="99" y="484"/>
                  </a:cubicBezTo>
                  <a:cubicBezTo>
                    <a:pt x="178" y="641"/>
                    <a:pt x="298" y="735"/>
                    <a:pt x="426" y="735"/>
                  </a:cubicBezTo>
                  <a:cubicBezTo>
                    <a:pt x="460" y="735"/>
                    <a:pt x="495" y="729"/>
                    <a:pt x="529" y="715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454700" y="31300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517500" y="30805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7" y="0"/>
                    <a:pt x="201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6"/>
                    <a:pt x="497" y="682"/>
                  </a:cubicBezTo>
                  <a:cubicBezTo>
                    <a:pt x="662" y="616"/>
                    <a:pt x="695" y="418"/>
                    <a:pt x="596" y="219"/>
                  </a:cubicBezTo>
                  <a:cubicBezTo>
                    <a:pt x="518" y="89"/>
                    <a:pt x="39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414225" y="3121700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302" y="1"/>
                  </a:moveTo>
                  <a:cubicBezTo>
                    <a:pt x="267" y="1"/>
                    <a:pt x="231" y="9"/>
                    <a:pt x="198" y="26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39" y="707"/>
                    <a:pt x="468" y="701"/>
                    <a:pt x="496" y="687"/>
                  </a:cubicBezTo>
                  <a:cubicBezTo>
                    <a:pt x="661" y="621"/>
                    <a:pt x="694" y="422"/>
                    <a:pt x="595" y="224"/>
                  </a:cubicBezTo>
                  <a:cubicBezTo>
                    <a:pt x="521" y="75"/>
                    <a:pt x="409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482800" y="31243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4" y="87"/>
                    <a:pt x="0" y="285"/>
                    <a:pt x="100" y="451"/>
                  </a:cubicBezTo>
                  <a:cubicBezTo>
                    <a:pt x="178" y="607"/>
                    <a:pt x="298" y="702"/>
                    <a:pt x="410" y="702"/>
                  </a:cubicBezTo>
                  <a:cubicBezTo>
                    <a:pt x="440" y="702"/>
                    <a:pt x="469" y="696"/>
                    <a:pt x="496" y="682"/>
                  </a:cubicBezTo>
                  <a:cubicBezTo>
                    <a:pt x="629" y="616"/>
                    <a:pt x="695" y="418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612525" y="2981700"/>
              <a:ext cx="17400" cy="18050"/>
            </a:xfrm>
            <a:custGeom>
              <a:avLst/>
              <a:gdLst/>
              <a:ahLst/>
              <a:cxnLst/>
              <a:rect l="l" t="t" r="r" b="b"/>
              <a:pathLst>
                <a:path w="696" h="722" extrusionOk="0">
                  <a:moveTo>
                    <a:pt x="298" y="1"/>
                  </a:moveTo>
                  <a:cubicBezTo>
                    <a:pt x="255" y="1"/>
                    <a:pt x="210" y="13"/>
                    <a:pt x="166" y="40"/>
                  </a:cubicBezTo>
                  <a:cubicBezTo>
                    <a:pt x="34" y="106"/>
                    <a:pt x="1" y="304"/>
                    <a:pt x="100" y="469"/>
                  </a:cubicBezTo>
                  <a:cubicBezTo>
                    <a:pt x="179" y="626"/>
                    <a:pt x="298" y="721"/>
                    <a:pt x="411" y="721"/>
                  </a:cubicBezTo>
                  <a:cubicBezTo>
                    <a:pt x="440" y="721"/>
                    <a:pt x="469" y="715"/>
                    <a:pt x="497" y="701"/>
                  </a:cubicBezTo>
                  <a:cubicBezTo>
                    <a:pt x="662" y="635"/>
                    <a:pt x="695" y="403"/>
                    <a:pt x="596" y="238"/>
                  </a:cubicBezTo>
                  <a:cubicBezTo>
                    <a:pt x="523" y="93"/>
                    <a:pt x="415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577000" y="30689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5" y="703"/>
                    <a:pt x="405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590225" y="30367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4" y="87"/>
                    <a:pt x="0" y="286"/>
                    <a:pt x="100" y="484"/>
                  </a:cubicBezTo>
                  <a:cubicBezTo>
                    <a:pt x="152" y="614"/>
                    <a:pt x="285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9" y="616"/>
                    <a:pt x="695" y="418"/>
                    <a:pt x="595" y="219"/>
                  </a:cubicBezTo>
                  <a:cubicBezTo>
                    <a:pt x="517" y="90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563775" y="30267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2"/>
                  </a:cubicBezTo>
                  <a:cubicBezTo>
                    <a:pt x="34" y="88"/>
                    <a:pt x="1" y="286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62" y="418"/>
                    <a:pt x="563" y="220"/>
                  </a:cubicBezTo>
                  <a:cubicBezTo>
                    <a:pt x="511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622450" y="302090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5" y="0"/>
                  </a:moveTo>
                  <a:cubicBezTo>
                    <a:pt x="236" y="0"/>
                    <a:pt x="199" y="9"/>
                    <a:pt x="166" y="25"/>
                  </a:cubicBezTo>
                  <a:cubicBezTo>
                    <a:pt x="34" y="91"/>
                    <a:pt x="1" y="290"/>
                    <a:pt x="100" y="455"/>
                  </a:cubicBezTo>
                  <a:cubicBezTo>
                    <a:pt x="152" y="612"/>
                    <a:pt x="287" y="707"/>
                    <a:pt x="407" y="707"/>
                  </a:cubicBezTo>
                  <a:cubicBezTo>
                    <a:pt x="438" y="707"/>
                    <a:pt x="469" y="700"/>
                    <a:pt x="496" y="686"/>
                  </a:cubicBezTo>
                  <a:cubicBezTo>
                    <a:pt x="629" y="620"/>
                    <a:pt x="662" y="422"/>
                    <a:pt x="596" y="223"/>
                  </a:cubicBezTo>
                  <a:cubicBezTo>
                    <a:pt x="521" y="75"/>
                    <a:pt x="391" y="0"/>
                    <a:pt x="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622450" y="3056550"/>
              <a:ext cx="16550" cy="18375"/>
            </a:xfrm>
            <a:custGeom>
              <a:avLst/>
              <a:gdLst/>
              <a:ahLst/>
              <a:cxnLst/>
              <a:rect l="l" t="t" r="r" b="b"/>
              <a:pathLst>
                <a:path w="662" h="735" extrusionOk="0">
                  <a:moveTo>
                    <a:pt x="256" y="0"/>
                  </a:moveTo>
                  <a:cubicBezTo>
                    <a:pt x="224" y="0"/>
                    <a:pt x="193" y="7"/>
                    <a:pt x="166" y="20"/>
                  </a:cubicBezTo>
                  <a:cubicBezTo>
                    <a:pt x="34" y="120"/>
                    <a:pt x="1" y="318"/>
                    <a:pt x="100" y="483"/>
                  </a:cubicBezTo>
                  <a:cubicBezTo>
                    <a:pt x="152" y="640"/>
                    <a:pt x="287" y="735"/>
                    <a:pt x="407" y="735"/>
                  </a:cubicBezTo>
                  <a:cubicBezTo>
                    <a:pt x="438" y="735"/>
                    <a:pt x="469" y="728"/>
                    <a:pt x="496" y="715"/>
                  </a:cubicBezTo>
                  <a:cubicBezTo>
                    <a:pt x="629" y="615"/>
                    <a:pt x="662" y="417"/>
                    <a:pt x="596" y="252"/>
                  </a:cubicBezTo>
                  <a:cubicBezTo>
                    <a:pt x="517" y="95"/>
                    <a:pt x="377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548075" y="30573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1"/>
                  </a:moveTo>
                  <a:cubicBezTo>
                    <a:pt x="257" y="1"/>
                    <a:pt x="227" y="7"/>
                    <a:pt x="199" y="22"/>
                  </a:cubicBezTo>
                  <a:cubicBezTo>
                    <a:pt x="67" y="88"/>
                    <a:pt x="1" y="286"/>
                    <a:pt x="100" y="451"/>
                  </a:cubicBezTo>
                  <a:cubicBezTo>
                    <a:pt x="178" y="608"/>
                    <a:pt x="298" y="703"/>
                    <a:pt x="427" y="703"/>
                  </a:cubicBezTo>
                  <a:cubicBezTo>
                    <a:pt x="461" y="703"/>
                    <a:pt x="495" y="696"/>
                    <a:pt x="530" y="683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599325" y="30937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5" y="0"/>
                    <a:pt x="226" y="7"/>
                    <a:pt x="198" y="21"/>
                  </a:cubicBezTo>
                  <a:cubicBezTo>
                    <a:pt x="33" y="87"/>
                    <a:pt x="0" y="318"/>
                    <a:pt x="99" y="484"/>
                  </a:cubicBezTo>
                  <a:cubicBezTo>
                    <a:pt x="174" y="632"/>
                    <a:pt x="285" y="707"/>
                    <a:pt x="392" y="707"/>
                  </a:cubicBezTo>
                  <a:cubicBezTo>
                    <a:pt x="428" y="707"/>
                    <a:pt x="463" y="698"/>
                    <a:pt x="496" y="682"/>
                  </a:cubicBezTo>
                  <a:cubicBezTo>
                    <a:pt x="661" y="616"/>
                    <a:pt x="694" y="418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738975" y="308297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6"/>
                    <a:pt x="66" y="451"/>
                  </a:cubicBezTo>
                  <a:cubicBezTo>
                    <a:pt x="145" y="608"/>
                    <a:pt x="285" y="703"/>
                    <a:pt x="406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20"/>
                  </a:cubicBezTo>
                  <a:cubicBezTo>
                    <a:pt x="510" y="90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558825" y="308545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3" y="87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2"/>
                  </a:cubicBezTo>
                  <a:cubicBezTo>
                    <a:pt x="662" y="616"/>
                    <a:pt x="695" y="418"/>
                    <a:pt x="595" y="220"/>
                  </a:cubicBezTo>
                  <a:cubicBezTo>
                    <a:pt x="517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627400" y="3087925"/>
              <a:ext cx="17400" cy="17600"/>
            </a:xfrm>
            <a:custGeom>
              <a:avLst/>
              <a:gdLst/>
              <a:ahLst/>
              <a:cxnLst/>
              <a:rect l="l" t="t" r="r" b="b"/>
              <a:pathLst>
                <a:path w="696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2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7"/>
                    <a:pt x="497" y="683"/>
                  </a:cubicBezTo>
                  <a:cubicBezTo>
                    <a:pt x="629" y="616"/>
                    <a:pt x="695" y="418"/>
                    <a:pt x="596" y="220"/>
                  </a:cubicBezTo>
                  <a:cubicBezTo>
                    <a:pt x="518" y="90"/>
                    <a:pt x="379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6305950" y="3077550"/>
              <a:ext cx="16575" cy="18050"/>
            </a:xfrm>
            <a:custGeom>
              <a:avLst/>
              <a:gdLst/>
              <a:ahLst/>
              <a:cxnLst/>
              <a:rect l="l" t="t" r="r" b="b"/>
              <a:pathLst>
                <a:path w="663" h="722" extrusionOk="0">
                  <a:moveTo>
                    <a:pt x="283" y="1"/>
                  </a:moveTo>
                  <a:cubicBezTo>
                    <a:pt x="242" y="1"/>
                    <a:pt x="202" y="13"/>
                    <a:pt x="166" y="40"/>
                  </a:cubicBezTo>
                  <a:cubicBezTo>
                    <a:pt x="34" y="106"/>
                    <a:pt x="1" y="304"/>
                    <a:pt x="67" y="470"/>
                  </a:cubicBezTo>
                  <a:cubicBezTo>
                    <a:pt x="146" y="626"/>
                    <a:pt x="286" y="721"/>
                    <a:pt x="407" y="721"/>
                  </a:cubicBezTo>
                  <a:cubicBezTo>
                    <a:pt x="439" y="721"/>
                    <a:pt x="469" y="715"/>
                    <a:pt x="497" y="701"/>
                  </a:cubicBezTo>
                  <a:cubicBezTo>
                    <a:pt x="629" y="635"/>
                    <a:pt x="662" y="403"/>
                    <a:pt x="563" y="238"/>
                  </a:cubicBezTo>
                  <a:cubicBezTo>
                    <a:pt x="514" y="93"/>
                    <a:pt x="395" y="1"/>
                    <a:pt x="2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292750" y="314237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4" y="0"/>
                  </a:moveTo>
                  <a:cubicBezTo>
                    <a:pt x="236" y="0"/>
                    <a:pt x="198" y="9"/>
                    <a:pt x="165" y="25"/>
                  </a:cubicBezTo>
                  <a:cubicBezTo>
                    <a:pt x="33" y="91"/>
                    <a:pt x="0" y="289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8" y="700"/>
                    <a:pt x="496" y="686"/>
                  </a:cubicBezTo>
                  <a:cubicBezTo>
                    <a:pt x="628" y="620"/>
                    <a:pt x="661" y="389"/>
                    <a:pt x="595" y="223"/>
                  </a:cubicBezTo>
                  <a:cubicBezTo>
                    <a:pt x="521" y="75"/>
                    <a:pt x="391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305950" y="3109425"/>
              <a:ext cx="17400" cy="17675"/>
            </a:xfrm>
            <a:custGeom>
              <a:avLst/>
              <a:gdLst/>
              <a:ahLst/>
              <a:cxnLst/>
              <a:rect l="l" t="t" r="r" b="b"/>
              <a:pathLst>
                <a:path w="696" h="707" extrusionOk="0">
                  <a:moveTo>
                    <a:pt x="269" y="1"/>
                  </a:moveTo>
                  <a:cubicBezTo>
                    <a:pt x="235" y="1"/>
                    <a:pt x="201" y="7"/>
                    <a:pt x="166" y="21"/>
                  </a:cubicBezTo>
                  <a:cubicBezTo>
                    <a:pt x="34" y="87"/>
                    <a:pt x="1" y="318"/>
                    <a:pt x="100" y="484"/>
                  </a:cubicBezTo>
                  <a:cubicBezTo>
                    <a:pt x="175" y="632"/>
                    <a:pt x="286" y="707"/>
                    <a:pt x="393" y="707"/>
                  </a:cubicBezTo>
                  <a:cubicBezTo>
                    <a:pt x="429" y="707"/>
                    <a:pt x="464" y="698"/>
                    <a:pt x="497" y="682"/>
                  </a:cubicBezTo>
                  <a:cubicBezTo>
                    <a:pt x="629" y="616"/>
                    <a:pt x="695" y="418"/>
                    <a:pt x="596" y="252"/>
                  </a:cubicBezTo>
                  <a:cubicBezTo>
                    <a:pt x="517" y="95"/>
                    <a:pt x="398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279525" y="3099500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6"/>
                    <a:pt x="66" y="484"/>
                  </a:cubicBezTo>
                  <a:cubicBezTo>
                    <a:pt x="144" y="614"/>
                    <a:pt x="284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53"/>
                  </a:cubicBezTo>
                  <a:cubicBezTo>
                    <a:pt x="510" y="96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338200" y="30937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6338200" y="31300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5" y="21"/>
                  </a:cubicBezTo>
                  <a:cubicBezTo>
                    <a:pt x="33" y="87"/>
                    <a:pt x="0" y="286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95" y="220"/>
                  </a:cubicBezTo>
                  <a:cubicBezTo>
                    <a:pt x="517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6263825" y="31300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66" y="87"/>
                    <a:pt x="0" y="286"/>
                    <a:pt x="99" y="484"/>
                  </a:cubicBezTo>
                  <a:cubicBezTo>
                    <a:pt x="177" y="614"/>
                    <a:pt x="296" y="703"/>
                    <a:pt x="424" y="703"/>
                  </a:cubicBezTo>
                  <a:cubicBezTo>
                    <a:pt x="458" y="703"/>
                    <a:pt x="494" y="696"/>
                    <a:pt x="529" y="682"/>
                  </a:cubicBezTo>
                  <a:cubicBezTo>
                    <a:pt x="661" y="616"/>
                    <a:pt x="694" y="418"/>
                    <a:pt x="595" y="220"/>
                  </a:cubicBezTo>
                  <a:cubicBezTo>
                    <a:pt x="517" y="90"/>
                    <a:pt x="398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6315050" y="316725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8"/>
                    <a:pt x="199" y="22"/>
                  </a:cubicBezTo>
                  <a:cubicBezTo>
                    <a:pt x="34" y="88"/>
                    <a:pt x="1" y="286"/>
                    <a:pt x="100" y="451"/>
                  </a:cubicBezTo>
                  <a:cubicBezTo>
                    <a:pt x="178" y="608"/>
                    <a:pt x="298" y="703"/>
                    <a:pt x="410" y="703"/>
                  </a:cubicBezTo>
                  <a:cubicBezTo>
                    <a:pt x="440" y="703"/>
                    <a:pt x="469" y="697"/>
                    <a:pt x="496" y="683"/>
                  </a:cubicBezTo>
                  <a:cubicBezTo>
                    <a:pt x="662" y="617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6357200" y="311757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5" y="1"/>
                  </a:moveTo>
                  <a:cubicBezTo>
                    <a:pt x="236" y="1"/>
                    <a:pt x="199" y="9"/>
                    <a:pt x="166" y="25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9" y="700"/>
                    <a:pt x="496" y="687"/>
                  </a:cubicBezTo>
                  <a:cubicBezTo>
                    <a:pt x="628" y="620"/>
                    <a:pt x="661" y="422"/>
                    <a:pt x="595" y="224"/>
                  </a:cubicBezTo>
                  <a:cubicBezTo>
                    <a:pt x="521" y="75"/>
                    <a:pt x="391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274550" y="3158175"/>
              <a:ext cx="17400" cy="17675"/>
            </a:xfrm>
            <a:custGeom>
              <a:avLst/>
              <a:gdLst/>
              <a:ahLst/>
              <a:cxnLst/>
              <a:rect l="l" t="t" r="r" b="b"/>
              <a:pathLst>
                <a:path w="696" h="707" extrusionOk="0">
                  <a:moveTo>
                    <a:pt x="285" y="1"/>
                  </a:moveTo>
                  <a:cubicBezTo>
                    <a:pt x="256" y="1"/>
                    <a:pt x="227" y="7"/>
                    <a:pt x="199" y="21"/>
                  </a:cubicBezTo>
                  <a:cubicBezTo>
                    <a:pt x="34" y="87"/>
                    <a:pt x="1" y="319"/>
                    <a:pt x="100" y="484"/>
                  </a:cubicBezTo>
                  <a:cubicBezTo>
                    <a:pt x="174" y="633"/>
                    <a:pt x="286" y="707"/>
                    <a:pt x="393" y="707"/>
                  </a:cubicBezTo>
                  <a:cubicBezTo>
                    <a:pt x="429" y="707"/>
                    <a:pt x="464" y="699"/>
                    <a:pt x="497" y="682"/>
                  </a:cubicBezTo>
                  <a:cubicBezTo>
                    <a:pt x="662" y="616"/>
                    <a:pt x="695" y="418"/>
                    <a:pt x="596" y="252"/>
                  </a:cubicBezTo>
                  <a:cubicBezTo>
                    <a:pt x="517" y="96"/>
                    <a:pt x="398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343150" y="3160650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56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319"/>
                    <a:pt x="100" y="484"/>
                  </a:cubicBezTo>
                  <a:cubicBezTo>
                    <a:pt x="174" y="633"/>
                    <a:pt x="285" y="707"/>
                    <a:pt x="392" y="707"/>
                  </a:cubicBezTo>
                  <a:cubicBezTo>
                    <a:pt x="428" y="707"/>
                    <a:pt x="463" y="699"/>
                    <a:pt x="496" y="682"/>
                  </a:cubicBezTo>
                  <a:cubicBezTo>
                    <a:pt x="628" y="616"/>
                    <a:pt x="695" y="418"/>
                    <a:pt x="595" y="253"/>
                  </a:cubicBezTo>
                  <a:cubicBezTo>
                    <a:pt x="517" y="96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6156400" y="309207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3" y="87"/>
                    <a:pt x="0" y="285"/>
                    <a:pt x="66" y="484"/>
                  </a:cubicBezTo>
                  <a:cubicBezTo>
                    <a:pt x="144" y="613"/>
                    <a:pt x="284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1" y="417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6143175" y="31565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6" y="21"/>
                  </a:cubicBezTo>
                  <a:cubicBezTo>
                    <a:pt x="33" y="87"/>
                    <a:pt x="0" y="285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95" y="418"/>
                    <a:pt x="595" y="219"/>
                  </a:cubicBezTo>
                  <a:cubicBezTo>
                    <a:pt x="517" y="89"/>
                    <a:pt x="39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156400" y="31243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6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17" y="89"/>
                    <a:pt x="398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6129950" y="311437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1" y="286"/>
                    <a:pt x="100" y="451"/>
                  </a:cubicBezTo>
                  <a:cubicBezTo>
                    <a:pt x="152" y="608"/>
                    <a:pt x="287" y="703"/>
                    <a:pt x="407" y="703"/>
                  </a:cubicBezTo>
                  <a:cubicBezTo>
                    <a:pt x="438" y="703"/>
                    <a:pt x="469" y="696"/>
                    <a:pt x="496" y="682"/>
                  </a:cubicBezTo>
                  <a:cubicBezTo>
                    <a:pt x="629" y="616"/>
                    <a:pt x="662" y="418"/>
                    <a:pt x="595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6188625" y="310850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5" y="0"/>
                  </a:moveTo>
                  <a:cubicBezTo>
                    <a:pt x="236" y="0"/>
                    <a:pt x="199" y="8"/>
                    <a:pt x="166" y="25"/>
                  </a:cubicBezTo>
                  <a:cubicBezTo>
                    <a:pt x="33" y="91"/>
                    <a:pt x="0" y="289"/>
                    <a:pt x="99" y="455"/>
                  </a:cubicBezTo>
                  <a:cubicBezTo>
                    <a:pt x="152" y="611"/>
                    <a:pt x="287" y="706"/>
                    <a:pt x="407" y="706"/>
                  </a:cubicBezTo>
                  <a:cubicBezTo>
                    <a:pt x="438" y="706"/>
                    <a:pt x="469" y="700"/>
                    <a:pt x="496" y="686"/>
                  </a:cubicBezTo>
                  <a:cubicBezTo>
                    <a:pt x="628" y="620"/>
                    <a:pt x="661" y="388"/>
                    <a:pt x="595" y="223"/>
                  </a:cubicBezTo>
                  <a:cubicBezTo>
                    <a:pt x="521" y="74"/>
                    <a:pt x="391" y="0"/>
                    <a:pt x="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188625" y="3144125"/>
              <a:ext cx="17375" cy="18050"/>
            </a:xfrm>
            <a:custGeom>
              <a:avLst/>
              <a:gdLst/>
              <a:ahLst/>
              <a:cxnLst/>
              <a:rect l="l" t="t" r="r" b="b"/>
              <a:pathLst>
                <a:path w="695" h="722" extrusionOk="0">
                  <a:moveTo>
                    <a:pt x="268" y="1"/>
                  </a:moveTo>
                  <a:cubicBezTo>
                    <a:pt x="235" y="1"/>
                    <a:pt x="200" y="7"/>
                    <a:pt x="166" y="21"/>
                  </a:cubicBezTo>
                  <a:cubicBezTo>
                    <a:pt x="33" y="120"/>
                    <a:pt x="0" y="319"/>
                    <a:pt x="99" y="484"/>
                  </a:cubicBezTo>
                  <a:cubicBezTo>
                    <a:pt x="172" y="629"/>
                    <a:pt x="280" y="721"/>
                    <a:pt x="385" y="721"/>
                  </a:cubicBezTo>
                  <a:cubicBezTo>
                    <a:pt x="423" y="721"/>
                    <a:pt x="461" y="709"/>
                    <a:pt x="496" y="682"/>
                  </a:cubicBezTo>
                  <a:cubicBezTo>
                    <a:pt x="628" y="616"/>
                    <a:pt x="694" y="418"/>
                    <a:pt x="595" y="253"/>
                  </a:cubicBezTo>
                  <a:cubicBezTo>
                    <a:pt x="517" y="96"/>
                    <a:pt x="397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6115075" y="314495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1" y="286"/>
                    <a:pt x="67" y="451"/>
                  </a:cubicBezTo>
                  <a:cubicBezTo>
                    <a:pt x="145" y="608"/>
                    <a:pt x="286" y="703"/>
                    <a:pt x="406" y="703"/>
                  </a:cubicBezTo>
                  <a:cubicBezTo>
                    <a:pt x="438" y="703"/>
                    <a:pt x="469" y="696"/>
                    <a:pt x="496" y="682"/>
                  </a:cubicBezTo>
                  <a:cubicBezTo>
                    <a:pt x="629" y="616"/>
                    <a:pt x="662" y="418"/>
                    <a:pt x="562" y="220"/>
                  </a:cubicBezTo>
                  <a:cubicBezTo>
                    <a:pt x="510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6165475" y="31813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6" y="0"/>
                    <a:pt x="227" y="7"/>
                    <a:pt x="199" y="21"/>
                  </a:cubicBezTo>
                  <a:cubicBezTo>
                    <a:pt x="67" y="87"/>
                    <a:pt x="1" y="285"/>
                    <a:pt x="100" y="483"/>
                  </a:cubicBezTo>
                  <a:cubicBezTo>
                    <a:pt x="174" y="632"/>
                    <a:pt x="286" y="706"/>
                    <a:pt x="407" y="706"/>
                  </a:cubicBezTo>
                  <a:cubicBezTo>
                    <a:pt x="447" y="706"/>
                    <a:pt x="488" y="698"/>
                    <a:pt x="530" y="682"/>
                  </a:cubicBezTo>
                  <a:cubicBezTo>
                    <a:pt x="662" y="616"/>
                    <a:pt x="695" y="417"/>
                    <a:pt x="596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6207625" y="313172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56" y="1"/>
                  </a:moveTo>
                  <a:cubicBezTo>
                    <a:pt x="224" y="1"/>
                    <a:pt x="193" y="8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49" y="633"/>
                    <a:pt x="273" y="707"/>
                    <a:pt x="388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9" y="616"/>
                    <a:pt x="662" y="418"/>
                    <a:pt x="596" y="253"/>
                  </a:cubicBezTo>
                  <a:cubicBezTo>
                    <a:pt x="517" y="96"/>
                    <a:pt x="377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125000" y="31730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66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24" y="703"/>
                  </a:cubicBezTo>
                  <a:cubicBezTo>
                    <a:pt x="458" y="703"/>
                    <a:pt x="494" y="696"/>
                    <a:pt x="529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17" y="89"/>
                    <a:pt x="398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193575" y="31755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7" y="0"/>
                    <a:pt x="201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524950" y="3107300"/>
              <a:ext cx="17375" cy="18050"/>
            </a:xfrm>
            <a:custGeom>
              <a:avLst/>
              <a:gdLst/>
              <a:ahLst/>
              <a:cxnLst/>
              <a:rect l="l" t="t" r="r" b="b"/>
              <a:pathLst>
                <a:path w="695" h="722" extrusionOk="0">
                  <a:moveTo>
                    <a:pt x="310" y="1"/>
                  </a:moveTo>
                  <a:cubicBezTo>
                    <a:pt x="272" y="1"/>
                    <a:pt x="234" y="13"/>
                    <a:pt x="199" y="40"/>
                  </a:cubicBezTo>
                  <a:cubicBezTo>
                    <a:pt x="66" y="106"/>
                    <a:pt x="0" y="304"/>
                    <a:pt x="99" y="469"/>
                  </a:cubicBezTo>
                  <a:cubicBezTo>
                    <a:pt x="178" y="626"/>
                    <a:pt x="298" y="721"/>
                    <a:pt x="426" y="721"/>
                  </a:cubicBezTo>
                  <a:cubicBezTo>
                    <a:pt x="460" y="721"/>
                    <a:pt x="495" y="715"/>
                    <a:pt x="529" y="701"/>
                  </a:cubicBezTo>
                  <a:cubicBezTo>
                    <a:pt x="661" y="635"/>
                    <a:pt x="694" y="403"/>
                    <a:pt x="595" y="238"/>
                  </a:cubicBezTo>
                  <a:cubicBezTo>
                    <a:pt x="523" y="93"/>
                    <a:pt x="415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239025" y="316147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56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4" y="87"/>
                    <a:pt x="1" y="286"/>
                    <a:pt x="67" y="484"/>
                  </a:cubicBezTo>
                  <a:cubicBezTo>
                    <a:pt x="141" y="633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9" y="616"/>
                    <a:pt x="662" y="418"/>
                    <a:pt x="563" y="253"/>
                  </a:cubicBezTo>
                  <a:cubicBezTo>
                    <a:pt x="510" y="96"/>
                    <a:pt x="375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386950" y="314247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17" y="89"/>
                    <a:pt x="398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375375" y="31730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6" y="21"/>
                  </a:cubicBezTo>
                  <a:cubicBezTo>
                    <a:pt x="34" y="87"/>
                    <a:pt x="0" y="285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2" y="616"/>
                    <a:pt x="695" y="418"/>
                    <a:pt x="595" y="219"/>
                  </a:cubicBezTo>
                  <a:cubicBezTo>
                    <a:pt x="517" y="89"/>
                    <a:pt x="39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384475" y="3054050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68" y="1"/>
                  </a:moveTo>
                  <a:cubicBezTo>
                    <a:pt x="234" y="1"/>
                    <a:pt x="200" y="8"/>
                    <a:pt x="165" y="21"/>
                  </a:cubicBezTo>
                  <a:cubicBezTo>
                    <a:pt x="33" y="87"/>
                    <a:pt x="0" y="286"/>
                    <a:pt x="99" y="484"/>
                  </a:cubicBezTo>
                  <a:cubicBezTo>
                    <a:pt x="174" y="633"/>
                    <a:pt x="285" y="707"/>
                    <a:pt x="392" y="707"/>
                  </a:cubicBezTo>
                  <a:cubicBezTo>
                    <a:pt x="428" y="707"/>
                    <a:pt x="463" y="699"/>
                    <a:pt x="496" y="682"/>
                  </a:cubicBezTo>
                  <a:cubicBezTo>
                    <a:pt x="628" y="616"/>
                    <a:pt x="694" y="418"/>
                    <a:pt x="595" y="253"/>
                  </a:cubicBezTo>
                  <a:cubicBezTo>
                    <a:pt x="517" y="96"/>
                    <a:pt x="397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335700" y="3063150"/>
              <a:ext cx="17400" cy="17675"/>
            </a:xfrm>
            <a:custGeom>
              <a:avLst/>
              <a:gdLst/>
              <a:ahLst/>
              <a:cxnLst/>
              <a:rect l="l" t="t" r="r" b="b"/>
              <a:pathLst>
                <a:path w="696" h="707" extrusionOk="0">
                  <a:moveTo>
                    <a:pt x="269" y="0"/>
                  </a:moveTo>
                  <a:cubicBezTo>
                    <a:pt x="235" y="0"/>
                    <a:pt x="201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74" y="632"/>
                    <a:pt x="286" y="707"/>
                    <a:pt x="393" y="707"/>
                  </a:cubicBezTo>
                  <a:cubicBezTo>
                    <a:pt x="429" y="707"/>
                    <a:pt x="464" y="698"/>
                    <a:pt x="497" y="682"/>
                  </a:cubicBezTo>
                  <a:cubicBezTo>
                    <a:pt x="629" y="616"/>
                    <a:pt x="695" y="418"/>
                    <a:pt x="596" y="252"/>
                  </a:cubicBezTo>
                  <a:cubicBezTo>
                    <a:pt x="517" y="95"/>
                    <a:pt x="398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6491075" y="31540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5" y="0"/>
                    <a:pt x="226" y="7"/>
                    <a:pt x="198" y="21"/>
                  </a:cubicBezTo>
                  <a:cubicBezTo>
                    <a:pt x="66" y="87"/>
                    <a:pt x="0" y="285"/>
                    <a:pt x="99" y="484"/>
                  </a:cubicBezTo>
                  <a:cubicBezTo>
                    <a:pt x="174" y="632"/>
                    <a:pt x="285" y="707"/>
                    <a:pt x="406" y="707"/>
                  </a:cubicBezTo>
                  <a:cubicBezTo>
                    <a:pt x="446" y="707"/>
                    <a:pt x="488" y="698"/>
                    <a:pt x="529" y="682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6368775" y="30772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90" y="0"/>
                  </a:moveTo>
                  <a:cubicBezTo>
                    <a:pt x="258" y="0"/>
                    <a:pt x="227" y="7"/>
                    <a:pt x="198" y="21"/>
                  </a:cubicBezTo>
                  <a:cubicBezTo>
                    <a:pt x="66" y="87"/>
                    <a:pt x="0" y="285"/>
                    <a:pt x="99" y="484"/>
                  </a:cubicBezTo>
                  <a:cubicBezTo>
                    <a:pt x="177" y="614"/>
                    <a:pt x="316" y="703"/>
                    <a:pt x="437" y="703"/>
                  </a:cubicBezTo>
                  <a:cubicBezTo>
                    <a:pt x="469" y="703"/>
                    <a:pt x="501" y="696"/>
                    <a:pt x="529" y="682"/>
                  </a:cubicBezTo>
                  <a:cubicBezTo>
                    <a:pt x="661" y="616"/>
                    <a:pt x="694" y="417"/>
                    <a:pt x="595" y="219"/>
                  </a:cubicBezTo>
                  <a:cubicBezTo>
                    <a:pt x="543" y="89"/>
                    <a:pt x="409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6086150" y="31499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69" y="0"/>
                  </a:moveTo>
                  <a:cubicBezTo>
                    <a:pt x="235" y="0"/>
                    <a:pt x="200" y="7"/>
                    <a:pt x="166" y="21"/>
                  </a:cubicBezTo>
                  <a:cubicBezTo>
                    <a:pt x="34" y="87"/>
                    <a:pt x="1" y="318"/>
                    <a:pt x="100" y="483"/>
                  </a:cubicBezTo>
                  <a:cubicBezTo>
                    <a:pt x="174" y="632"/>
                    <a:pt x="286" y="706"/>
                    <a:pt x="393" y="706"/>
                  </a:cubicBezTo>
                  <a:cubicBezTo>
                    <a:pt x="428" y="706"/>
                    <a:pt x="463" y="698"/>
                    <a:pt x="496" y="682"/>
                  </a:cubicBezTo>
                  <a:cubicBezTo>
                    <a:pt x="662" y="615"/>
                    <a:pt x="695" y="417"/>
                    <a:pt x="596" y="252"/>
                  </a:cubicBezTo>
                  <a:cubicBezTo>
                    <a:pt x="517" y="95"/>
                    <a:pt x="397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6426600" y="3163125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85" y="1"/>
                  </a:moveTo>
                  <a:cubicBezTo>
                    <a:pt x="256" y="1"/>
                    <a:pt x="227" y="8"/>
                    <a:pt x="199" y="21"/>
                  </a:cubicBezTo>
                  <a:cubicBezTo>
                    <a:pt x="67" y="121"/>
                    <a:pt x="1" y="319"/>
                    <a:pt x="100" y="484"/>
                  </a:cubicBezTo>
                  <a:cubicBezTo>
                    <a:pt x="178" y="641"/>
                    <a:pt x="298" y="736"/>
                    <a:pt x="427" y="736"/>
                  </a:cubicBezTo>
                  <a:cubicBezTo>
                    <a:pt x="461" y="736"/>
                    <a:pt x="495" y="729"/>
                    <a:pt x="530" y="716"/>
                  </a:cubicBezTo>
                  <a:cubicBezTo>
                    <a:pt x="662" y="616"/>
                    <a:pt x="695" y="418"/>
                    <a:pt x="596" y="253"/>
                  </a:cubicBezTo>
                  <a:cubicBezTo>
                    <a:pt x="517" y="96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6230775" y="31086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6" y="0"/>
                    <a:pt x="227" y="7"/>
                    <a:pt x="198" y="21"/>
                  </a:cubicBezTo>
                  <a:cubicBezTo>
                    <a:pt x="33" y="87"/>
                    <a:pt x="0" y="285"/>
                    <a:pt x="99" y="451"/>
                  </a:cubicBezTo>
                  <a:cubicBezTo>
                    <a:pt x="178" y="607"/>
                    <a:pt x="298" y="702"/>
                    <a:pt x="410" y="702"/>
                  </a:cubicBezTo>
                  <a:cubicBezTo>
                    <a:pt x="439" y="702"/>
                    <a:pt x="468" y="696"/>
                    <a:pt x="496" y="682"/>
                  </a:cubicBezTo>
                  <a:cubicBezTo>
                    <a:pt x="661" y="616"/>
                    <a:pt x="694" y="417"/>
                    <a:pt x="595" y="219"/>
                  </a:cubicBezTo>
                  <a:cubicBezTo>
                    <a:pt x="517" y="89"/>
                    <a:pt x="398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6021700" y="312677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6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4" y="87"/>
                    <a:pt x="0" y="285"/>
                    <a:pt x="100" y="484"/>
                  </a:cubicBezTo>
                  <a:cubicBezTo>
                    <a:pt x="152" y="614"/>
                    <a:pt x="285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2" y="418"/>
                    <a:pt x="595" y="252"/>
                  </a:cubicBezTo>
                  <a:cubicBezTo>
                    <a:pt x="517" y="95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008475" y="3191225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69" y="1"/>
                  </a:moveTo>
                  <a:cubicBezTo>
                    <a:pt x="235" y="1"/>
                    <a:pt x="200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4" y="633"/>
                    <a:pt x="286" y="707"/>
                    <a:pt x="393" y="707"/>
                  </a:cubicBezTo>
                  <a:cubicBezTo>
                    <a:pt x="428" y="707"/>
                    <a:pt x="463" y="699"/>
                    <a:pt x="496" y="682"/>
                  </a:cubicBezTo>
                  <a:cubicBezTo>
                    <a:pt x="629" y="616"/>
                    <a:pt x="695" y="418"/>
                    <a:pt x="596" y="253"/>
                  </a:cubicBezTo>
                  <a:cubicBezTo>
                    <a:pt x="517" y="96"/>
                    <a:pt x="397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6021700" y="31590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34" y="87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2" y="616"/>
                    <a:pt x="695" y="418"/>
                    <a:pt x="595" y="219"/>
                  </a:cubicBezTo>
                  <a:cubicBezTo>
                    <a:pt x="517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5995250" y="31490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1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053925" y="31433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9" y="616"/>
                    <a:pt x="695" y="418"/>
                    <a:pt x="596" y="219"/>
                  </a:cubicBezTo>
                  <a:cubicBezTo>
                    <a:pt x="518" y="89"/>
                    <a:pt x="39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053925" y="31795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9" y="1"/>
                  </a:moveTo>
                  <a:cubicBezTo>
                    <a:pt x="248" y="1"/>
                    <a:pt x="207" y="9"/>
                    <a:pt x="166" y="25"/>
                  </a:cubicBezTo>
                  <a:cubicBezTo>
                    <a:pt x="34" y="92"/>
                    <a:pt x="1" y="290"/>
                    <a:pt x="100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40" y="707"/>
                    <a:pt x="469" y="700"/>
                    <a:pt x="496" y="687"/>
                  </a:cubicBezTo>
                  <a:cubicBezTo>
                    <a:pt x="662" y="620"/>
                    <a:pt x="695" y="389"/>
                    <a:pt x="596" y="224"/>
                  </a:cubicBezTo>
                  <a:cubicBezTo>
                    <a:pt x="521" y="75"/>
                    <a:pt x="410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5980375" y="3179650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1"/>
                  </a:cubicBezTo>
                  <a:cubicBezTo>
                    <a:pt x="34" y="88"/>
                    <a:pt x="1" y="286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62" y="418"/>
                    <a:pt x="563" y="220"/>
                  </a:cubicBezTo>
                  <a:cubicBezTo>
                    <a:pt x="511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6030800" y="32160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5" y="0"/>
                    <a:pt x="226" y="7"/>
                    <a:pt x="198" y="21"/>
                  </a:cubicBezTo>
                  <a:cubicBezTo>
                    <a:pt x="66" y="87"/>
                    <a:pt x="0" y="318"/>
                    <a:pt x="99" y="484"/>
                  </a:cubicBezTo>
                  <a:cubicBezTo>
                    <a:pt x="174" y="632"/>
                    <a:pt x="304" y="707"/>
                    <a:pt x="420" y="707"/>
                  </a:cubicBezTo>
                  <a:cubicBezTo>
                    <a:pt x="459" y="707"/>
                    <a:pt x="496" y="698"/>
                    <a:pt x="529" y="682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6060550" y="3109800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83" y="0"/>
                  </a:moveTo>
                  <a:cubicBezTo>
                    <a:pt x="241" y="0"/>
                    <a:pt x="201" y="12"/>
                    <a:pt x="165" y="39"/>
                  </a:cubicBezTo>
                  <a:cubicBezTo>
                    <a:pt x="33" y="105"/>
                    <a:pt x="0" y="303"/>
                    <a:pt x="99" y="469"/>
                  </a:cubicBezTo>
                  <a:cubicBezTo>
                    <a:pt x="151" y="626"/>
                    <a:pt x="287" y="720"/>
                    <a:pt x="406" y="720"/>
                  </a:cubicBezTo>
                  <a:cubicBezTo>
                    <a:pt x="438" y="720"/>
                    <a:pt x="468" y="714"/>
                    <a:pt x="496" y="700"/>
                  </a:cubicBezTo>
                  <a:cubicBezTo>
                    <a:pt x="628" y="634"/>
                    <a:pt x="661" y="403"/>
                    <a:pt x="595" y="237"/>
                  </a:cubicBezTo>
                  <a:cubicBezTo>
                    <a:pt x="522" y="92"/>
                    <a:pt x="397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5990300" y="320775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91" y="1"/>
                  </a:moveTo>
                  <a:cubicBezTo>
                    <a:pt x="258" y="1"/>
                    <a:pt x="227" y="7"/>
                    <a:pt x="199" y="21"/>
                  </a:cubicBezTo>
                  <a:cubicBezTo>
                    <a:pt x="67" y="87"/>
                    <a:pt x="0" y="286"/>
                    <a:pt x="100" y="484"/>
                  </a:cubicBezTo>
                  <a:cubicBezTo>
                    <a:pt x="178" y="614"/>
                    <a:pt x="317" y="703"/>
                    <a:pt x="437" y="703"/>
                  </a:cubicBezTo>
                  <a:cubicBezTo>
                    <a:pt x="470" y="703"/>
                    <a:pt x="501" y="696"/>
                    <a:pt x="529" y="682"/>
                  </a:cubicBezTo>
                  <a:cubicBezTo>
                    <a:pt x="662" y="616"/>
                    <a:pt x="695" y="418"/>
                    <a:pt x="595" y="220"/>
                  </a:cubicBezTo>
                  <a:cubicBezTo>
                    <a:pt x="543" y="90"/>
                    <a:pt x="410" y="1"/>
                    <a:pt x="2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6058875" y="3210225"/>
              <a:ext cx="17400" cy="17600"/>
            </a:xfrm>
            <a:custGeom>
              <a:avLst/>
              <a:gdLst/>
              <a:ahLst/>
              <a:cxnLst/>
              <a:rect l="l" t="t" r="r" b="b"/>
              <a:pathLst>
                <a:path w="696" h="704" extrusionOk="0">
                  <a:moveTo>
                    <a:pt x="288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7"/>
                    <a:pt x="497" y="683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6602625" y="2946625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85" y="1"/>
                  </a:moveTo>
                  <a:cubicBezTo>
                    <a:pt x="255" y="1"/>
                    <a:pt x="226" y="8"/>
                    <a:pt x="199" y="21"/>
                  </a:cubicBezTo>
                  <a:cubicBezTo>
                    <a:pt x="33" y="87"/>
                    <a:pt x="0" y="319"/>
                    <a:pt x="99" y="484"/>
                  </a:cubicBezTo>
                  <a:cubicBezTo>
                    <a:pt x="174" y="633"/>
                    <a:pt x="285" y="707"/>
                    <a:pt x="392" y="707"/>
                  </a:cubicBezTo>
                  <a:cubicBezTo>
                    <a:pt x="428" y="707"/>
                    <a:pt x="463" y="699"/>
                    <a:pt x="496" y="682"/>
                  </a:cubicBezTo>
                  <a:cubicBezTo>
                    <a:pt x="661" y="616"/>
                    <a:pt x="694" y="418"/>
                    <a:pt x="595" y="253"/>
                  </a:cubicBezTo>
                  <a:cubicBezTo>
                    <a:pt x="517" y="96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6232425" y="3198550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74" y="1"/>
                  </a:moveTo>
                  <a:cubicBezTo>
                    <a:pt x="236" y="1"/>
                    <a:pt x="199" y="9"/>
                    <a:pt x="165" y="26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8" y="701"/>
                    <a:pt x="496" y="687"/>
                  </a:cubicBezTo>
                  <a:cubicBezTo>
                    <a:pt x="628" y="621"/>
                    <a:pt x="661" y="422"/>
                    <a:pt x="595" y="224"/>
                  </a:cubicBezTo>
                  <a:cubicBezTo>
                    <a:pt x="521" y="75"/>
                    <a:pt x="391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6127475" y="32028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33" y="87"/>
                    <a:pt x="0" y="285"/>
                    <a:pt x="100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17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6101025" y="31928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7"/>
                    <a:pt x="496" y="682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6658800" y="3000350"/>
              <a:ext cx="17400" cy="17575"/>
            </a:xfrm>
            <a:custGeom>
              <a:avLst/>
              <a:gdLst/>
              <a:ahLst/>
              <a:cxnLst/>
              <a:rect l="l" t="t" r="r" b="b"/>
              <a:pathLst>
                <a:path w="696" h="703" extrusionOk="0">
                  <a:moveTo>
                    <a:pt x="272" y="0"/>
                  </a:moveTo>
                  <a:cubicBezTo>
                    <a:pt x="237" y="0"/>
                    <a:pt x="202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9" y="696"/>
                    <a:pt x="497" y="682"/>
                  </a:cubicBezTo>
                  <a:cubicBezTo>
                    <a:pt x="662" y="616"/>
                    <a:pt x="695" y="417"/>
                    <a:pt x="596" y="219"/>
                  </a:cubicBezTo>
                  <a:cubicBezTo>
                    <a:pt x="518" y="89"/>
                    <a:pt x="399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6276225" y="3192875"/>
              <a:ext cx="16550" cy="18050"/>
            </a:xfrm>
            <a:custGeom>
              <a:avLst/>
              <a:gdLst/>
              <a:ahLst/>
              <a:cxnLst/>
              <a:rect l="l" t="t" r="r" b="b"/>
              <a:pathLst>
                <a:path w="662" h="722" extrusionOk="0">
                  <a:moveTo>
                    <a:pt x="255" y="1"/>
                  </a:moveTo>
                  <a:cubicBezTo>
                    <a:pt x="223" y="1"/>
                    <a:pt x="193" y="8"/>
                    <a:pt x="165" y="21"/>
                  </a:cubicBezTo>
                  <a:cubicBezTo>
                    <a:pt x="33" y="120"/>
                    <a:pt x="0" y="319"/>
                    <a:pt x="99" y="484"/>
                  </a:cubicBezTo>
                  <a:cubicBezTo>
                    <a:pt x="148" y="629"/>
                    <a:pt x="267" y="721"/>
                    <a:pt x="379" y="721"/>
                  </a:cubicBezTo>
                  <a:cubicBezTo>
                    <a:pt x="420" y="721"/>
                    <a:pt x="460" y="709"/>
                    <a:pt x="496" y="682"/>
                  </a:cubicBezTo>
                  <a:cubicBezTo>
                    <a:pt x="628" y="616"/>
                    <a:pt x="661" y="418"/>
                    <a:pt x="595" y="253"/>
                  </a:cubicBezTo>
                  <a:cubicBezTo>
                    <a:pt x="517" y="96"/>
                    <a:pt x="37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6563775" y="31176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1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6163825" y="321105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2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7"/>
                    <a:pt x="497" y="683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6684425" y="29590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4" y="87"/>
                    <a:pt x="1" y="286"/>
                    <a:pt x="67" y="451"/>
                  </a:cubicBezTo>
                  <a:cubicBezTo>
                    <a:pt x="145" y="608"/>
                    <a:pt x="286" y="703"/>
                    <a:pt x="407" y="703"/>
                  </a:cubicBezTo>
                  <a:cubicBezTo>
                    <a:pt x="438" y="703"/>
                    <a:pt x="469" y="696"/>
                    <a:pt x="496" y="682"/>
                  </a:cubicBezTo>
                  <a:cubicBezTo>
                    <a:pt x="629" y="616"/>
                    <a:pt x="662" y="418"/>
                    <a:pt x="563" y="219"/>
                  </a:cubicBezTo>
                  <a:cubicBezTo>
                    <a:pt x="511" y="90"/>
                    <a:pt x="377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6526600" y="3142025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83" y="0"/>
                  </a:moveTo>
                  <a:cubicBezTo>
                    <a:pt x="241" y="0"/>
                    <a:pt x="201" y="12"/>
                    <a:pt x="166" y="39"/>
                  </a:cubicBezTo>
                  <a:cubicBezTo>
                    <a:pt x="33" y="105"/>
                    <a:pt x="0" y="303"/>
                    <a:pt x="99" y="469"/>
                  </a:cubicBezTo>
                  <a:cubicBezTo>
                    <a:pt x="152" y="626"/>
                    <a:pt x="287" y="721"/>
                    <a:pt x="407" y="721"/>
                  </a:cubicBezTo>
                  <a:cubicBezTo>
                    <a:pt x="438" y="721"/>
                    <a:pt x="469" y="714"/>
                    <a:pt x="496" y="700"/>
                  </a:cubicBezTo>
                  <a:cubicBezTo>
                    <a:pt x="628" y="634"/>
                    <a:pt x="661" y="403"/>
                    <a:pt x="595" y="237"/>
                  </a:cubicBezTo>
                  <a:cubicBezTo>
                    <a:pt x="523" y="92"/>
                    <a:pt x="397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6092775" y="31086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6" y="0"/>
                    <a:pt x="227" y="7"/>
                    <a:pt x="198" y="21"/>
                  </a:cubicBezTo>
                  <a:cubicBezTo>
                    <a:pt x="66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24" y="703"/>
                  </a:cubicBezTo>
                  <a:cubicBezTo>
                    <a:pt x="458" y="703"/>
                    <a:pt x="494" y="696"/>
                    <a:pt x="529" y="682"/>
                  </a:cubicBezTo>
                  <a:cubicBezTo>
                    <a:pt x="661" y="616"/>
                    <a:pt x="694" y="417"/>
                    <a:pt x="595" y="219"/>
                  </a:cubicBezTo>
                  <a:cubicBezTo>
                    <a:pt x="517" y="89"/>
                    <a:pt x="398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5962200" y="313907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3" y="0"/>
                  </a:moveTo>
                  <a:cubicBezTo>
                    <a:pt x="267" y="0"/>
                    <a:pt x="232" y="8"/>
                    <a:pt x="199" y="25"/>
                  </a:cubicBezTo>
                  <a:cubicBezTo>
                    <a:pt x="34" y="91"/>
                    <a:pt x="1" y="289"/>
                    <a:pt x="100" y="455"/>
                  </a:cubicBezTo>
                  <a:cubicBezTo>
                    <a:pt x="178" y="611"/>
                    <a:pt x="298" y="706"/>
                    <a:pt x="410" y="706"/>
                  </a:cubicBezTo>
                  <a:cubicBezTo>
                    <a:pt x="440" y="706"/>
                    <a:pt x="469" y="700"/>
                    <a:pt x="496" y="686"/>
                  </a:cubicBezTo>
                  <a:cubicBezTo>
                    <a:pt x="662" y="620"/>
                    <a:pt x="695" y="388"/>
                    <a:pt x="596" y="223"/>
                  </a:cubicBezTo>
                  <a:cubicBezTo>
                    <a:pt x="521" y="74"/>
                    <a:pt x="410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5846525" y="32225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8" y="0"/>
                  </a:moveTo>
                  <a:cubicBezTo>
                    <a:pt x="248" y="0"/>
                    <a:pt x="207" y="9"/>
                    <a:pt x="165" y="25"/>
                  </a:cubicBezTo>
                  <a:cubicBezTo>
                    <a:pt x="33" y="91"/>
                    <a:pt x="0" y="290"/>
                    <a:pt x="99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39" y="707"/>
                    <a:pt x="468" y="700"/>
                    <a:pt x="496" y="686"/>
                  </a:cubicBezTo>
                  <a:cubicBezTo>
                    <a:pt x="628" y="620"/>
                    <a:pt x="694" y="389"/>
                    <a:pt x="595" y="224"/>
                  </a:cubicBezTo>
                  <a:cubicBezTo>
                    <a:pt x="521" y="75"/>
                    <a:pt x="409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5892800" y="32003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7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5906825" y="3143300"/>
              <a:ext cx="16575" cy="17575"/>
            </a:xfrm>
            <a:custGeom>
              <a:avLst/>
              <a:gdLst/>
              <a:ahLst/>
              <a:cxnLst/>
              <a:rect l="l" t="t" r="r" b="b"/>
              <a:pathLst>
                <a:path w="663" h="703" extrusionOk="0">
                  <a:moveTo>
                    <a:pt x="258" y="0"/>
                  </a:moveTo>
                  <a:cubicBezTo>
                    <a:pt x="226" y="0"/>
                    <a:pt x="195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9" y="696"/>
                    <a:pt x="497" y="682"/>
                  </a:cubicBezTo>
                  <a:cubicBezTo>
                    <a:pt x="629" y="616"/>
                    <a:pt x="662" y="418"/>
                    <a:pt x="596" y="219"/>
                  </a:cubicBezTo>
                  <a:cubicBezTo>
                    <a:pt x="518" y="89"/>
                    <a:pt x="379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5949800" y="3162300"/>
              <a:ext cx="16550" cy="18400"/>
            </a:xfrm>
            <a:custGeom>
              <a:avLst/>
              <a:gdLst/>
              <a:ahLst/>
              <a:cxnLst/>
              <a:rect l="l" t="t" r="r" b="b"/>
              <a:pathLst>
                <a:path w="662" h="736" extrusionOk="0">
                  <a:moveTo>
                    <a:pt x="256" y="1"/>
                  </a:moveTo>
                  <a:cubicBezTo>
                    <a:pt x="224" y="1"/>
                    <a:pt x="194" y="8"/>
                    <a:pt x="166" y="21"/>
                  </a:cubicBezTo>
                  <a:cubicBezTo>
                    <a:pt x="34" y="120"/>
                    <a:pt x="1" y="319"/>
                    <a:pt x="67" y="484"/>
                  </a:cubicBezTo>
                  <a:cubicBezTo>
                    <a:pt x="145" y="641"/>
                    <a:pt x="286" y="736"/>
                    <a:pt x="407" y="736"/>
                  </a:cubicBezTo>
                  <a:cubicBezTo>
                    <a:pt x="439" y="736"/>
                    <a:pt x="469" y="729"/>
                    <a:pt x="497" y="715"/>
                  </a:cubicBezTo>
                  <a:cubicBezTo>
                    <a:pt x="629" y="616"/>
                    <a:pt x="662" y="418"/>
                    <a:pt x="563" y="253"/>
                  </a:cubicBezTo>
                  <a:cubicBezTo>
                    <a:pt x="510" y="96"/>
                    <a:pt x="375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5929150" y="31912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0" y="286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2" y="418"/>
                    <a:pt x="562" y="220"/>
                  </a:cubicBezTo>
                  <a:cubicBezTo>
                    <a:pt x="510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6312575" y="31912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69" y="1"/>
                  </a:moveTo>
                  <a:cubicBezTo>
                    <a:pt x="235" y="1"/>
                    <a:pt x="200" y="7"/>
                    <a:pt x="166" y="21"/>
                  </a:cubicBezTo>
                  <a:cubicBezTo>
                    <a:pt x="33" y="87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95" y="418"/>
                    <a:pt x="595" y="253"/>
                  </a:cubicBezTo>
                  <a:cubicBezTo>
                    <a:pt x="517" y="96"/>
                    <a:pt x="397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5887825" y="322840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8"/>
                    <a:pt x="199" y="22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78" y="614"/>
                    <a:pt x="297" y="703"/>
                    <a:pt x="424" y="703"/>
                  </a:cubicBezTo>
                  <a:cubicBezTo>
                    <a:pt x="459" y="703"/>
                    <a:pt x="494" y="697"/>
                    <a:pt x="530" y="683"/>
                  </a:cubicBezTo>
                  <a:cubicBezTo>
                    <a:pt x="662" y="617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5952275" y="3221800"/>
              <a:ext cx="16575" cy="17575"/>
            </a:xfrm>
            <a:custGeom>
              <a:avLst/>
              <a:gdLst/>
              <a:ahLst/>
              <a:cxnLst/>
              <a:rect l="l" t="t" r="r" b="b"/>
              <a:pathLst>
                <a:path w="663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9" y="696"/>
                    <a:pt x="497" y="682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9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812625" y="323255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8"/>
                    <a:pt x="596" y="219"/>
                  </a:cubicBezTo>
                  <a:cubicBezTo>
                    <a:pt x="518" y="89"/>
                    <a:pt x="379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5915925" y="3221800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69" y="1"/>
                  </a:moveTo>
                  <a:cubicBezTo>
                    <a:pt x="235" y="1"/>
                    <a:pt x="200" y="7"/>
                    <a:pt x="166" y="21"/>
                  </a:cubicBezTo>
                  <a:cubicBezTo>
                    <a:pt x="34" y="120"/>
                    <a:pt x="1" y="319"/>
                    <a:pt x="100" y="484"/>
                  </a:cubicBezTo>
                  <a:cubicBezTo>
                    <a:pt x="178" y="641"/>
                    <a:pt x="298" y="736"/>
                    <a:pt x="410" y="736"/>
                  </a:cubicBezTo>
                  <a:cubicBezTo>
                    <a:pt x="440" y="736"/>
                    <a:pt x="469" y="729"/>
                    <a:pt x="496" y="715"/>
                  </a:cubicBezTo>
                  <a:cubicBezTo>
                    <a:pt x="629" y="616"/>
                    <a:pt x="695" y="418"/>
                    <a:pt x="596" y="253"/>
                  </a:cubicBezTo>
                  <a:cubicBezTo>
                    <a:pt x="517" y="96"/>
                    <a:pt x="397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6926550" y="2875575"/>
              <a:ext cx="17375" cy="18025"/>
            </a:xfrm>
            <a:custGeom>
              <a:avLst/>
              <a:gdLst/>
              <a:ahLst/>
              <a:cxnLst/>
              <a:rect l="l" t="t" r="r" b="b"/>
              <a:pathLst>
                <a:path w="695" h="721" extrusionOk="0">
                  <a:moveTo>
                    <a:pt x="285" y="0"/>
                  </a:moveTo>
                  <a:cubicBezTo>
                    <a:pt x="255" y="0"/>
                    <a:pt x="226" y="7"/>
                    <a:pt x="199" y="21"/>
                  </a:cubicBezTo>
                  <a:cubicBezTo>
                    <a:pt x="66" y="87"/>
                    <a:pt x="0" y="318"/>
                    <a:pt x="100" y="483"/>
                  </a:cubicBezTo>
                  <a:cubicBezTo>
                    <a:pt x="172" y="629"/>
                    <a:pt x="280" y="721"/>
                    <a:pt x="398" y="721"/>
                  </a:cubicBezTo>
                  <a:cubicBezTo>
                    <a:pt x="441" y="721"/>
                    <a:pt x="485" y="708"/>
                    <a:pt x="529" y="682"/>
                  </a:cubicBezTo>
                  <a:cubicBezTo>
                    <a:pt x="661" y="616"/>
                    <a:pt x="695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6663775" y="3044975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55" y="0"/>
                  </a:moveTo>
                  <a:cubicBezTo>
                    <a:pt x="224" y="0"/>
                    <a:pt x="193" y="7"/>
                    <a:pt x="166" y="21"/>
                  </a:cubicBezTo>
                  <a:cubicBezTo>
                    <a:pt x="33" y="87"/>
                    <a:pt x="0" y="318"/>
                    <a:pt x="99" y="483"/>
                  </a:cubicBezTo>
                  <a:cubicBezTo>
                    <a:pt x="148" y="629"/>
                    <a:pt x="267" y="721"/>
                    <a:pt x="379" y="721"/>
                  </a:cubicBezTo>
                  <a:cubicBezTo>
                    <a:pt x="420" y="721"/>
                    <a:pt x="461" y="708"/>
                    <a:pt x="496" y="682"/>
                  </a:cubicBezTo>
                  <a:cubicBezTo>
                    <a:pt x="628" y="616"/>
                    <a:pt x="661" y="417"/>
                    <a:pt x="595" y="252"/>
                  </a:cubicBezTo>
                  <a:cubicBezTo>
                    <a:pt x="517" y="95"/>
                    <a:pt x="376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6903400" y="29590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8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34" y="87"/>
                    <a:pt x="1" y="286"/>
                    <a:pt x="100" y="451"/>
                  </a:cubicBezTo>
                  <a:cubicBezTo>
                    <a:pt x="178" y="608"/>
                    <a:pt x="298" y="703"/>
                    <a:pt x="410" y="703"/>
                  </a:cubicBezTo>
                  <a:cubicBezTo>
                    <a:pt x="440" y="703"/>
                    <a:pt x="469" y="696"/>
                    <a:pt x="497" y="682"/>
                  </a:cubicBezTo>
                  <a:cubicBezTo>
                    <a:pt x="662" y="616"/>
                    <a:pt x="695" y="418"/>
                    <a:pt x="596" y="219"/>
                  </a:cubicBezTo>
                  <a:cubicBezTo>
                    <a:pt x="518" y="90"/>
                    <a:pt x="399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6900100" y="28730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2"/>
                  </a:cubicBezTo>
                  <a:cubicBezTo>
                    <a:pt x="67" y="88"/>
                    <a:pt x="1" y="286"/>
                    <a:pt x="100" y="484"/>
                  </a:cubicBezTo>
                  <a:cubicBezTo>
                    <a:pt x="178" y="614"/>
                    <a:pt x="297" y="703"/>
                    <a:pt x="424" y="703"/>
                  </a:cubicBezTo>
                  <a:cubicBezTo>
                    <a:pt x="459" y="703"/>
                    <a:pt x="494" y="697"/>
                    <a:pt x="530" y="683"/>
                  </a:cubicBezTo>
                  <a:cubicBezTo>
                    <a:pt x="662" y="617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6963725" y="295892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5" y="0"/>
                  </a:moveTo>
                  <a:cubicBezTo>
                    <a:pt x="236" y="0"/>
                    <a:pt x="199" y="9"/>
                    <a:pt x="166" y="25"/>
                  </a:cubicBezTo>
                  <a:cubicBezTo>
                    <a:pt x="34" y="91"/>
                    <a:pt x="1" y="290"/>
                    <a:pt x="67" y="455"/>
                  </a:cubicBezTo>
                  <a:cubicBezTo>
                    <a:pt x="145" y="612"/>
                    <a:pt x="286" y="707"/>
                    <a:pt x="407" y="707"/>
                  </a:cubicBezTo>
                  <a:cubicBezTo>
                    <a:pt x="439" y="707"/>
                    <a:pt x="469" y="700"/>
                    <a:pt x="497" y="686"/>
                  </a:cubicBezTo>
                  <a:cubicBezTo>
                    <a:pt x="629" y="620"/>
                    <a:pt x="662" y="422"/>
                    <a:pt x="563" y="223"/>
                  </a:cubicBezTo>
                  <a:cubicBezTo>
                    <a:pt x="513" y="75"/>
                    <a:pt x="389" y="0"/>
                    <a:pt x="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6969525" y="298960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1"/>
                  </a:moveTo>
                  <a:cubicBezTo>
                    <a:pt x="255" y="1"/>
                    <a:pt x="226" y="7"/>
                    <a:pt x="198" y="21"/>
                  </a:cubicBezTo>
                  <a:cubicBezTo>
                    <a:pt x="33" y="87"/>
                    <a:pt x="0" y="286"/>
                    <a:pt x="99" y="484"/>
                  </a:cubicBezTo>
                  <a:cubicBezTo>
                    <a:pt x="174" y="633"/>
                    <a:pt x="285" y="707"/>
                    <a:pt x="392" y="707"/>
                  </a:cubicBezTo>
                  <a:cubicBezTo>
                    <a:pt x="428" y="707"/>
                    <a:pt x="463" y="699"/>
                    <a:pt x="496" y="682"/>
                  </a:cubicBezTo>
                  <a:cubicBezTo>
                    <a:pt x="661" y="616"/>
                    <a:pt x="694" y="418"/>
                    <a:pt x="595" y="252"/>
                  </a:cubicBezTo>
                  <a:cubicBezTo>
                    <a:pt x="517" y="96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865400" y="294662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71" y="1"/>
                  </a:moveTo>
                  <a:cubicBezTo>
                    <a:pt x="236" y="1"/>
                    <a:pt x="201" y="7"/>
                    <a:pt x="166" y="21"/>
                  </a:cubicBezTo>
                  <a:cubicBezTo>
                    <a:pt x="33" y="87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2"/>
                  </a:cubicBezTo>
                  <a:cubicBezTo>
                    <a:pt x="628" y="616"/>
                    <a:pt x="695" y="418"/>
                    <a:pt x="595" y="220"/>
                  </a:cubicBezTo>
                  <a:cubicBezTo>
                    <a:pt x="517" y="90"/>
                    <a:pt x="399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6936475" y="30053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5" y="21"/>
                  </a:cubicBezTo>
                  <a:cubicBezTo>
                    <a:pt x="33" y="87"/>
                    <a:pt x="0" y="286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94" y="418"/>
                    <a:pt x="595" y="219"/>
                  </a:cubicBezTo>
                  <a:cubicBezTo>
                    <a:pt x="517" y="90"/>
                    <a:pt x="398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6943900" y="2925150"/>
              <a:ext cx="16550" cy="18400"/>
            </a:xfrm>
            <a:custGeom>
              <a:avLst/>
              <a:gdLst/>
              <a:ahLst/>
              <a:cxnLst/>
              <a:rect l="l" t="t" r="r" b="b"/>
              <a:pathLst>
                <a:path w="662" h="736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4" y="120"/>
                    <a:pt x="1" y="318"/>
                    <a:pt x="67" y="484"/>
                  </a:cubicBezTo>
                  <a:cubicBezTo>
                    <a:pt x="145" y="641"/>
                    <a:pt x="286" y="735"/>
                    <a:pt x="406" y="735"/>
                  </a:cubicBezTo>
                  <a:cubicBezTo>
                    <a:pt x="438" y="735"/>
                    <a:pt x="469" y="729"/>
                    <a:pt x="496" y="715"/>
                  </a:cubicBezTo>
                  <a:cubicBezTo>
                    <a:pt x="629" y="616"/>
                    <a:pt x="662" y="418"/>
                    <a:pt x="562" y="252"/>
                  </a:cubicBezTo>
                  <a:cubicBezTo>
                    <a:pt x="510" y="95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6852175" y="302997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74" y="1"/>
                  </a:moveTo>
                  <a:cubicBezTo>
                    <a:pt x="236" y="1"/>
                    <a:pt x="199" y="9"/>
                    <a:pt x="166" y="26"/>
                  </a:cubicBezTo>
                  <a:cubicBezTo>
                    <a:pt x="34" y="92"/>
                    <a:pt x="1" y="290"/>
                    <a:pt x="67" y="455"/>
                  </a:cubicBezTo>
                  <a:cubicBezTo>
                    <a:pt x="145" y="612"/>
                    <a:pt x="286" y="707"/>
                    <a:pt x="406" y="707"/>
                  </a:cubicBezTo>
                  <a:cubicBezTo>
                    <a:pt x="438" y="707"/>
                    <a:pt x="469" y="701"/>
                    <a:pt x="496" y="687"/>
                  </a:cubicBezTo>
                  <a:cubicBezTo>
                    <a:pt x="629" y="621"/>
                    <a:pt x="662" y="389"/>
                    <a:pt x="562" y="224"/>
                  </a:cubicBezTo>
                  <a:cubicBezTo>
                    <a:pt x="513" y="75"/>
                    <a:pt x="389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6934800" y="2963975"/>
              <a:ext cx="17400" cy="17600"/>
            </a:xfrm>
            <a:custGeom>
              <a:avLst/>
              <a:gdLst/>
              <a:ahLst/>
              <a:cxnLst/>
              <a:rect l="l" t="t" r="r" b="b"/>
              <a:pathLst>
                <a:path w="696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1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95" y="418"/>
                    <a:pt x="596" y="220"/>
                  </a:cubicBezTo>
                  <a:cubicBezTo>
                    <a:pt x="518" y="90"/>
                    <a:pt x="379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6575350" y="29871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67" y="87"/>
                    <a:pt x="1" y="285"/>
                    <a:pt x="100" y="484"/>
                  </a:cubicBezTo>
                  <a:cubicBezTo>
                    <a:pt x="178" y="614"/>
                    <a:pt x="296" y="703"/>
                    <a:pt x="424" y="703"/>
                  </a:cubicBezTo>
                  <a:cubicBezTo>
                    <a:pt x="459" y="703"/>
                    <a:pt x="494" y="696"/>
                    <a:pt x="529" y="682"/>
                  </a:cubicBezTo>
                  <a:cubicBezTo>
                    <a:pt x="662" y="616"/>
                    <a:pt x="695" y="418"/>
                    <a:pt x="595" y="219"/>
                  </a:cubicBezTo>
                  <a:cubicBezTo>
                    <a:pt x="518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6754675" y="303505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66" y="484"/>
                  </a:cubicBezTo>
                  <a:cubicBezTo>
                    <a:pt x="144" y="614"/>
                    <a:pt x="284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19"/>
                  </a:cubicBezTo>
                  <a:cubicBezTo>
                    <a:pt x="510" y="89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6767900" y="30028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66" y="484"/>
                  </a:cubicBezTo>
                  <a:cubicBezTo>
                    <a:pt x="144" y="614"/>
                    <a:pt x="283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19"/>
                  </a:cubicBezTo>
                  <a:cubicBezTo>
                    <a:pt x="510" y="89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6740625" y="29929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3" y="87"/>
                    <a:pt x="0" y="286"/>
                    <a:pt x="99" y="451"/>
                  </a:cubicBezTo>
                  <a:cubicBezTo>
                    <a:pt x="178" y="608"/>
                    <a:pt x="298" y="703"/>
                    <a:pt x="410" y="703"/>
                  </a:cubicBezTo>
                  <a:cubicBezTo>
                    <a:pt x="439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20"/>
                  </a:cubicBezTo>
                  <a:cubicBezTo>
                    <a:pt x="517" y="90"/>
                    <a:pt x="398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6799300" y="29870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7" y="0"/>
                  </a:moveTo>
                  <a:cubicBezTo>
                    <a:pt x="269" y="0"/>
                    <a:pt x="231" y="8"/>
                    <a:pt x="198" y="25"/>
                  </a:cubicBezTo>
                  <a:cubicBezTo>
                    <a:pt x="66" y="91"/>
                    <a:pt x="0" y="289"/>
                    <a:pt x="99" y="455"/>
                  </a:cubicBezTo>
                  <a:cubicBezTo>
                    <a:pt x="178" y="612"/>
                    <a:pt x="318" y="706"/>
                    <a:pt x="439" y="706"/>
                  </a:cubicBezTo>
                  <a:cubicBezTo>
                    <a:pt x="471" y="706"/>
                    <a:pt x="501" y="700"/>
                    <a:pt x="529" y="686"/>
                  </a:cubicBezTo>
                  <a:cubicBezTo>
                    <a:pt x="661" y="620"/>
                    <a:pt x="694" y="389"/>
                    <a:pt x="595" y="223"/>
                  </a:cubicBezTo>
                  <a:cubicBezTo>
                    <a:pt x="545" y="75"/>
                    <a:pt x="422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6800125" y="3022650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55" y="1"/>
                  </a:moveTo>
                  <a:cubicBezTo>
                    <a:pt x="223" y="1"/>
                    <a:pt x="193" y="7"/>
                    <a:pt x="165" y="21"/>
                  </a:cubicBezTo>
                  <a:cubicBezTo>
                    <a:pt x="33" y="87"/>
                    <a:pt x="0" y="319"/>
                    <a:pt x="66" y="484"/>
                  </a:cubicBezTo>
                  <a:cubicBezTo>
                    <a:pt x="141" y="633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8" y="616"/>
                    <a:pt x="661" y="418"/>
                    <a:pt x="562" y="253"/>
                  </a:cubicBezTo>
                  <a:cubicBezTo>
                    <a:pt x="510" y="96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6696000" y="301440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69" y="0"/>
                  </a:moveTo>
                  <a:cubicBezTo>
                    <a:pt x="235" y="0"/>
                    <a:pt x="200" y="7"/>
                    <a:pt x="166" y="21"/>
                  </a:cubicBezTo>
                  <a:cubicBezTo>
                    <a:pt x="33" y="87"/>
                    <a:pt x="0" y="318"/>
                    <a:pt x="100" y="483"/>
                  </a:cubicBezTo>
                  <a:cubicBezTo>
                    <a:pt x="174" y="632"/>
                    <a:pt x="285" y="707"/>
                    <a:pt x="392" y="707"/>
                  </a:cubicBezTo>
                  <a:cubicBezTo>
                    <a:pt x="428" y="707"/>
                    <a:pt x="463" y="698"/>
                    <a:pt x="496" y="682"/>
                  </a:cubicBezTo>
                  <a:cubicBezTo>
                    <a:pt x="628" y="616"/>
                    <a:pt x="695" y="417"/>
                    <a:pt x="595" y="252"/>
                  </a:cubicBezTo>
                  <a:cubicBezTo>
                    <a:pt x="517" y="95"/>
                    <a:pt x="397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6776975" y="305985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56" y="0"/>
                  </a:moveTo>
                  <a:cubicBezTo>
                    <a:pt x="224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83"/>
                  </a:cubicBezTo>
                  <a:cubicBezTo>
                    <a:pt x="149" y="632"/>
                    <a:pt x="273" y="707"/>
                    <a:pt x="388" y="707"/>
                  </a:cubicBezTo>
                  <a:cubicBezTo>
                    <a:pt x="426" y="707"/>
                    <a:pt x="463" y="698"/>
                    <a:pt x="496" y="682"/>
                  </a:cubicBezTo>
                  <a:cubicBezTo>
                    <a:pt x="629" y="616"/>
                    <a:pt x="662" y="417"/>
                    <a:pt x="596" y="252"/>
                  </a:cubicBezTo>
                  <a:cubicBezTo>
                    <a:pt x="517" y="95"/>
                    <a:pt x="377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6818300" y="301027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8" y="0"/>
                  </a:moveTo>
                  <a:cubicBezTo>
                    <a:pt x="257" y="0"/>
                    <a:pt x="226" y="7"/>
                    <a:pt x="199" y="20"/>
                  </a:cubicBezTo>
                  <a:cubicBezTo>
                    <a:pt x="66" y="87"/>
                    <a:pt x="0" y="285"/>
                    <a:pt x="99" y="483"/>
                  </a:cubicBezTo>
                  <a:cubicBezTo>
                    <a:pt x="174" y="632"/>
                    <a:pt x="304" y="706"/>
                    <a:pt x="420" y="706"/>
                  </a:cubicBezTo>
                  <a:cubicBezTo>
                    <a:pt x="459" y="706"/>
                    <a:pt x="496" y="698"/>
                    <a:pt x="529" y="682"/>
                  </a:cubicBezTo>
                  <a:cubicBezTo>
                    <a:pt x="661" y="615"/>
                    <a:pt x="694" y="417"/>
                    <a:pt x="595" y="252"/>
                  </a:cubicBezTo>
                  <a:cubicBezTo>
                    <a:pt x="543" y="95"/>
                    <a:pt x="408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6665425" y="31010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9" y="1"/>
                  </a:moveTo>
                  <a:cubicBezTo>
                    <a:pt x="248" y="1"/>
                    <a:pt x="207" y="9"/>
                    <a:pt x="166" y="25"/>
                  </a:cubicBezTo>
                  <a:cubicBezTo>
                    <a:pt x="33" y="91"/>
                    <a:pt x="0" y="290"/>
                    <a:pt x="100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40" y="707"/>
                    <a:pt x="469" y="700"/>
                    <a:pt x="496" y="686"/>
                  </a:cubicBezTo>
                  <a:cubicBezTo>
                    <a:pt x="628" y="620"/>
                    <a:pt x="695" y="389"/>
                    <a:pt x="595" y="224"/>
                  </a:cubicBezTo>
                  <a:cubicBezTo>
                    <a:pt x="521" y="75"/>
                    <a:pt x="409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6805075" y="3054050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0" y="286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7"/>
                    <a:pt x="496" y="682"/>
                  </a:cubicBezTo>
                  <a:cubicBezTo>
                    <a:pt x="628" y="616"/>
                    <a:pt x="662" y="418"/>
                    <a:pt x="562" y="220"/>
                  </a:cubicBezTo>
                  <a:cubicBezTo>
                    <a:pt x="510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6917450" y="289952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6"/>
                    <a:pt x="497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6657150" y="29681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56" y="0"/>
                  </a:moveTo>
                  <a:cubicBezTo>
                    <a:pt x="224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83"/>
                  </a:cubicBezTo>
                  <a:cubicBezTo>
                    <a:pt x="150" y="632"/>
                    <a:pt x="274" y="707"/>
                    <a:pt x="388" y="707"/>
                  </a:cubicBezTo>
                  <a:cubicBezTo>
                    <a:pt x="426" y="707"/>
                    <a:pt x="464" y="698"/>
                    <a:pt x="497" y="682"/>
                  </a:cubicBezTo>
                  <a:cubicBezTo>
                    <a:pt x="629" y="616"/>
                    <a:pt x="695" y="417"/>
                    <a:pt x="596" y="252"/>
                  </a:cubicBezTo>
                  <a:cubicBezTo>
                    <a:pt x="517" y="95"/>
                    <a:pt x="377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6870350" y="2911925"/>
              <a:ext cx="16550" cy="18400"/>
            </a:xfrm>
            <a:custGeom>
              <a:avLst/>
              <a:gdLst/>
              <a:ahLst/>
              <a:cxnLst/>
              <a:rect l="l" t="t" r="r" b="b"/>
              <a:pathLst>
                <a:path w="662" h="736" extrusionOk="0">
                  <a:moveTo>
                    <a:pt x="256" y="1"/>
                  </a:moveTo>
                  <a:cubicBezTo>
                    <a:pt x="224" y="1"/>
                    <a:pt x="194" y="7"/>
                    <a:pt x="166" y="21"/>
                  </a:cubicBezTo>
                  <a:cubicBezTo>
                    <a:pt x="34" y="120"/>
                    <a:pt x="1" y="319"/>
                    <a:pt x="67" y="484"/>
                  </a:cubicBezTo>
                  <a:cubicBezTo>
                    <a:pt x="145" y="641"/>
                    <a:pt x="286" y="736"/>
                    <a:pt x="407" y="736"/>
                  </a:cubicBezTo>
                  <a:cubicBezTo>
                    <a:pt x="438" y="736"/>
                    <a:pt x="469" y="729"/>
                    <a:pt x="497" y="715"/>
                  </a:cubicBezTo>
                  <a:cubicBezTo>
                    <a:pt x="629" y="616"/>
                    <a:pt x="662" y="418"/>
                    <a:pt x="563" y="252"/>
                  </a:cubicBezTo>
                  <a:cubicBezTo>
                    <a:pt x="510" y="96"/>
                    <a:pt x="375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6835650" y="2982875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303" y="1"/>
                  </a:moveTo>
                  <a:cubicBezTo>
                    <a:pt x="267" y="1"/>
                    <a:pt x="232" y="9"/>
                    <a:pt x="199" y="26"/>
                  </a:cubicBezTo>
                  <a:cubicBezTo>
                    <a:pt x="34" y="92"/>
                    <a:pt x="0" y="290"/>
                    <a:pt x="100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40" y="707"/>
                    <a:pt x="469" y="701"/>
                    <a:pt x="496" y="687"/>
                  </a:cubicBezTo>
                  <a:cubicBezTo>
                    <a:pt x="662" y="621"/>
                    <a:pt x="695" y="422"/>
                    <a:pt x="595" y="224"/>
                  </a:cubicBezTo>
                  <a:cubicBezTo>
                    <a:pt x="521" y="75"/>
                    <a:pt x="410" y="1"/>
                    <a:pt x="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6877800" y="2990800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83" y="0"/>
                  </a:moveTo>
                  <a:cubicBezTo>
                    <a:pt x="241" y="0"/>
                    <a:pt x="201" y="13"/>
                    <a:pt x="165" y="39"/>
                  </a:cubicBezTo>
                  <a:cubicBezTo>
                    <a:pt x="33" y="105"/>
                    <a:pt x="0" y="304"/>
                    <a:pt x="99" y="469"/>
                  </a:cubicBezTo>
                  <a:cubicBezTo>
                    <a:pt x="152" y="626"/>
                    <a:pt x="287" y="721"/>
                    <a:pt x="406" y="721"/>
                  </a:cubicBezTo>
                  <a:cubicBezTo>
                    <a:pt x="438" y="721"/>
                    <a:pt x="468" y="714"/>
                    <a:pt x="496" y="700"/>
                  </a:cubicBezTo>
                  <a:cubicBezTo>
                    <a:pt x="628" y="634"/>
                    <a:pt x="661" y="403"/>
                    <a:pt x="595" y="238"/>
                  </a:cubicBezTo>
                  <a:cubicBezTo>
                    <a:pt x="523" y="92"/>
                    <a:pt x="397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6895150" y="301275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55" y="0"/>
                  </a:moveTo>
                  <a:cubicBezTo>
                    <a:pt x="224" y="0"/>
                    <a:pt x="193" y="7"/>
                    <a:pt x="166" y="21"/>
                  </a:cubicBezTo>
                  <a:cubicBezTo>
                    <a:pt x="33" y="87"/>
                    <a:pt x="0" y="318"/>
                    <a:pt x="66" y="483"/>
                  </a:cubicBezTo>
                  <a:cubicBezTo>
                    <a:pt x="141" y="632"/>
                    <a:pt x="271" y="706"/>
                    <a:pt x="387" y="706"/>
                  </a:cubicBezTo>
                  <a:cubicBezTo>
                    <a:pt x="426" y="706"/>
                    <a:pt x="463" y="698"/>
                    <a:pt x="496" y="682"/>
                  </a:cubicBezTo>
                  <a:cubicBezTo>
                    <a:pt x="628" y="616"/>
                    <a:pt x="661" y="417"/>
                    <a:pt x="562" y="252"/>
                  </a:cubicBezTo>
                  <a:cubicBezTo>
                    <a:pt x="510" y="95"/>
                    <a:pt x="375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718300" y="295820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8"/>
                    <a:pt x="596" y="219"/>
                  </a:cubicBezTo>
                  <a:cubicBezTo>
                    <a:pt x="518" y="89"/>
                    <a:pt x="379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6694350" y="30813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90" y="0"/>
                  </a:moveTo>
                  <a:cubicBezTo>
                    <a:pt x="258" y="0"/>
                    <a:pt x="227" y="7"/>
                    <a:pt x="199" y="21"/>
                  </a:cubicBezTo>
                  <a:cubicBezTo>
                    <a:pt x="66" y="87"/>
                    <a:pt x="0" y="286"/>
                    <a:pt x="99" y="484"/>
                  </a:cubicBezTo>
                  <a:cubicBezTo>
                    <a:pt x="177" y="614"/>
                    <a:pt x="317" y="703"/>
                    <a:pt x="437" y="703"/>
                  </a:cubicBezTo>
                  <a:cubicBezTo>
                    <a:pt x="470" y="703"/>
                    <a:pt x="501" y="696"/>
                    <a:pt x="529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43" y="89"/>
                    <a:pt x="41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899275" y="292927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4" y="87"/>
                    <a:pt x="1" y="319"/>
                    <a:pt x="67" y="484"/>
                  </a:cubicBezTo>
                  <a:cubicBezTo>
                    <a:pt x="141" y="633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9" y="616"/>
                    <a:pt x="662" y="418"/>
                    <a:pt x="563" y="253"/>
                  </a:cubicBezTo>
                  <a:cubicBezTo>
                    <a:pt x="510" y="96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710050" y="304982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4" y="0"/>
                  </a:moveTo>
                  <a:cubicBezTo>
                    <a:pt x="236" y="0"/>
                    <a:pt x="199" y="9"/>
                    <a:pt x="166" y="25"/>
                  </a:cubicBezTo>
                  <a:cubicBezTo>
                    <a:pt x="33" y="91"/>
                    <a:pt x="0" y="289"/>
                    <a:pt x="66" y="455"/>
                  </a:cubicBezTo>
                  <a:cubicBezTo>
                    <a:pt x="145" y="612"/>
                    <a:pt x="285" y="707"/>
                    <a:pt x="406" y="707"/>
                  </a:cubicBezTo>
                  <a:cubicBezTo>
                    <a:pt x="438" y="707"/>
                    <a:pt x="468" y="700"/>
                    <a:pt x="496" y="686"/>
                  </a:cubicBezTo>
                  <a:cubicBezTo>
                    <a:pt x="628" y="620"/>
                    <a:pt x="661" y="422"/>
                    <a:pt x="562" y="223"/>
                  </a:cubicBezTo>
                  <a:cubicBezTo>
                    <a:pt x="513" y="75"/>
                    <a:pt x="389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6707575" y="29871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94" y="418"/>
                    <a:pt x="595" y="219"/>
                  </a:cubicBezTo>
                  <a:cubicBezTo>
                    <a:pt x="517" y="89"/>
                    <a:pt x="398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323225" y="1204025"/>
              <a:ext cx="2402200" cy="450825"/>
            </a:xfrm>
            <a:custGeom>
              <a:avLst/>
              <a:gdLst/>
              <a:ahLst/>
              <a:cxnLst/>
              <a:rect l="l" t="t" r="r" b="b"/>
              <a:pathLst>
                <a:path w="96088" h="18033" extrusionOk="0">
                  <a:moveTo>
                    <a:pt x="67360" y="0"/>
                  </a:moveTo>
                  <a:cubicBezTo>
                    <a:pt x="64411" y="0"/>
                    <a:pt x="61438" y="344"/>
                    <a:pt x="58671" y="1304"/>
                  </a:cubicBezTo>
                  <a:cubicBezTo>
                    <a:pt x="57084" y="1866"/>
                    <a:pt x="55795" y="2759"/>
                    <a:pt x="54771" y="3783"/>
                  </a:cubicBezTo>
                  <a:cubicBezTo>
                    <a:pt x="53680" y="4907"/>
                    <a:pt x="53118" y="6791"/>
                    <a:pt x="51531" y="7254"/>
                  </a:cubicBezTo>
                  <a:cubicBezTo>
                    <a:pt x="51061" y="7380"/>
                    <a:pt x="50578" y="7427"/>
                    <a:pt x="50091" y="7427"/>
                  </a:cubicBezTo>
                  <a:cubicBezTo>
                    <a:pt x="49178" y="7427"/>
                    <a:pt x="48251" y="7263"/>
                    <a:pt x="47367" y="7155"/>
                  </a:cubicBezTo>
                  <a:cubicBezTo>
                    <a:pt x="46686" y="7091"/>
                    <a:pt x="45882" y="6931"/>
                    <a:pt x="45122" y="6931"/>
                  </a:cubicBezTo>
                  <a:cubicBezTo>
                    <a:pt x="44702" y="6931"/>
                    <a:pt x="44294" y="6980"/>
                    <a:pt x="43929" y="7122"/>
                  </a:cubicBezTo>
                  <a:cubicBezTo>
                    <a:pt x="42974" y="7504"/>
                    <a:pt x="42724" y="8315"/>
                    <a:pt x="41525" y="8315"/>
                  </a:cubicBezTo>
                  <a:cubicBezTo>
                    <a:pt x="41480" y="8315"/>
                    <a:pt x="41432" y="8314"/>
                    <a:pt x="41384" y="8312"/>
                  </a:cubicBezTo>
                  <a:cubicBezTo>
                    <a:pt x="40161" y="8279"/>
                    <a:pt x="38971" y="8212"/>
                    <a:pt x="37748" y="8212"/>
                  </a:cubicBezTo>
                  <a:cubicBezTo>
                    <a:pt x="37559" y="8212"/>
                    <a:pt x="37174" y="8211"/>
                    <a:pt x="36624" y="8211"/>
                  </a:cubicBezTo>
                  <a:cubicBezTo>
                    <a:pt x="31399" y="8211"/>
                    <a:pt x="11247" y="8373"/>
                    <a:pt x="2215" y="11782"/>
                  </a:cubicBezTo>
                  <a:lnTo>
                    <a:pt x="1" y="17269"/>
                  </a:lnTo>
                  <a:cubicBezTo>
                    <a:pt x="8842" y="12473"/>
                    <a:pt x="31349" y="11995"/>
                    <a:pt x="37712" y="11995"/>
                  </a:cubicBezTo>
                  <a:cubicBezTo>
                    <a:pt x="38628" y="11995"/>
                    <a:pt x="39210" y="12005"/>
                    <a:pt x="39368" y="12014"/>
                  </a:cubicBezTo>
                  <a:cubicBezTo>
                    <a:pt x="39471" y="12017"/>
                    <a:pt x="39575" y="12019"/>
                    <a:pt x="39680" y="12019"/>
                  </a:cubicBezTo>
                  <a:cubicBezTo>
                    <a:pt x="40220" y="12019"/>
                    <a:pt x="40768" y="11976"/>
                    <a:pt x="41302" y="11976"/>
                  </a:cubicBezTo>
                  <a:cubicBezTo>
                    <a:pt x="41553" y="11976"/>
                    <a:pt x="41802" y="11986"/>
                    <a:pt x="42045" y="12014"/>
                  </a:cubicBezTo>
                  <a:cubicBezTo>
                    <a:pt x="42739" y="12113"/>
                    <a:pt x="42937" y="12509"/>
                    <a:pt x="43565" y="12708"/>
                  </a:cubicBezTo>
                  <a:cubicBezTo>
                    <a:pt x="44010" y="12868"/>
                    <a:pt x="44505" y="12923"/>
                    <a:pt x="45015" y="12923"/>
                  </a:cubicBezTo>
                  <a:cubicBezTo>
                    <a:pt x="45870" y="12923"/>
                    <a:pt x="46766" y="12770"/>
                    <a:pt x="47532" y="12708"/>
                  </a:cubicBezTo>
                  <a:cubicBezTo>
                    <a:pt x="48623" y="12642"/>
                    <a:pt x="49647" y="12609"/>
                    <a:pt x="50705" y="12410"/>
                  </a:cubicBezTo>
                  <a:cubicBezTo>
                    <a:pt x="50911" y="12372"/>
                    <a:pt x="51100" y="12354"/>
                    <a:pt x="51275" y="12354"/>
                  </a:cubicBezTo>
                  <a:cubicBezTo>
                    <a:pt x="52165" y="12354"/>
                    <a:pt x="52681" y="12832"/>
                    <a:pt x="53151" y="13633"/>
                  </a:cubicBezTo>
                  <a:cubicBezTo>
                    <a:pt x="53812" y="14658"/>
                    <a:pt x="54804" y="15319"/>
                    <a:pt x="55861" y="15914"/>
                  </a:cubicBezTo>
                  <a:cubicBezTo>
                    <a:pt x="58175" y="17203"/>
                    <a:pt x="60786" y="17963"/>
                    <a:pt x="63695" y="18029"/>
                  </a:cubicBezTo>
                  <a:cubicBezTo>
                    <a:pt x="63850" y="18032"/>
                    <a:pt x="64004" y="18033"/>
                    <a:pt x="64158" y="18033"/>
                  </a:cubicBezTo>
                  <a:cubicBezTo>
                    <a:pt x="66114" y="18033"/>
                    <a:pt x="68043" y="17842"/>
                    <a:pt x="69942" y="17567"/>
                  </a:cubicBezTo>
                  <a:cubicBezTo>
                    <a:pt x="74471" y="17005"/>
                    <a:pt x="78801" y="15583"/>
                    <a:pt x="83032" y="13931"/>
                  </a:cubicBezTo>
                  <a:cubicBezTo>
                    <a:pt x="84453" y="13402"/>
                    <a:pt x="85808" y="12906"/>
                    <a:pt x="87130" y="12179"/>
                  </a:cubicBezTo>
                  <a:cubicBezTo>
                    <a:pt x="88849" y="11286"/>
                    <a:pt x="91097" y="10361"/>
                    <a:pt x="92419" y="8973"/>
                  </a:cubicBezTo>
                  <a:cubicBezTo>
                    <a:pt x="96088" y="5138"/>
                    <a:pt x="77677" y="1337"/>
                    <a:pt x="75991" y="1007"/>
                  </a:cubicBezTo>
                  <a:cubicBezTo>
                    <a:pt x="74372" y="676"/>
                    <a:pt x="72917" y="313"/>
                    <a:pt x="71265" y="180"/>
                  </a:cubicBezTo>
                  <a:cubicBezTo>
                    <a:pt x="69981" y="68"/>
                    <a:pt x="68673" y="0"/>
                    <a:pt x="67360" y="0"/>
                  </a:cubicBezTo>
                  <a:close/>
                </a:path>
              </a:pathLst>
            </a:custGeom>
            <a:solidFill>
              <a:srgbClr val="D5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323225" y="1199425"/>
              <a:ext cx="2402200" cy="456175"/>
            </a:xfrm>
            <a:custGeom>
              <a:avLst/>
              <a:gdLst/>
              <a:ahLst/>
              <a:cxnLst/>
              <a:rect l="l" t="t" r="r" b="b"/>
              <a:pathLst>
                <a:path w="96088" h="18247" fill="none" extrusionOk="0">
                  <a:moveTo>
                    <a:pt x="1" y="17453"/>
                  </a:moveTo>
                  <a:cubicBezTo>
                    <a:pt x="10115" y="11966"/>
                    <a:pt x="38112" y="12132"/>
                    <a:pt x="39368" y="12198"/>
                  </a:cubicBezTo>
                  <a:cubicBezTo>
                    <a:pt x="40260" y="12231"/>
                    <a:pt x="41186" y="12098"/>
                    <a:pt x="42045" y="12198"/>
                  </a:cubicBezTo>
                  <a:cubicBezTo>
                    <a:pt x="42739" y="12297"/>
                    <a:pt x="42937" y="12693"/>
                    <a:pt x="43565" y="12892"/>
                  </a:cubicBezTo>
                  <a:cubicBezTo>
                    <a:pt x="44755" y="13321"/>
                    <a:pt x="46309" y="12991"/>
                    <a:pt x="47532" y="12892"/>
                  </a:cubicBezTo>
                  <a:cubicBezTo>
                    <a:pt x="48623" y="12826"/>
                    <a:pt x="49647" y="12793"/>
                    <a:pt x="50705" y="12594"/>
                  </a:cubicBezTo>
                  <a:cubicBezTo>
                    <a:pt x="51961" y="12363"/>
                    <a:pt x="52589" y="12859"/>
                    <a:pt x="53151" y="13817"/>
                  </a:cubicBezTo>
                  <a:cubicBezTo>
                    <a:pt x="53812" y="14842"/>
                    <a:pt x="54804" y="15503"/>
                    <a:pt x="55861" y="16098"/>
                  </a:cubicBezTo>
                  <a:cubicBezTo>
                    <a:pt x="58175" y="17387"/>
                    <a:pt x="60786" y="18147"/>
                    <a:pt x="63695" y="18213"/>
                  </a:cubicBezTo>
                  <a:cubicBezTo>
                    <a:pt x="65811" y="18246"/>
                    <a:pt x="67893" y="18048"/>
                    <a:pt x="69942" y="17751"/>
                  </a:cubicBezTo>
                  <a:cubicBezTo>
                    <a:pt x="74471" y="17189"/>
                    <a:pt x="78801" y="15767"/>
                    <a:pt x="83032" y="14115"/>
                  </a:cubicBezTo>
                  <a:cubicBezTo>
                    <a:pt x="84453" y="13586"/>
                    <a:pt x="85808" y="13090"/>
                    <a:pt x="87130" y="12363"/>
                  </a:cubicBezTo>
                  <a:cubicBezTo>
                    <a:pt x="88849" y="11470"/>
                    <a:pt x="91097" y="10545"/>
                    <a:pt x="92419" y="9157"/>
                  </a:cubicBezTo>
                  <a:cubicBezTo>
                    <a:pt x="96088" y="5322"/>
                    <a:pt x="77677" y="1521"/>
                    <a:pt x="75991" y="1191"/>
                  </a:cubicBezTo>
                  <a:cubicBezTo>
                    <a:pt x="74372" y="860"/>
                    <a:pt x="72917" y="497"/>
                    <a:pt x="71265" y="364"/>
                  </a:cubicBezTo>
                  <a:cubicBezTo>
                    <a:pt x="67100" y="1"/>
                    <a:pt x="62671" y="100"/>
                    <a:pt x="58671" y="1488"/>
                  </a:cubicBezTo>
                  <a:cubicBezTo>
                    <a:pt x="57084" y="2050"/>
                    <a:pt x="55795" y="2943"/>
                    <a:pt x="54771" y="3967"/>
                  </a:cubicBezTo>
                  <a:cubicBezTo>
                    <a:pt x="53680" y="5091"/>
                    <a:pt x="53118" y="6975"/>
                    <a:pt x="51531" y="7438"/>
                  </a:cubicBezTo>
                  <a:cubicBezTo>
                    <a:pt x="50176" y="7801"/>
                    <a:pt x="48722" y="7504"/>
                    <a:pt x="47367" y="7339"/>
                  </a:cubicBezTo>
                  <a:cubicBezTo>
                    <a:pt x="46309" y="7240"/>
                    <a:pt x="44954" y="6909"/>
                    <a:pt x="43929" y="7306"/>
                  </a:cubicBezTo>
                  <a:cubicBezTo>
                    <a:pt x="42937" y="7702"/>
                    <a:pt x="42706" y="8562"/>
                    <a:pt x="41384" y="8496"/>
                  </a:cubicBezTo>
                  <a:cubicBezTo>
                    <a:pt x="40161" y="8463"/>
                    <a:pt x="38971" y="8396"/>
                    <a:pt x="37748" y="8396"/>
                  </a:cubicBezTo>
                  <a:cubicBezTo>
                    <a:pt x="35765" y="8396"/>
                    <a:pt x="12197" y="8198"/>
                    <a:pt x="2215" y="11966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952775" y="1232025"/>
              <a:ext cx="542100" cy="392975"/>
            </a:xfrm>
            <a:custGeom>
              <a:avLst/>
              <a:gdLst/>
              <a:ahLst/>
              <a:cxnLst/>
              <a:rect l="l" t="t" r="r" b="b"/>
              <a:pathLst>
                <a:path w="21684" h="15719" extrusionOk="0">
                  <a:moveTo>
                    <a:pt x="1808" y="1"/>
                  </a:moveTo>
                  <a:cubicBezTo>
                    <a:pt x="1520" y="1"/>
                    <a:pt x="1237" y="31"/>
                    <a:pt x="959" y="118"/>
                  </a:cubicBezTo>
                  <a:cubicBezTo>
                    <a:pt x="1" y="449"/>
                    <a:pt x="67" y="1242"/>
                    <a:pt x="133" y="1936"/>
                  </a:cubicBezTo>
                  <a:cubicBezTo>
                    <a:pt x="199" y="2795"/>
                    <a:pt x="430" y="3622"/>
                    <a:pt x="529" y="4481"/>
                  </a:cubicBezTo>
                  <a:cubicBezTo>
                    <a:pt x="629" y="5142"/>
                    <a:pt x="629" y="5770"/>
                    <a:pt x="1389" y="6233"/>
                  </a:cubicBezTo>
                  <a:cubicBezTo>
                    <a:pt x="1984" y="6597"/>
                    <a:pt x="2645" y="6795"/>
                    <a:pt x="2942" y="7390"/>
                  </a:cubicBezTo>
                  <a:cubicBezTo>
                    <a:pt x="3306" y="8084"/>
                    <a:pt x="2645" y="8811"/>
                    <a:pt x="2083" y="9175"/>
                  </a:cubicBezTo>
                  <a:cubicBezTo>
                    <a:pt x="1224" y="9704"/>
                    <a:pt x="761" y="9472"/>
                    <a:pt x="1058" y="10563"/>
                  </a:cubicBezTo>
                  <a:cubicBezTo>
                    <a:pt x="1323" y="11422"/>
                    <a:pt x="1521" y="12117"/>
                    <a:pt x="1521" y="13042"/>
                  </a:cubicBezTo>
                  <a:cubicBezTo>
                    <a:pt x="1488" y="13604"/>
                    <a:pt x="1058" y="14695"/>
                    <a:pt x="1290" y="15191"/>
                  </a:cubicBezTo>
                  <a:cubicBezTo>
                    <a:pt x="1470" y="15587"/>
                    <a:pt x="1876" y="15718"/>
                    <a:pt x="2357" y="15718"/>
                  </a:cubicBezTo>
                  <a:cubicBezTo>
                    <a:pt x="2760" y="15718"/>
                    <a:pt x="3215" y="15626"/>
                    <a:pt x="3637" y="15521"/>
                  </a:cubicBezTo>
                  <a:cubicBezTo>
                    <a:pt x="5190" y="15124"/>
                    <a:pt x="6744" y="14959"/>
                    <a:pt x="8330" y="14496"/>
                  </a:cubicBezTo>
                  <a:cubicBezTo>
                    <a:pt x="10512" y="13868"/>
                    <a:pt x="12660" y="13273"/>
                    <a:pt x="14809" y="12612"/>
                  </a:cubicBezTo>
                  <a:cubicBezTo>
                    <a:pt x="16528" y="12084"/>
                    <a:pt x="18312" y="11687"/>
                    <a:pt x="19800" y="10629"/>
                  </a:cubicBezTo>
                  <a:cubicBezTo>
                    <a:pt x="20494" y="10100"/>
                    <a:pt x="21684" y="9241"/>
                    <a:pt x="20924" y="8580"/>
                  </a:cubicBezTo>
                  <a:cubicBezTo>
                    <a:pt x="20163" y="7919"/>
                    <a:pt x="17684" y="7654"/>
                    <a:pt x="18808" y="5903"/>
                  </a:cubicBezTo>
                  <a:cubicBezTo>
                    <a:pt x="19007" y="5638"/>
                    <a:pt x="20692" y="4845"/>
                    <a:pt x="20692" y="4845"/>
                  </a:cubicBezTo>
                  <a:cubicBezTo>
                    <a:pt x="20626" y="3423"/>
                    <a:pt x="18610" y="2696"/>
                    <a:pt x="17519" y="2333"/>
                  </a:cubicBezTo>
                  <a:cubicBezTo>
                    <a:pt x="16263" y="1903"/>
                    <a:pt x="14908" y="1639"/>
                    <a:pt x="13586" y="1341"/>
                  </a:cubicBezTo>
                  <a:cubicBezTo>
                    <a:pt x="10686" y="697"/>
                    <a:pt x="7724" y="84"/>
                    <a:pt x="4729" y="84"/>
                  </a:cubicBezTo>
                  <a:cubicBezTo>
                    <a:pt x="4651" y="84"/>
                    <a:pt x="4574" y="84"/>
                    <a:pt x="4496" y="85"/>
                  </a:cubicBezTo>
                  <a:cubicBezTo>
                    <a:pt x="4121" y="85"/>
                    <a:pt x="3791" y="114"/>
                    <a:pt x="3446" y="114"/>
                  </a:cubicBezTo>
                  <a:cubicBezTo>
                    <a:pt x="3273" y="114"/>
                    <a:pt x="3097" y="107"/>
                    <a:pt x="2909" y="85"/>
                  </a:cubicBezTo>
                  <a:cubicBezTo>
                    <a:pt x="2540" y="48"/>
                    <a:pt x="2171" y="1"/>
                    <a:pt x="1808" y="1"/>
                  </a:cubicBezTo>
                  <a:close/>
                </a:path>
              </a:pathLst>
            </a:custGeom>
            <a:solidFill>
              <a:srgbClr val="13BC5B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412925" y="1368750"/>
              <a:ext cx="95175" cy="66425"/>
            </a:xfrm>
            <a:custGeom>
              <a:avLst/>
              <a:gdLst/>
              <a:ahLst/>
              <a:cxnLst/>
              <a:rect l="l" t="t" r="r" b="b"/>
              <a:pathLst>
                <a:path w="3807" h="2657" extrusionOk="0">
                  <a:moveTo>
                    <a:pt x="2420" y="1"/>
                  </a:moveTo>
                  <a:cubicBezTo>
                    <a:pt x="2006" y="1"/>
                    <a:pt x="1583" y="123"/>
                    <a:pt x="1295" y="334"/>
                  </a:cubicBezTo>
                  <a:cubicBezTo>
                    <a:pt x="0" y="1345"/>
                    <a:pt x="1209" y="2657"/>
                    <a:pt x="2645" y="2657"/>
                  </a:cubicBezTo>
                  <a:cubicBezTo>
                    <a:pt x="2713" y="2657"/>
                    <a:pt x="2780" y="2654"/>
                    <a:pt x="2848" y="2648"/>
                  </a:cubicBezTo>
                  <a:cubicBezTo>
                    <a:pt x="2947" y="2648"/>
                    <a:pt x="3013" y="2615"/>
                    <a:pt x="3080" y="2615"/>
                  </a:cubicBezTo>
                  <a:cubicBezTo>
                    <a:pt x="3608" y="2516"/>
                    <a:pt x="3741" y="2119"/>
                    <a:pt x="3774" y="1690"/>
                  </a:cubicBezTo>
                  <a:cubicBezTo>
                    <a:pt x="3807" y="1194"/>
                    <a:pt x="3741" y="500"/>
                    <a:pt x="3245" y="202"/>
                  </a:cubicBezTo>
                  <a:cubicBezTo>
                    <a:pt x="3010" y="64"/>
                    <a:pt x="2717" y="1"/>
                    <a:pt x="2420" y="1"/>
                  </a:cubicBezTo>
                  <a:close/>
                </a:path>
              </a:pathLst>
            </a:custGeom>
            <a:solidFill>
              <a:srgbClr val="90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352975" y="1427500"/>
              <a:ext cx="1623800" cy="139675"/>
            </a:xfrm>
            <a:custGeom>
              <a:avLst/>
              <a:gdLst/>
              <a:ahLst/>
              <a:cxnLst/>
              <a:rect l="l" t="t" r="r" b="b"/>
              <a:pathLst>
                <a:path w="64952" h="5587" fill="none" extrusionOk="0">
                  <a:moveTo>
                    <a:pt x="0" y="5587"/>
                  </a:moveTo>
                  <a:cubicBezTo>
                    <a:pt x="2281" y="5157"/>
                    <a:pt x="4331" y="4033"/>
                    <a:pt x="6677" y="3570"/>
                  </a:cubicBezTo>
                  <a:cubicBezTo>
                    <a:pt x="9090" y="3141"/>
                    <a:pt x="11470" y="2711"/>
                    <a:pt x="13883" y="2347"/>
                  </a:cubicBezTo>
                  <a:cubicBezTo>
                    <a:pt x="19238" y="1587"/>
                    <a:pt x="24725" y="1323"/>
                    <a:pt x="30212" y="1290"/>
                  </a:cubicBezTo>
                  <a:cubicBezTo>
                    <a:pt x="31534" y="1290"/>
                    <a:pt x="32889" y="1290"/>
                    <a:pt x="34244" y="1290"/>
                  </a:cubicBezTo>
                  <a:cubicBezTo>
                    <a:pt x="37748" y="1323"/>
                    <a:pt x="41285" y="1091"/>
                    <a:pt x="44788" y="1191"/>
                  </a:cubicBezTo>
                  <a:cubicBezTo>
                    <a:pt x="49151" y="1290"/>
                    <a:pt x="53349" y="728"/>
                    <a:pt x="57679" y="596"/>
                  </a:cubicBezTo>
                  <a:cubicBezTo>
                    <a:pt x="58968" y="563"/>
                    <a:pt x="60291" y="496"/>
                    <a:pt x="61613" y="397"/>
                  </a:cubicBezTo>
                  <a:cubicBezTo>
                    <a:pt x="62737" y="298"/>
                    <a:pt x="63860" y="133"/>
                    <a:pt x="64951" y="1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2472550" y="1456875"/>
              <a:ext cx="67775" cy="23550"/>
            </a:xfrm>
            <a:custGeom>
              <a:avLst/>
              <a:gdLst/>
              <a:ahLst/>
              <a:cxnLst/>
              <a:rect l="l" t="t" r="r" b="b"/>
              <a:pathLst>
                <a:path w="2711" h="942" extrusionOk="0">
                  <a:moveTo>
                    <a:pt x="2371" y="1"/>
                  </a:moveTo>
                  <a:cubicBezTo>
                    <a:pt x="1918" y="1"/>
                    <a:pt x="1192" y="404"/>
                    <a:pt x="656" y="685"/>
                  </a:cubicBezTo>
                  <a:lnTo>
                    <a:pt x="656" y="685"/>
                  </a:lnTo>
                  <a:cubicBezTo>
                    <a:pt x="1364" y="520"/>
                    <a:pt x="2246" y="515"/>
                    <a:pt x="2711" y="148"/>
                  </a:cubicBezTo>
                  <a:cubicBezTo>
                    <a:pt x="2637" y="44"/>
                    <a:pt x="2519" y="1"/>
                    <a:pt x="2371" y="1"/>
                  </a:cubicBezTo>
                  <a:close/>
                  <a:moveTo>
                    <a:pt x="656" y="685"/>
                  </a:moveTo>
                  <a:cubicBezTo>
                    <a:pt x="407" y="743"/>
                    <a:pt x="181" y="821"/>
                    <a:pt x="0" y="941"/>
                  </a:cubicBezTo>
                  <a:lnTo>
                    <a:pt x="100" y="941"/>
                  </a:lnTo>
                  <a:cubicBezTo>
                    <a:pt x="223" y="908"/>
                    <a:pt x="421" y="808"/>
                    <a:pt x="656" y="685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2459325" y="1322550"/>
              <a:ext cx="72150" cy="19125"/>
            </a:xfrm>
            <a:custGeom>
              <a:avLst/>
              <a:gdLst/>
              <a:ahLst/>
              <a:cxnLst/>
              <a:rect l="l" t="t" r="r" b="b"/>
              <a:pathLst>
                <a:path w="2886" h="765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31"/>
                    <a:pt x="38" y="55"/>
                    <a:pt x="64" y="74"/>
                  </a:cubicBezTo>
                  <a:lnTo>
                    <a:pt x="64" y="74"/>
                  </a:lnTo>
                  <a:cubicBezTo>
                    <a:pt x="53" y="72"/>
                    <a:pt x="43" y="69"/>
                    <a:pt x="34" y="67"/>
                  </a:cubicBezTo>
                  <a:lnTo>
                    <a:pt x="34" y="67"/>
                  </a:lnTo>
                  <a:lnTo>
                    <a:pt x="166" y="133"/>
                  </a:lnTo>
                  <a:cubicBezTo>
                    <a:pt x="130" y="115"/>
                    <a:pt x="94" y="97"/>
                    <a:pt x="64" y="74"/>
                  </a:cubicBezTo>
                  <a:lnTo>
                    <a:pt x="64" y="74"/>
                  </a:lnTo>
                  <a:cubicBezTo>
                    <a:pt x="193" y="103"/>
                    <a:pt x="416" y="124"/>
                    <a:pt x="681" y="146"/>
                  </a:cubicBezTo>
                  <a:lnTo>
                    <a:pt x="681" y="146"/>
                  </a:lnTo>
                  <a:cubicBezTo>
                    <a:pt x="454" y="67"/>
                    <a:pt x="227" y="9"/>
                    <a:pt x="1" y="1"/>
                  </a:cubicBezTo>
                  <a:close/>
                  <a:moveTo>
                    <a:pt x="681" y="146"/>
                  </a:moveTo>
                  <a:cubicBezTo>
                    <a:pt x="1312" y="369"/>
                    <a:pt x="1948" y="765"/>
                    <a:pt x="2600" y="765"/>
                  </a:cubicBezTo>
                  <a:cubicBezTo>
                    <a:pt x="2637" y="765"/>
                    <a:pt x="2674" y="764"/>
                    <a:pt x="2711" y="761"/>
                  </a:cubicBezTo>
                  <a:cubicBezTo>
                    <a:pt x="2885" y="313"/>
                    <a:pt x="1557" y="221"/>
                    <a:pt x="681" y="146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2498175" y="1361175"/>
              <a:ext cx="101650" cy="77100"/>
            </a:xfrm>
            <a:custGeom>
              <a:avLst/>
              <a:gdLst/>
              <a:ahLst/>
              <a:cxnLst/>
              <a:rect l="l" t="t" r="r" b="b"/>
              <a:pathLst>
                <a:path w="4066" h="3084" extrusionOk="0">
                  <a:moveTo>
                    <a:pt x="1414" y="1"/>
                  </a:moveTo>
                  <a:cubicBezTo>
                    <a:pt x="1151" y="1"/>
                    <a:pt x="906" y="60"/>
                    <a:pt x="661" y="142"/>
                  </a:cubicBezTo>
                  <a:cubicBezTo>
                    <a:pt x="364" y="208"/>
                    <a:pt x="66" y="340"/>
                    <a:pt x="33" y="604"/>
                  </a:cubicBezTo>
                  <a:cubicBezTo>
                    <a:pt x="0" y="770"/>
                    <a:pt x="66" y="935"/>
                    <a:pt x="99" y="1067"/>
                  </a:cubicBezTo>
                  <a:cubicBezTo>
                    <a:pt x="132" y="1298"/>
                    <a:pt x="165" y="1497"/>
                    <a:pt x="165" y="1728"/>
                  </a:cubicBezTo>
                  <a:cubicBezTo>
                    <a:pt x="198" y="2026"/>
                    <a:pt x="33" y="2621"/>
                    <a:pt x="364" y="2852"/>
                  </a:cubicBezTo>
                  <a:cubicBezTo>
                    <a:pt x="694" y="3050"/>
                    <a:pt x="1190" y="3050"/>
                    <a:pt x="1587" y="3083"/>
                  </a:cubicBezTo>
                  <a:cubicBezTo>
                    <a:pt x="2182" y="3083"/>
                    <a:pt x="2843" y="2951"/>
                    <a:pt x="3339" y="2654"/>
                  </a:cubicBezTo>
                  <a:cubicBezTo>
                    <a:pt x="3768" y="2389"/>
                    <a:pt x="4066" y="1993"/>
                    <a:pt x="4066" y="1530"/>
                  </a:cubicBezTo>
                  <a:cubicBezTo>
                    <a:pt x="4066" y="1464"/>
                    <a:pt x="4066" y="1365"/>
                    <a:pt x="4033" y="1265"/>
                  </a:cubicBezTo>
                  <a:cubicBezTo>
                    <a:pt x="3735" y="373"/>
                    <a:pt x="2611" y="42"/>
                    <a:pt x="1587" y="9"/>
                  </a:cubicBezTo>
                  <a:cubicBezTo>
                    <a:pt x="1528" y="3"/>
                    <a:pt x="1471" y="1"/>
                    <a:pt x="1414" y="1"/>
                  </a:cubicBezTo>
                  <a:close/>
                </a:path>
              </a:pathLst>
            </a:custGeom>
            <a:solidFill>
              <a:srgbClr val="4CDAE5"/>
            </a:solidFill>
            <a:ln w="10750" cap="flat" cmpd="sng">
              <a:solidFill>
                <a:srgbClr val="3989E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494025" y="1381850"/>
              <a:ext cx="10675" cy="6225"/>
            </a:xfrm>
            <a:custGeom>
              <a:avLst/>
              <a:gdLst/>
              <a:ahLst/>
              <a:cxnLst/>
              <a:rect l="l" t="t" r="r" b="b"/>
              <a:pathLst>
                <a:path w="427" h="249" extrusionOk="0">
                  <a:moveTo>
                    <a:pt x="188" y="1"/>
                  </a:moveTo>
                  <a:cubicBezTo>
                    <a:pt x="171" y="1"/>
                    <a:pt x="152" y="3"/>
                    <a:pt x="133" y="9"/>
                  </a:cubicBezTo>
                  <a:cubicBezTo>
                    <a:pt x="1" y="42"/>
                    <a:pt x="34" y="207"/>
                    <a:pt x="166" y="240"/>
                  </a:cubicBezTo>
                  <a:cubicBezTo>
                    <a:pt x="191" y="246"/>
                    <a:pt x="213" y="248"/>
                    <a:pt x="233" y="248"/>
                  </a:cubicBezTo>
                  <a:cubicBezTo>
                    <a:pt x="426" y="248"/>
                    <a:pt x="36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2496525" y="1395900"/>
              <a:ext cx="10800" cy="6900"/>
            </a:xfrm>
            <a:custGeom>
              <a:avLst/>
              <a:gdLst/>
              <a:ahLst/>
              <a:cxnLst/>
              <a:rect l="l" t="t" r="r" b="b"/>
              <a:pathLst>
                <a:path w="432" h="276" extrusionOk="0">
                  <a:moveTo>
                    <a:pt x="187" y="1"/>
                  </a:moveTo>
                  <a:cubicBezTo>
                    <a:pt x="170" y="1"/>
                    <a:pt x="152" y="3"/>
                    <a:pt x="132" y="9"/>
                  </a:cubicBezTo>
                  <a:cubicBezTo>
                    <a:pt x="0" y="75"/>
                    <a:pt x="33" y="240"/>
                    <a:pt x="165" y="273"/>
                  </a:cubicBezTo>
                  <a:cubicBezTo>
                    <a:pt x="178" y="274"/>
                    <a:pt x="190" y="275"/>
                    <a:pt x="202" y="275"/>
                  </a:cubicBezTo>
                  <a:cubicBezTo>
                    <a:pt x="432" y="275"/>
                    <a:pt x="368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2496525" y="1409950"/>
              <a:ext cx="11475" cy="6200"/>
            </a:xfrm>
            <a:custGeom>
              <a:avLst/>
              <a:gdLst/>
              <a:ahLst/>
              <a:cxnLst/>
              <a:rect l="l" t="t" r="r" b="b"/>
              <a:pathLst>
                <a:path w="459" h="248" extrusionOk="0">
                  <a:moveTo>
                    <a:pt x="221" y="0"/>
                  </a:moveTo>
                  <a:cubicBezTo>
                    <a:pt x="203" y="0"/>
                    <a:pt x="185" y="3"/>
                    <a:pt x="165" y="9"/>
                  </a:cubicBezTo>
                  <a:cubicBezTo>
                    <a:pt x="0" y="42"/>
                    <a:pt x="66" y="207"/>
                    <a:pt x="198" y="240"/>
                  </a:cubicBezTo>
                  <a:cubicBezTo>
                    <a:pt x="223" y="245"/>
                    <a:pt x="245" y="248"/>
                    <a:pt x="265" y="248"/>
                  </a:cubicBezTo>
                  <a:cubicBezTo>
                    <a:pt x="459" y="248"/>
                    <a:pt x="393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2601450" y="1392800"/>
              <a:ext cx="21525" cy="13250"/>
            </a:xfrm>
            <a:custGeom>
              <a:avLst/>
              <a:gdLst/>
              <a:ahLst/>
              <a:cxnLst/>
              <a:rect l="l" t="t" r="r" b="b"/>
              <a:pathLst>
                <a:path w="861" h="530" fill="none" extrusionOk="0">
                  <a:moveTo>
                    <a:pt x="298" y="397"/>
                  </a:moveTo>
                  <a:cubicBezTo>
                    <a:pt x="1" y="265"/>
                    <a:pt x="397" y="0"/>
                    <a:pt x="629" y="133"/>
                  </a:cubicBezTo>
                  <a:cubicBezTo>
                    <a:pt x="860" y="232"/>
                    <a:pt x="563" y="529"/>
                    <a:pt x="298" y="397"/>
                  </a:cubicBezTo>
                  <a:close/>
                </a:path>
              </a:pathLst>
            </a:custGeom>
            <a:noFill/>
            <a:ln w="4950" cap="flat" cmpd="sng">
              <a:solidFill>
                <a:srgbClr val="A30D11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674300" y="1239650"/>
              <a:ext cx="288425" cy="161250"/>
            </a:xfrm>
            <a:custGeom>
              <a:avLst/>
              <a:gdLst/>
              <a:ahLst/>
              <a:cxnLst/>
              <a:rect l="l" t="t" r="r" b="b"/>
              <a:pathLst>
                <a:path w="11537" h="6450" extrusionOk="0">
                  <a:moveTo>
                    <a:pt x="8389" y="1870"/>
                  </a:moveTo>
                  <a:lnTo>
                    <a:pt x="8389" y="1870"/>
                  </a:lnTo>
                  <a:cubicBezTo>
                    <a:pt x="8297" y="2036"/>
                    <a:pt x="8220" y="2199"/>
                    <a:pt x="8165" y="2358"/>
                  </a:cubicBezTo>
                  <a:cubicBezTo>
                    <a:pt x="8165" y="2242"/>
                    <a:pt x="8258" y="2070"/>
                    <a:pt x="8389" y="1870"/>
                  </a:cubicBezTo>
                  <a:close/>
                  <a:moveTo>
                    <a:pt x="3150" y="4066"/>
                  </a:moveTo>
                  <a:cubicBezTo>
                    <a:pt x="3182" y="4081"/>
                    <a:pt x="3212" y="4096"/>
                    <a:pt x="3240" y="4110"/>
                  </a:cubicBezTo>
                  <a:cubicBezTo>
                    <a:pt x="3211" y="4096"/>
                    <a:pt x="3181" y="4081"/>
                    <a:pt x="3150" y="4066"/>
                  </a:cubicBezTo>
                  <a:close/>
                  <a:moveTo>
                    <a:pt x="8611" y="1"/>
                  </a:moveTo>
                  <a:cubicBezTo>
                    <a:pt x="7644" y="1"/>
                    <a:pt x="6226" y="566"/>
                    <a:pt x="5520" y="904"/>
                  </a:cubicBezTo>
                  <a:cubicBezTo>
                    <a:pt x="5752" y="1201"/>
                    <a:pt x="5917" y="1499"/>
                    <a:pt x="6148" y="1796"/>
                  </a:cubicBezTo>
                  <a:cubicBezTo>
                    <a:pt x="5676" y="1508"/>
                    <a:pt x="5224" y="1156"/>
                    <a:pt x="4612" y="1156"/>
                  </a:cubicBezTo>
                  <a:cubicBezTo>
                    <a:pt x="4453" y="1156"/>
                    <a:pt x="4283" y="1180"/>
                    <a:pt x="4099" y="1234"/>
                  </a:cubicBezTo>
                  <a:cubicBezTo>
                    <a:pt x="3636" y="1367"/>
                    <a:pt x="2546" y="1829"/>
                    <a:pt x="2546" y="2193"/>
                  </a:cubicBezTo>
                  <a:cubicBezTo>
                    <a:pt x="2546" y="2528"/>
                    <a:pt x="3111" y="2674"/>
                    <a:pt x="3526" y="2831"/>
                  </a:cubicBezTo>
                  <a:lnTo>
                    <a:pt x="3526" y="2831"/>
                  </a:lnTo>
                  <a:cubicBezTo>
                    <a:pt x="3179" y="2702"/>
                    <a:pt x="2644" y="2570"/>
                    <a:pt x="2226" y="2570"/>
                  </a:cubicBezTo>
                  <a:cubicBezTo>
                    <a:pt x="1826" y="2570"/>
                    <a:pt x="1533" y="2691"/>
                    <a:pt x="1620" y="3052"/>
                  </a:cubicBezTo>
                  <a:cubicBezTo>
                    <a:pt x="1663" y="3209"/>
                    <a:pt x="1884" y="3385"/>
                    <a:pt x="2160" y="3552"/>
                  </a:cubicBezTo>
                  <a:lnTo>
                    <a:pt x="2160" y="3552"/>
                  </a:lnTo>
                  <a:cubicBezTo>
                    <a:pt x="1896" y="3438"/>
                    <a:pt x="1624" y="3356"/>
                    <a:pt x="1368" y="3356"/>
                  </a:cubicBezTo>
                  <a:cubicBezTo>
                    <a:pt x="1176" y="3356"/>
                    <a:pt x="993" y="3402"/>
                    <a:pt x="827" y="3515"/>
                  </a:cubicBezTo>
                  <a:cubicBezTo>
                    <a:pt x="67" y="4044"/>
                    <a:pt x="0" y="5300"/>
                    <a:pt x="926" y="5730"/>
                  </a:cubicBezTo>
                  <a:cubicBezTo>
                    <a:pt x="1160" y="5841"/>
                    <a:pt x="1472" y="5892"/>
                    <a:pt x="1798" y="5892"/>
                  </a:cubicBezTo>
                  <a:cubicBezTo>
                    <a:pt x="2345" y="5892"/>
                    <a:pt x="2929" y="5747"/>
                    <a:pt x="3240" y="5498"/>
                  </a:cubicBezTo>
                  <a:lnTo>
                    <a:pt x="3240" y="5498"/>
                  </a:lnTo>
                  <a:cubicBezTo>
                    <a:pt x="3008" y="5697"/>
                    <a:pt x="2513" y="5895"/>
                    <a:pt x="2347" y="6093"/>
                  </a:cubicBezTo>
                  <a:cubicBezTo>
                    <a:pt x="2686" y="6225"/>
                    <a:pt x="3273" y="6303"/>
                    <a:pt x="3830" y="6303"/>
                  </a:cubicBezTo>
                  <a:cubicBezTo>
                    <a:pt x="4251" y="6303"/>
                    <a:pt x="4655" y="6259"/>
                    <a:pt x="4926" y="6159"/>
                  </a:cubicBezTo>
                  <a:cubicBezTo>
                    <a:pt x="5605" y="5925"/>
                    <a:pt x="5786" y="5177"/>
                    <a:pt x="5834" y="4560"/>
                  </a:cubicBezTo>
                  <a:lnTo>
                    <a:pt x="5834" y="4560"/>
                  </a:lnTo>
                  <a:cubicBezTo>
                    <a:pt x="5861" y="4867"/>
                    <a:pt x="5917" y="5177"/>
                    <a:pt x="5917" y="5465"/>
                  </a:cubicBezTo>
                  <a:cubicBezTo>
                    <a:pt x="5917" y="5895"/>
                    <a:pt x="5719" y="6126"/>
                    <a:pt x="6281" y="6325"/>
                  </a:cubicBezTo>
                  <a:cubicBezTo>
                    <a:pt x="6523" y="6414"/>
                    <a:pt x="6849" y="6449"/>
                    <a:pt x="7194" y="6449"/>
                  </a:cubicBezTo>
                  <a:cubicBezTo>
                    <a:pt x="7743" y="6449"/>
                    <a:pt x="8341" y="6360"/>
                    <a:pt x="8727" y="6259"/>
                  </a:cubicBezTo>
                  <a:cubicBezTo>
                    <a:pt x="8594" y="5928"/>
                    <a:pt x="8330" y="5631"/>
                    <a:pt x="8264" y="5300"/>
                  </a:cubicBezTo>
                  <a:lnTo>
                    <a:pt x="8264" y="5300"/>
                  </a:lnTo>
                  <a:cubicBezTo>
                    <a:pt x="8808" y="5481"/>
                    <a:pt x="9241" y="6077"/>
                    <a:pt x="9892" y="6077"/>
                  </a:cubicBezTo>
                  <a:cubicBezTo>
                    <a:pt x="9953" y="6077"/>
                    <a:pt x="10017" y="6072"/>
                    <a:pt x="10082" y="6060"/>
                  </a:cubicBezTo>
                  <a:cubicBezTo>
                    <a:pt x="10677" y="5961"/>
                    <a:pt x="11140" y="5399"/>
                    <a:pt x="11239" y="5069"/>
                  </a:cubicBezTo>
                  <a:cubicBezTo>
                    <a:pt x="11437" y="4507"/>
                    <a:pt x="11173" y="4441"/>
                    <a:pt x="10412" y="4275"/>
                  </a:cubicBezTo>
                  <a:cubicBezTo>
                    <a:pt x="9090" y="4044"/>
                    <a:pt x="7636" y="3680"/>
                    <a:pt x="6611" y="3118"/>
                  </a:cubicBezTo>
                  <a:lnTo>
                    <a:pt x="6611" y="3118"/>
                  </a:lnTo>
                  <a:cubicBezTo>
                    <a:pt x="7336" y="3437"/>
                    <a:pt x="9026" y="3908"/>
                    <a:pt x="10099" y="3908"/>
                  </a:cubicBezTo>
                  <a:cubicBezTo>
                    <a:pt x="10250" y="3908"/>
                    <a:pt x="10389" y="3899"/>
                    <a:pt x="10512" y="3879"/>
                  </a:cubicBezTo>
                  <a:cubicBezTo>
                    <a:pt x="11536" y="3713"/>
                    <a:pt x="10941" y="2623"/>
                    <a:pt x="10611" y="2193"/>
                  </a:cubicBezTo>
                  <a:lnTo>
                    <a:pt x="10611" y="2193"/>
                  </a:lnTo>
                  <a:cubicBezTo>
                    <a:pt x="10016" y="2259"/>
                    <a:pt x="9718" y="2557"/>
                    <a:pt x="9222" y="2689"/>
                  </a:cubicBezTo>
                  <a:cubicBezTo>
                    <a:pt x="9586" y="2424"/>
                    <a:pt x="10181" y="2226"/>
                    <a:pt x="10412" y="1929"/>
                  </a:cubicBezTo>
                  <a:cubicBezTo>
                    <a:pt x="10611" y="1697"/>
                    <a:pt x="10644" y="1301"/>
                    <a:pt x="10743" y="1069"/>
                  </a:cubicBezTo>
                  <a:cubicBezTo>
                    <a:pt x="10934" y="402"/>
                    <a:pt x="10880" y="10"/>
                    <a:pt x="9818" y="10"/>
                  </a:cubicBezTo>
                  <a:cubicBezTo>
                    <a:pt x="9776" y="10"/>
                    <a:pt x="9731" y="10"/>
                    <a:pt x="9685" y="11"/>
                  </a:cubicBezTo>
                  <a:cubicBezTo>
                    <a:pt x="9510" y="268"/>
                    <a:pt x="9302" y="541"/>
                    <a:pt x="9095" y="821"/>
                  </a:cubicBezTo>
                  <a:lnTo>
                    <a:pt x="9095" y="821"/>
                  </a:lnTo>
                  <a:cubicBezTo>
                    <a:pt x="9320" y="408"/>
                    <a:pt x="9363" y="68"/>
                    <a:pt x="8826" y="11"/>
                  </a:cubicBezTo>
                  <a:cubicBezTo>
                    <a:pt x="8757" y="4"/>
                    <a:pt x="8685" y="1"/>
                    <a:pt x="8611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1690825" y="1479525"/>
              <a:ext cx="289250" cy="154850"/>
            </a:xfrm>
            <a:custGeom>
              <a:avLst/>
              <a:gdLst/>
              <a:ahLst/>
              <a:cxnLst/>
              <a:rect l="l" t="t" r="r" b="b"/>
              <a:pathLst>
                <a:path w="11570" h="6194" extrusionOk="0">
                  <a:moveTo>
                    <a:pt x="8165" y="3902"/>
                  </a:moveTo>
                  <a:cubicBezTo>
                    <a:pt x="8244" y="4105"/>
                    <a:pt x="8354" y="4309"/>
                    <a:pt x="8481" y="4514"/>
                  </a:cubicBezTo>
                  <a:lnTo>
                    <a:pt x="8481" y="4514"/>
                  </a:lnTo>
                  <a:cubicBezTo>
                    <a:pt x="8303" y="4265"/>
                    <a:pt x="8165" y="4044"/>
                    <a:pt x="8165" y="3902"/>
                  </a:cubicBezTo>
                  <a:close/>
                  <a:moveTo>
                    <a:pt x="7160" y="0"/>
                  </a:moveTo>
                  <a:cubicBezTo>
                    <a:pt x="6834" y="0"/>
                    <a:pt x="6524" y="28"/>
                    <a:pt x="6281" y="101"/>
                  </a:cubicBezTo>
                  <a:cubicBezTo>
                    <a:pt x="5752" y="299"/>
                    <a:pt x="5917" y="531"/>
                    <a:pt x="5917" y="928"/>
                  </a:cubicBezTo>
                  <a:cubicBezTo>
                    <a:pt x="5917" y="1213"/>
                    <a:pt x="5873" y="1509"/>
                    <a:pt x="5849" y="1804"/>
                  </a:cubicBezTo>
                  <a:lnTo>
                    <a:pt x="5849" y="1804"/>
                  </a:lnTo>
                  <a:cubicBezTo>
                    <a:pt x="5804" y="1209"/>
                    <a:pt x="5611" y="499"/>
                    <a:pt x="4959" y="266"/>
                  </a:cubicBezTo>
                  <a:cubicBezTo>
                    <a:pt x="4702" y="172"/>
                    <a:pt x="4324" y="133"/>
                    <a:pt x="3924" y="133"/>
                  </a:cubicBezTo>
                  <a:cubicBezTo>
                    <a:pt x="3345" y="133"/>
                    <a:pt x="2719" y="215"/>
                    <a:pt x="2347" y="333"/>
                  </a:cubicBezTo>
                  <a:cubicBezTo>
                    <a:pt x="2466" y="475"/>
                    <a:pt x="2756" y="618"/>
                    <a:pt x="3008" y="748"/>
                  </a:cubicBezTo>
                  <a:lnTo>
                    <a:pt x="3008" y="748"/>
                  </a:lnTo>
                  <a:cubicBezTo>
                    <a:pt x="2673" y="605"/>
                    <a:pt x="2210" y="524"/>
                    <a:pt x="1775" y="524"/>
                  </a:cubicBezTo>
                  <a:cubicBezTo>
                    <a:pt x="1456" y="524"/>
                    <a:pt x="1152" y="568"/>
                    <a:pt x="926" y="663"/>
                  </a:cubicBezTo>
                  <a:cubicBezTo>
                    <a:pt x="1" y="1093"/>
                    <a:pt x="67" y="2316"/>
                    <a:pt x="827" y="2812"/>
                  </a:cubicBezTo>
                  <a:cubicBezTo>
                    <a:pt x="1006" y="2928"/>
                    <a:pt x="1199" y="2975"/>
                    <a:pt x="1399" y="2975"/>
                  </a:cubicBezTo>
                  <a:cubicBezTo>
                    <a:pt x="1635" y="2975"/>
                    <a:pt x="1879" y="2909"/>
                    <a:pt x="2118" y="2814"/>
                  </a:cubicBezTo>
                  <a:lnTo>
                    <a:pt x="2118" y="2814"/>
                  </a:lnTo>
                  <a:cubicBezTo>
                    <a:pt x="1879" y="2961"/>
                    <a:pt x="1692" y="3111"/>
                    <a:pt x="1653" y="3241"/>
                  </a:cubicBezTo>
                  <a:cubicBezTo>
                    <a:pt x="1567" y="3585"/>
                    <a:pt x="1854" y="3699"/>
                    <a:pt x="2247" y="3699"/>
                  </a:cubicBezTo>
                  <a:cubicBezTo>
                    <a:pt x="2760" y="3699"/>
                    <a:pt x="3455" y="3505"/>
                    <a:pt x="3736" y="3373"/>
                  </a:cubicBezTo>
                  <a:lnTo>
                    <a:pt x="3736" y="3373"/>
                  </a:lnTo>
                  <a:cubicBezTo>
                    <a:pt x="3339" y="3572"/>
                    <a:pt x="2546" y="3704"/>
                    <a:pt x="2579" y="4068"/>
                  </a:cubicBezTo>
                  <a:cubicBezTo>
                    <a:pt x="2579" y="4431"/>
                    <a:pt x="3636" y="4861"/>
                    <a:pt x="4099" y="4993"/>
                  </a:cubicBezTo>
                  <a:cubicBezTo>
                    <a:pt x="4289" y="5041"/>
                    <a:pt x="4464" y="5062"/>
                    <a:pt x="4626" y="5062"/>
                  </a:cubicBezTo>
                  <a:cubicBezTo>
                    <a:pt x="5255" y="5062"/>
                    <a:pt x="5702" y="4746"/>
                    <a:pt x="6149" y="4431"/>
                  </a:cubicBezTo>
                  <a:lnTo>
                    <a:pt x="6149" y="4431"/>
                  </a:lnTo>
                  <a:cubicBezTo>
                    <a:pt x="5917" y="4729"/>
                    <a:pt x="5752" y="5026"/>
                    <a:pt x="5521" y="5324"/>
                  </a:cubicBezTo>
                  <a:cubicBezTo>
                    <a:pt x="6226" y="5630"/>
                    <a:pt x="7644" y="6194"/>
                    <a:pt x="8637" y="6194"/>
                  </a:cubicBezTo>
                  <a:cubicBezTo>
                    <a:pt x="8713" y="6194"/>
                    <a:pt x="8788" y="6190"/>
                    <a:pt x="8859" y="6183"/>
                  </a:cubicBezTo>
                  <a:cubicBezTo>
                    <a:pt x="9417" y="6123"/>
                    <a:pt x="9321" y="5752"/>
                    <a:pt x="9052" y="5318"/>
                  </a:cubicBezTo>
                  <a:lnTo>
                    <a:pt x="9052" y="5318"/>
                  </a:lnTo>
                  <a:cubicBezTo>
                    <a:pt x="9272" y="5605"/>
                    <a:pt x="9496" y="5885"/>
                    <a:pt x="9685" y="6150"/>
                  </a:cubicBezTo>
                  <a:cubicBezTo>
                    <a:pt x="9772" y="6155"/>
                    <a:pt x="9852" y="6157"/>
                    <a:pt x="9927" y="6157"/>
                  </a:cubicBezTo>
                  <a:cubicBezTo>
                    <a:pt x="10883" y="6157"/>
                    <a:pt x="10927" y="5771"/>
                    <a:pt x="10743" y="5158"/>
                  </a:cubicBezTo>
                  <a:cubicBezTo>
                    <a:pt x="10677" y="4927"/>
                    <a:pt x="10611" y="4563"/>
                    <a:pt x="10446" y="4332"/>
                  </a:cubicBezTo>
                  <a:cubicBezTo>
                    <a:pt x="10214" y="4035"/>
                    <a:pt x="9586" y="3836"/>
                    <a:pt x="9223" y="3605"/>
                  </a:cubicBezTo>
                  <a:lnTo>
                    <a:pt x="9223" y="3605"/>
                  </a:lnTo>
                  <a:cubicBezTo>
                    <a:pt x="9718" y="3737"/>
                    <a:pt x="10049" y="4035"/>
                    <a:pt x="10611" y="4101"/>
                  </a:cubicBezTo>
                  <a:cubicBezTo>
                    <a:pt x="10941" y="3638"/>
                    <a:pt x="11569" y="2613"/>
                    <a:pt x="10545" y="2448"/>
                  </a:cubicBezTo>
                  <a:cubicBezTo>
                    <a:pt x="10438" y="2434"/>
                    <a:pt x="10319" y="2427"/>
                    <a:pt x="10190" y="2427"/>
                  </a:cubicBezTo>
                  <a:cubicBezTo>
                    <a:pt x="9115" y="2427"/>
                    <a:pt x="7353" y="2884"/>
                    <a:pt x="6644" y="3208"/>
                  </a:cubicBezTo>
                  <a:cubicBezTo>
                    <a:pt x="7636" y="2646"/>
                    <a:pt x="9123" y="2316"/>
                    <a:pt x="10413" y="2084"/>
                  </a:cubicBezTo>
                  <a:cubicBezTo>
                    <a:pt x="11206" y="1919"/>
                    <a:pt x="11437" y="1853"/>
                    <a:pt x="11239" y="1324"/>
                  </a:cubicBezTo>
                  <a:cubicBezTo>
                    <a:pt x="11140" y="994"/>
                    <a:pt x="10710" y="465"/>
                    <a:pt x="10115" y="366"/>
                  </a:cubicBezTo>
                  <a:cubicBezTo>
                    <a:pt x="10044" y="354"/>
                    <a:pt x="9976" y="348"/>
                    <a:pt x="9910" y="348"/>
                  </a:cubicBezTo>
                  <a:cubicBezTo>
                    <a:pt x="9238" y="348"/>
                    <a:pt x="8809" y="915"/>
                    <a:pt x="8297" y="1126"/>
                  </a:cubicBezTo>
                  <a:cubicBezTo>
                    <a:pt x="8330" y="795"/>
                    <a:pt x="8595" y="498"/>
                    <a:pt x="8727" y="167"/>
                  </a:cubicBezTo>
                  <a:cubicBezTo>
                    <a:pt x="8330" y="84"/>
                    <a:pt x="7721" y="0"/>
                    <a:pt x="7160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1132225" y="2197800"/>
              <a:ext cx="2175775" cy="1109650"/>
            </a:xfrm>
            <a:custGeom>
              <a:avLst/>
              <a:gdLst/>
              <a:ahLst/>
              <a:cxnLst/>
              <a:rect l="l" t="t" r="r" b="b"/>
              <a:pathLst>
                <a:path w="87031" h="44386" extrusionOk="0">
                  <a:moveTo>
                    <a:pt x="83080" y="1"/>
                  </a:moveTo>
                  <a:cubicBezTo>
                    <a:pt x="78045" y="1"/>
                    <a:pt x="69558" y="2394"/>
                    <a:pt x="68455" y="2705"/>
                  </a:cubicBezTo>
                  <a:cubicBezTo>
                    <a:pt x="66868" y="3168"/>
                    <a:pt x="65414" y="3531"/>
                    <a:pt x="63860" y="4159"/>
                  </a:cubicBezTo>
                  <a:cubicBezTo>
                    <a:pt x="60026" y="5746"/>
                    <a:pt x="56126" y="7861"/>
                    <a:pt x="53217" y="10935"/>
                  </a:cubicBezTo>
                  <a:cubicBezTo>
                    <a:pt x="52060" y="12158"/>
                    <a:pt x="51333" y="13547"/>
                    <a:pt x="50903" y="14902"/>
                  </a:cubicBezTo>
                  <a:cubicBezTo>
                    <a:pt x="50440" y="16422"/>
                    <a:pt x="50804" y="18372"/>
                    <a:pt x="49614" y="19496"/>
                  </a:cubicBezTo>
                  <a:cubicBezTo>
                    <a:pt x="48589" y="20422"/>
                    <a:pt x="47135" y="20818"/>
                    <a:pt x="45879" y="21314"/>
                  </a:cubicBezTo>
                  <a:cubicBezTo>
                    <a:pt x="44887" y="21711"/>
                    <a:pt x="43499" y="22075"/>
                    <a:pt x="42805" y="22868"/>
                  </a:cubicBezTo>
                  <a:cubicBezTo>
                    <a:pt x="41945" y="23826"/>
                    <a:pt x="41945" y="24223"/>
                    <a:pt x="40855" y="24851"/>
                  </a:cubicBezTo>
                  <a:cubicBezTo>
                    <a:pt x="39795" y="25475"/>
                    <a:pt x="38617" y="25980"/>
                    <a:pt x="37350" y="25980"/>
                  </a:cubicBezTo>
                  <a:cubicBezTo>
                    <a:pt x="37273" y="25980"/>
                    <a:pt x="37197" y="25979"/>
                    <a:pt x="37120" y="25975"/>
                  </a:cubicBezTo>
                  <a:cubicBezTo>
                    <a:pt x="34740" y="25909"/>
                    <a:pt x="32360" y="25148"/>
                    <a:pt x="29947" y="24785"/>
                  </a:cubicBezTo>
                  <a:cubicBezTo>
                    <a:pt x="28549" y="24582"/>
                    <a:pt x="27069" y="24461"/>
                    <a:pt x="25578" y="24461"/>
                  </a:cubicBezTo>
                  <a:cubicBezTo>
                    <a:pt x="22942" y="24461"/>
                    <a:pt x="20270" y="24839"/>
                    <a:pt x="17948" y="25810"/>
                  </a:cubicBezTo>
                  <a:cubicBezTo>
                    <a:pt x="15866" y="26702"/>
                    <a:pt x="13222" y="27793"/>
                    <a:pt x="11767" y="29545"/>
                  </a:cubicBezTo>
                  <a:cubicBezTo>
                    <a:pt x="10710" y="30867"/>
                    <a:pt x="9949" y="32619"/>
                    <a:pt x="8958" y="34007"/>
                  </a:cubicBezTo>
                  <a:cubicBezTo>
                    <a:pt x="7054" y="36617"/>
                    <a:pt x="4294" y="39883"/>
                    <a:pt x="811" y="39883"/>
                  </a:cubicBezTo>
                  <a:cubicBezTo>
                    <a:pt x="545" y="39883"/>
                    <a:pt x="275" y="39864"/>
                    <a:pt x="0" y="39824"/>
                  </a:cubicBezTo>
                  <a:lnTo>
                    <a:pt x="0" y="39824"/>
                  </a:lnTo>
                  <a:lnTo>
                    <a:pt x="2678" y="44386"/>
                  </a:lnTo>
                  <a:cubicBezTo>
                    <a:pt x="4099" y="43361"/>
                    <a:pt x="6049" y="43196"/>
                    <a:pt x="7570" y="42270"/>
                  </a:cubicBezTo>
                  <a:cubicBezTo>
                    <a:pt x="9949" y="40816"/>
                    <a:pt x="10974" y="39626"/>
                    <a:pt x="12428" y="37279"/>
                  </a:cubicBezTo>
                  <a:cubicBezTo>
                    <a:pt x="15664" y="32090"/>
                    <a:pt x="20212" y="29189"/>
                    <a:pt x="26071" y="29189"/>
                  </a:cubicBezTo>
                  <a:cubicBezTo>
                    <a:pt x="26854" y="29189"/>
                    <a:pt x="27662" y="29241"/>
                    <a:pt x="28493" y="29346"/>
                  </a:cubicBezTo>
                  <a:cubicBezTo>
                    <a:pt x="31104" y="29677"/>
                    <a:pt x="33616" y="30569"/>
                    <a:pt x="36260" y="30602"/>
                  </a:cubicBezTo>
                  <a:cubicBezTo>
                    <a:pt x="36289" y="30603"/>
                    <a:pt x="36317" y="30603"/>
                    <a:pt x="36346" y="30603"/>
                  </a:cubicBezTo>
                  <a:cubicBezTo>
                    <a:pt x="39136" y="30603"/>
                    <a:pt x="40782" y="29006"/>
                    <a:pt x="43367" y="28090"/>
                  </a:cubicBezTo>
                  <a:cubicBezTo>
                    <a:pt x="43599" y="28009"/>
                    <a:pt x="43795" y="27985"/>
                    <a:pt x="43978" y="27985"/>
                  </a:cubicBezTo>
                  <a:cubicBezTo>
                    <a:pt x="44246" y="27985"/>
                    <a:pt x="44488" y="28037"/>
                    <a:pt x="44780" y="28037"/>
                  </a:cubicBezTo>
                  <a:cubicBezTo>
                    <a:pt x="44856" y="28037"/>
                    <a:pt x="44935" y="28033"/>
                    <a:pt x="45019" y="28024"/>
                  </a:cubicBezTo>
                  <a:cubicBezTo>
                    <a:pt x="46276" y="27826"/>
                    <a:pt x="47498" y="26834"/>
                    <a:pt x="48589" y="26173"/>
                  </a:cubicBezTo>
                  <a:cubicBezTo>
                    <a:pt x="49515" y="25611"/>
                    <a:pt x="50374" y="25115"/>
                    <a:pt x="51267" y="24454"/>
                  </a:cubicBezTo>
                  <a:cubicBezTo>
                    <a:pt x="51750" y="24084"/>
                    <a:pt x="52179" y="23925"/>
                    <a:pt x="52602" y="23925"/>
                  </a:cubicBezTo>
                  <a:cubicBezTo>
                    <a:pt x="53047" y="23925"/>
                    <a:pt x="53486" y="24100"/>
                    <a:pt x="53977" y="24388"/>
                  </a:cubicBezTo>
                  <a:cubicBezTo>
                    <a:pt x="55035" y="25016"/>
                    <a:pt x="56225" y="25182"/>
                    <a:pt x="57448" y="25215"/>
                  </a:cubicBezTo>
                  <a:cubicBezTo>
                    <a:pt x="57592" y="25218"/>
                    <a:pt x="57736" y="25220"/>
                    <a:pt x="57880" y="25220"/>
                  </a:cubicBezTo>
                  <a:cubicBezTo>
                    <a:pt x="60358" y="25220"/>
                    <a:pt x="62913" y="24681"/>
                    <a:pt x="65381" y="23463"/>
                  </a:cubicBezTo>
                  <a:cubicBezTo>
                    <a:pt x="67265" y="22537"/>
                    <a:pt x="69017" y="21380"/>
                    <a:pt x="70702" y="20190"/>
                  </a:cubicBezTo>
                  <a:cubicBezTo>
                    <a:pt x="74437" y="17612"/>
                    <a:pt x="77677" y="14340"/>
                    <a:pt x="80651" y="10968"/>
                  </a:cubicBezTo>
                  <a:cubicBezTo>
                    <a:pt x="81676" y="9845"/>
                    <a:pt x="82635" y="8754"/>
                    <a:pt x="83494" y="7531"/>
                  </a:cubicBezTo>
                  <a:cubicBezTo>
                    <a:pt x="84618" y="5911"/>
                    <a:pt x="86171" y="4093"/>
                    <a:pt x="86700" y="2242"/>
                  </a:cubicBezTo>
                  <a:cubicBezTo>
                    <a:pt x="87031" y="1152"/>
                    <a:pt x="86436" y="524"/>
                    <a:pt x="85279" y="226"/>
                  </a:cubicBezTo>
                  <a:cubicBezTo>
                    <a:pt x="84678" y="69"/>
                    <a:pt x="83928" y="1"/>
                    <a:pt x="83080" y="1"/>
                  </a:cubicBezTo>
                  <a:close/>
                </a:path>
              </a:pathLst>
            </a:custGeom>
            <a:solidFill>
              <a:srgbClr val="D5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133050" y="2175350"/>
              <a:ext cx="2132000" cy="1030475"/>
            </a:xfrm>
            <a:custGeom>
              <a:avLst/>
              <a:gdLst/>
              <a:ahLst/>
              <a:cxnLst/>
              <a:rect l="l" t="t" r="r" b="b"/>
              <a:pathLst>
                <a:path w="85280" h="41219" fill="none" extrusionOk="0">
                  <a:moveTo>
                    <a:pt x="85279" y="1058"/>
                  </a:moveTo>
                  <a:cubicBezTo>
                    <a:pt x="81114" y="0"/>
                    <a:pt x="69744" y="3206"/>
                    <a:pt x="68455" y="3570"/>
                  </a:cubicBezTo>
                  <a:cubicBezTo>
                    <a:pt x="66901" y="4033"/>
                    <a:pt x="65414" y="4363"/>
                    <a:pt x="63893" y="5024"/>
                  </a:cubicBezTo>
                  <a:cubicBezTo>
                    <a:pt x="60026" y="6611"/>
                    <a:pt x="56126" y="8726"/>
                    <a:pt x="53217" y="11800"/>
                  </a:cubicBezTo>
                  <a:cubicBezTo>
                    <a:pt x="52060" y="13023"/>
                    <a:pt x="51333" y="14379"/>
                    <a:pt x="50903" y="15767"/>
                  </a:cubicBezTo>
                  <a:cubicBezTo>
                    <a:pt x="50440" y="17254"/>
                    <a:pt x="50804" y="19204"/>
                    <a:pt x="49614" y="20361"/>
                  </a:cubicBezTo>
                  <a:cubicBezTo>
                    <a:pt x="48589" y="21287"/>
                    <a:pt x="47135" y="21683"/>
                    <a:pt x="45879" y="22179"/>
                  </a:cubicBezTo>
                  <a:cubicBezTo>
                    <a:pt x="44887" y="22576"/>
                    <a:pt x="43532" y="22906"/>
                    <a:pt x="42805" y="23733"/>
                  </a:cubicBezTo>
                  <a:cubicBezTo>
                    <a:pt x="41979" y="24691"/>
                    <a:pt x="41946" y="25088"/>
                    <a:pt x="40855" y="25716"/>
                  </a:cubicBezTo>
                  <a:cubicBezTo>
                    <a:pt x="39731" y="26377"/>
                    <a:pt x="38475" y="26873"/>
                    <a:pt x="37153" y="26840"/>
                  </a:cubicBezTo>
                  <a:cubicBezTo>
                    <a:pt x="34740" y="26774"/>
                    <a:pt x="32360" y="26013"/>
                    <a:pt x="29947" y="25650"/>
                  </a:cubicBezTo>
                  <a:cubicBezTo>
                    <a:pt x="26080" y="25055"/>
                    <a:pt x="21584" y="25121"/>
                    <a:pt x="17948" y="26675"/>
                  </a:cubicBezTo>
                  <a:cubicBezTo>
                    <a:pt x="15866" y="27534"/>
                    <a:pt x="13222" y="28658"/>
                    <a:pt x="11767" y="30410"/>
                  </a:cubicBezTo>
                  <a:cubicBezTo>
                    <a:pt x="10710" y="31699"/>
                    <a:pt x="9982" y="33484"/>
                    <a:pt x="8958" y="34872"/>
                  </a:cubicBezTo>
                  <a:cubicBezTo>
                    <a:pt x="6942" y="37648"/>
                    <a:pt x="3868" y="41218"/>
                    <a:pt x="0" y="40689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1199975" y="2253025"/>
              <a:ext cx="2100600" cy="1052775"/>
            </a:xfrm>
            <a:custGeom>
              <a:avLst/>
              <a:gdLst/>
              <a:ahLst/>
              <a:cxnLst/>
              <a:rect l="l" t="t" r="r" b="b"/>
              <a:pathLst>
                <a:path w="84024" h="42111" fill="none" extrusionOk="0">
                  <a:moveTo>
                    <a:pt x="1" y="42111"/>
                  </a:moveTo>
                  <a:cubicBezTo>
                    <a:pt x="1455" y="41086"/>
                    <a:pt x="3372" y="40921"/>
                    <a:pt x="4893" y="40028"/>
                  </a:cubicBezTo>
                  <a:cubicBezTo>
                    <a:pt x="7272" y="38574"/>
                    <a:pt x="8297" y="37384"/>
                    <a:pt x="9751" y="35037"/>
                  </a:cubicBezTo>
                  <a:cubicBezTo>
                    <a:pt x="13420" y="29121"/>
                    <a:pt x="18775" y="26179"/>
                    <a:pt x="25849" y="27104"/>
                  </a:cubicBezTo>
                  <a:cubicBezTo>
                    <a:pt x="28427" y="27435"/>
                    <a:pt x="30939" y="28294"/>
                    <a:pt x="33583" y="28360"/>
                  </a:cubicBezTo>
                  <a:cubicBezTo>
                    <a:pt x="36459" y="28393"/>
                    <a:pt x="38079" y="26741"/>
                    <a:pt x="40690" y="25848"/>
                  </a:cubicBezTo>
                  <a:cubicBezTo>
                    <a:pt x="41351" y="25617"/>
                    <a:pt x="41714" y="25848"/>
                    <a:pt x="42376" y="25749"/>
                  </a:cubicBezTo>
                  <a:cubicBezTo>
                    <a:pt x="43632" y="25584"/>
                    <a:pt x="44855" y="24592"/>
                    <a:pt x="45912" y="23931"/>
                  </a:cubicBezTo>
                  <a:cubicBezTo>
                    <a:pt x="46838" y="23369"/>
                    <a:pt x="47730" y="22873"/>
                    <a:pt x="48590" y="22212"/>
                  </a:cubicBezTo>
                  <a:cubicBezTo>
                    <a:pt x="49614" y="21419"/>
                    <a:pt x="50342" y="21551"/>
                    <a:pt x="51300" y="22146"/>
                  </a:cubicBezTo>
                  <a:cubicBezTo>
                    <a:pt x="52358" y="22774"/>
                    <a:pt x="53548" y="22906"/>
                    <a:pt x="54771" y="22939"/>
                  </a:cubicBezTo>
                  <a:cubicBezTo>
                    <a:pt x="57415" y="23039"/>
                    <a:pt x="60092" y="22510"/>
                    <a:pt x="62704" y="21221"/>
                  </a:cubicBezTo>
                  <a:cubicBezTo>
                    <a:pt x="64588" y="20295"/>
                    <a:pt x="66340" y="19138"/>
                    <a:pt x="68025" y="17948"/>
                  </a:cubicBezTo>
                  <a:cubicBezTo>
                    <a:pt x="71793" y="15337"/>
                    <a:pt x="75000" y="12098"/>
                    <a:pt x="77975" y="8693"/>
                  </a:cubicBezTo>
                  <a:cubicBezTo>
                    <a:pt x="78999" y="7570"/>
                    <a:pt x="79958" y="6512"/>
                    <a:pt x="80817" y="5256"/>
                  </a:cubicBezTo>
                  <a:cubicBezTo>
                    <a:pt x="81941" y="3669"/>
                    <a:pt x="83494" y="1818"/>
                    <a:pt x="84023" y="0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2611375" y="2237550"/>
              <a:ext cx="582600" cy="480575"/>
            </a:xfrm>
            <a:custGeom>
              <a:avLst/>
              <a:gdLst/>
              <a:ahLst/>
              <a:cxnLst/>
              <a:rect l="l" t="t" r="r" b="b"/>
              <a:pathLst>
                <a:path w="23304" h="19223" extrusionOk="0">
                  <a:moveTo>
                    <a:pt x="18153" y="0"/>
                  </a:moveTo>
                  <a:cubicBezTo>
                    <a:pt x="17526" y="0"/>
                    <a:pt x="16898" y="89"/>
                    <a:pt x="16428" y="156"/>
                  </a:cubicBezTo>
                  <a:cubicBezTo>
                    <a:pt x="15106" y="388"/>
                    <a:pt x="13784" y="718"/>
                    <a:pt x="12462" y="1082"/>
                  </a:cubicBezTo>
                  <a:cubicBezTo>
                    <a:pt x="9520" y="1875"/>
                    <a:pt x="6545" y="2735"/>
                    <a:pt x="3835" y="4156"/>
                  </a:cubicBezTo>
                  <a:cubicBezTo>
                    <a:pt x="3339" y="4420"/>
                    <a:pt x="2909" y="4685"/>
                    <a:pt x="2413" y="4883"/>
                  </a:cubicBezTo>
                  <a:cubicBezTo>
                    <a:pt x="1785" y="5115"/>
                    <a:pt x="1157" y="5313"/>
                    <a:pt x="695" y="5809"/>
                  </a:cubicBezTo>
                  <a:cubicBezTo>
                    <a:pt x="0" y="6536"/>
                    <a:pt x="430" y="7230"/>
                    <a:pt x="794" y="7792"/>
                  </a:cubicBezTo>
                  <a:cubicBezTo>
                    <a:pt x="1223" y="8552"/>
                    <a:pt x="1851" y="9180"/>
                    <a:pt x="2347" y="9874"/>
                  </a:cubicBezTo>
                  <a:cubicBezTo>
                    <a:pt x="2711" y="10403"/>
                    <a:pt x="3008" y="10965"/>
                    <a:pt x="3868" y="11031"/>
                  </a:cubicBezTo>
                  <a:cubicBezTo>
                    <a:pt x="3971" y="11036"/>
                    <a:pt x="4074" y="11037"/>
                    <a:pt x="4177" y="11037"/>
                  </a:cubicBezTo>
                  <a:cubicBezTo>
                    <a:pt x="4285" y="11037"/>
                    <a:pt x="4393" y="11036"/>
                    <a:pt x="4500" y="11036"/>
                  </a:cubicBezTo>
                  <a:cubicBezTo>
                    <a:pt x="4971" y="11036"/>
                    <a:pt x="5418" y="11063"/>
                    <a:pt x="5785" y="11362"/>
                  </a:cubicBezTo>
                  <a:cubicBezTo>
                    <a:pt x="6413" y="11824"/>
                    <a:pt x="6182" y="12750"/>
                    <a:pt x="5851" y="13312"/>
                  </a:cubicBezTo>
                  <a:cubicBezTo>
                    <a:pt x="5322" y="14204"/>
                    <a:pt x="4826" y="14204"/>
                    <a:pt x="5587" y="15031"/>
                  </a:cubicBezTo>
                  <a:cubicBezTo>
                    <a:pt x="6182" y="15692"/>
                    <a:pt x="6710" y="16188"/>
                    <a:pt x="7107" y="17014"/>
                  </a:cubicBezTo>
                  <a:cubicBezTo>
                    <a:pt x="7371" y="17543"/>
                    <a:pt x="7471" y="18700"/>
                    <a:pt x="7933" y="19063"/>
                  </a:cubicBezTo>
                  <a:cubicBezTo>
                    <a:pt x="8077" y="19175"/>
                    <a:pt x="8240" y="19223"/>
                    <a:pt x="8414" y="19223"/>
                  </a:cubicBezTo>
                  <a:cubicBezTo>
                    <a:pt x="8961" y="19223"/>
                    <a:pt x="9621" y="18746"/>
                    <a:pt x="10148" y="18270"/>
                  </a:cubicBezTo>
                  <a:cubicBezTo>
                    <a:pt x="11338" y="17179"/>
                    <a:pt x="12627" y="16320"/>
                    <a:pt x="13850" y="15196"/>
                  </a:cubicBezTo>
                  <a:cubicBezTo>
                    <a:pt x="15503" y="13642"/>
                    <a:pt x="17122" y="12122"/>
                    <a:pt x="18742" y="10535"/>
                  </a:cubicBezTo>
                  <a:cubicBezTo>
                    <a:pt x="20031" y="9279"/>
                    <a:pt x="21419" y="8122"/>
                    <a:pt x="22246" y="6470"/>
                  </a:cubicBezTo>
                  <a:cubicBezTo>
                    <a:pt x="22609" y="5710"/>
                    <a:pt x="23303" y="4387"/>
                    <a:pt x="22312" y="4156"/>
                  </a:cubicBezTo>
                  <a:cubicBezTo>
                    <a:pt x="22180" y="4124"/>
                    <a:pt x="22023" y="4114"/>
                    <a:pt x="21850" y="4114"/>
                  </a:cubicBezTo>
                  <a:cubicBezTo>
                    <a:pt x="21506" y="4114"/>
                    <a:pt x="21099" y="4156"/>
                    <a:pt x="20709" y="4156"/>
                  </a:cubicBezTo>
                  <a:cubicBezTo>
                    <a:pt x="19870" y="4156"/>
                    <a:pt x="19107" y="3961"/>
                    <a:pt x="19205" y="2735"/>
                  </a:cubicBezTo>
                  <a:cubicBezTo>
                    <a:pt x="19238" y="2404"/>
                    <a:pt x="20395" y="950"/>
                    <a:pt x="20395" y="917"/>
                  </a:cubicBezTo>
                  <a:cubicBezTo>
                    <a:pt x="19982" y="191"/>
                    <a:pt x="19069" y="0"/>
                    <a:pt x="18153" y="0"/>
                  </a:cubicBezTo>
                  <a:close/>
                </a:path>
              </a:pathLst>
            </a:custGeom>
            <a:solidFill>
              <a:srgbClr val="13BC5B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3104700" y="2256675"/>
              <a:ext cx="129775" cy="79525"/>
            </a:xfrm>
            <a:custGeom>
              <a:avLst/>
              <a:gdLst/>
              <a:ahLst/>
              <a:cxnLst/>
              <a:rect l="l" t="t" r="r" b="b"/>
              <a:pathLst>
                <a:path w="5191" h="3181" extrusionOk="0">
                  <a:moveTo>
                    <a:pt x="4237" y="0"/>
                  </a:moveTo>
                  <a:cubicBezTo>
                    <a:pt x="3810" y="0"/>
                    <a:pt x="3025" y="290"/>
                    <a:pt x="2810" y="317"/>
                  </a:cubicBezTo>
                  <a:cubicBezTo>
                    <a:pt x="1786" y="416"/>
                    <a:pt x="1" y="614"/>
                    <a:pt x="67" y="2102"/>
                  </a:cubicBezTo>
                  <a:cubicBezTo>
                    <a:pt x="130" y="2904"/>
                    <a:pt x="733" y="3181"/>
                    <a:pt x="1393" y="3181"/>
                  </a:cubicBezTo>
                  <a:cubicBezTo>
                    <a:pt x="1766" y="3181"/>
                    <a:pt x="2157" y="3093"/>
                    <a:pt x="2480" y="2961"/>
                  </a:cubicBezTo>
                  <a:cubicBezTo>
                    <a:pt x="2546" y="2928"/>
                    <a:pt x="2612" y="2895"/>
                    <a:pt x="2678" y="2862"/>
                  </a:cubicBezTo>
                  <a:cubicBezTo>
                    <a:pt x="3471" y="2333"/>
                    <a:pt x="5190" y="614"/>
                    <a:pt x="4463" y="53"/>
                  </a:cubicBezTo>
                  <a:cubicBezTo>
                    <a:pt x="4414" y="16"/>
                    <a:pt x="4335" y="0"/>
                    <a:pt x="4237" y="0"/>
                  </a:cubicBezTo>
                  <a:close/>
                </a:path>
              </a:pathLst>
            </a:custGeom>
            <a:solidFill>
              <a:srgbClr val="90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1164450" y="2552975"/>
              <a:ext cx="1552725" cy="717300"/>
            </a:xfrm>
            <a:custGeom>
              <a:avLst/>
              <a:gdLst/>
              <a:ahLst/>
              <a:cxnLst/>
              <a:rect l="l" t="t" r="r" b="b"/>
              <a:pathLst>
                <a:path w="62109" h="28692" fill="none" extrusionOk="0">
                  <a:moveTo>
                    <a:pt x="0" y="27865"/>
                  </a:moveTo>
                  <a:cubicBezTo>
                    <a:pt x="2578" y="28691"/>
                    <a:pt x="6578" y="25287"/>
                    <a:pt x="8231" y="23502"/>
                  </a:cubicBezTo>
                  <a:cubicBezTo>
                    <a:pt x="9916" y="21717"/>
                    <a:pt x="10313" y="19106"/>
                    <a:pt x="11900" y="17321"/>
                  </a:cubicBezTo>
                  <a:cubicBezTo>
                    <a:pt x="13354" y="15734"/>
                    <a:pt x="15767" y="14346"/>
                    <a:pt x="17750" y="13652"/>
                  </a:cubicBezTo>
                  <a:cubicBezTo>
                    <a:pt x="22279" y="12032"/>
                    <a:pt x="25088" y="12859"/>
                    <a:pt x="29517" y="13387"/>
                  </a:cubicBezTo>
                  <a:cubicBezTo>
                    <a:pt x="32261" y="13751"/>
                    <a:pt x="35136" y="14346"/>
                    <a:pt x="37880" y="13652"/>
                  </a:cubicBezTo>
                  <a:cubicBezTo>
                    <a:pt x="40293" y="13024"/>
                    <a:pt x="42474" y="11437"/>
                    <a:pt x="44755" y="10347"/>
                  </a:cubicBezTo>
                  <a:cubicBezTo>
                    <a:pt x="48689" y="8462"/>
                    <a:pt x="52126" y="6016"/>
                    <a:pt x="55927" y="3901"/>
                  </a:cubicBezTo>
                  <a:cubicBezTo>
                    <a:pt x="57084" y="3273"/>
                    <a:pt x="58208" y="2612"/>
                    <a:pt x="59299" y="1918"/>
                  </a:cubicBezTo>
                  <a:cubicBezTo>
                    <a:pt x="60290" y="1323"/>
                    <a:pt x="61183" y="662"/>
                    <a:pt x="62108" y="1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3181550" y="2323125"/>
              <a:ext cx="51250" cy="48900"/>
            </a:xfrm>
            <a:custGeom>
              <a:avLst/>
              <a:gdLst/>
              <a:ahLst/>
              <a:cxnLst/>
              <a:rect l="l" t="t" r="r" b="b"/>
              <a:pathLst>
                <a:path w="2050" h="1956" extrusionOk="0">
                  <a:moveTo>
                    <a:pt x="1901" y="0"/>
                  </a:moveTo>
                  <a:cubicBezTo>
                    <a:pt x="1474" y="0"/>
                    <a:pt x="922" y="831"/>
                    <a:pt x="509" y="1426"/>
                  </a:cubicBezTo>
                  <a:lnTo>
                    <a:pt x="509" y="1426"/>
                  </a:lnTo>
                  <a:cubicBezTo>
                    <a:pt x="1072" y="976"/>
                    <a:pt x="1833" y="569"/>
                    <a:pt x="2050" y="39"/>
                  </a:cubicBezTo>
                  <a:cubicBezTo>
                    <a:pt x="2002" y="12"/>
                    <a:pt x="1952" y="0"/>
                    <a:pt x="1901" y="0"/>
                  </a:cubicBezTo>
                  <a:close/>
                  <a:moveTo>
                    <a:pt x="509" y="1426"/>
                  </a:moveTo>
                  <a:lnTo>
                    <a:pt x="509" y="1426"/>
                  </a:lnTo>
                  <a:cubicBezTo>
                    <a:pt x="300" y="1594"/>
                    <a:pt x="117" y="1768"/>
                    <a:pt x="1" y="1956"/>
                  </a:cubicBezTo>
                  <a:cubicBezTo>
                    <a:pt x="59" y="1956"/>
                    <a:pt x="106" y="1933"/>
                    <a:pt x="148" y="1908"/>
                  </a:cubicBezTo>
                  <a:lnTo>
                    <a:pt x="148" y="1908"/>
                  </a:lnTo>
                  <a:cubicBezTo>
                    <a:pt x="246" y="1802"/>
                    <a:pt x="370" y="1627"/>
                    <a:pt x="509" y="1426"/>
                  </a:cubicBezTo>
                  <a:close/>
                  <a:moveTo>
                    <a:pt x="232" y="1857"/>
                  </a:moveTo>
                  <a:lnTo>
                    <a:pt x="232" y="1857"/>
                  </a:lnTo>
                  <a:cubicBezTo>
                    <a:pt x="205" y="1870"/>
                    <a:pt x="177" y="1890"/>
                    <a:pt x="148" y="1908"/>
                  </a:cubicBezTo>
                  <a:lnTo>
                    <a:pt x="148" y="1908"/>
                  </a:lnTo>
                  <a:cubicBezTo>
                    <a:pt x="131" y="1926"/>
                    <a:pt x="115" y="1942"/>
                    <a:pt x="100" y="1956"/>
                  </a:cubicBezTo>
                  <a:lnTo>
                    <a:pt x="232" y="1857"/>
                  </a:ln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3097275" y="2219850"/>
              <a:ext cx="69425" cy="19975"/>
            </a:xfrm>
            <a:custGeom>
              <a:avLst/>
              <a:gdLst/>
              <a:ahLst/>
              <a:cxnLst/>
              <a:rect l="l" t="t" r="r" b="b"/>
              <a:pathLst>
                <a:path w="2777" h="799" extrusionOk="0">
                  <a:moveTo>
                    <a:pt x="2474" y="0"/>
                  </a:moveTo>
                  <a:cubicBezTo>
                    <a:pt x="2055" y="0"/>
                    <a:pt x="1286" y="332"/>
                    <a:pt x="706" y="570"/>
                  </a:cubicBezTo>
                  <a:lnTo>
                    <a:pt x="706" y="570"/>
                  </a:lnTo>
                  <a:cubicBezTo>
                    <a:pt x="1399" y="473"/>
                    <a:pt x="2169" y="544"/>
                    <a:pt x="2777" y="203"/>
                  </a:cubicBezTo>
                  <a:cubicBezTo>
                    <a:pt x="2762" y="58"/>
                    <a:pt x="2648" y="0"/>
                    <a:pt x="2474" y="0"/>
                  </a:cubicBezTo>
                  <a:close/>
                  <a:moveTo>
                    <a:pt x="706" y="570"/>
                  </a:moveTo>
                  <a:cubicBezTo>
                    <a:pt x="457" y="604"/>
                    <a:pt x="218" y="661"/>
                    <a:pt x="0" y="765"/>
                  </a:cubicBezTo>
                  <a:cubicBezTo>
                    <a:pt x="31" y="781"/>
                    <a:pt x="61" y="789"/>
                    <a:pt x="91" y="793"/>
                  </a:cubicBezTo>
                  <a:lnTo>
                    <a:pt x="91" y="793"/>
                  </a:lnTo>
                  <a:cubicBezTo>
                    <a:pt x="227" y="762"/>
                    <a:pt x="448" y="675"/>
                    <a:pt x="706" y="570"/>
                  </a:cubicBezTo>
                  <a:close/>
                  <a:moveTo>
                    <a:pt x="91" y="793"/>
                  </a:moveTo>
                  <a:cubicBezTo>
                    <a:pt x="83" y="795"/>
                    <a:pt x="74" y="797"/>
                    <a:pt x="66" y="798"/>
                  </a:cubicBezTo>
                  <a:lnTo>
                    <a:pt x="198" y="798"/>
                  </a:lnTo>
                  <a:cubicBezTo>
                    <a:pt x="163" y="798"/>
                    <a:pt x="127" y="798"/>
                    <a:pt x="91" y="793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3125500" y="2193200"/>
              <a:ext cx="186650" cy="140950"/>
            </a:xfrm>
            <a:custGeom>
              <a:avLst/>
              <a:gdLst/>
              <a:ahLst/>
              <a:cxnLst/>
              <a:rect l="l" t="t" r="r" b="b"/>
              <a:pathLst>
                <a:path w="7466" h="5638" extrusionOk="0">
                  <a:moveTo>
                    <a:pt x="5838" y="0"/>
                  </a:moveTo>
                  <a:cubicBezTo>
                    <a:pt x="5761" y="0"/>
                    <a:pt x="5686" y="24"/>
                    <a:pt x="5614" y="79"/>
                  </a:cubicBezTo>
                  <a:cubicBezTo>
                    <a:pt x="5383" y="245"/>
                    <a:pt x="5482" y="608"/>
                    <a:pt x="5284" y="840"/>
                  </a:cubicBezTo>
                  <a:cubicBezTo>
                    <a:pt x="5085" y="1038"/>
                    <a:pt x="4622" y="1170"/>
                    <a:pt x="4325" y="1236"/>
                  </a:cubicBezTo>
                  <a:cubicBezTo>
                    <a:pt x="3069" y="1501"/>
                    <a:pt x="1251" y="1302"/>
                    <a:pt x="359" y="2426"/>
                  </a:cubicBezTo>
                  <a:cubicBezTo>
                    <a:pt x="0" y="2887"/>
                    <a:pt x="153" y="3022"/>
                    <a:pt x="447" y="3022"/>
                  </a:cubicBezTo>
                  <a:cubicBezTo>
                    <a:pt x="724" y="3022"/>
                    <a:pt x="1126" y="2903"/>
                    <a:pt x="1350" y="2823"/>
                  </a:cubicBezTo>
                  <a:cubicBezTo>
                    <a:pt x="1784" y="2678"/>
                    <a:pt x="2681" y="2366"/>
                    <a:pt x="3277" y="2366"/>
                  </a:cubicBezTo>
                  <a:cubicBezTo>
                    <a:pt x="3771" y="2366"/>
                    <a:pt x="4057" y="2581"/>
                    <a:pt x="3697" y="3286"/>
                  </a:cubicBezTo>
                  <a:cubicBezTo>
                    <a:pt x="3399" y="3914"/>
                    <a:pt x="2937" y="4343"/>
                    <a:pt x="2540" y="4905"/>
                  </a:cubicBezTo>
                  <a:cubicBezTo>
                    <a:pt x="2298" y="5228"/>
                    <a:pt x="2078" y="5638"/>
                    <a:pt x="2413" y="5638"/>
                  </a:cubicBezTo>
                  <a:cubicBezTo>
                    <a:pt x="2490" y="5638"/>
                    <a:pt x="2596" y="5616"/>
                    <a:pt x="2738" y="5566"/>
                  </a:cubicBezTo>
                  <a:cubicBezTo>
                    <a:pt x="3598" y="5236"/>
                    <a:pt x="4259" y="4310"/>
                    <a:pt x="4821" y="3649"/>
                  </a:cubicBezTo>
                  <a:cubicBezTo>
                    <a:pt x="5184" y="3220"/>
                    <a:pt x="5416" y="2691"/>
                    <a:pt x="5845" y="2360"/>
                  </a:cubicBezTo>
                  <a:cubicBezTo>
                    <a:pt x="6209" y="2063"/>
                    <a:pt x="6903" y="2294"/>
                    <a:pt x="7168" y="2030"/>
                  </a:cubicBezTo>
                  <a:cubicBezTo>
                    <a:pt x="7465" y="1732"/>
                    <a:pt x="6969" y="1137"/>
                    <a:pt x="6804" y="840"/>
                  </a:cubicBezTo>
                  <a:cubicBezTo>
                    <a:pt x="6639" y="592"/>
                    <a:pt x="6222" y="0"/>
                    <a:pt x="5838" y="0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3121225" y="2188575"/>
              <a:ext cx="189250" cy="152875"/>
            </a:xfrm>
            <a:custGeom>
              <a:avLst/>
              <a:gdLst/>
              <a:ahLst/>
              <a:cxnLst/>
              <a:rect l="l" t="t" r="r" b="b"/>
              <a:pathLst>
                <a:path w="7570" h="6115" extrusionOk="0">
                  <a:moveTo>
                    <a:pt x="5223" y="66"/>
                  </a:moveTo>
                  <a:cubicBezTo>
                    <a:pt x="5223" y="66"/>
                    <a:pt x="5190" y="66"/>
                    <a:pt x="5157" y="66"/>
                  </a:cubicBezTo>
                  <a:cubicBezTo>
                    <a:pt x="4364" y="198"/>
                    <a:pt x="5025" y="529"/>
                    <a:pt x="4893" y="959"/>
                  </a:cubicBezTo>
                  <a:cubicBezTo>
                    <a:pt x="4760" y="1421"/>
                    <a:pt x="3835" y="1289"/>
                    <a:pt x="3438" y="1355"/>
                  </a:cubicBezTo>
                  <a:cubicBezTo>
                    <a:pt x="2314" y="1454"/>
                    <a:pt x="1091" y="1587"/>
                    <a:pt x="364" y="2479"/>
                  </a:cubicBezTo>
                  <a:cubicBezTo>
                    <a:pt x="265" y="2644"/>
                    <a:pt x="1" y="2975"/>
                    <a:pt x="199" y="3239"/>
                  </a:cubicBezTo>
                  <a:cubicBezTo>
                    <a:pt x="364" y="3471"/>
                    <a:pt x="761" y="3471"/>
                    <a:pt x="1587" y="3206"/>
                  </a:cubicBezTo>
                  <a:lnTo>
                    <a:pt x="1719" y="3173"/>
                  </a:lnTo>
                  <a:cubicBezTo>
                    <a:pt x="2942" y="2777"/>
                    <a:pt x="3637" y="2644"/>
                    <a:pt x="3802" y="2843"/>
                  </a:cubicBezTo>
                  <a:cubicBezTo>
                    <a:pt x="3868" y="2909"/>
                    <a:pt x="3835" y="3140"/>
                    <a:pt x="3670" y="3405"/>
                  </a:cubicBezTo>
                  <a:cubicBezTo>
                    <a:pt x="3504" y="3768"/>
                    <a:pt x="3240" y="4099"/>
                    <a:pt x="2976" y="4429"/>
                  </a:cubicBezTo>
                  <a:lnTo>
                    <a:pt x="2546" y="4958"/>
                  </a:lnTo>
                  <a:cubicBezTo>
                    <a:pt x="2215" y="5421"/>
                    <a:pt x="2149" y="5718"/>
                    <a:pt x="2281" y="5884"/>
                  </a:cubicBezTo>
                  <a:cubicBezTo>
                    <a:pt x="2447" y="6115"/>
                    <a:pt x="2843" y="5983"/>
                    <a:pt x="2976" y="5917"/>
                  </a:cubicBezTo>
                  <a:cubicBezTo>
                    <a:pt x="3736" y="5652"/>
                    <a:pt x="4331" y="4958"/>
                    <a:pt x="4860" y="4330"/>
                  </a:cubicBezTo>
                  <a:lnTo>
                    <a:pt x="5157" y="3966"/>
                  </a:lnTo>
                  <a:cubicBezTo>
                    <a:pt x="5455" y="3570"/>
                    <a:pt x="6975" y="1851"/>
                    <a:pt x="6843" y="3305"/>
                  </a:cubicBezTo>
                  <a:cubicBezTo>
                    <a:pt x="6810" y="3537"/>
                    <a:pt x="7372" y="3140"/>
                    <a:pt x="7405" y="3107"/>
                  </a:cubicBezTo>
                  <a:cubicBezTo>
                    <a:pt x="7570" y="2876"/>
                    <a:pt x="7537" y="2545"/>
                    <a:pt x="7372" y="2314"/>
                  </a:cubicBezTo>
                  <a:cubicBezTo>
                    <a:pt x="7206" y="2115"/>
                    <a:pt x="6942" y="2016"/>
                    <a:pt x="6611" y="2049"/>
                  </a:cubicBezTo>
                  <a:cubicBezTo>
                    <a:pt x="5917" y="2149"/>
                    <a:pt x="5554" y="2710"/>
                    <a:pt x="5223" y="3206"/>
                  </a:cubicBezTo>
                  <a:lnTo>
                    <a:pt x="4860" y="3669"/>
                  </a:lnTo>
                  <a:lnTo>
                    <a:pt x="4529" y="4066"/>
                  </a:lnTo>
                  <a:cubicBezTo>
                    <a:pt x="4033" y="4628"/>
                    <a:pt x="3504" y="5289"/>
                    <a:pt x="2843" y="5553"/>
                  </a:cubicBezTo>
                  <a:cubicBezTo>
                    <a:pt x="2744" y="5586"/>
                    <a:pt x="2678" y="5586"/>
                    <a:pt x="2645" y="5586"/>
                  </a:cubicBezTo>
                  <a:cubicBezTo>
                    <a:pt x="2678" y="5520"/>
                    <a:pt x="2711" y="5421"/>
                    <a:pt x="2876" y="5223"/>
                  </a:cubicBezTo>
                  <a:lnTo>
                    <a:pt x="3273" y="4694"/>
                  </a:lnTo>
                  <a:cubicBezTo>
                    <a:pt x="3570" y="4363"/>
                    <a:pt x="3835" y="4000"/>
                    <a:pt x="4066" y="3570"/>
                  </a:cubicBezTo>
                  <a:cubicBezTo>
                    <a:pt x="4099" y="3471"/>
                    <a:pt x="4232" y="3206"/>
                    <a:pt x="4232" y="2942"/>
                  </a:cubicBezTo>
                  <a:cubicBezTo>
                    <a:pt x="4232" y="2810"/>
                    <a:pt x="4199" y="2677"/>
                    <a:pt x="4099" y="2578"/>
                  </a:cubicBezTo>
                  <a:cubicBezTo>
                    <a:pt x="3703" y="2115"/>
                    <a:pt x="2612" y="2446"/>
                    <a:pt x="1587" y="2777"/>
                  </a:cubicBezTo>
                  <a:lnTo>
                    <a:pt x="1455" y="2810"/>
                  </a:lnTo>
                  <a:cubicBezTo>
                    <a:pt x="794" y="3041"/>
                    <a:pt x="596" y="3008"/>
                    <a:pt x="563" y="3008"/>
                  </a:cubicBezTo>
                  <a:cubicBezTo>
                    <a:pt x="563" y="2942"/>
                    <a:pt x="596" y="2876"/>
                    <a:pt x="695" y="2744"/>
                  </a:cubicBezTo>
                  <a:cubicBezTo>
                    <a:pt x="1290" y="1983"/>
                    <a:pt x="2414" y="1884"/>
                    <a:pt x="3471" y="1752"/>
                  </a:cubicBezTo>
                  <a:lnTo>
                    <a:pt x="4529" y="1620"/>
                  </a:lnTo>
                  <a:cubicBezTo>
                    <a:pt x="4992" y="1521"/>
                    <a:pt x="5686" y="1289"/>
                    <a:pt x="5851" y="760"/>
                  </a:cubicBezTo>
                  <a:cubicBezTo>
                    <a:pt x="5983" y="298"/>
                    <a:pt x="5719" y="0"/>
                    <a:pt x="5223" y="66"/>
                  </a:cubicBezTo>
                  <a:close/>
                </a:path>
              </a:pathLst>
            </a:custGeom>
            <a:solidFill>
              <a:srgbClr val="1C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2409900" y="2407250"/>
              <a:ext cx="261825" cy="235850"/>
            </a:xfrm>
            <a:custGeom>
              <a:avLst/>
              <a:gdLst/>
              <a:ahLst/>
              <a:cxnLst/>
              <a:rect l="l" t="t" r="r" b="b"/>
              <a:pathLst>
                <a:path w="10473" h="9434" extrusionOk="0">
                  <a:moveTo>
                    <a:pt x="6409" y="2491"/>
                  </a:moveTo>
                  <a:cubicBezTo>
                    <a:pt x="6402" y="2702"/>
                    <a:pt x="6409" y="2902"/>
                    <a:pt x="6440" y="3086"/>
                  </a:cubicBezTo>
                  <a:cubicBezTo>
                    <a:pt x="6377" y="2976"/>
                    <a:pt x="6381" y="2756"/>
                    <a:pt x="6409" y="2491"/>
                  </a:cubicBezTo>
                  <a:close/>
                  <a:moveTo>
                    <a:pt x="7546" y="1"/>
                  </a:moveTo>
                  <a:cubicBezTo>
                    <a:pt x="7345" y="1"/>
                    <a:pt x="7074" y="95"/>
                    <a:pt x="6704" y="310"/>
                  </a:cubicBezTo>
                  <a:cubicBezTo>
                    <a:pt x="6666" y="654"/>
                    <a:pt x="6598" y="1027"/>
                    <a:pt x="6537" y="1401"/>
                  </a:cubicBezTo>
                  <a:lnTo>
                    <a:pt x="6537" y="1401"/>
                  </a:lnTo>
                  <a:cubicBezTo>
                    <a:pt x="6562" y="966"/>
                    <a:pt x="6504" y="622"/>
                    <a:pt x="6189" y="622"/>
                  </a:cubicBezTo>
                  <a:cubicBezTo>
                    <a:pt x="6120" y="622"/>
                    <a:pt x="6039" y="638"/>
                    <a:pt x="5944" y="673"/>
                  </a:cubicBezTo>
                  <a:cubicBezTo>
                    <a:pt x="5019" y="1037"/>
                    <a:pt x="3928" y="2359"/>
                    <a:pt x="3399" y="3020"/>
                  </a:cubicBezTo>
                  <a:cubicBezTo>
                    <a:pt x="3729" y="3152"/>
                    <a:pt x="4027" y="3384"/>
                    <a:pt x="4391" y="3549"/>
                  </a:cubicBezTo>
                  <a:cubicBezTo>
                    <a:pt x="4114" y="3510"/>
                    <a:pt x="3838" y="3465"/>
                    <a:pt x="3562" y="3465"/>
                  </a:cubicBezTo>
                  <a:cubicBezTo>
                    <a:pt x="3144" y="3465"/>
                    <a:pt x="2726" y="3567"/>
                    <a:pt x="2308" y="3946"/>
                  </a:cubicBezTo>
                  <a:cubicBezTo>
                    <a:pt x="1945" y="4276"/>
                    <a:pt x="1217" y="5202"/>
                    <a:pt x="1383" y="5532"/>
                  </a:cubicBezTo>
                  <a:cubicBezTo>
                    <a:pt x="1451" y="5670"/>
                    <a:pt x="1624" y="5710"/>
                    <a:pt x="1832" y="5710"/>
                  </a:cubicBezTo>
                  <a:cubicBezTo>
                    <a:pt x="2124" y="5710"/>
                    <a:pt x="2487" y="5631"/>
                    <a:pt x="2738" y="5631"/>
                  </a:cubicBezTo>
                  <a:lnTo>
                    <a:pt x="2738" y="5631"/>
                  </a:lnTo>
                  <a:cubicBezTo>
                    <a:pt x="2176" y="5631"/>
                    <a:pt x="391" y="6061"/>
                    <a:pt x="953" y="6689"/>
                  </a:cubicBezTo>
                  <a:cubicBezTo>
                    <a:pt x="1047" y="6810"/>
                    <a:pt x="1294" y="6871"/>
                    <a:pt x="1588" y="6898"/>
                  </a:cubicBezTo>
                  <a:lnTo>
                    <a:pt x="1588" y="6898"/>
                  </a:lnTo>
                  <a:cubicBezTo>
                    <a:pt x="1104" y="6942"/>
                    <a:pt x="648" y="7085"/>
                    <a:pt x="424" y="7515"/>
                  </a:cubicBezTo>
                  <a:cubicBezTo>
                    <a:pt x="0" y="8298"/>
                    <a:pt x="509" y="9433"/>
                    <a:pt x="1505" y="9433"/>
                  </a:cubicBezTo>
                  <a:cubicBezTo>
                    <a:pt x="1519" y="9433"/>
                    <a:pt x="1534" y="9433"/>
                    <a:pt x="1548" y="9433"/>
                  </a:cubicBezTo>
                  <a:cubicBezTo>
                    <a:pt x="2242" y="9400"/>
                    <a:pt x="3234" y="8705"/>
                    <a:pt x="3498" y="8143"/>
                  </a:cubicBezTo>
                  <a:lnTo>
                    <a:pt x="3498" y="8143"/>
                  </a:lnTo>
                  <a:cubicBezTo>
                    <a:pt x="3366" y="8441"/>
                    <a:pt x="3035" y="8805"/>
                    <a:pt x="2969" y="9069"/>
                  </a:cubicBezTo>
                  <a:cubicBezTo>
                    <a:pt x="3597" y="9003"/>
                    <a:pt x="4853" y="8441"/>
                    <a:pt x="5316" y="7945"/>
                  </a:cubicBezTo>
                  <a:cubicBezTo>
                    <a:pt x="5793" y="7420"/>
                    <a:pt x="5599" y="6654"/>
                    <a:pt x="5341" y="6082"/>
                  </a:cubicBezTo>
                  <a:lnTo>
                    <a:pt x="5341" y="6082"/>
                  </a:lnTo>
                  <a:cubicBezTo>
                    <a:pt x="5516" y="6348"/>
                    <a:pt x="5720" y="6612"/>
                    <a:pt x="5878" y="6887"/>
                  </a:cubicBezTo>
                  <a:cubicBezTo>
                    <a:pt x="6028" y="7217"/>
                    <a:pt x="6015" y="7492"/>
                    <a:pt x="6428" y="7492"/>
                  </a:cubicBezTo>
                  <a:cubicBezTo>
                    <a:pt x="6471" y="7492"/>
                    <a:pt x="6519" y="7489"/>
                    <a:pt x="6572" y="7482"/>
                  </a:cubicBezTo>
                  <a:cubicBezTo>
                    <a:pt x="7233" y="7383"/>
                    <a:pt x="8225" y="6722"/>
                    <a:pt x="8721" y="6292"/>
                  </a:cubicBezTo>
                  <a:cubicBezTo>
                    <a:pt x="8456" y="6061"/>
                    <a:pt x="8059" y="5929"/>
                    <a:pt x="7861" y="5631"/>
                  </a:cubicBezTo>
                  <a:cubicBezTo>
                    <a:pt x="7912" y="5626"/>
                    <a:pt x="7963" y="5624"/>
                    <a:pt x="8015" y="5624"/>
                  </a:cubicBezTo>
                  <a:cubicBezTo>
                    <a:pt x="8361" y="5624"/>
                    <a:pt x="8731" y="5727"/>
                    <a:pt x="9095" y="5727"/>
                  </a:cubicBezTo>
                  <a:cubicBezTo>
                    <a:pt x="9352" y="5727"/>
                    <a:pt x="9605" y="5675"/>
                    <a:pt x="9844" y="5499"/>
                  </a:cubicBezTo>
                  <a:cubicBezTo>
                    <a:pt x="10340" y="5136"/>
                    <a:pt x="10472" y="4441"/>
                    <a:pt x="10406" y="4078"/>
                  </a:cubicBezTo>
                  <a:cubicBezTo>
                    <a:pt x="10348" y="3748"/>
                    <a:pt x="10244" y="3623"/>
                    <a:pt x="10015" y="3623"/>
                  </a:cubicBezTo>
                  <a:cubicBezTo>
                    <a:pt x="9853" y="3623"/>
                    <a:pt x="9629" y="3685"/>
                    <a:pt x="9316" y="3780"/>
                  </a:cubicBezTo>
                  <a:cubicBezTo>
                    <a:pt x="8081" y="4129"/>
                    <a:pt x="6696" y="4477"/>
                    <a:pt x="5536" y="4477"/>
                  </a:cubicBezTo>
                  <a:cubicBezTo>
                    <a:pt x="5484" y="4477"/>
                    <a:pt x="5433" y="4476"/>
                    <a:pt x="5382" y="4475"/>
                  </a:cubicBezTo>
                  <a:cubicBezTo>
                    <a:pt x="6275" y="4408"/>
                    <a:pt x="8423" y="3946"/>
                    <a:pt x="9216" y="3351"/>
                  </a:cubicBezTo>
                  <a:cubicBezTo>
                    <a:pt x="10043" y="2723"/>
                    <a:pt x="9018" y="2062"/>
                    <a:pt x="8489" y="1797"/>
                  </a:cubicBezTo>
                  <a:cubicBezTo>
                    <a:pt x="8026" y="2128"/>
                    <a:pt x="7894" y="2524"/>
                    <a:pt x="7498" y="2888"/>
                  </a:cubicBezTo>
                  <a:cubicBezTo>
                    <a:pt x="7729" y="2491"/>
                    <a:pt x="8159" y="2029"/>
                    <a:pt x="8225" y="1665"/>
                  </a:cubicBezTo>
                  <a:cubicBezTo>
                    <a:pt x="8291" y="1367"/>
                    <a:pt x="8159" y="1004"/>
                    <a:pt x="8126" y="739"/>
                  </a:cubicBezTo>
                  <a:cubicBezTo>
                    <a:pt x="8041" y="296"/>
                    <a:pt x="7903" y="1"/>
                    <a:pt x="7546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2499825" y="2621600"/>
              <a:ext cx="299975" cy="176000"/>
            </a:xfrm>
            <a:custGeom>
              <a:avLst/>
              <a:gdLst/>
              <a:ahLst/>
              <a:cxnLst/>
              <a:rect l="l" t="t" r="r" b="b"/>
              <a:pathLst>
                <a:path w="11999" h="7040" extrusionOk="0">
                  <a:moveTo>
                    <a:pt x="8561" y="4098"/>
                  </a:moveTo>
                  <a:cubicBezTo>
                    <a:pt x="8696" y="4225"/>
                    <a:pt x="8861" y="4343"/>
                    <a:pt x="9042" y="4454"/>
                  </a:cubicBezTo>
                  <a:lnTo>
                    <a:pt x="9042" y="4454"/>
                  </a:lnTo>
                  <a:cubicBezTo>
                    <a:pt x="8806" y="4329"/>
                    <a:pt x="8618" y="4211"/>
                    <a:pt x="8561" y="4098"/>
                  </a:cubicBezTo>
                  <a:close/>
                  <a:moveTo>
                    <a:pt x="3405" y="4891"/>
                  </a:moveTo>
                  <a:lnTo>
                    <a:pt x="3405" y="4891"/>
                  </a:lnTo>
                  <a:cubicBezTo>
                    <a:pt x="3369" y="4939"/>
                    <a:pt x="3328" y="4993"/>
                    <a:pt x="3282" y="5053"/>
                  </a:cubicBezTo>
                  <a:lnTo>
                    <a:pt x="3282" y="5053"/>
                  </a:lnTo>
                  <a:cubicBezTo>
                    <a:pt x="3324" y="4994"/>
                    <a:pt x="3365" y="4940"/>
                    <a:pt x="3405" y="4891"/>
                  </a:cubicBezTo>
                  <a:close/>
                  <a:moveTo>
                    <a:pt x="9038" y="0"/>
                  </a:moveTo>
                  <a:cubicBezTo>
                    <a:pt x="8903" y="0"/>
                    <a:pt x="8764" y="20"/>
                    <a:pt x="8627" y="65"/>
                  </a:cubicBezTo>
                  <a:cubicBezTo>
                    <a:pt x="7867" y="297"/>
                    <a:pt x="7768" y="1123"/>
                    <a:pt x="7371" y="1586"/>
                  </a:cubicBezTo>
                  <a:cubicBezTo>
                    <a:pt x="7272" y="1255"/>
                    <a:pt x="7371" y="859"/>
                    <a:pt x="7338" y="528"/>
                  </a:cubicBezTo>
                  <a:lnTo>
                    <a:pt x="7338" y="528"/>
                  </a:lnTo>
                  <a:cubicBezTo>
                    <a:pt x="6710" y="693"/>
                    <a:pt x="5586" y="1123"/>
                    <a:pt x="5124" y="1619"/>
                  </a:cubicBezTo>
                  <a:cubicBezTo>
                    <a:pt x="4727" y="2015"/>
                    <a:pt x="4991" y="2115"/>
                    <a:pt x="5190" y="2478"/>
                  </a:cubicBezTo>
                  <a:cubicBezTo>
                    <a:pt x="5326" y="2750"/>
                    <a:pt x="5416" y="3044"/>
                    <a:pt x="5527" y="3322"/>
                  </a:cubicBezTo>
                  <a:lnTo>
                    <a:pt x="5527" y="3322"/>
                  </a:lnTo>
                  <a:cubicBezTo>
                    <a:pt x="5235" y="2850"/>
                    <a:pt x="4781" y="2336"/>
                    <a:pt x="4155" y="2336"/>
                  </a:cubicBezTo>
                  <a:cubicBezTo>
                    <a:pt x="4105" y="2336"/>
                    <a:pt x="4053" y="2339"/>
                    <a:pt x="4000" y="2346"/>
                  </a:cubicBezTo>
                  <a:cubicBezTo>
                    <a:pt x="3339" y="2445"/>
                    <a:pt x="2182" y="3139"/>
                    <a:pt x="1752" y="3602"/>
                  </a:cubicBezTo>
                  <a:cubicBezTo>
                    <a:pt x="1983" y="3701"/>
                    <a:pt x="2479" y="3635"/>
                    <a:pt x="2810" y="3701"/>
                  </a:cubicBezTo>
                  <a:cubicBezTo>
                    <a:pt x="2752" y="3692"/>
                    <a:pt x="2688" y="3687"/>
                    <a:pt x="2621" y="3687"/>
                  </a:cubicBezTo>
                  <a:cubicBezTo>
                    <a:pt x="1996" y="3687"/>
                    <a:pt x="1016" y="4083"/>
                    <a:pt x="628" y="4561"/>
                  </a:cubicBezTo>
                  <a:cubicBezTo>
                    <a:pt x="0" y="5354"/>
                    <a:pt x="628" y="6412"/>
                    <a:pt x="1521" y="6478"/>
                  </a:cubicBezTo>
                  <a:cubicBezTo>
                    <a:pt x="1557" y="6482"/>
                    <a:pt x="1593" y="6484"/>
                    <a:pt x="1628" y="6484"/>
                  </a:cubicBezTo>
                  <a:cubicBezTo>
                    <a:pt x="2079" y="6484"/>
                    <a:pt x="2442" y="6164"/>
                    <a:pt x="2746" y="5791"/>
                  </a:cubicBezTo>
                  <a:lnTo>
                    <a:pt x="2746" y="5791"/>
                  </a:lnTo>
                  <a:cubicBezTo>
                    <a:pt x="2556" y="6081"/>
                    <a:pt x="2415" y="6357"/>
                    <a:pt x="2446" y="6511"/>
                  </a:cubicBezTo>
                  <a:cubicBezTo>
                    <a:pt x="2494" y="6700"/>
                    <a:pt x="2609" y="6777"/>
                    <a:pt x="2762" y="6777"/>
                  </a:cubicBezTo>
                  <a:cubicBezTo>
                    <a:pt x="3203" y="6777"/>
                    <a:pt x="3954" y="6141"/>
                    <a:pt x="4278" y="5760"/>
                  </a:cubicBezTo>
                  <a:lnTo>
                    <a:pt x="4278" y="5760"/>
                  </a:lnTo>
                  <a:cubicBezTo>
                    <a:pt x="3985" y="6109"/>
                    <a:pt x="3487" y="6543"/>
                    <a:pt x="3636" y="6841"/>
                  </a:cubicBezTo>
                  <a:cubicBezTo>
                    <a:pt x="3719" y="6990"/>
                    <a:pt x="4058" y="7040"/>
                    <a:pt x="4434" y="7040"/>
                  </a:cubicBezTo>
                  <a:cubicBezTo>
                    <a:pt x="4810" y="7040"/>
                    <a:pt x="5223" y="6990"/>
                    <a:pt x="5454" y="6940"/>
                  </a:cubicBezTo>
                  <a:cubicBezTo>
                    <a:pt x="6347" y="6742"/>
                    <a:pt x="6677" y="6114"/>
                    <a:pt x="7008" y="5519"/>
                  </a:cubicBezTo>
                  <a:lnTo>
                    <a:pt x="7008" y="5519"/>
                  </a:lnTo>
                  <a:cubicBezTo>
                    <a:pt x="6942" y="5850"/>
                    <a:pt x="6908" y="6213"/>
                    <a:pt x="6842" y="6577"/>
                  </a:cubicBezTo>
                  <a:cubicBezTo>
                    <a:pt x="7669" y="6511"/>
                    <a:pt x="9354" y="6345"/>
                    <a:pt x="10181" y="5817"/>
                  </a:cubicBezTo>
                  <a:cubicBezTo>
                    <a:pt x="10670" y="5495"/>
                    <a:pt x="10409" y="5203"/>
                    <a:pt x="9965" y="4935"/>
                  </a:cubicBezTo>
                  <a:lnTo>
                    <a:pt x="9965" y="4935"/>
                  </a:lnTo>
                  <a:cubicBezTo>
                    <a:pt x="10304" y="5096"/>
                    <a:pt x="10645" y="5253"/>
                    <a:pt x="10941" y="5420"/>
                  </a:cubicBezTo>
                  <a:cubicBezTo>
                    <a:pt x="11999" y="4891"/>
                    <a:pt x="11900" y="4494"/>
                    <a:pt x="11404" y="4032"/>
                  </a:cubicBezTo>
                  <a:cubicBezTo>
                    <a:pt x="11239" y="3866"/>
                    <a:pt x="11007" y="3536"/>
                    <a:pt x="10743" y="3437"/>
                  </a:cubicBezTo>
                  <a:cubicBezTo>
                    <a:pt x="10600" y="3380"/>
                    <a:pt x="10401" y="3366"/>
                    <a:pt x="10186" y="3366"/>
                  </a:cubicBezTo>
                  <a:cubicBezTo>
                    <a:pt x="9985" y="3366"/>
                    <a:pt x="9770" y="3378"/>
                    <a:pt x="9574" y="3378"/>
                  </a:cubicBezTo>
                  <a:cubicBezTo>
                    <a:pt x="9497" y="3378"/>
                    <a:pt x="9423" y="3376"/>
                    <a:pt x="9354" y="3371"/>
                  </a:cubicBezTo>
                  <a:cubicBezTo>
                    <a:pt x="9850" y="3238"/>
                    <a:pt x="10247" y="3338"/>
                    <a:pt x="10809" y="3139"/>
                  </a:cubicBezTo>
                  <a:cubicBezTo>
                    <a:pt x="10896" y="2672"/>
                    <a:pt x="10958" y="1662"/>
                    <a:pt x="10287" y="1662"/>
                  </a:cubicBezTo>
                  <a:cubicBezTo>
                    <a:pt x="10199" y="1662"/>
                    <a:pt x="10098" y="1680"/>
                    <a:pt x="9982" y="1718"/>
                  </a:cubicBezTo>
                  <a:cubicBezTo>
                    <a:pt x="9024" y="2049"/>
                    <a:pt x="7404" y="3503"/>
                    <a:pt x="6842" y="4164"/>
                  </a:cubicBezTo>
                  <a:cubicBezTo>
                    <a:pt x="7503" y="3238"/>
                    <a:pt x="8660" y="2247"/>
                    <a:pt x="9718" y="1420"/>
                  </a:cubicBezTo>
                  <a:cubicBezTo>
                    <a:pt x="10313" y="958"/>
                    <a:pt x="10511" y="759"/>
                    <a:pt x="10082" y="396"/>
                  </a:cubicBezTo>
                  <a:cubicBezTo>
                    <a:pt x="9903" y="218"/>
                    <a:pt x="9490" y="0"/>
                    <a:pt x="9038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1730500" y="2667475"/>
              <a:ext cx="2160900" cy="1446500"/>
            </a:xfrm>
            <a:custGeom>
              <a:avLst/>
              <a:gdLst/>
              <a:ahLst/>
              <a:cxnLst/>
              <a:rect l="l" t="t" r="r" b="b"/>
              <a:pathLst>
                <a:path w="86436" h="57860" extrusionOk="0">
                  <a:moveTo>
                    <a:pt x="85464" y="1"/>
                  </a:moveTo>
                  <a:cubicBezTo>
                    <a:pt x="85343" y="1"/>
                    <a:pt x="85214" y="16"/>
                    <a:pt x="85081" y="48"/>
                  </a:cubicBezTo>
                  <a:cubicBezTo>
                    <a:pt x="84552" y="180"/>
                    <a:pt x="83957" y="775"/>
                    <a:pt x="83494" y="1106"/>
                  </a:cubicBezTo>
                  <a:cubicBezTo>
                    <a:pt x="83197" y="1370"/>
                    <a:pt x="82965" y="1932"/>
                    <a:pt x="82569" y="2031"/>
                  </a:cubicBezTo>
                  <a:cubicBezTo>
                    <a:pt x="82534" y="2041"/>
                    <a:pt x="82496" y="2045"/>
                    <a:pt x="82457" y="2045"/>
                  </a:cubicBezTo>
                  <a:cubicBezTo>
                    <a:pt x="82081" y="2045"/>
                    <a:pt x="81506" y="1655"/>
                    <a:pt x="81147" y="1536"/>
                  </a:cubicBezTo>
                  <a:cubicBezTo>
                    <a:pt x="80900" y="1453"/>
                    <a:pt x="80663" y="1411"/>
                    <a:pt x="80429" y="1411"/>
                  </a:cubicBezTo>
                  <a:cubicBezTo>
                    <a:pt x="80101" y="1411"/>
                    <a:pt x="79776" y="1494"/>
                    <a:pt x="79428" y="1668"/>
                  </a:cubicBezTo>
                  <a:cubicBezTo>
                    <a:pt x="78238" y="2296"/>
                    <a:pt x="76949" y="2792"/>
                    <a:pt x="75759" y="3420"/>
                  </a:cubicBezTo>
                  <a:cubicBezTo>
                    <a:pt x="73644" y="4477"/>
                    <a:pt x="71595" y="5667"/>
                    <a:pt x="69578" y="6890"/>
                  </a:cubicBezTo>
                  <a:cubicBezTo>
                    <a:pt x="69215" y="7089"/>
                    <a:pt x="68884" y="7287"/>
                    <a:pt x="68554" y="7485"/>
                  </a:cubicBezTo>
                  <a:cubicBezTo>
                    <a:pt x="67165" y="8378"/>
                    <a:pt x="65843" y="9105"/>
                    <a:pt x="64554" y="10163"/>
                  </a:cubicBezTo>
                  <a:cubicBezTo>
                    <a:pt x="61282" y="12774"/>
                    <a:pt x="58142" y="15881"/>
                    <a:pt x="56192" y="19616"/>
                  </a:cubicBezTo>
                  <a:cubicBezTo>
                    <a:pt x="55431" y="21103"/>
                    <a:pt x="55101" y="22624"/>
                    <a:pt x="55068" y="24078"/>
                  </a:cubicBezTo>
                  <a:cubicBezTo>
                    <a:pt x="55035" y="25665"/>
                    <a:pt x="55927" y="27417"/>
                    <a:pt x="55101" y="28838"/>
                  </a:cubicBezTo>
                  <a:cubicBezTo>
                    <a:pt x="54374" y="30028"/>
                    <a:pt x="53085" y="30821"/>
                    <a:pt x="52027" y="31614"/>
                  </a:cubicBezTo>
                  <a:cubicBezTo>
                    <a:pt x="49878" y="33267"/>
                    <a:pt x="48060" y="35151"/>
                    <a:pt x="45284" y="35614"/>
                  </a:cubicBezTo>
                  <a:cubicBezTo>
                    <a:pt x="44510" y="35748"/>
                    <a:pt x="43728" y="35799"/>
                    <a:pt x="42942" y="35799"/>
                  </a:cubicBezTo>
                  <a:cubicBezTo>
                    <a:pt x="41007" y="35799"/>
                    <a:pt x="39047" y="35491"/>
                    <a:pt x="37120" y="35350"/>
                  </a:cubicBezTo>
                  <a:cubicBezTo>
                    <a:pt x="36143" y="35282"/>
                    <a:pt x="35135" y="35238"/>
                    <a:pt x="34117" y="35238"/>
                  </a:cubicBezTo>
                  <a:cubicBezTo>
                    <a:pt x="30657" y="35238"/>
                    <a:pt x="27074" y="35743"/>
                    <a:pt x="24162" y="37531"/>
                  </a:cubicBezTo>
                  <a:cubicBezTo>
                    <a:pt x="22014" y="38886"/>
                    <a:pt x="20493" y="41035"/>
                    <a:pt x="18874" y="42952"/>
                  </a:cubicBezTo>
                  <a:cubicBezTo>
                    <a:pt x="16791" y="45464"/>
                    <a:pt x="14709" y="48108"/>
                    <a:pt x="11966" y="49926"/>
                  </a:cubicBezTo>
                  <a:cubicBezTo>
                    <a:pt x="10015" y="51182"/>
                    <a:pt x="7966" y="52372"/>
                    <a:pt x="5818" y="53165"/>
                  </a:cubicBezTo>
                  <a:cubicBezTo>
                    <a:pt x="3967" y="53827"/>
                    <a:pt x="1488" y="53099"/>
                    <a:pt x="0" y="54554"/>
                  </a:cubicBezTo>
                  <a:lnTo>
                    <a:pt x="2116" y="57859"/>
                  </a:lnTo>
                  <a:cubicBezTo>
                    <a:pt x="3041" y="57496"/>
                    <a:pt x="3735" y="57396"/>
                    <a:pt x="4694" y="57297"/>
                  </a:cubicBezTo>
                  <a:cubicBezTo>
                    <a:pt x="7933" y="56868"/>
                    <a:pt x="10677" y="56239"/>
                    <a:pt x="13354" y="54388"/>
                  </a:cubicBezTo>
                  <a:cubicBezTo>
                    <a:pt x="15932" y="52604"/>
                    <a:pt x="17915" y="50422"/>
                    <a:pt x="19965" y="48075"/>
                  </a:cubicBezTo>
                  <a:cubicBezTo>
                    <a:pt x="22510" y="45167"/>
                    <a:pt x="24328" y="42159"/>
                    <a:pt x="28063" y="40638"/>
                  </a:cubicBezTo>
                  <a:cubicBezTo>
                    <a:pt x="29517" y="40043"/>
                    <a:pt x="30707" y="39382"/>
                    <a:pt x="32294" y="39250"/>
                  </a:cubicBezTo>
                  <a:cubicBezTo>
                    <a:pt x="32428" y="39242"/>
                    <a:pt x="32559" y="39238"/>
                    <a:pt x="32689" y="39238"/>
                  </a:cubicBezTo>
                  <a:cubicBezTo>
                    <a:pt x="33614" y="39238"/>
                    <a:pt x="34440" y="39423"/>
                    <a:pt x="35368" y="39481"/>
                  </a:cubicBezTo>
                  <a:cubicBezTo>
                    <a:pt x="35571" y="39496"/>
                    <a:pt x="35777" y="39503"/>
                    <a:pt x="35987" y="39503"/>
                  </a:cubicBezTo>
                  <a:cubicBezTo>
                    <a:pt x="37143" y="39503"/>
                    <a:pt x="38380" y="39301"/>
                    <a:pt x="39499" y="39217"/>
                  </a:cubicBezTo>
                  <a:cubicBezTo>
                    <a:pt x="41648" y="39085"/>
                    <a:pt x="43763" y="38952"/>
                    <a:pt x="45912" y="38820"/>
                  </a:cubicBezTo>
                  <a:cubicBezTo>
                    <a:pt x="48887" y="38622"/>
                    <a:pt x="52490" y="38357"/>
                    <a:pt x="54969" y="36440"/>
                  </a:cubicBezTo>
                  <a:cubicBezTo>
                    <a:pt x="56390" y="35383"/>
                    <a:pt x="57547" y="33168"/>
                    <a:pt x="59067" y="32375"/>
                  </a:cubicBezTo>
                  <a:cubicBezTo>
                    <a:pt x="59337" y="32228"/>
                    <a:pt x="59561" y="32176"/>
                    <a:pt x="59777" y="32176"/>
                  </a:cubicBezTo>
                  <a:cubicBezTo>
                    <a:pt x="60143" y="32176"/>
                    <a:pt x="60485" y="32325"/>
                    <a:pt x="60984" y="32408"/>
                  </a:cubicBezTo>
                  <a:cubicBezTo>
                    <a:pt x="61309" y="32457"/>
                    <a:pt x="61630" y="32480"/>
                    <a:pt x="61951" y="32480"/>
                  </a:cubicBezTo>
                  <a:cubicBezTo>
                    <a:pt x="62707" y="32480"/>
                    <a:pt x="63457" y="32352"/>
                    <a:pt x="64224" y="32143"/>
                  </a:cubicBezTo>
                  <a:cubicBezTo>
                    <a:pt x="66769" y="31515"/>
                    <a:pt x="69182" y="30259"/>
                    <a:pt x="71330" y="28309"/>
                  </a:cubicBezTo>
                  <a:cubicBezTo>
                    <a:pt x="72884" y="26888"/>
                    <a:pt x="74272" y="25301"/>
                    <a:pt x="75561" y="23682"/>
                  </a:cubicBezTo>
                  <a:cubicBezTo>
                    <a:pt x="78437" y="20145"/>
                    <a:pt x="80651" y="16145"/>
                    <a:pt x="82569" y="12047"/>
                  </a:cubicBezTo>
                  <a:cubicBezTo>
                    <a:pt x="83130" y="10890"/>
                    <a:pt x="83692" y="9733"/>
                    <a:pt x="84155" y="8510"/>
                  </a:cubicBezTo>
                  <a:cubicBezTo>
                    <a:pt x="84585" y="7353"/>
                    <a:pt x="84552" y="6064"/>
                    <a:pt x="84816" y="4841"/>
                  </a:cubicBezTo>
                  <a:cubicBezTo>
                    <a:pt x="84948" y="4279"/>
                    <a:pt x="85180" y="3816"/>
                    <a:pt x="85378" y="3288"/>
                  </a:cubicBezTo>
                  <a:cubicBezTo>
                    <a:pt x="85576" y="2858"/>
                    <a:pt x="85709" y="2428"/>
                    <a:pt x="85940" y="1998"/>
                  </a:cubicBezTo>
                  <a:cubicBezTo>
                    <a:pt x="86171" y="1635"/>
                    <a:pt x="86436" y="1337"/>
                    <a:pt x="86403" y="842"/>
                  </a:cubicBezTo>
                  <a:cubicBezTo>
                    <a:pt x="86349" y="281"/>
                    <a:pt x="85973" y="1"/>
                    <a:pt x="85464" y="1"/>
                  </a:cubicBezTo>
                  <a:close/>
                </a:path>
              </a:pathLst>
            </a:custGeom>
            <a:solidFill>
              <a:srgbClr val="D5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1747025" y="2712475"/>
              <a:ext cx="1953500" cy="1310600"/>
            </a:xfrm>
            <a:custGeom>
              <a:avLst/>
              <a:gdLst/>
              <a:ahLst/>
              <a:cxnLst/>
              <a:rect l="l" t="t" r="r" b="b"/>
              <a:pathLst>
                <a:path w="78140" h="52424" fill="none" extrusionOk="0">
                  <a:moveTo>
                    <a:pt x="78139" y="0"/>
                  </a:moveTo>
                  <a:cubicBezTo>
                    <a:pt x="77346" y="529"/>
                    <a:pt x="76487" y="859"/>
                    <a:pt x="75627" y="1223"/>
                  </a:cubicBezTo>
                  <a:cubicBezTo>
                    <a:pt x="74867" y="1587"/>
                    <a:pt x="74272" y="2049"/>
                    <a:pt x="73545" y="2479"/>
                  </a:cubicBezTo>
                  <a:cubicBezTo>
                    <a:pt x="71694" y="3570"/>
                    <a:pt x="69744" y="4495"/>
                    <a:pt x="67926" y="5652"/>
                  </a:cubicBezTo>
                  <a:cubicBezTo>
                    <a:pt x="66538" y="6512"/>
                    <a:pt x="65215" y="7272"/>
                    <a:pt x="63926" y="8297"/>
                  </a:cubicBezTo>
                  <a:cubicBezTo>
                    <a:pt x="60654" y="10908"/>
                    <a:pt x="57514" y="14015"/>
                    <a:pt x="55564" y="17783"/>
                  </a:cubicBezTo>
                  <a:cubicBezTo>
                    <a:pt x="54803" y="19270"/>
                    <a:pt x="54473" y="20791"/>
                    <a:pt x="54440" y="22245"/>
                  </a:cubicBezTo>
                  <a:cubicBezTo>
                    <a:pt x="54407" y="23733"/>
                    <a:pt x="54704" y="24823"/>
                    <a:pt x="54109" y="26245"/>
                  </a:cubicBezTo>
                  <a:cubicBezTo>
                    <a:pt x="53514" y="27600"/>
                    <a:pt x="52754" y="28426"/>
                    <a:pt x="51663" y="29418"/>
                  </a:cubicBezTo>
                  <a:cubicBezTo>
                    <a:pt x="51002" y="30013"/>
                    <a:pt x="49944" y="30343"/>
                    <a:pt x="49416" y="31071"/>
                  </a:cubicBezTo>
                  <a:cubicBezTo>
                    <a:pt x="48986" y="31666"/>
                    <a:pt x="49449" y="31765"/>
                    <a:pt x="48688" y="32227"/>
                  </a:cubicBezTo>
                  <a:cubicBezTo>
                    <a:pt x="46474" y="33649"/>
                    <a:pt x="43102" y="33550"/>
                    <a:pt x="40590" y="33318"/>
                  </a:cubicBezTo>
                  <a:cubicBezTo>
                    <a:pt x="38012" y="33054"/>
                    <a:pt x="35797" y="32789"/>
                    <a:pt x="33186" y="32922"/>
                  </a:cubicBezTo>
                  <a:cubicBezTo>
                    <a:pt x="30608" y="33054"/>
                    <a:pt x="28030" y="33318"/>
                    <a:pt x="25617" y="34409"/>
                  </a:cubicBezTo>
                  <a:cubicBezTo>
                    <a:pt x="24262" y="35037"/>
                    <a:pt x="23072" y="36062"/>
                    <a:pt x="21981" y="37053"/>
                  </a:cubicBezTo>
                  <a:cubicBezTo>
                    <a:pt x="19634" y="39235"/>
                    <a:pt x="17717" y="41813"/>
                    <a:pt x="15370" y="43995"/>
                  </a:cubicBezTo>
                  <a:cubicBezTo>
                    <a:pt x="12792" y="46407"/>
                    <a:pt x="10049" y="48920"/>
                    <a:pt x="6776" y="50308"/>
                  </a:cubicBezTo>
                  <a:cubicBezTo>
                    <a:pt x="5785" y="50737"/>
                    <a:pt x="4727" y="51101"/>
                    <a:pt x="3702" y="51399"/>
                  </a:cubicBezTo>
                  <a:cubicBezTo>
                    <a:pt x="2578" y="51729"/>
                    <a:pt x="926" y="51762"/>
                    <a:pt x="0" y="52423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1788325" y="2822375"/>
              <a:ext cx="2069200" cy="1308125"/>
            </a:xfrm>
            <a:custGeom>
              <a:avLst/>
              <a:gdLst/>
              <a:ahLst/>
              <a:cxnLst/>
              <a:rect l="l" t="t" r="r" b="b"/>
              <a:pathLst>
                <a:path w="82768" h="52325" fill="none" extrusionOk="0">
                  <a:moveTo>
                    <a:pt x="1" y="52324"/>
                  </a:moveTo>
                  <a:cubicBezTo>
                    <a:pt x="2083" y="51200"/>
                    <a:pt x="4661" y="51233"/>
                    <a:pt x="6876" y="50407"/>
                  </a:cubicBezTo>
                  <a:cubicBezTo>
                    <a:pt x="9223" y="49548"/>
                    <a:pt x="11371" y="48159"/>
                    <a:pt x="13189" y="46441"/>
                  </a:cubicBezTo>
                  <a:cubicBezTo>
                    <a:pt x="16230" y="43532"/>
                    <a:pt x="19370" y="40293"/>
                    <a:pt x="21982" y="37020"/>
                  </a:cubicBezTo>
                  <a:cubicBezTo>
                    <a:pt x="24262" y="34178"/>
                    <a:pt x="28857" y="32823"/>
                    <a:pt x="32394" y="32756"/>
                  </a:cubicBezTo>
                  <a:cubicBezTo>
                    <a:pt x="36625" y="32690"/>
                    <a:pt x="40955" y="33285"/>
                    <a:pt x="45252" y="32525"/>
                  </a:cubicBezTo>
                  <a:cubicBezTo>
                    <a:pt x="46739" y="32261"/>
                    <a:pt x="48160" y="31963"/>
                    <a:pt x="49615" y="31831"/>
                  </a:cubicBezTo>
                  <a:cubicBezTo>
                    <a:pt x="51961" y="31600"/>
                    <a:pt x="54474" y="28658"/>
                    <a:pt x="55763" y="26906"/>
                  </a:cubicBezTo>
                  <a:cubicBezTo>
                    <a:pt x="56523" y="25881"/>
                    <a:pt x="57283" y="25815"/>
                    <a:pt x="58374" y="26080"/>
                  </a:cubicBezTo>
                  <a:cubicBezTo>
                    <a:pt x="59564" y="26410"/>
                    <a:pt x="60754" y="26212"/>
                    <a:pt x="61911" y="25914"/>
                  </a:cubicBezTo>
                  <a:cubicBezTo>
                    <a:pt x="64456" y="25253"/>
                    <a:pt x="66902" y="24030"/>
                    <a:pt x="69050" y="22047"/>
                  </a:cubicBezTo>
                  <a:cubicBezTo>
                    <a:pt x="70604" y="20626"/>
                    <a:pt x="71959" y="19039"/>
                    <a:pt x="73281" y="17420"/>
                  </a:cubicBezTo>
                  <a:cubicBezTo>
                    <a:pt x="76157" y="13883"/>
                    <a:pt x="78338" y="9883"/>
                    <a:pt x="80289" y="5785"/>
                  </a:cubicBezTo>
                  <a:cubicBezTo>
                    <a:pt x="80983" y="4330"/>
                    <a:pt x="81710" y="2909"/>
                    <a:pt x="82272" y="1388"/>
                  </a:cubicBezTo>
                  <a:cubicBezTo>
                    <a:pt x="82437" y="959"/>
                    <a:pt x="82536" y="430"/>
                    <a:pt x="82768" y="0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3259225" y="2762300"/>
              <a:ext cx="543775" cy="534275"/>
            </a:xfrm>
            <a:custGeom>
              <a:avLst/>
              <a:gdLst/>
              <a:ahLst/>
              <a:cxnLst/>
              <a:rect l="l" t="t" r="r" b="b"/>
              <a:pathLst>
                <a:path w="21751" h="21371" extrusionOk="0">
                  <a:moveTo>
                    <a:pt x="16752" y="0"/>
                  </a:moveTo>
                  <a:cubicBezTo>
                    <a:pt x="15804" y="0"/>
                    <a:pt x="14841" y="431"/>
                    <a:pt x="14015" y="817"/>
                  </a:cubicBezTo>
                  <a:cubicBezTo>
                    <a:pt x="12792" y="1379"/>
                    <a:pt x="11636" y="2073"/>
                    <a:pt x="10446" y="2800"/>
                  </a:cubicBezTo>
                  <a:cubicBezTo>
                    <a:pt x="7834" y="4353"/>
                    <a:pt x="5223" y="6006"/>
                    <a:pt x="3009" y="8122"/>
                  </a:cubicBezTo>
                  <a:cubicBezTo>
                    <a:pt x="2579" y="8518"/>
                    <a:pt x="2281" y="8882"/>
                    <a:pt x="1852" y="9212"/>
                  </a:cubicBezTo>
                  <a:cubicBezTo>
                    <a:pt x="1323" y="9642"/>
                    <a:pt x="761" y="10006"/>
                    <a:pt x="463" y="10601"/>
                  </a:cubicBezTo>
                  <a:cubicBezTo>
                    <a:pt x="1" y="11493"/>
                    <a:pt x="596" y="12022"/>
                    <a:pt x="1091" y="12485"/>
                  </a:cubicBezTo>
                  <a:cubicBezTo>
                    <a:pt x="1719" y="13047"/>
                    <a:pt x="2480" y="13509"/>
                    <a:pt x="3141" y="14038"/>
                  </a:cubicBezTo>
                  <a:cubicBezTo>
                    <a:pt x="3590" y="14403"/>
                    <a:pt x="3968" y="14768"/>
                    <a:pt x="4599" y="14768"/>
                  </a:cubicBezTo>
                  <a:cubicBezTo>
                    <a:pt x="4710" y="14768"/>
                    <a:pt x="4830" y="14757"/>
                    <a:pt x="4959" y="14732"/>
                  </a:cubicBezTo>
                  <a:cubicBezTo>
                    <a:pt x="5471" y="14610"/>
                    <a:pt x="5930" y="14416"/>
                    <a:pt x="6388" y="14416"/>
                  </a:cubicBezTo>
                  <a:cubicBezTo>
                    <a:pt x="6550" y="14416"/>
                    <a:pt x="6712" y="14440"/>
                    <a:pt x="6876" y="14501"/>
                  </a:cubicBezTo>
                  <a:cubicBezTo>
                    <a:pt x="7636" y="14765"/>
                    <a:pt x="7669" y="15724"/>
                    <a:pt x="7471" y="16385"/>
                  </a:cubicBezTo>
                  <a:cubicBezTo>
                    <a:pt x="7239" y="17343"/>
                    <a:pt x="6744" y="17509"/>
                    <a:pt x="7702" y="18104"/>
                  </a:cubicBezTo>
                  <a:cubicBezTo>
                    <a:pt x="8462" y="18566"/>
                    <a:pt x="9090" y="18897"/>
                    <a:pt x="9718" y="19591"/>
                  </a:cubicBezTo>
                  <a:cubicBezTo>
                    <a:pt x="10115" y="20021"/>
                    <a:pt x="10545" y="21112"/>
                    <a:pt x="11074" y="21310"/>
                  </a:cubicBezTo>
                  <a:cubicBezTo>
                    <a:pt x="11175" y="21351"/>
                    <a:pt x="11275" y="21370"/>
                    <a:pt x="11374" y="21370"/>
                  </a:cubicBezTo>
                  <a:cubicBezTo>
                    <a:pt x="11990" y="21370"/>
                    <a:pt x="12564" y="20638"/>
                    <a:pt x="12991" y="19955"/>
                  </a:cubicBezTo>
                  <a:cubicBezTo>
                    <a:pt x="13850" y="18566"/>
                    <a:pt x="14842" y="17377"/>
                    <a:pt x="15668" y="15988"/>
                  </a:cubicBezTo>
                  <a:cubicBezTo>
                    <a:pt x="16825" y="14038"/>
                    <a:pt x="17982" y="12121"/>
                    <a:pt x="19106" y="10138"/>
                  </a:cubicBezTo>
                  <a:cubicBezTo>
                    <a:pt x="19998" y="8584"/>
                    <a:pt x="21023" y="7064"/>
                    <a:pt x="21353" y="5279"/>
                  </a:cubicBezTo>
                  <a:cubicBezTo>
                    <a:pt x="21453" y="4585"/>
                    <a:pt x="21750" y="3560"/>
                    <a:pt x="21056" y="3097"/>
                  </a:cubicBezTo>
                  <a:cubicBezTo>
                    <a:pt x="20329" y="2602"/>
                    <a:pt x="19304" y="2932"/>
                    <a:pt x="18874" y="2040"/>
                  </a:cubicBezTo>
                  <a:cubicBezTo>
                    <a:pt x="18412" y="1114"/>
                    <a:pt x="18445" y="321"/>
                    <a:pt x="17321" y="56"/>
                  </a:cubicBezTo>
                  <a:cubicBezTo>
                    <a:pt x="17133" y="18"/>
                    <a:pt x="16943" y="0"/>
                    <a:pt x="16752" y="0"/>
                  </a:cubicBezTo>
                  <a:close/>
                </a:path>
              </a:pathLst>
            </a:custGeom>
            <a:solidFill>
              <a:srgbClr val="13BC5B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3731900" y="2601550"/>
              <a:ext cx="213225" cy="216425"/>
            </a:xfrm>
            <a:custGeom>
              <a:avLst/>
              <a:gdLst/>
              <a:ahLst/>
              <a:cxnLst/>
              <a:rect l="l" t="t" r="r" b="b"/>
              <a:pathLst>
                <a:path w="8529" h="8657" extrusionOk="0">
                  <a:moveTo>
                    <a:pt x="7766" y="0"/>
                  </a:moveTo>
                  <a:cubicBezTo>
                    <a:pt x="7395" y="0"/>
                    <a:pt x="7154" y="329"/>
                    <a:pt x="6942" y="603"/>
                  </a:cubicBezTo>
                  <a:cubicBezTo>
                    <a:pt x="5884" y="1826"/>
                    <a:pt x="4826" y="3280"/>
                    <a:pt x="3603" y="4338"/>
                  </a:cubicBezTo>
                  <a:cubicBezTo>
                    <a:pt x="2744" y="5065"/>
                    <a:pt x="1884" y="5958"/>
                    <a:pt x="860" y="6420"/>
                  </a:cubicBezTo>
                  <a:cubicBezTo>
                    <a:pt x="463" y="6619"/>
                    <a:pt x="133" y="6619"/>
                    <a:pt x="67" y="7114"/>
                  </a:cubicBezTo>
                  <a:cubicBezTo>
                    <a:pt x="0" y="7511"/>
                    <a:pt x="298" y="7941"/>
                    <a:pt x="562" y="8205"/>
                  </a:cubicBezTo>
                  <a:cubicBezTo>
                    <a:pt x="788" y="8431"/>
                    <a:pt x="1158" y="8656"/>
                    <a:pt x="1508" y="8656"/>
                  </a:cubicBezTo>
                  <a:cubicBezTo>
                    <a:pt x="1568" y="8656"/>
                    <a:pt x="1628" y="8649"/>
                    <a:pt x="1686" y="8635"/>
                  </a:cubicBezTo>
                  <a:cubicBezTo>
                    <a:pt x="1785" y="8635"/>
                    <a:pt x="1851" y="8602"/>
                    <a:pt x="1918" y="8536"/>
                  </a:cubicBezTo>
                  <a:cubicBezTo>
                    <a:pt x="2281" y="8304"/>
                    <a:pt x="2314" y="7709"/>
                    <a:pt x="2479" y="7346"/>
                  </a:cubicBezTo>
                  <a:cubicBezTo>
                    <a:pt x="2942" y="6189"/>
                    <a:pt x="3967" y="5296"/>
                    <a:pt x="4892" y="4503"/>
                  </a:cubicBezTo>
                  <a:cubicBezTo>
                    <a:pt x="5322" y="4140"/>
                    <a:pt x="5752" y="3809"/>
                    <a:pt x="6115" y="3412"/>
                  </a:cubicBezTo>
                  <a:cubicBezTo>
                    <a:pt x="6545" y="2950"/>
                    <a:pt x="6942" y="2421"/>
                    <a:pt x="7438" y="2057"/>
                  </a:cubicBezTo>
                  <a:cubicBezTo>
                    <a:pt x="7801" y="1760"/>
                    <a:pt x="8462" y="1330"/>
                    <a:pt x="8495" y="801"/>
                  </a:cubicBezTo>
                  <a:cubicBezTo>
                    <a:pt x="8528" y="471"/>
                    <a:pt x="8198" y="74"/>
                    <a:pt x="7867" y="8"/>
                  </a:cubicBezTo>
                  <a:cubicBezTo>
                    <a:pt x="7833" y="3"/>
                    <a:pt x="7799" y="0"/>
                    <a:pt x="7766" y="0"/>
                  </a:cubicBezTo>
                  <a:close/>
                </a:path>
              </a:pathLst>
            </a:custGeom>
            <a:solidFill>
              <a:srgbClr val="90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1739575" y="3166125"/>
              <a:ext cx="1663475" cy="909000"/>
            </a:xfrm>
            <a:custGeom>
              <a:avLst/>
              <a:gdLst/>
              <a:ahLst/>
              <a:cxnLst/>
              <a:rect l="l" t="t" r="r" b="b"/>
              <a:pathLst>
                <a:path w="66539" h="36360" fill="none" extrusionOk="0">
                  <a:moveTo>
                    <a:pt x="1" y="36360"/>
                  </a:moveTo>
                  <a:cubicBezTo>
                    <a:pt x="1720" y="35665"/>
                    <a:pt x="3571" y="35665"/>
                    <a:pt x="5322" y="35070"/>
                  </a:cubicBezTo>
                  <a:cubicBezTo>
                    <a:pt x="6512" y="34674"/>
                    <a:pt x="7636" y="34046"/>
                    <a:pt x="8793" y="33517"/>
                  </a:cubicBezTo>
                  <a:cubicBezTo>
                    <a:pt x="12462" y="31732"/>
                    <a:pt x="15205" y="29551"/>
                    <a:pt x="17883" y="26510"/>
                  </a:cubicBezTo>
                  <a:cubicBezTo>
                    <a:pt x="21254" y="22642"/>
                    <a:pt x="25386" y="17684"/>
                    <a:pt x="30807" y="17023"/>
                  </a:cubicBezTo>
                  <a:cubicBezTo>
                    <a:pt x="34608" y="16560"/>
                    <a:pt x="38641" y="17122"/>
                    <a:pt x="42442" y="17089"/>
                  </a:cubicBezTo>
                  <a:cubicBezTo>
                    <a:pt x="44590" y="17089"/>
                    <a:pt x="46970" y="17056"/>
                    <a:pt x="49020" y="16428"/>
                  </a:cubicBezTo>
                  <a:cubicBezTo>
                    <a:pt x="54341" y="14875"/>
                    <a:pt x="57977" y="9156"/>
                    <a:pt x="61679" y="5454"/>
                  </a:cubicBezTo>
                  <a:cubicBezTo>
                    <a:pt x="62605" y="4529"/>
                    <a:pt x="63497" y="3570"/>
                    <a:pt x="64356" y="2612"/>
                  </a:cubicBezTo>
                  <a:cubicBezTo>
                    <a:pt x="65150" y="1785"/>
                    <a:pt x="65844" y="893"/>
                    <a:pt x="66538" y="1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3798825" y="2803200"/>
              <a:ext cx="36400" cy="60500"/>
            </a:xfrm>
            <a:custGeom>
              <a:avLst/>
              <a:gdLst/>
              <a:ahLst/>
              <a:cxnLst/>
              <a:rect l="l" t="t" r="r" b="b"/>
              <a:pathLst>
                <a:path w="1456" h="2420" extrusionOk="0">
                  <a:moveTo>
                    <a:pt x="1391" y="1"/>
                  </a:moveTo>
                  <a:cubicBezTo>
                    <a:pt x="900" y="1"/>
                    <a:pt x="563" y="1092"/>
                    <a:pt x="303" y="1826"/>
                  </a:cubicBezTo>
                  <a:lnTo>
                    <a:pt x="303" y="1826"/>
                  </a:lnTo>
                  <a:cubicBezTo>
                    <a:pt x="713" y="1219"/>
                    <a:pt x="1356" y="604"/>
                    <a:pt x="1455" y="7"/>
                  </a:cubicBezTo>
                  <a:cubicBezTo>
                    <a:pt x="1434" y="3"/>
                    <a:pt x="1412" y="1"/>
                    <a:pt x="1391" y="1"/>
                  </a:cubicBezTo>
                  <a:close/>
                  <a:moveTo>
                    <a:pt x="303" y="1826"/>
                  </a:moveTo>
                  <a:cubicBezTo>
                    <a:pt x="168" y="2025"/>
                    <a:pt x="58" y="2224"/>
                    <a:pt x="1" y="2420"/>
                  </a:cubicBezTo>
                  <a:cubicBezTo>
                    <a:pt x="100" y="2387"/>
                    <a:pt x="133" y="2321"/>
                    <a:pt x="199" y="2255"/>
                  </a:cubicBezTo>
                  <a:lnTo>
                    <a:pt x="199" y="2255"/>
                  </a:lnTo>
                  <a:lnTo>
                    <a:pt x="67" y="2387"/>
                  </a:lnTo>
                  <a:cubicBezTo>
                    <a:pt x="139" y="2275"/>
                    <a:pt x="217" y="2070"/>
                    <a:pt x="303" y="1826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3680675" y="2723025"/>
              <a:ext cx="62825" cy="36100"/>
            </a:xfrm>
            <a:custGeom>
              <a:avLst/>
              <a:gdLst/>
              <a:ahLst/>
              <a:cxnLst/>
              <a:rect l="l" t="t" r="r" b="b"/>
              <a:pathLst>
                <a:path w="2513" h="1444" extrusionOk="0">
                  <a:moveTo>
                    <a:pt x="2307" y="1"/>
                  </a:moveTo>
                  <a:cubicBezTo>
                    <a:pt x="1922" y="1"/>
                    <a:pt x="1139" y="648"/>
                    <a:pt x="577" y="1079"/>
                  </a:cubicBezTo>
                  <a:lnTo>
                    <a:pt x="577" y="1079"/>
                  </a:lnTo>
                  <a:cubicBezTo>
                    <a:pt x="1238" y="781"/>
                    <a:pt x="2036" y="641"/>
                    <a:pt x="2512" y="140"/>
                  </a:cubicBezTo>
                  <a:cubicBezTo>
                    <a:pt x="2476" y="42"/>
                    <a:pt x="2404" y="1"/>
                    <a:pt x="2307" y="1"/>
                  </a:cubicBezTo>
                  <a:close/>
                  <a:moveTo>
                    <a:pt x="577" y="1079"/>
                  </a:moveTo>
                  <a:lnTo>
                    <a:pt x="577" y="1079"/>
                  </a:lnTo>
                  <a:cubicBezTo>
                    <a:pt x="366" y="1174"/>
                    <a:pt x="168" y="1285"/>
                    <a:pt x="0" y="1429"/>
                  </a:cubicBezTo>
                  <a:cubicBezTo>
                    <a:pt x="33" y="1440"/>
                    <a:pt x="63" y="1444"/>
                    <a:pt x="89" y="1444"/>
                  </a:cubicBezTo>
                  <a:cubicBezTo>
                    <a:pt x="143" y="1444"/>
                    <a:pt x="187" y="1429"/>
                    <a:pt x="231" y="1429"/>
                  </a:cubicBezTo>
                  <a:lnTo>
                    <a:pt x="66" y="1429"/>
                  </a:lnTo>
                  <a:cubicBezTo>
                    <a:pt x="182" y="1375"/>
                    <a:pt x="363" y="1243"/>
                    <a:pt x="577" y="1079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3752550" y="2600425"/>
              <a:ext cx="197525" cy="203800"/>
            </a:xfrm>
            <a:custGeom>
              <a:avLst/>
              <a:gdLst/>
              <a:ahLst/>
              <a:cxnLst/>
              <a:rect l="l" t="t" r="r" b="b"/>
              <a:pathLst>
                <a:path w="7901" h="8152" extrusionOk="0">
                  <a:moveTo>
                    <a:pt x="2612" y="1706"/>
                  </a:moveTo>
                  <a:cubicBezTo>
                    <a:pt x="2447" y="1706"/>
                    <a:pt x="2315" y="1805"/>
                    <a:pt x="2248" y="1970"/>
                  </a:cubicBezTo>
                  <a:cubicBezTo>
                    <a:pt x="2275" y="1963"/>
                    <a:pt x="2301" y="1961"/>
                    <a:pt x="2327" y="1961"/>
                  </a:cubicBezTo>
                  <a:cubicBezTo>
                    <a:pt x="2430" y="1961"/>
                    <a:pt x="2529" y="2002"/>
                    <a:pt x="2608" y="2003"/>
                  </a:cubicBezTo>
                  <a:lnTo>
                    <a:pt x="2608" y="2003"/>
                  </a:lnTo>
                  <a:cubicBezTo>
                    <a:pt x="2629" y="1904"/>
                    <a:pt x="2645" y="1805"/>
                    <a:pt x="2612" y="1706"/>
                  </a:cubicBezTo>
                  <a:close/>
                  <a:moveTo>
                    <a:pt x="2608" y="2003"/>
                  </a:moveTo>
                  <a:cubicBezTo>
                    <a:pt x="2607" y="2006"/>
                    <a:pt x="2607" y="2008"/>
                    <a:pt x="2606" y="2011"/>
                  </a:cubicBezTo>
                  <a:lnTo>
                    <a:pt x="2606" y="2011"/>
                  </a:lnTo>
                  <a:cubicBezTo>
                    <a:pt x="2608" y="2008"/>
                    <a:pt x="2610" y="2006"/>
                    <a:pt x="2612" y="2003"/>
                  </a:cubicBezTo>
                  <a:cubicBezTo>
                    <a:pt x="2611" y="2003"/>
                    <a:pt x="2609" y="2003"/>
                    <a:pt x="2608" y="2003"/>
                  </a:cubicBezTo>
                  <a:close/>
                  <a:moveTo>
                    <a:pt x="7039" y="1"/>
                  </a:moveTo>
                  <a:cubicBezTo>
                    <a:pt x="6978" y="1"/>
                    <a:pt x="6913" y="7"/>
                    <a:pt x="6843" y="20"/>
                  </a:cubicBezTo>
                  <a:cubicBezTo>
                    <a:pt x="6545" y="86"/>
                    <a:pt x="5984" y="317"/>
                    <a:pt x="5719" y="483"/>
                  </a:cubicBezTo>
                  <a:cubicBezTo>
                    <a:pt x="5587" y="582"/>
                    <a:pt x="5455" y="780"/>
                    <a:pt x="5289" y="912"/>
                  </a:cubicBezTo>
                  <a:cubicBezTo>
                    <a:pt x="4893" y="1210"/>
                    <a:pt x="4397" y="1375"/>
                    <a:pt x="3967" y="1673"/>
                  </a:cubicBezTo>
                  <a:cubicBezTo>
                    <a:pt x="3834" y="1753"/>
                    <a:pt x="3830" y="1940"/>
                    <a:pt x="3677" y="1940"/>
                  </a:cubicBezTo>
                  <a:cubicBezTo>
                    <a:pt x="3640" y="1940"/>
                    <a:pt x="3595" y="1929"/>
                    <a:pt x="3538" y="1904"/>
                  </a:cubicBezTo>
                  <a:cubicBezTo>
                    <a:pt x="3504" y="2069"/>
                    <a:pt x="3372" y="2201"/>
                    <a:pt x="3207" y="2267"/>
                  </a:cubicBezTo>
                  <a:cubicBezTo>
                    <a:pt x="3240" y="2234"/>
                    <a:pt x="3240" y="2069"/>
                    <a:pt x="3273" y="2003"/>
                  </a:cubicBezTo>
                  <a:cubicBezTo>
                    <a:pt x="3207" y="1937"/>
                    <a:pt x="3141" y="1937"/>
                    <a:pt x="3042" y="1937"/>
                  </a:cubicBezTo>
                  <a:cubicBezTo>
                    <a:pt x="3009" y="2168"/>
                    <a:pt x="2810" y="2267"/>
                    <a:pt x="2579" y="2301"/>
                  </a:cubicBezTo>
                  <a:cubicBezTo>
                    <a:pt x="2563" y="2204"/>
                    <a:pt x="2586" y="2107"/>
                    <a:pt x="2606" y="2011"/>
                  </a:cubicBezTo>
                  <a:lnTo>
                    <a:pt x="2606" y="2011"/>
                  </a:lnTo>
                  <a:cubicBezTo>
                    <a:pt x="2509" y="2142"/>
                    <a:pt x="2414" y="2304"/>
                    <a:pt x="2447" y="2466"/>
                  </a:cubicBezTo>
                  <a:cubicBezTo>
                    <a:pt x="2591" y="2466"/>
                    <a:pt x="2753" y="2396"/>
                    <a:pt x="2894" y="2396"/>
                  </a:cubicBezTo>
                  <a:cubicBezTo>
                    <a:pt x="2947" y="2396"/>
                    <a:pt x="2997" y="2406"/>
                    <a:pt x="3042" y="2433"/>
                  </a:cubicBezTo>
                  <a:cubicBezTo>
                    <a:pt x="3012" y="2640"/>
                    <a:pt x="2637" y="3114"/>
                    <a:pt x="2440" y="3114"/>
                  </a:cubicBezTo>
                  <a:cubicBezTo>
                    <a:pt x="2418" y="3114"/>
                    <a:pt x="2398" y="3107"/>
                    <a:pt x="2381" y="3094"/>
                  </a:cubicBezTo>
                  <a:cubicBezTo>
                    <a:pt x="2414" y="3094"/>
                    <a:pt x="2513" y="3028"/>
                    <a:pt x="2546" y="2995"/>
                  </a:cubicBezTo>
                  <a:cubicBezTo>
                    <a:pt x="2467" y="2859"/>
                    <a:pt x="2380" y="2805"/>
                    <a:pt x="2297" y="2805"/>
                  </a:cubicBezTo>
                  <a:cubicBezTo>
                    <a:pt x="2135" y="2805"/>
                    <a:pt x="1983" y="3008"/>
                    <a:pt x="1918" y="3226"/>
                  </a:cubicBezTo>
                  <a:cubicBezTo>
                    <a:pt x="2146" y="3353"/>
                    <a:pt x="2083" y="3533"/>
                    <a:pt x="1951" y="3657"/>
                  </a:cubicBezTo>
                  <a:lnTo>
                    <a:pt x="1951" y="3657"/>
                  </a:lnTo>
                  <a:cubicBezTo>
                    <a:pt x="1951" y="3656"/>
                    <a:pt x="1951" y="3656"/>
                    <a:pt x="1951" y="3656"/>
                  </a:cubicBezTo>
                  <a:lnTo>
                    <a:pt x="1951" y="3656"/>
                  </a:lnTo>
                  <a:cubicBezTo>
                    <a:pt x="1827" y="3681"/>
                    <a:pt x="1703" y="3724"/>
                    <a:pt x="1593" y="3772"/>
                  </a:cubicBezTo>
                  <a:lnTo>
                    <a:pt x="1593" y="3772"/>
                  </a:lnTo>
                  <a:cubicBezTo>
                    <a:pt x="1543" y="3724"/>
                    <a:pt x="1559" y="3598"/>
                    <a:pt x="1720" y="3358"/>
                  </a:cubicBezTo>
                  <a:lnTo>
                    <a:pt x="1521" y="3358"/>
                  </a:lnTo>
                  <a:cubicBezTo>
                    <a:pt x="1521" y="3325"/>
                    <a:pt x="1521" y="3292"/>
                    <a:pt x="1521" y="3259"/>
                  </a:cubicBezTo>
                  <a:cubicBezTo>
                    <a:pt x="1521" y="3094"/>
                    <a:pt x="1587" y="2962"/>
                    <a:pt x="1587" y="2796"/>
                  </a:cubicBezTo>
                  <a:lnTo>
                    <a:pt x="1587" y="2796"/>
                  </a:lnTo>
                  <a:cubicBezTo>
                    <a:pt x="1356" y="2829"/>
                    <a:pt x="1158" y="3061"/>
                    <a:pt x="1025" y="3226"/>
                  </a:cubicBezTo>
                  <a:cubicBezTo>
                    <a:pt x="1078" y="3200"/>
                    <a:pt x="1121" y="3189"/>
                    <a:pt x="1158" y="3189"/>
                  </a:cubicBezTo>
                  <a:cubicBezTo>
                    <a:pt x="1311" y="3189"/>
                    <a:pt x="1369" y="3365"/>
                    <a:pt x="1554" y="3391"/>
                  </a:cubicBezTo>
                  <a:cubicBezTo>
                    <a:pt x="1554" y="3524"/>
                    <a:pt x="1521" y="3689"/>
                    <a:pt x="1488" y="3821"/>
                  </a:cubicBezTo>
                  <a:cubicBezTo>
                    <a:pt x="1521" y="3805"/>
                    <a:pt x="1556" y="3788"/>
                    <a:pt x="1593" y="3772"/>
                  </a:cubicBezTo>
                  <a:lnTo>
                    <a:pt x="1593" y="3772"/>
                  </a:lnTo>
                  <a:cubicBezTo>
                    <a:pt x="1610" y="3789"/>
                    <a:pt x="1635" y="3796"/>
                    <a:pt x="1665" y="3796"/>
                  </a:cubicBezTo>
                  <a:cubicBezTo>
                    <a:pt x="1746" y="3796"/>
                    <a:pt x="1864" y="3739"/>
                    <a:pt x="1951" y="3657"/>
                  </a:cubicBezTo>
                  <a:lnTo>
                    <a:pt x="1951" y="3657"/>
                  </a:lnTo>
                  <a:cubicBezTo>
                    <a:pt x="1983" y="3888"/>
                    <a:pt x="1653" y="4152"/>
                    <a:pt x="1455" y="4185"/>
                  </a:cubicBezTo>
                  <a:cubicBezTo>
                    <a:pt x="1455" y="4152"/>
                    <a:pt x="1422" y="4052"/>
                    <a:pt x="1422" y="3986"/>
                  </a:cubicBezTo>
                  <a:cubicBezTo>
                    <a:pt x="1339" y="4112"/>
                    <a:pt x="1272" y="4161"/>
                    <a:pt x="1218" y="4161"/>
                  </a:cubicBezTo>
                  <a:cubicBezTo>
                    <a:pt x="1060" y="4161"/>
                    <a:pt x="1017" y="3729"/>
                    <a:pt x="992" y="3557"/>
                  </a:cubicBezTo>
                  <a:cubicBezTo>
                    <a:pt x="728" y="3623"/>
                    <a:pt x="1" y="3854"/>
                    <a:pt x="1" y="4185"/>
                  </a:cubicBezTo>
                  <a:cubicBezTo>
                    <a:pt x="1" y="4383"/>
                    <a:pt x="232" y="4449"/>
                    <a:pt x="265" y="4614"/>
                  </a:cubicBezTo>
                  <a:cubicBezTo>
                    <a:pt x="331" y="4846"/>
                    <a:pt x="166" y="5044"/>
                    <a:pt x="133" y="5308"/>
                  </a:cubicBezTo>
                  <a:cubicBezTo>
                    <a:pt x="99" y="5706"/>
                    <a:pt x="241" y="5857"/>
                    <a:pt x="475" y="5857"/>
                  </a:cubicBezTo>
                  <a:cubicBezTo>
                    <a:pt x="1158" y="5857"/>
                    <a:pt x="2630" y="4580"/>
                    <a:pt x="2876" y="4383"/>
                  </a:cubicBezTo>
                  <a:cubicBezTo>
                    <a:pt x="3967" y="3457"/>
                    <a:pt x="4694" y="2234"/>
                    <a:pt x="5653" y="1210"/>
                  </a:cubicBezTo>
                  <a:cubicBezTo>
                    <a:pt x="5886" y="930"/>
                    <a:pt x="6646" y="140"/>
                    <a:pt x="7119" y="140"/>
                  </a:cubicBezTo>
                  <a:cubicBezTo>
                    <a:pt x="7317" y="140"/>
                    <a:pt x="7465" y="278"/>
                    <a:pt x="7504" y="648"/>
                  </a:cubicBezTo>
                  <a:cubicBezTo>
                    <a:pt x="7537" y="1045"/>
                    <a:pt x="7339" y="1276"/>
                    <a:pt x="7074" y="1507"/>
                  </a:cubicBezTo>
                  <a:cubicBezTo>
                    <a:pt x="6413" y="2201"/>
                    <a:pt x="5752" y="2896"/>
                    <a:pt x="5091" y="3590"/>
                  </a:cubicBezTo>
                  <a:cubicBezTo>
                    <a:pt x="4265" y="4482"/>
                    <a:pt x="3240" y="5209"/>
                    <a:pt x="2480" y="6135"/>
                  </a:cubicBezTo>
                  <a:cubicBezTo>
                    <a:pt x="2149" y="6531"/>
                    <a:pt x="1620" y="7126"/>
                    <a:pt x="1918" y="7655"/>
                  </a:cubicBezTo>
                  <a:cubicBezTo>
                    <a:pt x="2006" y="7841"/>
                    <a:pt x="2108" y="7908"/>
                    <a:pt x="2220" y="7908"/>
                  </a:cubicBezTo>
                  <a:cubicBezTo>
                    <a:pt x="2486" y="7908"/>
                    <a:pt x="2805" y="7527"/>
                    <a:pt x="3108" y="7457"/>
                  </a:cubicBezTo>
                  <a:cubicBezTo>
                    <a:pt x="3167" y="7445"/>
                    <a:pt x="3222" y="7439"/>
                    <a:pt x="3274" y="7439"/>
                  </a:cubicBezTo>
                  <a:cubicBezTo>
                    <a:pt x="3775" y="7439"/>
                    <a:pt x="3971" y="7971"/>
                    <a:pt x="4331" y="8151"/>
                  </a:cubicBezTo>
                  <a:cubicBezTo>
                    <a:pt x="4430" y="8085"/>
                    <a:pt x="4496" y="7953"/>
                    <a:pt x="4529" y="7887"/>
                  </a:cubicBezTo>
                  <a:cubicBezTo>
                    <a:pt x="4386" y="7661"/>
                    <a:pt x="4496" y="7639"/>
                    <a:pt x="4625" y="7639"/>
                  </a:cubicBezTo>
                  <a:cubicBezTo>
                    <a:pt x="4656" y="7639"/>
                    <a:pt x="4688" y="7640"/>
                    <a:pt x="4718" y="7640"/>
                  </a:cubicBezTo>
                  <a:cubicBezTo>
                    <a:pt x="4764" y="7640"/>
                    <a:pt x="4804" y="7637"/>
                    <a:pt x="4827" y="7622"/>
                  </a:cubicBezTo>
                  <a:cubicBezTo>
                    <a:pt x="4860" y="7606"/>
                    <a:pt x="4888" y="7585"/>
                    <a:pt x="4914" y="7564"/>
                  </a:cubicBezTo>
                  <a:lnTo>
                    <a:pt x="4914" y="7564"/>
                  </a:lnTo>
                  <a:cubicBezTo>
                    <a:pt x="4985" y="7641"/>
                    <a:pt x="5083" y="7693"/>
                    <a:pt x="5195" y="7693"/>
                  </a:cubicBezTo>
                  <a:cubicBezTo>
                    <a:pt x="5215" y="7693"/>
                    <a:pt x="5236" y="7692"/>
                    <a:pt x="5256" y="7688"/>
                  </a:cubicBezTo>
                  <a:cubicBezTo>
                    <a:pt x="5289" y="7622"/>
                    <a:pt x="5355" y="7457"/>
                    <a:pt x="5355" y="7391"/>
                  </a:cubicBezTo>
                  <a:cubicBezTo>
                    <a:pt x="5305" y="7374"/>
                    <a:pt x="5262" y="7367"/>
                    <a:pt x="5224" y="7367"/>
                  </a:cubicBezTo>
                  <a:cubicBezTo>
                    <a:pt x="5079" y="7367"/>
                    <a:pt x="5017" y="7477"/>
                    <a:pt x="4914" y="7564"/>
                  </a:cubicBezTo>
                  <a:lnTo>
                    <a:pt x="4914" y="7564"/>
                  </a:lnTo>
                  <a:cubicBezTo>
                    <a:pt x="4877" y="7523"/>
                    <a:pt x="4847" y="7475"/>
                    <a:pt x="4827" y="7424"/>
                  </a:cubicBezTo>
                  <a:cubicBezTo>
                    <a:pt x="4727" y="7589"/>
                    <a:pt x="4661" y="7523"/>
                    <a:pt x="4529" y="7556"/>
                  </a:cubicBezTo>
                  <a:cubicBezTo>
                    <a:pt x="4496" y="7424"/>
                    <a:pt x="4529" y="7259"/>
                    <a:pt x="4529" y="7126"/>
                  </a:cubicBezTo>
                  <a:cubicBezTo>
                    <a:pt x="4397" y="7126"/>
                    <a:pt x="4298" y="7126"/>
                    <a:pt x="4166" y="7159"/>
                  </a:cubicBezTo>
                  <a:cubicBezTo>
                    <a:pt x="4066" y="6895"/>
                    <a:pt x="3934" y="6796"/>
                    <a:pt x="4166" y="6531"/>
                  </a:cubicBezTo>
                  <a:cubicBezTo>
                    <a:pt x="4221" y="6573"/>
                    <a:pt x="4259" y="6591"/>
                    <a:pt x="4294" y="6591"/>
                  </a:cubicBezTo>
                  <a:cubicBezTo>
                    <a:pt x="4343" y="6591"/>
                    <a:pt x="4386" y="6556"/>
                    <a:pt x="4463" y="6498"/>
                  </a:cubicBezTo>
                  <a:cubicBezTo>
                    <a:pt x="4558" y="6603"/>
                    <a:pt x="4648" y="6642"/>
                    <a:pt x="4736" y="6642"/>
                  </a:cubicBezTo>
                  <a:cubicBezTo>
                    <a:pt x="4829" y="6642"/>
                    <a:pt x="4920" y="6599"/>
                    <a:pt x="5014" y="6544"/>
                  </a:cubicBezTo>
                  <a:lnTo>
                    <a:pt x="5014" y="6544"/>
                  </a:lnTo>
                  <a:cubicBezTo>
                    <a:pt x="5025" y="6546"/>
                    <a:pt x="5036" y="6546"/>
                    <a:pt x="5048" y="6546"/>
                  </a:cubicBezTo>
                  <a:cubicBezTo>
                    <a:pt x="5182" y="6546"/>
                    <a:pt x="5336" y="6440"/>
                    <a:pt x="5422" y="6333"/>
                  </a:cubicBezTo>
                  <a:lnTo>
                    <a:pt x="5422" y="6333"/>
                  </a:lnTo>
                  <a:cubicBezTo>
                    <a:pt x="5273" y="6374"/>
                    <a:pt x="5140" y="6470"/>
                    <a:pt x="5014" y="6544"/>
                  </a:cubicBezTo>
                  <a:lnTo>
                    <a:pt x="5014" y="6544"/>
                  </a:lnTo>
                  <a:cubicBezTo>
                    <a:pt x="4953" y="6535"/>
                    <a:pt x="4899" y="6501"/>
                    <a:pt x="4860" y="6432"/>
                  </a:cubicBezTo>
                  <a:cubicBezTo>
                    <a:pt x="4860" y="6498"/>
                    <a:pt x="4827" y="6564"/>
                    <a:pt x="4794" y="6598"/>
                  </a:cubicBezTo>
                  <a:cubicBezTo>
                    <a:pt x="4694" y="6498"/>
                    <a:pt x="4562" y="6399"/>
                    <a:pt x="4397" y="6333"/>
                  </a:cubicBezTo>
                  <a:cubicBezTo>
                    <a:pt x="4430" y="6135"/>
                    <a:pt x="4628" y="6036"/>
                    <a:pt x="4761" y="5903"/>
                  </a:cubicBezTo>
                  <a:cubicBezTo>
                    <a:pt x="4628" y="5738"/>
                    <a:pt x="4727" y="5474"/>
                    <a:pt x="4959" y="5474"/>
                  </a:cubicBezTo>
                  <a:cubicBezTo>
                    <a:pt x="5058" y="5672"/>
                    <a:pt x="4992" y="5870"/>
                    <a:pt x="4926" y="6036"/>
                  </a:cubicBezTo>
                  <a:cubicBezTo>
                    <a:pt x="5025" y="5970"/>
                    <a:pt x="5157" y="5804"/>
                    <a:pt x="5289" y="5771"/>
                  </a:cubicBezTo>
                  <a:cubicBezTo>
                    <a:pt x="5294" y="5769"/>
                    <a:pt x="5300" y="5767"/>
                    <a:pt x="5305" y="5767"/>
                  </a:cubicBezTo>
                  <a:cubicBezTo>
                    <a:pt x="5361" y="5767"/>
                    <a:pt x="5416" y="5907"/>
                    <a:pt x="5472" y="5907"/>
                  </a:cubicBezTo>
                  <a:cubicBezTo>
                    <a:pt x="5477" y="5907"/>
                    <a:pt x="5483" y="5906"/>
                    <a:pt x="5488" y="5903"/>
                  </a:cubicBezTo>
                  <a:cubicBezTo>
                    <a:pt x="5504" y="5894"/>
                    <a:pt x="5518" y="5886"/>
                    <a:pt x="5531" y="5878"/>
                  </a:cubicBezTo>
                  <a:lnTo>
                    <a:pt x="5531" y="5878"/>
                  </a:lnTo>
                  <a:cubicBezTo>
                    <a:pt x="5505" y="6005"/>
                    <a:pt x="5487" y="6132"/>
                    <a:pt x="5521" y="6234"/>
                  </a:cubicBezTo>
                  <a:cubicBezTo>
                    <a:pt x="5554" y="6300"/>
                    <a:pt x="5785" y="6300"/>
                    <a:pt x="5851" y="6465"/>
                  </a:cubicBezTo>
                  <a:cubicBezTo>
                    <a:pt x="6002" y="6285"/>
                    <a:pt x="5933" y="5994"/>
                    <a:pt x="5694" y="5994"/>
                  </a:cubicBezTo>
                  <a:cubicBezTo>
                    <a:pt x="5671" y="5994"/>
                    <a:pt x="5646" y="5997"/>
                    <a:pt x="5620" y="6003"/>
                  </a:cubicBezTo>
                  <a:cubicBezTo>
                    <a:pt x="5607" y="5949"/>
                    <a:pt x="5589" y="5899"/>
                    <a:pt x="5572" y="5850"/>
                  </a:cubicBezTo>
                  <a:lnTo>
                    <a:pt x="5572" y="5850"/>
                  </a:lnTo>
                  <a:cubicBezTo>
                    <a:pt x="5636" y="5799"/>
                    <a:pt x="5610" y="5773"/>
                    <a:pt x="5560" y="5741"/>
                  </a:cubicBezTo>
                  <a:lnTo>
                    <a:pt x="5560" y="5741"/>
                  </a:lnTo>
                  <a:cubicBezTo>
                    <a:pt x="5557" y="5757"/>
                    <a:pt x="5553" y="5773"/>
                    <a:pt x="5550" y="5789"/>
                  </a:cubicBezTo>
                  <a:lnTo>
                    <a:pt x="5550" y="5789"/>
                  </a:lnTo>
                  <a:cubicBezTo>
                    <a:pt x="5541" y="5766"/>
                    <a:pt x="5534" y="5743"/>
                    <a:pt x="5526" y="5720"/>
                  </a:cubicBezTo>
                  <a:lnTo>
                    <a:pt x="5526" y="5720"/>
                  </a:lnTo>
                  <a:cubicBezTo>
                    <a:pt x="5474" y="5688"/>
                    <a:pt x="5413" y="5647"/>
                    <a:pt x="5389" y="5573"/>
                  </a:cubicBezTo>
                  <a:cubicBezTo>
                    <a:pt x="5428" y="5553"/>
                    <a:pt x="5456" y="5545"/>
                    <a:pt x="5492" y="5542"/>
                  </a:cubicBezTo>
                  <a:lnTo>
                    <a:pt x="5492" y="5542"/>
                  </a:lnTo>
                  <a:cubicBezTo>
                    <a:pt x="5493" y="5602"/>
                    <a:pt x="5507" y="5661"/>
                    <a:pt x="5526" y="5720"/>
                  </a:cubicBezTo>
                  <a:lnTo>
                    <a:pt x="5526" y="5720"/>
                  </a:lnTo>
                  <a:cubicBezTo>
                    <a:pt x="5538" y="5728"/>
                    <a:pt x="5550" y="5734"/>
                    <a:pt x="5560" y="5741"/>
                  </a:cubicBezTo>
                  <a:lnTo>
                    <a:pt x="5560" y="5741"/>
                  </a:lnTo>
                  <a:cubicBezTo>
                    <a:pt x="5575" y="5668"/>
                    <a:pt x="5587" y="5600"/>
                    <a:pt x="5587" y="5540"/>
                  </a:cubicBezTo>
                  <a:cubicBezTo>
                    <a:pt x="5547" y="5540"/>
                    <a:pt x="5517" y="5540"/>
                    <a:pt x="5492" y="5542"/>
                  </a:cubicBezTo>
                  <a:lnTo>
                    <a:pt x="5492" y="5542"/>
                  </a:lnTo>
                  <a:cubicBezTo>
                    <a:pt x="5491" y="5458"/>
                    <a:pt x="5515" y="5371"/>
                    <a:pt x="5587" y="5275"/>
                  </a:cubicBezTo>
                  <a:cubicBezTo>
                    <a:pt x="5455" y="5275"/>
                    <a:pt x="5322" y="5275"/>
                    <a:pt x="5223" y="5341"/>
                  </a:cubicBezTo>
                  <a:cubicBezTo>
                    <a:pt x="5190" y="4978"/>
                    <a:pt x="5455" y="4912"/>
                    <a:pt x="5521" y="4614"/>
                  </a:cubicBezTo>
                  <a:cubicBezTo>
                    <a:pt x="5543" y="4614"/>
                    <a:pt x="5580" y="4600"/>
                    <a:pt x="5611" y="4600"/>
                  </a:cubicBezTo>
                  <a:cubicBezTo>
                    <a:pt x="5627" y="4600"/>
                    <a:pt x="5642" y="4603"/>
                    <a:pt x="5653" y="4614"/>
                  </a:cubicBezTo>
                  <a:cubicBezTo>
                    <a:pt x="5653" y="4835"/>
                    <a:pt x="5722" y="4917"/>
                    <a:pt x="5809" y="4917"/>
                  </a:cubicBezTo>
                  <a:cubicBezTo>
                    <a:pt x="5932" y="4917"/>
                    <a:pt x="6091" y="4755"/>
                    <a:pt x="6149" y="4581"/>
                  </a:cubicBezTo>
                  <a:cubicBezTo>
                    <a:pt x="6085" y="4549"/>
                    <a:pt x="6021" y="4538"/>
                    <a:pt x="5958" y="4538"/>
                  </a:cubicBezTo>
                  <a:cubicBezTo>
                    <a:pt x="5820" y="4538"/>
                    <a:pt x="5685" y="4591"/>
                    <a:pt x="5561" y="4591"/>
                  </a:cubicBezTo>
                  <a:cubicBezTo>
                    <a:pt x="5448" y="4591"/>
                    <a:pt x="5345" y="4548"/>
                    <a:pt x="5256" y="4383"/>
                  </a:cubicBezTo>
                  <a:cubicBezTo>
                    <a:pt x="5422" y="4251"/>
                    <a:pt x="5587" y="4118"/>
                    <a:pt x="5719" y="4052"/>
                  </a:cubicBezTo>
                  <a:cubicBezTo>
                    <a:pt x="5752" y="4118"/>
                    <a:pt x="5818" y="4218"/>
                    <a:pt x="5818" y="4284"/>
                  </a:cubicBezTo>
                  <a:cubicBezTo>
                    <a:pt x="5950" y="4185"/>
                    <a:pt x="6017" y="4019"/>
                    <a:pt x="6050" y="3854"/>
                  </a:cubicBezTo>
                  <a:cubicBezTo>
                    <a:pt x="6110" y="3957"/>
                    <a:pt x="6162" y="3998"/>
                    <a:pt x="6209" y="3998"/>
                  </a:cubicBezTo>
                  <a:cubicBezTo>
                    <a:pt x="6382" y="3998"/>
                    <a:pt x="6480" y="3425"/>
                    <a:pt x="6684" y="3425"/>
                  </a:cubicBezTo>
                  <a:cubicBezTo>
                    <a:pt x="6722" y="3425"/>
                    <a:pt x="6764" y="3444"/>
                    <a:pt x="6810" y="3490"/>
                  </a:cubicBezTo>
                  <a:cubicBezTo>
                    <a:pt x="6762" y="3386"/>
                    <a:pt x="6717" y="3350"/>
                    <a:pt x="6674" y="3350"/>
                  </a:cubicBezTo>
                  <a:cubicBezTo>
                    <a:pt x="6576" y="3350"/>
                    <a:pt x="6484" y="3530"/>
                    <a:pt x="6381" y="3530"/>
                  </a:cubicBezTo>
                  <a:cubicBezTo>
                    <a:pt x="6370" y="3530"/>
                    <a:pt x="6358" y="3528"/>
                    <a:pt x="6347" y="3524"/>
                  </a:cubicBezTo>
                  <a:cubicBezTo>
                    <a:pt x="6083" y="3424"/>
                    <a:pt x="6281" y="3160"/>
                    <a:pt x="6446" y="3061"/>
                  </a:cubicBezTo>
                  <a:cubicBezTo>
                    <a:pt x="6479" y="3094"/>
                    <a:pt x="6512" y="3127"/>
                    <a:pt x="6512" y="3127"/>
                  </a:cubicBezTo>
                  <a:cubicBezTo>
                    <a:pt x="6711" y="2829"/>
                    <a:pt x="6843" y="2532"/>
                    <a:pt x="7008" y="2234"/>
                  </a:cubicBezTo>
                  <a:cubicBezTo>
                    <a:pt x="7173" y="1970"/>
                    <a:pt x="7570" y="1871"/>
                    <a:pt x="7471" y="1507"/>
                  </a:cubicBezTo>
                  <a:cubicBezTo>
                    <a:pt x="7702" y="1144"/>
                    <a:pt x="7901" y="846"/>
                    <a:pt x="7636" y="383"/>
                  </a:cubicBezTo>
                  <a:cubicBezTo>
                    <a:pt x="7476" y="117"/>
                    <a:pt x="7294" y="1"/>
                    <a:pt x="7039" y="1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3675700" y="2591000"/>
              <a:ext cx="278500" cy="258650"/>
            </a:xfrm>
            <a:custGeom>
              <a:avLst/>
              <a:gdLst/>
              <a:ahLst/>
              <a:cxnLst/>
              <a:rect l="l" t="t" r="r" b="b"/>
              <a:pathLst>
                <a:path w="11140" h="10346" extrusionOk="0">
                  <a:moveTo>
                    <a:pt x="3769" y="4595"/>
                  </a:moveTo>
                  <a:cubicBezTo>
                    <a:pt x="3571" y="4330"/>
                    <a:pt x="3207" y="4132"/>
                    <a:pt x="2876" y="4099"/>
                  </a:cubicBezTo>
                  <a:cubicBezTo>
                    <a:pt x="2546" y="4066"/>
                    <a:pt x="1" y="4363"/>
                    <a:pt x="497" y="5090"/>
                  </a:cubicBezTo>
                  <a:cubicBezTo>
                    <a:pt x="794" y="5520"/>
                    <a:pt x="1984" y="4958"/>
                    <a:pt x="2381" y="4859"/>
                  </a:cubicBezTo>
                  <a:cubicBezTo>
                    <a:pt x="2612" y="4826"/>
                    <a:pt x="3042" y="4727"/>
                    <a:pt x="3240" y="4859"/>
                  </a:cubicBezTo>
                  <a:cubicBezTo>
                    <a:pt x="3670" y="5124"/>
                    <a:pt x="2678" y="5652"/>
                    <a:pt x="2645" y="6049"/>
                  </a:cubicBezTo>
                  <a:cubicBezTo>
                    <a:pt x="2579" y="6578"/>
                    <a:pt x="3207" y="6776"/>
                    <a:pt x="3637" y="6677"/>
                  </a:cubicBezTo>
                  <a:cubicBezTo>
                    <a:pt x="4331" y="6545"/>
                    <a:pt x="4661" y="6148"/>
                    <a:pt x="5124" y="5685"/>
                  </a:cubicBezTo>
                  <a:cubicBezTo>
                    <a:pt x="5488" y="5256"/>
                    <a:pt x="5950" y="4925"/>
                    <a:pt x="6314" y="4529"/>
                  </a:cubicBezTo>
                  <a:cubicBezTo>
                    <a:pt x="6578" y="4198"/>
                    <a:pt x="6777" y="3867"/>
                    <a:pt x="7074" y="3570"/>
                  </a:cubicBezTo>
                  <a:cubicBezTo>
                    <a:pt x="7768" y="2909"/>
                    <a:pt x="8297" y="2116"/>
                    <a:pt x="8991" y="1422"/>
                  </a:cubicBezTo>
                  <a:cubicBezTo>
                    <a:pt x="9322" y="1091"/>
                    <a:pt x="10314" y="0"/>
                    <a:pt x="10578" y="926"/>
                  </a:cubicBezTo>
                  <a:cubicBezTo>
                    <a:pt x="10710" y="1488"/>
                    <a:pt x="9950" y="2083"/>
                    <a:pt x="9586" y="2380"/>
                  </a:cubicBezTo>
                  <a:cubicBezTo>
                    <a:pt x="9024" y="2876"/>
                    <a:pt x="8628" y="3438"/>
                    <a:pt x="8033" y="3901"/>
                  </a:cubicBezTo>
                  <a:cubicBezTo>
                    <a:pt x="7008" y="4694"/>
                    <a:pt x="6083" y="5685"/>
                    <a:pt x="5289" y="6710"/>
                  </a:cubicBezTo>
                  <a:cubicBezTo>
                    <a:pt x="5025" y="7074"/>
                    <a:pt x="4562" y="7801"/>
                    <a:pt x="4628" y="8264"/>
                  </a:cubicBezTo>
                  <a:cubicBezTo>
                    <a:pt x="4860" y="9586"/>
                    <a:pt x="6083" y="7867"/>
                    <a:pt x="6578" y="7999"/>
                  </a:cubicBezTo>
                  <a:cubicBezTo>
                    <a:pt x="7074" y="8164"/>
                    <a:pt x="6810" y="8792"/>
                    <a:pt x="6810" y="9123"/>
                  </a:cubicBezTo>
                  <a:cubicBezTo>
                    <a:pt x="6777" y="9520"/>
                    <a:pt x="6975" y="10346"/>
                    <a:pt x="7504" y="9850"/>
                  </a:cubicBezTo>
                  <a:cubicBezTo>
                    <a:pt x="8198" y="9189"/>
                    <a:pt x="7471" y="7636"/>
                    <a:pt x="6612" y="7503"/>
                  </a:cubicBezTo>
                  <a:cubicBezTo>
                    <a:pt x="6149" y="7437"/>
                    <a:pt x="5884" y="7702"/>
                    <a:pt x="5620" y="8032"/>
                  </a:cubicBezTo>
                  <a:cubicBezTo>
                    <a:pt x="5488" y="8198"/>
                    <a:pt x="5422" y="8462"/>
                    <a:pt x="5157" y="8264"/>
                  </a:cubicBezTo>
                  <a:cubicBezTo>
                    <a:pt x="4331" y="7669"/>
                    <a:pt x="7868" y="4595"/>
                    <a:pt x="8330" y="4231"/>
                  </a:cubicBezTo>
                  <a:cubicBezTo>
                    <a:pt x="8826" y="3801"/>
                    <a:pt x="9190" y="3273"/>
                    <a:pt x="9619" y="2810"/>
                  </a:cubicBezTo>
                  <a:cubicBezTo>
                    <a:pt x="10049" y="2347"/>
                    <a:pt x="10975" y="1851"/>
                    <a:pt x="11074" y="1223"/>
                  </a:cubicBezTo>
                  <a:cubicBezTo>
                    <a:pt x="11140" y="727"/>
                    <a:pt x="10644" y="99"/>
                    <a:pt x="10115" y="99"/>
                  </a:cubicBezTo>
                  <a:cubicBezTo>
                    <a:pt x="9686" y="66"/>
                    <a:pt x="9322" y="595"/>
                    <a:pt x="9091" y="893"/>
                  </a:cubicBezTo>
                  <a:cubicBezTo>
                    <a:pt x="8595" y="1455"/>
                    <a:pt x="8099" y="2016"/>
                    <a:pt x="7537" y="2578"/>
                  </a:cubicBezTo>
                  <a:cubicBezTo>
                    <a:pt x="7240" y="2876"/>
                    <a:pt x="6909" y="3173"/>
                    <a:pt x="6612" y="3471"/>
                  </a:cubicBezTo>
                  <a:cubicBezTo>
                    <a:pt x="6149" y="3967"/>
                    <a:pt x="5653" y="4462"/>
                    <a:pt x="5223" y="5024"/>
                  </a:cubicBezTo>
                  <a:cubicBezTo>
                    <a:pt x="4827" y="5520"/>
                    <a:pt x="4331" y="6181"/>
                    <a:pt x="3637" y="6148"/>
                  </a:cubicBezTo>
                  <a:cubicBezTo>
                    <a:pt x="3042" y="6115"/>
                    <a:pt x="3372" y="5685"/>
                    <a:pt x="3604" y="5421"/>
                  </a:cubicBezTo>
                  <a:cubicBezTo>
                    <a:pt x="3868" y="5124"/>
                    <a:pt x="4033" y="4958"/>
                    <a:pt x="3769" y="4595"/>
                  </a:cubicBezTo>
                  <a:close/>
                </a:path>
              </a:pathLst>
            </a:custGeom>
            <a:solidFill>
              <a:srgbClr val="1C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3120400" y="3058600"/>
              <a:ext cx="230575" cy="270075"/>
            </a:xfrm>
            <a:custGeom>
              <a:avLst/>
              <a:gdLst/>
              <a:ahLst/>
              <a:cxnLst/>
              <a:rect l="l" t="t" r="r" b="b"/>
              <a:pathLst>
                <a:path w="9223" h="10803" extrusionOk="0">
                  <a:moveTo>
                    <a:pt x="4715" y="2753"/>
                  </a:moveTo>
                  <a:cubicBezTo>
                    <a:pt x="4763" y="2942"/>
                    <a:pt x="4821" y="3119"/>
                    <a:pt x="4893" y="3277"/>
                  </a:cubicBezTo>
                  <a:cubicBezTo>
                    <a:pt x="4810" y="3194"/>
                    <a:pt x="4758" y="2997"/>
                    <a:pt x="4715" y="2753"/>
                  </a:cubicBezTo>
                  <a:close/>
                  <a:moveTo>
                    <a:pt x="5261" y="0"/>
                  </a:moveTo>
                  <a:cubicBezTo>
                    <a:pt x="5047" y="0"/>
                    <a:pt x="4773" y="157"/>
                    <a:pt x="4397" y="533"/>
                  </a:cubicBezTo>
                  <a:cubicBezTo>
                    <a:pt x="4445" y="859"/>
                    <a:pt x="4480" y="1216"/>
                    <a:pt x="4521" y="1574"/>
                  </a:cubicBezTo>
                  <a:lnTo>
                    <a:pt x="4521" y="1574"/>
                  </a:lnTo>
                  <a:cubicBezTo>
                    <a:pt x="4438" y="1237"/>
                    <a:pt x="4314" y="987"/>
                    <a:pt x="4095" y="987"/>
                  </a:cubicBezTo>
                  <a:cubicBezTo>
                    <a:pt x="4004" y="987"/>
                    <a:pt x="3896" y="1031"/>
                    <a:pt x="3769" y="1128"/>
                  </a:cubicBezTo>
                  <a:cubicBezTo>
                    <a:pt x="2975" y="1723"/>
                    <a:pt x="2281" y="3277"/>
                    <a:pt x="1951" y="4037"/>
                  </a:cubicBezTo>
                  <a:cubicBezTo>
                    <a:pt x="2347" y="4103"/>
                    <a:pt x="2678" y="4235"/>
                    <a:pt x="3042" y="4302"/>
                  </a:cubicBezTo>
                  <a:cubicBezTo>
                    <a:pt x="2380" y="4401"/>
                    <a:pt x="1653" y="4467"/>
                    <a:pt x="1158" y="5260"/>
                  </a:cubicBezTo>
                  <a:cubicBezTo>
                    <a:pt x="926" y="5690"/>
                    <a:pt x="463" y="6748"/>
                    <a:pt x="695" y="7012"/>
                  </a:cubicBezTo>
                  <a:cubicBezTo>
                    <a:pt x="760" y="7086"/>
                    <a:pt x="852" y="7115"/>
                    <a:pt x="960" y="7115"/>
                  </a:cubicBezTo>
                  <a:cubicBezTo>
                    <a:pt x="1229" y="7115"/>
                    <a:pt x="1596" y="6934"/>
                    <a:pt x="1898" y="6814"/>
                  </a:cubicBezTo>
                  <a:lnTo>
                    <a:pt x="1898" y="6814"/>
                  </a:lnTo>
                  <a:cubicBezTo>
                    <a:pt x="1240" y="7084"/>
                    <a:pt x="0" y="7879"/>
                    <a:pt x="629" y="8268"/>
                  </a:cubicBezTo>
                  <a:cubicBezTo>
                    <a:pt x="696" y="8309"/>
                    <a:pt x="796" y="8326"/>
                    <a:pt x="916" y="8326"/>
                  </a:cubicBezTo>
                  <a:cubicBezTo>
                    <a:pt x="1057" y="8326"/>
                    <a:pt x="1226" y="8302"/>
                    <a:pt x="1403" y="8265"/>
                  </a:cubicBezTo>
                  <a:lnTo>
                    <a:pt x="1403" y="8265"/>
                  </a:lnTo>
                  <a:cubicBezTo>
                    <a:pt x="917" y="8439"/>
                    <a:pt x="474" y="8700"/>
                    <a:pt x="364" y="9193"/>
                  </a:cubicBezTo>
                  <a:cubicBezTo>
                    <a:pt x="191" y="9973"/>
                    <a:pt x="799" y="10802"/>
                    <a:pt x="1594" y="10802"/>
                  </a:cubicBezTo>
                  <a:cubicBezTo>
                    <a:pt x="1710" y="10802"/>
                    <a:pt x="1829" y="10785"/>
                    <a:pt x="1951" y="10747"/>
                  </a:cubicBezTo>
                  <a:cubicBezTo>
                    <a:pt x="2518" y="10548"/>
                    <a:pt x="3183" y="9814"/>
                    <a:pt x="3423" y="9234"/>
                  </a:cubicBezTo>
                  <a:lnTo>
                    <a:pt x="3423" y="9234"/>
                  </a:lnTo>
                  <a:cubicBezTo>
                    <a:pt x="3332" y="9498"/>
                    <a:pt x="3216" y="9803"/>
                    <a:pt x="3240" y="10020"/>
                  </a:cubicBezTo>
                  <a:cubicBezTo>
                    <a:pt x="3835" y="9755"/>
                    <a:pt x="4893" y="8863"/>
                    <a:pt x="5190" y="8268"/>
                  </a:cubicBezTo>
                  <a:cubicBezTo>
                    <a:pt x="5506" y="7613"/>
                    <a:pt x="5090" y="6922"/>
                    <a:pt x="4677" y="6444"/>
                  </a:cubicBezTo>
                  <a:lnTo>
                    <a:pt x="4677" y="6444"/>
                  </a:lnTo>
                  <a:cubicBezTo>
                    <a:pt x="4924" y="6656"/>
                    <a:pt x="5198" y="6854"/>
                    <a:pt x="5421" y="7078"/>
                  </a:cubicBezTo>
                  <a:cubicBezTo>
                    <a:pt x="5620" y="7327"/>
                    <a:pt x="5688" y="7557"/>
                    <a:pt x="5935" y="7557"/>
                  </a:cubicBezTo>
                  <a:cubicBezTo>
                    <a:pt x="6016" y="7557"/>
                    <a:pt x="6117" y="7532"/>
                    <a:pt x="6248" y="7475"/>
                  </a:cubicBezTo>
                  <a:cubicBezTo>
                    <a:pt x="6876" y="7177"/>
                    <a:pt x="7636" y="6285"/>
                    <a:pt x="8000" y="5756"/>
                  </a:cubicBezTo>
                  <a:cubicBezTo>
                    <a:pt x="7669" y="5591"/>
                    <a:pt x="7272" y="5558"/>
                    <a:pt x="6975" y="5326"/>
                  </a:cubicBezTo>
                  <a:cubicBezTo>
                    <a:pt x="7570" y="5095"/>
                    <a:pt x="8363" y="5293"/>
                    <a:pt x="8859" y="4665"/>
                  </a:cubicBezTo>
                  <a:cubicBezTo>
                    <a:pt x="9223" y="4169"/>
                    <a:pt x="9157" y="3475"/>
                    <a:pt x="8991" y="3145"/>
                  </a:cubicBezTo>
                  <a:cubicBezTo>
                    <a:pt x="8882" y="2894"/>
                    <a:pt x="8772" y="2784"/>
                    <a:pt x="8616" y="2784"/>
                  </a:cubicBezTo>
                  <a:cubicBezTo>
                    <a:pt x="8444" y="2784"/>
                    <a:pt x="8215" y="2919"/>
                    <a:pt x="7867" y="3145"/>
                  </a:cubicBezTo>
                  <a:cubicBezTo>
                    <a:pt x="6744" y="3872"/>
                    <a:pt x="5421" y="4599"/>
                    <a:pt x="4298" y="4897"/>
                  </a:cubicBezTo>
                  <a:cubicBezTo>
                    <a:pt x="5124" y="4599"/>
                    <a:pt x="7041" y="3574"/>
                    <a:pt x="7669" y="2781"/>
                  </a:cubicBezTo>
                  <a:cubicBezTo>
                    <a:pt x="8297" y="1955"/>
                    <a:pt x="7107" y="1591"/>
                    <a:pt x="6545" y="1492"/>
                  </a:cubicBezTo>
                  <a:cubicBezTo>
                    <a:pt x="6182" y="1922"/>
                    <a:pt x="6149" y="2351"/>
                    <a:pt x="5884" y="2814"/>
                  </a:cubicBezTo>
                  <a:lnTo>
                    <a:pt x="5884" y="2814"/>
                  </a:lnTo>
                  <a:cubicBezTo>
                    <a:pt x="5983" y="2351"/>
                    <a:pt x="6281" y="1789"/>
                    <a:pt x="6248" y="1426"/>
                  </a:cubicBezTo>
                  <a:cubicBezTo>
                    <a:pt x="6215" y="1128"/>
                    <a:pt x="5983" y="798"/>
                    <a:pt x="5851" y="566"/>
                  </a:cubicBezTo>
                  <a:cubicBezTo>
                    <a:pt x="5689" y="224"/>
                    <a:pt x="5517" y="0"/>
                    <a:pt x="5261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3250775" y="3228300"/>
              <a:ext cx="284475" cy="210075"/>
            </a:xfrm>
            <a:custGeom>
              <a:avLst/>
              <a:gdLst/>
              <a:ahLst/>
              <a:cxnLst/>
              <a:rect l="l" t="t" r="r" b="b"/>
              <a:pathLst>
                <a:path w="11379" h="8403" extrusionOk="0">
                  <a:moveTo>
                    <a:pt x="7842" y="4124"/>
                  </a:moveTo>
                  <a:lnTo>
                    <a:pt x="7842" y="4124"/>
                  </a:lnTo>
                  <a:cubicBezTo>
                    <a:pt x="8027" y="4221"/>
                    <a:pt x="8241" y="4297"/>
                    <a:pt x="8472" y="4360"/>
                  </a:cubicBezTo>
                  <a:lnTo>
                    <a:pt x="8472" y="4360"/>
                  </a:lnTo>
                  <a:cubicBezTo>
                    <a:pt x="8175" y="4299"/>
                    <a:pt x="7930" y="4231"/>
                    <a:pt x="7842" y="4124"/>
                  </a:cubicBezTo>
                  <a:close/>
                  <a:moveTo>
                    <a:pt x="7615" y="1"/>
                  </a:moveTo>
                  <a:cubicBezTo>
                    <a:pt x="7346" y="1"/>
                    <a:pt x="7049" y="59"/>
                    <a:pt x="6784" y="224"/>
                  </a:cubicBezTo>
                  <a:cubicBezTo>
                    <a:pt x="6156" y="687"/>
                    <a:pt x="6255" y="1480"/>
                    <a:pt x="5991" y="2042"/>
                  </a:cubicBezTo>
                  <a:cubicBezTo>
                    <a:pt x="5793" y="1744"/>
                    <a:pt x="5793" y="1348"/>
                    <a:pt x="5660" y="1050"/>
                  </a:cubicBezTo>
                  <a:cubicBezTo>
                    <a:pt x="5098" y="1348"/>
                    <a:pt x="4173" y="2075"/>
                    <a:pt x="3842" y="2670"/>
                  </a:cubicBezTo>
                  <a:cubicBezTo>
                    <a:pt x="3578" y="3166"/>
                    <a:pt x="3875" y="3232"/>
                    <a:pt x="4173" y="3496"/>
                  </a:cubicBezTo>
                  <a:cubicBezTo>
                    <a:pt x="4382" y="3727"/>
                    <a:pt x="4552" y="4010"/>
                    <a:pt x="4749" y="4263"/>
                  </a:cubicBezTo>
                  <a:lnTo>
                    <a:pt x="4749" y="4263"/>
                  </a:lnTo>
                  <a:cubicBezTo>
                    <a:pt x="4403" y="3942"/>
                    <a:pt x="3928" y="3600"/>
                    <a:pt x="3424" y="3600"/>
                  </a:cubicBezTo>
                  <a:cubicBezTo>
                    <a:pt x="3279" y="3600"/>
                    <a:pt x="3131" y="3629"/>
                    <a:pt x="2983" y="3695"/>
                  </a:cubicBezTo>
                  <a:cubicBezTo>
                    <a:pt x="2388" y="3959"/>
                    <a:pt x="1462" y="4984"/>
                    <a:pt x="1165" y="5546"/>
                  </a:cubicBezTo>
                  <a:cubicBezTo>
                    <a:pt x="1185" y="5548"/>
                    <a:pt x="1206" y="5549"/>
                    <a:pt x="1229" y="5549"/>
                  </a:cubicBezTo>
                  <a:cubicBezTo>
                    <a:pt x="1425" y="5549"/>
                    <a:pt x="1697" y="5458"/>
                    <a:pt x="1937" y="5384"/>
                  </a:cubicBezTo>
                  <a:lnTo>
                    <a:pt x="1937" y="5384"/>
                  </a:lnTo>
                  <a:cubicBezTo>
                    <a:pt x="1347" y="5603"/>
                    <a:pt x="568" y="6223"/>
                    <a:pt x="339" y="6769"/>
                  </a:cubicBezTo>
                  <a:cubicBezTo>
                    <a:pt x="1" y="7628"/>
                    <a:pt x="718" y="8402"/>
                    <a:pt x="1537" y="8402"/>
                  </a:cubicBezTo>
                  <a:cubicBezTo>
                    <a:pt x="1600" y="8402"/>
                    <a:pt x="1663" y="8398"/>
                    <a:pt x="1727" y="8388"/>
                  </a:cubicBezTo>
                  <a:cubicBezTo>
                    <a:pt x="2183" y="8304"/>
                    <a:pt x="2467" y="7934"/>
                    <a:pt x="2670" y="7504"/>
                  </a:cubicBezTo>
                  <a:lnTo>
                    <a:pt x="2670" y="7504"/>
                  </a:lnTo>
                  <a:cubicBezTo>
                    <a:pt x="2599" y="7781"/>
                    <a:pt x="2574" y="8026"/>
                    <a:pt x="2652" y="8157"/>
                  </a:cubicBezTo>
                  <a:cubicBezTo>
                    <a:pt x="2724" y="8282"/>
                    <a:pt x="2814" y="8335"/>
                    <a:pt x="2916" y="8335"/>
                  </a:cubicBezTo>
                  <a:cubicBezTo>
                    <a:pt x="3272" y="8335"/>
                    <a:pt x="3765" y="7683"/>
                    <a:pt x="4049" y="7172"/>
                  </a:cubicBezTo>
                  <a:lnTo>
                    <a:pt x="4049" y="7172"/>
                  </a:lnTo>
                  <a:cubicBezTo>
                    <a:pt x="3869" y="7530"/>
                    <a:pt x="3686" y="7911"/>
                    <a:pt x="3875" y="8124"/>
                  </a:cubicBezTo>
                  <a:cubicBezTo>
                    <a:pt x="3922" y="8171"/>
                    <a:pt x="4005" y="8190"/>
                    <a:pt x="4109" y="8190"/>
                  </a:cubicBezTo>
                  <a:cubicBezTo>
                    <a:pt x="4522" y="8190"/>
                    <a:pt x="5285" y="7885"/>
                    <a:pt x="5627" y="7727"/>
                  </a:cubicBezTo>
                  <a:cubicBezTo>
                    <a:pt x="6454" y="7264"/>
                    <a:pt x="6586" y="6570"/>
                    <a:pt x="6718" y="5909"/>
                  </a:cubicBezTo>
                  <a:cubicBezTo>
                    <a:pt x="6751" y="6273"/>
                    <a:pt x="6850" y="6603"/>
                    <a:pt x="6883" y="6967"/>
                  </a:cubicBezTo>
                  <a:cubicBezTo>
                    <a:pt x="7644" y="6702"/>
                    <a:pt x="9230" y="6041"/>
                    <a:pt x="9891" y="5314"/>
                  </a:cubicBezTo>
                  <a:cubicBezTo>
                    <a:pt x="10268" y="4875"/>
                    <a:pt x="9899" y="4674"/>
                    <a:pt x="9372" y="4541"/>
                  </a:cubicBezTo>
                  <a:lnTo>
                    <a:pt x="9372" y="4541"/>
                  </a:lnTo>
                  <a:cubicBezTo>
                    <a:pt x="9754" y="4602"/>
                    <a:pt x="10139" y="4652"/>
                    <a:pt x="10486" y="4719"/>
                  </a:cubicBezTo>
                  <a:cubicBezTo>
                    <a:pt x="11379" y="3959"/>
                    <a:pt x="11147" y="3595"/>
                    <a:pt x="10585" y="3265"/>
                  </a:cubicBezTo>
                  <a:cubicBezTo>
                    <a:pt x="10354" y="3166"/>
                    <a:pt x="10056" y="2934"/>
                    <a:pt x="9759" y="2868"/>
                  </a:cubicBezTo>
                  <a:cubicBezTo>
                    <a:pt x="9738" y="2866"/>
                    <a:pt x="9716" y="2865"/>
                    <a:pt x="9694" y="2865"/>
                  </a:cubicBezTo>
                  <a:cubicBezTo>
                    <a:pt x="9330" y="2865"/>
                    <a:pt x="8807" y="3105"/>
                    <a:pt x="8371" y="3199"/>
                  </a:cubicBezTo>
                  <a:cubicBezTo>
                    <a:pt x="8867" y="2934"/>
                    <a:pt x="9263" y="2934"/>
                    <a:pt x="9726" y="2571"/>
                  </a:cubicBezTo>
                  <a:cubicBezTo>
                    <a:pt x="9673" y="2143"/>
                    <a:pt x="9490" y="1284"/>
                    <a:pt x="8985" y="1284"/>
                  </a:cubicBezTo>
                  <a:cubicBezTo>
                    <a:pt x="8866" y="1284"/>
                    <a:pt x="8728" y="1333"/>
                    <a:pt x="8569" y="1447"/>
                  </a:cubicBezTo>
                  <a:cubicBezTo>
                    <a:pt x="7710" y="2009"/>
                    <a:pt x="6586" y="3860"/>
                    <a:pt x="6222" y="4686"/>
                  </a:cubicBezTo>
                  <a:cubicBezTo>
                    <a:pt x="6586" y="3595"/>
                    <a:pt x="7412" y="2339"/>
                    <a:pt x="8205" y="1249"/>
                  </a:cubicBezTo>
                  <a:cubicBezTo>
                    <a:pt x="8668" y="621"/>
                    <a:pt x="8800" y="389"/>
                    <a:pt x="8272" y="125"/>
                  </a:cubicBezTo>
                  <a:cubicBezTo>
                    <a:pt x="8123" y="59"/>
                    <a:pt x="7883" y="1"/>
                    <a:pt x="7615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3921950" y="2719900"/>
              <a:ext cx="19875" cy="9950"/>
            </a:xfrm>
            <a:custGeom>
              <a:avLst/>
              <a:gdLst/>
              <a:ahLst/>
              <a:cxnLst/>
              <a:rect l="l" t="t" r="r" b="b"/>
              <a:pathLst>
                <a:path w="795" h="398" extrusionOk="0">
                  <a:moveTo>
                    <a:pt x="298" y="34"/>
                  </a:moveTo>
                  <a:cubicBezTo>
                    <a:pt x="133" y="34"/>
                    <a:pt x="67" y="34"/>
                    <a:pt x="1" y="199"/>
                  </a:cubicBezTo>
                  <a:cubicBezTo>
                    <a:pt x="67" y="210"/>
                    <a:pt x="129" y="214"/>
                    <a:pt x="189" y="214"/>
                  </a:cubicBezTo>
                  <a:cubicBezTo>
                    <a:pt x="233" y="214"/>
                    <a:pt x="275" y="212"/>
                    <a:pt x="316" y="209"/>
                  </a:cubicBezTo>
                  <a:lnTo>
                    <a:pt x="316" y="209"/>
                  </a:lnTo>
                  <a:lnTo>
                    <a:pt x="331" y="364"/>
                  </a:lnTo>
                  <a:cubicBezTo>
                    <a:pt x="331" y="348"/>
                    <a:pt x="323" y="282"/>
                    <a:pt x="331" y="208"/>
                  </a:cubicBezTo>
                  <a:lnTo>
                    <a:pt x="331" y="208"/>
                  </a:lnTo>
                  <a:cubicBezTo>
                    <a:pt x="326" y="209"/>
                    <a:pt x="321" y="209"/>
                    <a:pt x="316" y="209"/>
                  </a:cubicBezTo>
                  <a:lnTo>
                    <a:pt x="316" y="209"/>
                  </a:lnTo>
                  <a:lnTo>
                    <a:pt x="298" y="34"/>
                  </a:lnTo>
                  <a:close/>
                  <a:moveTo>
                    <a:pt x="430" y="1"/>
                  </a:moveTo>
                  <a:cubicBezTo>
                    <a:pt x="364" y="50"/>
                    <a:pt x="339" y="134"/>
                    <a:pt x="331" y="208"/>
                  </a:cubicBezTo>
                  <a:lnTo>
                    <a:pt x="331" y="208"/>
                  </a:lnTo>
                  <a:cubicBezTo>
                    <a:pt x="399" y="204"/>
                    <a:pt x="464" y="199"/>
                    <a:pt x="530" y="199"/>
                  </a:cubicBezTo>
                  <a:cubicBezTo>
                    <a:pt x="497" y="265"/>
                    <a:pt x="530" y="331"/>
                    <a:pt x="497" y="397"/>
                  </a:cubicBezTo>
                  <a:cubicBezTo>
                    <a:pt x="662" y="397"/>
                    <a:pt x="761" y="298"/>
                    <a:pt x="794" y="133"/>
                  </a:cubicBezTo>
                  <a:lnTo>
                    <a:pt x="794" y="133"/>
                  </a:lnTo>
                  <a:cubicBezTo>
                    <a:pt x="773" y="140"/>
                    <a:pt x="751" y="142"/>
                    <a:pt x="728" y="142"/>
                  </a:cubicBezTo>
                  <a:cubicBezTo>
                    <a:pt x="665" y="142"/>
                    <a:pt x="598" y="123"/>
                    <a:pt x="546" y="123"/>
                  </a:cubicBezTo>
                  <a:cubicBezTo>
                    <a:pt x="527" y="123"/>
                    <a:pt x="511" y="126"/>
                    <a:pt x="497" y="133"/>
                  </a:cubicBezTo>
                  <a:cubicBezTo>
                    <a:pt x="464" y="100"/>
                    <a:pt x="430" y="34"/>
                    <a:pt x="430" y="1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3776525" y="2632400"/>
              <a:ext cx="27300" cy="25625"/>
            </a:xfrm>
            <a:custGeom>
              <a:avLst/>
              <a:gdLst/>
              <a:ahLst/>
              <a:cxnLst/>
              <a:rect l="l" t="t" r="r" b="b"/>
              <a:pathLst>
                <a:path w="1092" h="1025" extrusionOk="0">
                  <a:moveTo>
                    <a:pt x="945" y="1"/>
                  </a:moveTo>
                  <a:cubicBezTo>
                    <a:pt x="750" y="1"/>
                    <a:pt x="556" y="143"/>
                    <a:pt x="529" y="327"/>
                  </a:cubicBezTo>
                  <a:cubicBezTo>
                    <a:pt x="524" y="327"/>
                    <a:pt x="519" y="327"/>
                    <a:pt x="514" y="327"/>
                  </a:cubicBezTo>
                  <a:lnTo>
                    <a:pt x="514" y="327"/>
                  </a:lnTo>
                  <a:cubicBezTo>
                    <a:pt x="539" y="338"/>
                    <a:pt x="565" y="343"/>
                    <a:pt x="590" y="343"/>
                  </a:cubicBezTo>
                  <a:cubicBezTo>
                    <a:pt x="756" y="343"/>
                    <a:pt x="934" y="135"/>
                    <a:pt x="1091" y="30"/>
                  </a:cubicBezTo>
                  <a:cubicBezTo>
                    <a:pt x="1044" y="10"/>
                    <a:pt x="994" y="1"/>
                    <a:pt x="945" y="1"/>
                  </a:cubicBezTo>
                  <a:close/>
                  <a:moveTo>
                    <a:pt x="409" y="208"/>
                  </a:moveTo>
                  <a:cubicBezTo>
                    <a:pt x="263" y="208"/>
                    <a:pt x="138" y="303"/>
                    <a:pt x="33" y="460"/>
                  </a:cubicBezTo>
                  <a:cubicBezTo>
                    <a:pt x="163" y="481"/>
                    <a:pt x="307" y="503"/>
                    <a:pt x="400" y="561"/>
                  </a:cubicBezTo>
                  <a:lnTo>
                    <a:pt x="400" y="561"/>
                  </a:lnTo>
                  <a:cubicBezTo>
                    <a:pt x="431" y="491"/>
                    <a:pt x="449" y="408"/>
                    <a:pt x="461" y="316"/>
                  </a:cubicBezTo>
                  <a:lnTo>
                    <a:pt x="461" y="316"/>
                  </a:lnTo>
                  <a:cubicBezTo>
                    <a:pt x="479" y="322"/>
                    <a:pt x="496" y="326"/>
                    <a:pt x="514" y="327"/>
                  </a:cubicBezTo>
                  <a:lnTo>
                    <a:pt x="514" y="327"/>
                  </a:lnTo>
                  <a:cubicBezTo>
                    <a:pt x="497" y="319"/>
                    <a:pt x="480" y="308"/>
                    <a:pt x="463" y="294"/>
                  </a:cubicBezTo>
                  <a:cubicBezTo>
                    <a:pt x="462" y="301"/>
                    <a:pt x="461" y="309"/>
                    <a:pt x="461" y="316"/>
                  </a:cubicBezTo>
                  <a:lnTo>
                    <a:pt x="461" y="316"/>
                  </a:lnTo>
                  <a:cubicBezTo>
                    <a:pt x="417" y="301"/>
                    <a:pt x="374" y="271"/>
                    <a:pt x="331" y="228"/>
                  </a:cubicBezTo>
                  <a:lnTo>
                    <a:pt x="529" y="228"/>
                  </a:lnTo>
                  <a:cubicBezTo>
                    <a:pt x="488" y="214"/>
                    <a:pt x="448" y="208"/>
                    <a:pt x="409" y="208"/>
                  </a:cubicBezTo>
                  <a:close/>
                  <a:moveTo>
                    <a:pt x="400" y="561"/>
                  </a:moveTo>
                  <a:cubicBezTo>
                    <a:pt x="336" y="708"/>
                    <a:pt x="218" y="801"/>
                    <a:pt x="0" y="823"/>
                  </a:cubicBezTo>
                  <a:cubicBezTo>
                    <a:pt x="15" y="969"/>
                    <a:pt x="93" y="1025"/>
                    <a:pt x="171" y="1025"/>
                  </a:cubicBezTo>
                  <a:cubicBezTo>
                    <a:pt x="270" y="1025"/>
                    <a:pt x="368" y="934"/>
                    <a:pt x="331" y="823"/>
                  </a:cubicBezTo>
                  <a:cubicBezTo>
                    <a:pt x="397" y="790"/>
                    <a:pt x="463" y="724"/>
                    <a:pt x="496" y="691"/>
                  </a:cubicBezTo>
                  <a:cubicBezTo>
                    <a:pt x="485" y="634"/>
                    <a:pt x="449" y="592"/>
                    <a:pt x="400" y="561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2607250" y="2975600"/>
              <a:ext cx="1890700" cy="1720100"/>
            </a:xfrm>
            <a:custGeom>
              <a:avLst/>
              <a:gdLst/>
              <a:ahLst/>
              <a:cxnLst/>
              <a:rect l="l" t="t" r="r" b="b"/>
              <a:pathLst>
                <a:path w="75628" h="68804" extrusionOk="0">
                  <a:moveTo>
                    <a:pt x="70639" y="1"/>
                  </a:moveTo>
                  <a:cubicBezTo>
                    <a:pt x="70214" y="1"/>
                    <a:pt x="69718" y="253"/>
                    <a:pt x="69479" y="449"/>
                  </a:cubicBezTo>
                  <a:cubicBezTo>
                    <a:pt x="68389" y="1275"/>
                    <a:pt x="67199" y="1969"/>
                    <a:pt x="66108" y="2796"/>
                  </a:cubicBezTo>
                  <a:cubicBezTo>
                    <a:pt x="64224" y="4184"/>
                    <a:pt x="62373" y="5671"/>
                    <a:pt x="60588" y="7225"/>
                  </a:cubicBezTo>
                  <a:cubicBezTo>
                    <a:pt x="60323" y="7489"/>
                    <a:pt x="60026" y="7754"/>
                    <a:pt x="59728" y="8018"/>
                  </a:cubicBezTo>
                  <a:cubicBezTo>
                    <a:pt x="58505" y="9109"/>
                    <a:pt x="57315" y="10068"/>
                    <a:pt x="56225" y="11291"/>
                  </a:cubicBezTo>
                  <a:cubicBezTo>
                    <a:pt x="53415" y="14398"/>
                    <a:pt x="50837" y="18000"/>
                    <a:pt x="49548" y="22033"/>
                  </a:cubicBezTo>
                  <a:cubicBezTo>
                    <a:pt x="49052" y="23620"/>
                    <a:pt x="48986" y="25206"/>
                    <a:pt x="49217" y="26627"/>
                  </a:cubicBezTo>
                  <a:cubicBezTo>
                    <a:pt x="49449" y="28181"/>
                    <a:pt x="50606" y="29768"/>
                    <a:pt x="50011" y="31321"/>
                  </a:cubicBezTo>
                  <a:cubicBezTo>
                    <a:pt x="49515" y="32610"/>
                    <a:pt x="48391" y="33569"/>
                    <a:pt x="47465" y="34560"/>
                  </a:cubicBezTo>
                  <a:cubicBezTo>
                    <a:pt x="45614" y="36544"/>
                    <a:pt x="44127" y="38692"/>
                    <a:pt x="41483" y="39618"/>
                  </a:cubicBezTo>
                  <a:cubicBezTo>
                    <a:pt x="38905" y="40543"/>
                    <a:pt x="36095" y="40477"/>
                    <a:pt x="33385" y="40741"/>
                  </a:cubicBezTo>
                  <a:cubicBezTo>
                    <a:pt x="29121" y="41171"/>
                    <a:pt x="24295" y="42163"/>
                    <a:pt x="20989" y="45071"/>
                  </a:cubicBezTo>
                  <a:cubicBezTo>
                    <a:pt x="19105" y="46757"/>
                    <a:pt x="17948" y="49137"/>
                    <a:pt x="16692" y="51319"/>
                  </a:cubicBezTo>
                  <a:cubicBezTo>
                    <a:pt x="15040" y="54128"/>
                    <a:pt x="13420" y="57070"/>
                    <a:pt x="11040" y="59317"/>
                  </a:cubicBezTo>
                  <a:cubicBezTo>
                    <a:pt x="9354" y="60904"/>
                    <a:pt x="7503" y="62391"/>
                    <a:pt x="5520" y="63548"/>
                  </a:cubicBezTo>
                  <a:cubicBezTo>
                    <a:pt x="3834" y="64507"/>
                    <a:pt x="1256" y="64209"/>
                    <a:pt x="0" y="65895"/>
                  </a:cubicBezTo>
                  <a:lnTo>
                    <a:pt x="2678" y="68804"/>
                  </a:lnTo>
                  <a:cubicBezTo>
                    <a:pt x="3504" y="68308"/>
                    <a:pt x="4198" y="68077"/>
                    <a:pt x="5124" y="67779"/>
                  </a:cubicBezTo>
                  <a:cubicBezTo>
                    <a:pt x="8231" y="66854"/>
                    <a:pt x="10842" y="65763"/>
                    <a:pt x="13156" y="63482"/>
                  </a:cubicBezTo>
                  <a:cubicBezTo>
                    <a:pt x="15403" y="61301"/>
                    <a:pt x="16990" y="58822"/>
                    <a:pt x="18609" y="56144"/>
                  </a:cubicBezTo>
                  <a:cubicBezTo>
                    <a:pt x="20626" y="52839"/>
                    <a:pt x="21915" y="49600"/>
                    <a:pt x="25352" y="47451"/>
                  </a:cubicBezTo>
                  <a:cubicBezTo>
                    <a:pt x="26675" y="46625"/>
                    <a:pt x="27732" y="45799"/>
                    <a:pt x="29286" y="45402"/>
                  </a:cubicBezTo>
                  <a:cubicBezTo>
                    <a:pt x="30344" y="45137"/>
                    <a:pt x="31302" y="45204"/>
                    <a:pt x="32360" y="45104"/>
                  </a:cubicBezTo>
                  <a:cubicBezTo>
                    <a:pt x="33682" y="45005"/>
                    <a:pt x="35070" y="44443"/>
                    <a:pt x="36392" y="44146"/>
                  </a:cubicBezTo>
                  <a:cubicBezTo>
                    <a:pt x="38475" y="43650"/>
                    <a:pt x="40557" y="43154"/>
                    <a:pt x="42640" y="42691"/>
                  </a:cubicBezTo>
                  <a:cubicBezTo>
                    <a:pt x="45548" y="41997"/>
                    <a:pt x="49052" y="41138"/>
                    <a:pt x="51167" y="38824"/>
                  </a:cubicBezTo>
                  <a:cubicBezTo>
                    <a:pt x="52390" y="37535"/>
                    <a:pt x="53151" y="35155"/>
                    <a:pt x="54539" y="34098"/>
                  </a:cubicBezTo>
                  <a:cubicBezTo>
                    <a:pt x="54864" y="33841"/>
                    <a:pt x="55144" y="33779"/>
                    <a:pt x="55449" y="33779"/>
                  </a:cubicBezTo>
                  <a:cubicBezTo>
                    <a:pt x="55734" y="33779"/>
                    <a:pt x="56040" y="33833"/>
                    <a:pt x="56423" y="33833"/>
                  </a:cubicBezTo>
                  <a:cubicBezTo>
                    <a:pt x="57514" y="33833"/>
                    <a:pt x="58572" y="33503"/>
                    <a:pt x="59563" y="33040"/>
                  </a:cubicBezTo>
                  <a:cubicBezTo>
                    <a:pt x="61976" y="31982"/>
                    <a:pt x="64158" y="30362"/>
                    <a:pt x="65943" y="28049"/>
                  </a:cubicBezTo>
                  <a:cubicBezTo>
                    <a:pt x="67232" y="26396"/>
                    <a:pt x="68322" y="24611"/>
                    <a:pt x="69347" y="22793"/>
                  </a:cubicBezTo>
                  <a:cubicBezTo>
                    <a:pt x="71595" y="18827"/>
                    <a:pt x="73082" y="14497"/>
                    <a:pt x="74305" y="10134"/>
                  </a:cubicBezTo>
                  <a:cubicBezTo>
                    <a:pt x="74636" y="8944"/>
                    <a:pt x="74867" y="7886"/>
                    <a:pt x="74999" y="6663"/>
                  </a:cubicBezTo>
                  <a:cubicBezTo>
                    <a:pt x="75098" y="5605"/>
                    <a:pt x="75627" y="4481"/>
                    <a:pt x="75330" y="3391"/>
                  </a:cubicBezTo>
                  <a:cubicBezTo>
                    <a:pt x="75212" y="3010"/>
                    <a:pt x="75010" y="2885"/>
                    <a:pt x="74768" y="2885"/>
                  </a:cubicBezTo>
                  <a:cubicBezTo>
                    <a:pt x="74402" y="2885"/>
                    <a:pt x="73943" y="3172"/>
                    <a:pt x="73545" y="3292"/>
                  </a:cubicBezTo>
                  <a:cubicBezTo>
                    <a:pt x="73016" y="2630"/>
                    <a:pt x="73677" y="1606"/>
                    <a:pt x="73975" y="945"/>
                  </a:cubicBezTo>
                  <a:cubicBezTo>
                    <a:pt x="73791" y="847"/>
                    <a:pt x="73618" y="807"/>
                    <a:pt x="73452" y="807"/>
                  </a:cubicBezTo>
                  <a:cubicBezTo>
                    <a:pt x="72731" y="807"/>
                    <a:pt x="72150" y="1560"/>
                    <a:pt x="71406" y="1560"/>
                  </a:cubicBezTo>
                  <a:cubicBezTo>
                    <a:pt x="71338" y="1560"/>
                    <a:pt x="71269" y="1553"/>
                    <a:pt x="71198" y="1540"/>
                  </a:cubicBezTo>
                  <a:cubicBezTo>
                    <a:pt x="71132" y="1507"/>
                    <a:pt x="71330" y="416"/>
                    <a:pt x="71198" y="251"/>
                  </a:cubicBezTo>
                  <a:cubicBezTo>
                    <a:pt x="71062" y="69"/>
                    <a:pt x="70860" y="1"/>
                    <a:pt x="70639" y="1"/>
                  </a:cubicBezTo>
                  <a:close/>
                </a:path>
              </a:pathLst>
            </a:custGeom>
            <a:solidFill>
              <a:srgbClr val="D5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2622125" y="2992600"/>
              <a:ext cx="1706425" cy="1619650"/>
            </a:xfrm>
            <a:custGeom>
              <a:avLst/>
              <a:gdLst/>
              <a:ahLst/>
              <a:cxnLst/>
              <a:rect l="l" t="t" r="r" b="b"/>
              <a:pathLst>
                <a:path w="68257" h="64786" fill="none" extrusionOk="0">
                  <a:moveTo>
                    <a:pt x="68256" y="0"/>
                  </a:moveTo>
                  <a:cubicBezTo>
                    <a:pt x="67595" y="628"/>
                    <a:pt x="66769" y="1124"/>
                    <a:pt x="66009" y="1620"/>
                  </a:cubicBezTo>
                  <a:cubicBezTo>
                    <a:pt x="65314" y="2083"/>
                    <a:pt x="64786" y="2645"/>
                    <a:pt x="64158" y="3173"/>
                  </a:cubicBezTo>
                  <a:cubicBezTo>
                    <a:pt x="62505" y="4562"/>
                    <a:pt x="60753" y="5818"/>
                    <a:pt x="59133" y="7272"/>
                  </a:cubicBezTo>
                  <a:cubicBezTo>
                    <a:pt x="57910" y="8363"/>
                    <a:pt x="56754" y="9321"/>
                    <a:pt x="55630" y="10544"/>
                  </a:cubicBezTo>
                  <a:cubicBezTo>
                    <a:pt x="52853" y="13685"/>
                    <a:pt x="50275" y="17254"/>
                    <a:pt x="48986" y="21287"/>
                  </a:cubicBezTo>
                  <a:cubicBezTo>
                    <a:pt x="48457" y="22906"/>
                    <a:pt x="48391" y="24460"/>
                    <a:pt x="48622" y="25881"/>
                  </a:cubicBezTo>
                  <a:cubicBezTo>
                    <a:pt x="48854" y="27369"/>
                    <a:pt x="49316" y="28393"/>
                    <a:pt x="48953" y="29881"/>
                  </a:cubicBezTo>
                  <a:cubicBezTo>
                    <a:pt x="48622" y="31335"/>
                    <a:pt x="48027" y="32261"/>
                    <a:pt x="47069" y="33451"/>
                  </a:cubicBezTo>
                  <a:cubicBezTo>
                    <a:pt x="46540" y="34145"/>
                    <a:pt x="45548" y="34641"/>
                    <a:pt x="45152" y="35434"/>
                  </a:cubicBezTo>
                  <a:cubicBezTo>
                    <a:pt x="44821" y="36095"/>
                    <a:pt x="45317" y="36095"/>
                    <a:pt x="44623" y="36723"/>
                  </a:cubicBezTo>
                  <a:cubicBezTo>
                    <a:pt x="42673" y="38475"/>
                    <a:pt x="39334" y="38938"/>
                    <a:pt x="36822" y="39136"/>
                  </a:cubicBezTo>
                  <a:cubicBezTo>
                    <a:pt x="34244" y="39301"/>
                    <a:pt x="32029" y="39400"/>
                    <a:pt x="29484" y="39962"/>
                  </a:cubicBezTo>
                  <a:cubicBezTo>
                    <a:pt x="26939" y="40557"/>
                    <a:pt x="24427" y="41251"/>
                    <a:pt x="22245" y="42739"/>
                  </a:cubicBezTo>
                  <a:cubicBezTo>
                    <a:pt x="21022" y="43565"/>
                    <a:pt x="19998" y="44788"/>
                    <a:pt x="19105" y="45945"/>
                  </a:cubicBezTo>
                  <a:cubicBezTo>
                    <a:pt x="17155" y="48490"/>
                    <a:pt x="15701" y="51366"/>
                    <a:pt x="13751" y="53911"/>
                  </a:cubicBezTo>
                  <a:cubicBezTo>
                    <a:pt x="11635" y="56720"/>
                    <a:pt x="9321" y="59629"/>
                    <a:pt x="6347" y="61546"/>
                  </a:cubicBezTo>
                  <a:cubicBezTo>
                    <a:pt x="5421" y="62141"/>
                    <a:pt x="4462" y="62670"/>
                    <a:pt x="3471" y="63133"/>
                  </a:cubicBezTo>
                  <a:cubicBezTo>
                    <a:pt x="2446" y="63629"/>
                    <a:pt x="827" y="63959"/>
                    <a:pt x="0" y="64785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2681625" y="3074400"/>
              <a:ext cx="1819625" cy="1637000"/>
            </a:xfrm>
            <a:custGeom>
              <a:avLst/>
              <a:gdLst/>
              <a:ahLst/>
              <a:cxnLst/>
              <a:rect l="l" t="t" r="r" b="b"/>
              <a:pathLst>
                <a:path w="72785" h="65480" fill="none" extrusionOk="0">
                  <a:moveTo>
                    <a:pt x="0" y="65480"/>
                  </a:moveTo>
                  <a:cubicBezTo>
                    <a:pt x="1851" y="63992"/>
                    <a:pt x="4396" y="63596"/>
                    <a:pt x="6446" y="62406"/>
                  </a:cubicBezTo>
                  <a:cubicBezTo>
                    <a:pt x="8627" y="61150"/>
                    <a:pt x="10511" y="59464"/>
                    <a:pt x="11999" y="57448"/>
                  </a:cubicBezTo>
                  <a:cubicBezTo>
                    <a:pt x="14511" y="54076"/>
                    <a:pt x="17056" y="50341"/>
                    <a:pt x="19105" y="46705"/>
                  </a:cubicBezTo>
                  <a:cubicBezTo>
                    <a:pt x="20890" y="43499"/>
                    <a:pt x="25154" y="41417"/>
                    <a:pt x="28658" y="40756"/>
                  </a:cubicBezTo>
                  <a:cubicBezTo>
                    <a:pt x="32789" y="39962"/>
                    <a:pt x="37186" y="39830"/>
                    <a:pt x="41284" y="38343"/>
                  </a:cubicBezTo>
                  <a:cubicBezTo>
                    <a:pt x="42706" y="37847"/>
                    <a:pt x="44028" y="37318"/>
                    <a:pt x="45482" y="36922"/>
                  </a:cubicBezTo>
                  <a:cubicBezTo>
                    <a:pt x="47730" y="36327"/>
                    <a:pt x="49713" y="32988"/>
                    <a:pt x="50705" y="31038"/>
                  </a:cubicBezTo>
                  <a:cubicBezTo>
                    <a:pt x="51300" y="29914"/>
                    <a:pt x="52027" y="29716"/>
                    <a:pt x="53151" y="29815"/>
                  </a:cubicBezTo>
                  <a:cubicBezTo>
                    <a:pt x="54374" y="29914"/>
                    <a:pt x="55497" y="29518"/>
                    <a:pt x="56588" y="29055"/>
                  </a:cubicBezTo>
                  <a:cubicBezTo>
                    <a:pt x="59001" y="27964"/>
                    <a:pt x="61183" y="26344"/>
                    <a:pt x="63001" y="24031"/>
                  </a:cubicBezTo>
                  <a:cubicBezTo>
                    <a:pt x="64290" y="22378"/>
                    <a:pt x="65347" y="20593"/>
                    <a:pt x="66372" y="18775"/>
                  </a:cubicBezTo>
                  <a:cubicBezTo>
                    <a:pt x="68620" y="14809"/>
                    <a:pt x="70107" y="10479"/>
                    <a:pt x="71330" y="6149"/>
                  </a:cubicBezTo>
                  <a:cubicBezTo>
                    <a:pt x="71760" y="4595"/>
                    <a:pt x="72223" y="3042"/>
                    <a:pt x="72553" y="1455"/>
                  </a:cubicBezTo>
                  <a:cubicBezTo>
                    <a:pt x="72652" y="992"/>
                    <a:pt x="72652" y="463"/>
                    <a:pt x="72785" y="1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3950050" y="3043800"/>
              <a:ext cx="503275" cy="550875"/>
            </a:xfrm>
            <a:custGeom>
              <a:avLst/>
              <a:gdLst/>
              <a:ahLst/>
              <a:cxnLst/>
              <a:rect l="l" t="t" r="r" b="b"/>
              <a:pathLst>
                <a:path w="20131" h="22035" extrusionOk="0">
                  <a:moveTo>
                    <a:pt x="15096" y="1"/>
                  </a:moveTo>
                  <a:cubicBezTo>
                    <a:pt x="13968" y="1"/>
                    <a:pt x="12905" y="710"/>
                    <a:pt x="12032" y="1324"/>
                  </a:cubicBezTo>
                  <a:cubicBezTo>
                    <a:pt x="10908" y="2084"/>
                    <a:pt x="9884" y="2976"/>
                    <a:pt x="8859" y="3869"/>
                  </a:cubicBezTo>
                  <a:cubicBezTo>
                    <a:pt x="6545" y="5852"/>
                    <a:pt x="4232" y="7901"/>
                    <a:pt x="2380" y="10380"/>
                  </a:cubicBezTo>
                  <a:cubicBezTo>
                    <a:pt x="2050" y="10810"/>
                    <a:pt x="1819" y="11240"/>
                    <a:pt x="1455" y="11670"/>
                  </a:cubicBezTo>
                  <a:cubicBezTo>
                    <a:pt x="992" y="12132"/>
                    <a:pt x="496" y="12595"/>
                    <a:pt x="298" y="13223"/>
                  </a:cubicBezTo>
                  <a:cubicBezTo>
                    <a:pt x="1" y="14182"/>
                    <a:pt x="662" y="14611"/>
                    <a:pt x="1224" y="14975"/>
                  </a:cubicBezTo>
                  <a:cubicBezTo>
                    <a:pt x="1984" y="15438"/>
                    <a:pt x="2777" y="15768"/>
                    <a:pt x="3537" y="16198"/>
                  </a:cubicBezTo>
                  <a:cubicBezTo>
                    <a:pt x="3949" y="16416"/>
                    <a:pt x="4342" y="16686"/>
                    <a:pt x="4835" y="16686"/>
                  </a:cubicBezTo>
                  <a:cubicBezTo>
                    <a:pt x="5015" y="16686"/>
                    <a:pt x="5209" y="16650"/>
                    <a:pt x="5421" y="16561"/>
                  </a:cubicBezTo>
                  <a:cubicBezTo>
                    <a:pt x="5998" y="16331"/>
                    <a:pt x="6499" y="15975"/>
                    <a:pt x="7056" y="15975"/>
                  </a:cubicBezTo>
                  <a:cubicBezTo>
                    <a:pt x="7138" y="15975"/>
                    <a:pt x="7221" y="15983"/>
                    <a:pt x="7306" y="16000"/>
                  </a:cubicBezTo>
                  <a:cubicBezTo>
                    <a:pt x="8066" y="16132"/>
                    <a:pt x="8264" y="17090"/>
                    <a:pt x="8198" y="17784"/>
                  </a:cubicBezTo>
                  <a:cubicBezTo>
                    <a:pt x="8132" y="18776"/>
                    <a:pt x="7669" y="19007"/>
                    <a:pt x="8694" y="19404"/>
                  </a:cubicBezTo>
                  <a:cubicBezTo>
                    <a:pt x="9553" y="19735"/>
                    <a:pt x="10214" y="19966"/>
                    <a:pt x="10941" y="20561"/>
                  </a:cubicBezTo>
                  <a:cubicBezTo>
                    <a:pt x="11404" y="20892"/>
                    <a:pt x="11999" y="21916"/>
                    <a:pt x="12561" y="22015"/>
                  </a:cubicBezTo>
                  <a:cubicBezTo>
                    <a:pt x="12619" y="22028"/>
                    <a:pt x="12676" y="22034"/>
                    <a:pt x="12732" y="22034"/>
                  </a:cubicBezTo>
                  <a:cubicBezTo>
                    <a:pt x="13401" y="22034"/>
                    <a:pt x="13878" y="21156"/>
                    <a:pt x="14214" y="20363"/>
                  </a:cubicBezTo>
                  <a:cubicBezTo>
                    <a:pt x="14842" y="18842"/>
                    <a:pt x="15635" y="17520"/>
                    <a:pt x="16230" y="15967"/>
                  </a:cubicBezTo>
                  <a:cubicBezTo>
                    <a:pt x="17023" y="13851"/>
                    <a:pt x="17850" y="11769"/>
                    <a:pt x="18610" y="9653"/>
                  </a:cubicBezTo>
                  <a:cubicBezTo>
                    <a:pt x="19238" y="7968"/>
                    <a:pt x="19965" y="6315"/>
                    <a:pt x="19998" y="4497"/>
                  </a:cubicBezTo>
                  <a:cubicBezTo>
                    <a:pt x="19998" y="3770"/>
                    <a:pt x="20130" y="2712"/>
                    <a:pt x="19337" y="2381"/>
                  </a:cubicBezTo>
                  <a:cubicBezTo>
                    <a:pt x="18577" y="2051"/>
                    <a:pt x="17585" y="2514"/>
                    <a:pt x="17023" y="1687"/>
                  </a:cubicBezTo>
                  <a:cubicBezTo>
                    <a:pt x="16428" y="894"/>
                    <a:pt x="16329" y="68"/>
                    <a:pt x="15172" y="2"/>
                  </a:cubicBezTo>
                  <a:cubicBezTo>
                    <a:pt x="15147" y="1"/>
                    <a:pt x="15121" y="1"/>
                    <a:pt x="15096" y="1"/>
                  </a:cubicBezTo>
                  <a:close/>
                </a:path>
              </a:pathLst>
            </a:custGeom>
            <a:solidFill>
              <a:srgbClr val="13BC5B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4371500" y="2845500"/>
              <a:ext cx="183450" cy="239550"/>
            </a:xfrm>
            <a:custGeom>
              <a:avLst/>
              <a:gdLst/>
              <a:ahLst/>
              <a:cxnLst/>
              <a:rect l="l" t="t" r="r" b="b"/>
              <a:pathLst>
                <a:path w="7338" h="9582" extrusionOk="0">
                  <a:moveTo>
                    <a:pt x="6545" y="1"/>
                  </a:moveTo>
                  <a:cubicBezTo>
                    <a:pt x="6115" y="1"/>
                    <a:pt x="5884" y="397"/>
                    <a:pt x="5718" y="728"/>
                  </a:cubicBezTo>
                  <a:cubicBezTo>
                    <a:pt x="4892" y="2116"/>
                    <a:pt x="4099" y="3703"/>
                    <a:pt x="3041" y="4959"/>
                  </a:cubicBezTo>
                  <a:cubicBezTo>
                    <a:pt x="2314" y="5818"/>
                    <a:pt x="1620" y="6843"/>
                    <a:pt x="694" y="7504"/>
                  </a:cubicBezTo>
                  <a:cubicBezTo>
                    <a:pt x="364" y="7735"/>
                    <a:pt x="0" y="7801"/>
                    <a:pt x="33" y="8297"/>
                  </a:cubicBezTo>
                  <a:cubicBezTo>
                    <a:pt x="33" y="8694"/>
                    <a:pt x="397" y="9057"/>
                    <a:pt x="727" y="9289"/>
                  </a:cubicBezTo>
                  <a:cubicBezTo>
                    <a:pt x="947" y="9435"/>
                    <a:pt x="1275" y="9582"/>
                    <a:pt x="1578" y="9582"/>
                  </a:cubicBezTo>
                  <a:cubicBezTo>
                    <a:pt x="1685" y="9582"/>
                    <a:pt x="1789" y="9563"/>
                    <a:pt x="1884" y="9520"/>
                  </a:cubicBezTo>
                  <a:cubicBezTo>
                    <a:pt x="1983" y="9487"/>
                    <a:pt x="2049" y="9454"/>
                    <a:pt x="2115" y="9388"/>
                  </a:cubicBezTo>
                  <a:cubicBezTo>
                    <a:pt x="2413" y="9090"/>
                    <a:pt x="2347" y="8529"/>
                    <a:pt x="2446" y="8132"/>
                  </a:cubicBezTo>
                  <a:cubicBezTo>
                    <a:pt x="2710" y="6876"/>
                    <a:pt x="3570" y="5851"/>
                    <a:pt x="4363" y="4926"/>
                  </a:cubicBezTo>
                  <a:cubicBezTo>
                    <a:pt x="4727" y="4496"/>
                    <a:pt x="5090" y="4066"/>
                    <a:pt x="5388" y="3604"/>
                  </a:cubicBezTo>
                  <a:cubicBezTo>
                    <a:pt x="5718" y="3075"/>
                    <a:pt x="6016" y="2513"/>
                    <a:pt x="6446" y="2050"/>
                  </a:cubicBezTo>
                  <a:cubicBezTo>
                    <a:pt x="6776" y="1720"/>
                    <a:pt x="7338" y="1191"/>
                    <a:pt x="7305" y="662"/>
                  </a:cubicBezTo>
                  <a:cubicBezTo>
                    <a:pt x="7272" y="331"/>
                    <a:pt x="6875" y="1"/>
                    <a:pt x="6545" y="1"/>
                  </a:cubicBezTo>
                  <a:close/>
                </a:path>
              </a:pathLst>
            </a:custGeom>
            <a:solidFill>
              <a:srgbClr val="90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2624600" y="3490050"/>
              <a:ext cx="1486625" cy="1174250"/>
            </a:xfrm>
            <a:custGeom>
              <a:avLst/>
              <a:gdLst/>
              <a:ahLst/>
              <a:cxnLst/>
              <a:rect l="l" t="t" r="r" b="b"/>
              <a:pathLst>
                <a:path w="59465" h="46970" fill="none" extrusionOk="0">
                  <a:moveTo>
                    <a:pt x="0" y="46970"/>
                  </a:moveTo>
                  <a:cubicBezTo>
                    <a:pt x="1554" y="46011"/>
                    <a:pt x="3405" y="45681"/>
                    <a:pt x="4991" y="44821"/>
                  </a:cubicBezTo>
                  <a:cubicBezTo>
                    <a:pt x="6115" y="44226"/>
                    <a:pt x="7140" y="43433"/>
                    <a:pt x="8165" y="42706"/>
                  </a:cubicBezTo>
                  <a:cubicBezTo>
                    <a:pt x="11470" y="40359"/>
                    <a:pt x="13817" y="37715"/>
                    <a:pt x="15932" y="34277"/>
                  </a:cubicBezTo>
                  <a:cubicBezTo>
                    <a:pt x="18610" y="29914"/>
                    <a:pt x="21882" y="24295"/>
                    <a:pt x="27104" y="22775"/>
                  </a:cubicBezTo>
                  <a:cubicBezTo>
                    <a:pt x="30773" y="21684"/>
                    <a:pt x="34839" y="21519"/>
                    <a:pt x="38574" y="20891"/>
                  </a:cubicBezTo>
                  <a:cubicBezTo>
                    <a:pt x="40690" y="20527"/>
                    <a:pt x="43036" y="20064"/>
                    <a:pt x="44954" y="19106"/>
                  </a:cubicBezTo>
                  <a:cubicBezTo>
                    <a:pt x="49945" y="16693"/>
                    <a:pt x="52556" y="10446"/>
                    <a:pt x="55597" y="6182"/>
                  </a:cubicBezTo>
                  <a:cubicBezTo>
                    <a:pt x="56357" y="5124"/>
                    <a:pt x="57084" y="4033"/>
                    <a:pt x="57778" y="2942"/>
                  </a:cubicBezTo>
                  <a:cubicBezTo>
                    <a:pt x="58373" y="1951"/>
                    <a:pt x="58935" y="959"/>
                    <a:pt x="59464" y="1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4451650" y="3059525"/>
              <a:ext cx="25450" cy="65300"/>
            </a:xfrm>
            <a:custGeom>
              <a:avLst/>
              <a:gdLst/>
              <a:ahLst/>
              <a:cxnLst/>
              <a:rect l="l" t="t" r="r" b="b"/>
              <a:pathLst>
                <a:path w="1018" h="2612" extrusionOk="0">
                  <a:moveTo>
                    <a:pt x="976" y="0"/>
                  </a:moveTo>
                  <a:cubicBezTo>
                    <a:pt x="446" y="0"/>
                    <a:pt x="289" y="1271"/>
                    <a:pt x="152" y="2063"/>
                  </a:cubicBezTo>
                  <a:lnTo>
                    <a:pt x="152" y="2063"/>
                  </a:lnTo>
                  <a:cubicBezTo>
                    <a:pt x="438" y="1381"/>
                    <a:pt x="1018" y="620"/>
                    <a:pt x="992" y="1"/>
                  </a:cubicBezTo>
                  <a:cubicBezTo>
                    <a:pt x="987" y="0"/>
                    <a:pt x="981" y="0"/>
                    <a:pt x="976" y="0"/>
                  </a:cubicBezTo>
                  <a:close/>
                  <a:moveTo>
                    <a:pt x="152" y="2063"/>
                  </a:moveTo>
                  <a:lnTo>
                    <a:pt x="152" y="2063"/>
                  </a:lnTo>
                  <a:cubicBezTo>
                    <a:pt x="72" y="2254"/>
                    <a:pt x="15" y="2438"/>
                    <a:pt x="0" y="2612"/>
                  </a:cubicBezTo>
                  <a:cubicBezTo>
                    <a:pt x="66" y="2579"/>
                    <a:pt x="99" y="2513"/>
                    <a:pt x="132" y="2447"/>
                  </a:cubicBezTo>
                  <a:lnTo>
                    <a:pt x="132" y="2447"/>
                  </a:lnTo>
                  <a:lnTo>
                    <a:pt x="33" y="2579"/>
                  </a:lnTo>
                  <a:cubicBezTo>
                    <a:pt x="77" y="2471"/>
                    <a:pt x="113" y="2286"/>
                    <a:pt x="152" y="2063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4316950" y="2996125"/>
              <a:ext cx="56225" cy="45250"/>
            </a:xfrm>
            <a:custGeom>
              <a:avLst/>
              <a:gdLst/>
              <a:ahLst/>
              <a:cxnLst/>
              <a:rect l="l" t="t" r="r" b="b"/>
              <a:pathLst>
                <a:path w="2249" h="1810" extrusionOk="0">
                  <a:moveTo>
                    <a:pt x="2088" y="0"/>
                  </a:moveTo>
                  <a:cubicBezTo>
                    <a:pt x="1728" y="0"/>
                    <a:pt x="1017" y="826"/>
                    <a:pt x="513" y="1373"/>
                  </a:cubicBezTo>
                  <a:lnTo>
                    <a:pt x="513" y="1373"/>
                  </a:lnTo>
                  <a:cubicBezTo>
                    <a:pt x="1116" y="971"/>
                    <a:pt x="1872" y="692"/>
                    <a:pt x="2248" y="91"/>
                  </a:cubicBezTo>
                  <a:cubicBezTo>
                    <a:pt x="2209" y="28"/>
                    <a:pt x="2155" y="0"/>
                    <a:pt x="2088" y="0"/>
                  </a:cubicBezTo>
                  <a:close/>
                  <a:moveTo>
                    <a:pt x="513" y="1373"/>
                  </a:moveTo>
                  <a:cubicBezTo>
                    <a:pt x="321" y="1501"/>
                    <a:pt x="144" y="1642"/>
                    <a:pt x="1" y="1809"/>
                  </a:cubicBezTo>
                  <a:cubicBezTo>
                    <a:pt x="31" y="1809"/>
                    <a:pt x="55" y="1806"/>
                    <a:pt x="77" y="1802"/>
                  </a:cubicBezTo>
                  <a:lnTo>
                    <a:pt x="77" y="1802"/>
                  </a:lnTo>
                  <a:cubicBezTo>
                    <a:pt x="179" y="1728"/>
                    <a:pt x="333" y="1568"/>
                    <a:pt x="513" y="1373"/>
                  </a:cubicBezTo>
                  <a:close/>
                  <a:moveTo>
                    <a:pt x="232" y="1776"/>
                  </a:moveTo>
                  <a:cubicBezTo>
                    <a:pt x="163" y="1776"/>
                    <a:pt x="126" y="1792"/>
                    <a:pt x="77" y="1802"/>
                  </a:cubicBezTo>
                  <a:lnTo>
                    <a:pt x="77" y="1802"/>
                  </a:lnTo>
                  <a:cubicBezTo>
                    <a:pt x="74" y="1805"/>
                    <a:pt x="70" y="1807"/>
                    <a:pt x="67" y="1809"/>
                  </a:cubicBezTo>
                  <a:lnTo>
                    <a:pt x="232" y="1776"/>
                  </a:ln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302075" y="2833100"/>
              <a:ext cx="259500" cy="269425"/>
            </a:xfrm>
            <a:custGeom>
              <a:avLst/>
              <a:gdLst/>
              <a:ahLst/>
              <a:cxnLst/>
              <a:rect l="l" t="t" r="r" b="b"/>
              <a:pathLst>
                <a:path w="10380" h="10777" extrusionOk="0">
                  <a:moveTo>
                    <a:pt x="3736" y="5653"/>
                  </a:moveTo>
                  <a:cubicBezTo>
                    <a:pt x="3504" y="5422"/>
                    <a:pt x="3108" y="5290"/>
                    <a:pt x="2810" y="5290"/>
                  </a:cubicBezTo>
                  <a:cubicBezTo>
                    <a:pt x="2447" y="5323"/>
                    <a:pt x="1" y="6050"/>
                    <a:pt x="596" y="6678"/>
                  </a:cubicBezTo>
                  <a:cubicBezTo>
                    <a:pt x="959" y="7074"/>
                    <a:pt x="2050" y="6281"/>
                    <a:pt x="2447" y="6149"/>
                  </a:cubicBezTo>
                  <a:cubicBezTo>
                    <a:pt x="2645" y="6083"/>
                    <a:pt x="3075" y="5918"/>
                    <a:pt x="3306" y="5984"/>
                  </a:cubicBezTo>
                  <a:cubicBezTo>
                    <a:pt x="3769" y="6182"/>
                    <a:pt x="2876" y="6876"/>
                    <a:pt x="2909" y="7273"/>
                  </a:cubicBezTo>
                  <a:cubicBezTo>
                    <a:pt x="2942" y="7802"/>
                    <a:pt x="3570" y="7868"/>
                    <a:pt x="3967" y="7702"/>
                  </a:cubicBezTo>
                  <a:cubicBezTo>
                    <a:pt x="4628" y="7471"/>
                    <a:pt x="4892" y="7008"/>
                    <a:pt x="5256" y="6479"/>
                  </a:cubicBezTo>
                  <a:cubicBezTo>
                    <a:pt x="5554" y="6017"/>
                    <a:pt x="5983" y="5620"/>
                    <a:pt x="6248" y="5157"/>
                  </a:cubicBezTo>
                  <a:cubicBezTo>
                    <a:pt x="6479" y="4794"/>
                    <a:pt x="6611" y="4430"/>
                    <a:pt x="6843" y="4100"/>
                  </a:cubicBezTo>
                  <a:cubicBezTo>
                    <a:pt x="7405" y="3306"/>
                    <a:pt x="7834" y="2414"/>
                    <a:pt x="8396" y="1654"/>
                  </a:cubicBezTo>
                  <a:cubicBezTo>
                    <a:pt x="8661" y="1257"/>
                    <a:pt x="9454" y="1"/>
                    <a:pt x="9851" y="893"/>
                  </a:cubicBezTo>
                  <a:cubicBezTo>
                    <a:pt x="10082" y="1422"/>
                    <a:pt x="9421" y="2116"/>
                    <a:pt x="9123" y="2480"/>
                  </a:cubicBezTo>
                  <a:cubicBezTo>
                    <a:pt x="8628" y="3042"/>
                    <a:pt x="8363" y="3703"/>
                    <a:pt x="7867" y="4265"/>
                  </a:cubicBezTo>
                  <a:cubicBezTo>
                    <a:pt x="6975" y="5223"/>
                    <a:pt x="6215" y="6314"/>
                    <a:pt x="5620" y="7471"/>
                  </a:cubicBezTo>
                  <a:cubicBezTo>
                    <a:pt x="5388" y="7868"/>
                    <a:pt x="5058" y="8661"/>
                    <a:pt x="5223" y="9124"/>
                  </a:cubicBezTo>
                  <a:cubicBezTo>
                    <a:pt x="5653" y="10380"/>
                    <a:pt x="6611" y="8496"/>
                    <a:pt x="7107" y="8529"/>
                  </a:cubicBezTo>
                  <a:cubicBezTo>
                    <a:pt x="7603" y="8595"/>
                    <a:pt x="7471" y="9256"/>
                    <a:pt x="7504" y="9620"/>
                  </a:cubicBezTo>
                  <a:cubicBezTo>
                    <a:pt x="7537" y="9983"/>
                    <a:pt x="7867" y="10776"/>
                    <a:pt x="8330" y="10181"/>
                  </a:cubicBezTo>
                  <a:cubicBezTo>
                    <a:pt x="8892" y="9421"/>
                    <a:pt x="7933" y="8033"/>
                    <a:pt x="7041" y="8033"/>
                  </a:cubicBezTo>
                  <a:cubicBezTo>
                    <a:pt x="6578" y="8033"/>
                    <a:pt x="6380" y="8363"/>
                    <a:pt x="6149" y="8727"/>
                  </a:cubicBezTo>
                  <a:cubicBezTo>
                    <a:pt x="6049" y="8892"/>
                    <a:pt x="6016" y="9190"/>
                    <a:pt x="5752" y="9025"/>
                  </a:cubicBezTo>
                  <a:cubicBezTo>
                    <a:pt x="4826" y="8595"/>
                    <a:pt x="7801" y="4959"/>
                    <a:pt x="8198" y="4496"/>
                  </a:cubicBezTo>
                  <a:cubicBezTo>
                    <a:pt x="8628" y="4000"/>
                    <a:pt x="8859" y="3439"/>
                    <a:pt x="9223" y="2910"/>
                  </a:cubicBezTo>
                  <a:cubicBezTo>
                    <a:pt x="9553" y="2381"/>
                    <a:pt x="10379" y="1753"/>
                    <a:pt x="10379" y="1092"/>
                  </a:cubicBezTo>
                  <a:cubicBezTo>
                    <a:pt x="10379" y="596"/>
                    <a:pt x="9784" y="67"/>
                    <a:pt x="9256" y="133"/>
                  </a:cubicBezTo>
                  <a:cubicBezTo>
                    <a:pt x="8826" y="199"/>
                    <a:pt x="8561" y="761"/>
                    <a:pt x="8363" y="1092"/>
                  </a:cubicBezTo>
                  <a:cubicBezTo>
                    <a:pt x="8000" y="1753"/>
                    <a:pt x="7570" y="2381"/>
                    <a:pt x="7140" y="3009"/>
                  </a:cubicBezTo>
                  <a:cubicBezTo>
                    <a:pt x="6876" y="3372"/>
                    <a:pt x="6611" y="3703"/>
                    <a:pt x="6380" y="4033"/>
                  </a:cubicBezTo>
                  <a:cubicBezTo>
                    <a:pt x="5983" y="4628"/>
                    <a:pt x="5587" y="5223"/>
                    <a:pt x="5256" y="5818"/>
                  </a:cubicBezTo>
                  <a:cubicBezTo>
                    <a:pt x="4959" y="6380"/>
                    <a:pt x="4562" y="7107"/>
                    <a:pt x="3868" y="7207"/>
                  </a:cubicBezTo>
                  <a:cubicBezTo>
                    <a:pt x="3306" y="7273"/>
                    <a:pt x="3537" y="6777"/>
                    <a:pt x="3736" y="6479"/>
                  </a:cubicBezTo>
                  <a:cubicBezTo>
                    <a:pt x="3934" y="6149"/>
                    <a:pt x="4099" y="5984"/>
                    <a:pt x="3736" y="5653"/>
                  </a:cubicBezTo>
                  <a:close/>
                </a:path>
              </a:pathLst>
            </a:custGeom>
            <a:solidFill>
              <a:srgbClr val="1C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3845925" y="3408875"/>
              <a:ext cx="213225" cy="281600"/>
            </a:xfrm>
            <a:custGeom>
              <a:avLst/>
              <a:gdLst/>
              <a:ahLst/>
              <a:cxnLst/>
              <a:rect l="l" t="t" r="r" b="b"/>
              <a:pathLst>
                <a:path w="8529" h="11264" extrusionOk="0">
                  <a:moveTo>
                    <a:pt x="3866" y="2814"/>
                  </a:moveTo>
                  <a:cubicBezTo>
                    <a:pt x="3945" y="2995"/>
                    <a:pt x="4032" y="3163"/>
                    <a:pt x="4133" y="3314"/>
                  </a:cubicBezTo>
                  <a:cubicBezTo>
                    <a:pt x="4035" y="3239"/>
                    <a:pt x="3950" y="3050"/>
                    <a:pt x="3866" y="2814"/>
                  </a:cubicBezTo>
                  <a:close/>
                  <a:moveTo>
                    <a:pt x="4000" y="0"/>
                  </a:moveTo>
                  <a:cubicBezTo>
                    <a:pt x="3769" y="0"/>
                    <a:pt x="3505" y="190"/>
                    <a:pt x="3174" y="669"/>
                  </a:cubicBezTo>
                  <a:cubicBezTo>
                    <a:pt x="3288" y="998"/>
                    <a:pt x="3387" y="1359"/>
                    <a:pt x="3492" y="1720"/>
                  </a:cubicBezTo>
                  <a:lnTo>
                    <a:pt x="3492" y="1720"/>
                  </a:lnTo>
                  <a:cubicBezTo>
                    <a:pt x="3358" y="1401"/>
                    <a:pt x="3200" y="1162"/>
                    <a:pt x="2995" y="1162"/>
                  </a:cubicBezTo>
                  <a:cubicBezTo>
                    <a:pt x="2892" y="1162"/>
                    <a:pt x="2776" y="1223"/>
                    <a:pt x="2645" y="1364"/>
                  </a:cubicBezTo>
                  <a:cubicBezTo>
                    <a:pt x="1984" y="2058"/>
                    <a:pt x="1554" y="3743"/>
                    <a:pt x="1356" y="4537"/>
                  </a:cubicBezTo>
                  <a:cubicBezTo>
                    <a:pt x="1753" y="4537"/>
                    <a:pt x="2116" y="4603"/>
                    <a:pt x="2480" y="4603"/>
                  </a:cubicBezTo>
                  <a:cubicBezTo>
                    <a:pt x="1819" y="4801"/>
                    <a:pt x="1125" y="4999"/>
                    <a:pt x="794" y="5859"/>
                  </a:cubicBezTo>
                  <a:cubicBezTo>
                    <a:pt x="629" y="6322"/>
                    <a:pt x="331" y="7478"/>
                    <a:pt x="629" y="7677"/>
                  </a:cubicBezTo>
                  <a:cubicBezTo>
                    <a:pt x="684" y="7726"/>
                    <a:pt x="749" y="7746"/>
                    <a:pt x="821" y="7746"/>
                  </a:cubicBezTo>
                  <a:cubicBezTo>
                    <a:pt x="1139" y="7746"/>
                    <a:pt x="1595" y="7343"/>
                    <a:pt x="1918" y="7181"/>
                  </a:cubicBezTo>
                  <a:lnTo>
                    <a:pt x="1918" y="7181"/>
                  </a:lnTo>
                  <a:cubicBezTo>
                    <a:pt x="1422" y="7445"/>
                    <a:pt x="1" y="8602"/>
                    <a:pt x="761" y="8933"/>
                  </a:cubicBezTo>
                  <a:cubicBezTo>
                    <a:pt x="802" y="8953"/>
                    <a:pt x="855" y="8963"/>
                    <a:pt x="915" y="8963"/>
                  </a:cubicBezTo>
                  <a:cubicBezTo>
                    <a:pt x="1051" y="8963"/>
                    <a:pt x="1230" y="8915"/>
                    <a:pt x="1423" y="8845"/>
                  </a:cubicBezTo>
                  <a:lnTo>
                    <a:pt x="1423" y="8845"/>
                  </a:lnTo>
                  <a:cubicBezTo>
                    <a:pt x="1017" y="9090"/>
                    <a:pt x="679" y="9417"/>
                    <a:pt x="662" y="9891"/>
                  </a:cubicBezTo>
                  <a:cubicBezTo>
                    <a:pt x="610" y="10598"/>
                    <a:pt x="1221" y="11263"/>
                    <a:pt x="1920" y="11263"/>
                  </a:cubicBezTo>
                  <a:cubicBezTo>
                    <a:pt x="2104" y="11263"/>
                    <a:pt x="2294" y="11218"/>
                    <a:pt x="2480" y="11114"/>
                  </a:cubicBezTo>
                  <a:cubicBezTo>
                    <a:pt x="3056" y="10841"/>
                    <a:pt x="3605" y="9927"/>
                    <a:pt x="3691" y="9293"/>
                  </a:cubicBezTo>
                  <a:lnTo>
                    <a:pt x="3691" y="9293"/>
                  </a:lnTo>
                  <a:cubicBezTo>
                    <a:pt x="3655" y="9587"/>
                    <a:pt x="3554" y="9968"/>
                    <a:pt x="3637" y="10189"/>
                  </a:cubicBezTo>
                  <a:cubicBezTo>
                    <a:pt x="4166" y="9858"/>
                    <a:pt x="5058" y="8801"/>
                    <a:pt x="5256" y="8173"/>
                  </a:cubicBezTo>
                  <a:cubicBezTo>
                    <a:pt x="5451" y="7467"/>
                    <a:pt x="4911" y="6850"/>
                    <a:pt x="4427" y="6442"/>
                  </a:cubicBezTo>
                  <a:lnTo>
                    <a:pt x="4427" y="6442"/>
                  </a:lnTo>
                  <a:cubicBezTo>
                    <a:pt x="4710" y="6619"/>
                    <a:pt x="5019" y="6775"/>
                    <a:pt x="5289" y="6983"/>
                  </a:cubicBezTo>
                  <a:cubicBezTo>
                    <a:pt x="5521" y="7145"/>
                    <a:pt x="5623" y="7339"/>
                    <a:pt x="5833" y="7339"/>
                  </a:cubicBezTo>
                  <a:cubicBezTo>
                    <a:pt x="5923" y="7339"/>
                    <a:pt x="6033" y="7303"/>
                    <a:pt x="6182" y="7214"/>
                  </a:cubicBezTo>
                  <a:cubicBezTo>
                    <a:pt x="6744" y="6817"/>
                    <a:pt x="7339" y="5793"/>
                    <a:pt x="7603" y="5198"/>
                  </a:cubicBezTo>
                  <a:cubicBezTo>
                    <a:pt x="7240" y="5099"/>
                    <a:pt x="6843" y="5132"/>
                    <a:pt x="6545" y="4966"/>
                  </a:cubicBezTo>
                  <a:cubicBezTo>
                    <a:pt x="7074" y="4636"/>
                    <a:pt x="7901" y="4702"/>
                    <a:pt x="8264" y="4008"/>
                  </a:cubicBezTo>
                  <a:cubicBezTo>
                    <a:pt x="8529" y="3446"/>
                    <a:pt x="8363" y="2752"/>
                    <a:pt x="8132" y="2487"/>
                  </a:cubicBezTo>
                  <a:cubicBezTo>
                    <a:pt x="8005" y="2275"/>
                    <a:pt x="7889" y="2178"/>
                    <a:pt x="7752" y="2178"/>
                  </a:cubicBezTo>
                  <a:cubicBezTo>
                    <a:pt x="7569" y="2178"/>
                    <a:pt x="7348" y="2350"/>
                    <a:pt x="7008" y="2653"/>
                  </a:cubicBezTo>
                  <a:cubicBezTo>
                    <a:pt x="6050" y="3545"/>
                    <a:pt x="4860" y="4504"/>
                    <a:pt x="3802" y="4999"/>
                  </a:cubicBezTo>
                  <a:cubicBezTo>
                    <a:pt x="4562" y="4570"/>
                    <a:pt x="6314" y="3215"/>
                    <a:pt x="6777" y="2322"/>
                  </a:cubicBezTo>
                  <a:cubicBezTo>
                    <a:pt x="7205" y="1466"/>
                    <a:pt x="6191" y="1261"/>
                    <a:pt x="5592" y="1261"/>
                  </a:cubicBezTo>
                  <a:cubicBezTo>
                    <a:pt x="5543" y="1261"/>
                    <a:pt x="5497" y="1262"/>
                    <a:pt x="5455" y="1264"/>
                  </a:cubicBezTo>
                  <a:cubicBezTo>
                    <a:pt x="5157" y="1760"/>
                    <a:pt x="5223" y="2157"/>
                    <a:pt x="5025" y="2653"/>
                  </a:cubicBezTo>
                  <a:cubicBezTo>
                    <a:pt x="5058" y="2223"/>
                    <a:pt x="5223" y="1595"/>
                    <a:pt x="5124" y="1231"/>
                  </a:cubicBezTo>
                  <a:cubicBezTo>
                    <a:pt x="5058" y="967"/>
                    <a:pt x="4794" y="669"/>
                    <a:pt x="4628" y="471"/>
                  </a:cubicBezTo>
                  <a:cubicBezTo>
                    <a:pt x="4430" y="190"/>
                    <a:pt x="4232" y="0"/>
                    <a:pt x="4000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4003925" y="3543425"/>
              <a:ext cx="265125" cy="233825"/>
            </a:xfrm>
            <a:custGeom>
              <a:avLst/>
              <a:gdLst/>
              <a:ahLst/>
              <a:cxnLst/>
              <a:rect l="l" t="t" r="r" b="b"/>
              <a:pathLst>
                <a:path w="10605" h="9353" extrusionOk="0">
                  <a:moveTo>
                    <a:pt x="7134" y="4080"/>
                  </a:moveTo>
                  <a:lnTo>
                    <a:pt x="7134" y="4080"/>
                  </a:lnTo>
                  <a:cubicBezTo>
                    <a:pt x="7294" y="4128"/>
                    <a:pt x="7468" y="4161"/>
                    <a:pt x="7652" y="4182"/>
                  </a:cubicBezTo>
                  <a:lnTo>
                    <a:pt x="7652" y="4182"/>
                  </a:lnTo>
                  <a:cubicBezTo>
                    <a:pt x="7415" y="4172"/>
                    <a:pt x="7223" y="4146"/>
                    <a:pt x="7134" y="4080"/>
                  </a:cubicBezTo>
                  <a:close/>
                  <a:moveTo>
                    <a:pt x="6538" y="1"/>
                  </a:moveTo>
                  <a:cubicBezTo>
                    <a:pt x="6191" y="1"/>
                    <a:pt x="5753" y="106"/>
                    <a:pt x="5448" y="411"/>
                  </a:cubicBezTo>
                  <a:cubicBezTo>
                    <a:pt x="4886" y="940"/>
                    <a:pt x="5117" y="1700"/>
                    <a:pt x="4952" y="2295"/>
                  </a:cubicBezTo>
                  <a:cubicBezTo>
                    <a:pt x="4721" y="2063"/>
                    <a:pt x="4655" y="1667"/>
                    <a:pt x="4489" y="1369"/>
                  </a:cubicBezTo>
                  <a:cubicBezTo>
                    <a:pt x="3994" y="1799"/>
                    <a:pt x="3167" y="2658"/>
                    <a:pt x="2969" y="3319"/>
                  </a:cubicBezTo>
                  <a:cubicBezTo>
                    <a:pt x="2771" y="3848"/>
                    <a:pt x="3068" y="3848"/>
                    <a:pt x="3399" y="4080"/>
                  </a:cubicBezTo>
                  <a:cubicBezTo>
                    <a:pt x="3649" y="4267"/>
                    <a:pt x="3872" y="4507"/>
                    <a:pt x="4111" y="4717"/>
                  </a:cubicBezTo>
                  <a:lnTo>
                    <a:pt x="4111" y="4717"/>
                  </a:lnTo>
                  <a:cubicBezTo>
                    <a:pt x="3775" y="4497"/>
                    <a:pt x="3345" y="4281"/>
                    <a:pt x="2916" y="4281"/>
                  </a:cubicBezTo>
                  <a:cubicBezTo>
                    <a:pt x="2698" y="4281"/>
                    <a:pt x="2480" y="4336"/>
                    <a:pt x="2275" y="4476"/>
                  </a:cubicBezTo>
                  <a:cubicBezTo>
                    <a:pt x="1713" y="4840"/>
                    <a:pt x="986" y="5964"/>
                    <a:pt x="787" y="6592"/>
                  </a:cubicBezTo>
                  <a:cubicBezTo>
                    <a:pt x="986" y="6567"/>
                    <a:pt x="1278" y="6412"/>
                    <a:pt x="1537" y="6294"/>
                  </a:cubicBezTo>
                  <a:lnTo>
                    <a:pt x="1537" y="6294"/>
                  </a:lnTo>
                  <a:cubicBezTo>
                    <a:pt x="974" y="6588"/>
                    <a:pt x="308" y="7339"/>
                    <a:pt x="192" y="7914"/>
                  </a:cubicBezTo>
                  <a:cubicBezTo>
                    <a:pt x="1" y="8735"/>
                    <a:pt x="671" y="9352"/>
                    <a:pt x="1395" y="9352"/>
                  </a:cubicBezTo>
                  <a:cubicBezTo>
                    <a:pt x="1545" y="9352"/>
                    <a:pt x="1698" y="9326"/>
                    <a:pt x="1845" y="9269"/>
                  </a:cubicBezTo>
                  <a:cubicBezTo>
                    <a:pt x="2277" y="9114"/>
                    <a:pt x="2492" y="8688"/>
                    <a:pt x="2618" y="8222"/>
                  </a:cubicBezTo>
                  <a:lnTo>
                    <a:pt x="2618" y="8222"/>
                  </a:lnTo>
                  <a:cubicBezTo>
                    <a:pt x="2587" y="8521"/>
                    <a:pt x="2590" y="8783"/>
                    <a:pt x="2671" y="8906"/>
                  </a:cubicBezTo>
                  <a:cubicBezTo>
                    <a:pt x="2752" y="9002"/>
                    <a:pt x="2838" y="9044"/>
                    <a:pt x="2925" y="9044"/>
                  </a:cubicBezTo>
                  <a:cubicBezTo>
                    <a:pt x="3408" y="9044"/>
                    <a:pt x="3943" y="7762"/>
                    <a:pt x="4027" y="7286"/>
                  </a:cubicBezTo>
                  <a:lnTo>
                    <a:pt x="4027" y="7286"/>
                  </a:lnTo>
                  <a:cubicBezTo>
                    <a:pt x="3961" y="7716"/>
                    <a:pt x="3597" y="8443"/>
                    <a:pt x="3894" y="8674"/>
                  </a:cubicBezTo>
                  <a:cubicBezTo>
                    <a:pt x="3936" y="8702"/>
                    <a:pt x="3990" y="8714"/>
                    <a:pt x="4054" y="8714"/>
                  </a:cubicBezTo>
                  <a:cubicBezTo>
                    <a:pt x="4454" y="8714"/>
                    <a:pt x="5234" y="8236"/>
                    <a:pt x="5547" y="7980"/>
                  </a:cubicBezTo>
                  <a:cubicBezTo>
                    <a:pt x="6307" y="7385"/>
                    <a:pt x="6307" y="6691"/>
                    <a:pt x="6340" y="6030"/>
                  </a:cubicBezTo>
                  <a:cubicBezTo>
                    <a:pt x="6440" y="6360"/>
                    <a:pt x="6572" y="6691"/>
                    <a:pt x="6671" y="7021"/>
                  </a:cubicBezTo>
                  <a:cubicBezTo>
                    <a:pt x="7398" y="6625"/>
                    <a:pt x="8819" y="5732"/>
                    <a:pt x="9348" y="4906"/>
                  </a:cubicBezTo>
                  <a:cubicBezTo>
                    <a:pt x="9639" y="4416"/>
                    <a:pt x="9270" y="4266"/>
                    <a:pt x="8750" y="4218"/>
                  </a:cubicBezTo>
                  <a:lnTo>
                    <a:pt x="8750" y="4218"/>
                  </a:lnTo>
                  <a:cubicBezTo>
                    <a:pt x="9009" y="4213"/>
                    <a:pt x="9266" y="4206"/>
                    <a:pt x="9512" y="4206"/>
                  </a:cubicBezTo>
                  <a:cubicBezTo>
                    <a:pt x="9626" y="4206"/>
                    <a:pt x="9737" y="4208"/>
                    <a:pt x="9844" y="4212"/>
                  </a:cubicBezTo>
                  <a:cubicBezTo>
                    <a:pt x="10604" y="3286"/>
                    <a:pt x="10307" y="2989"/>
                    <a:pt x="9679" y="2758"/>
                  </a:cubicBezTo>
                  <a:cubicBezTo>
                    <a:pt x="9465" y="2696"/>
                    <a:pt x="9167" y="2522"/>
                    <a:pt x="8888" y="2522"/>
                  </a:cubicBezTo>
                  <a:cubicBezTo>
                    <a:pt x="8865" y="2522"/>
                    <a:pt x="8842" y="2524"/>
                    <a:pt x="8819" y="2526"/>
                  </a:cubicBezTo>
                  <a:cubicBezTo>
                    <a:pt x="8456" y="2526"/>
                    <a:pt x="7927" y="2890"/>
                    <a:pt x="7530" y="3055"/>
                  </a:cubicBezTo>
                  <a:cubicBezTo>
                    <a:pt x="7927" y="2724"/>
                    <a:pt x="8324" y="2658"/>
                    <a:pt x="8720" y="2229"/>
                  </a:cubicBezTo>
                  <a:cubicBezTo>
                    <a:pt x="8618" y="1821"/>
                    <a:pt x="8320" y="1079"/>
                    <a:pt x="7855" y="1079"/>
                  </a:cubicBezTo>
                  <a:cubicBezTo>
                    <a:pt x="7717" y="1079"/>
                    <a:pt x="7565" y="1144"/>
                    <a:pt x="7398" y="1303"/>
                  </a:cubicBezTo>
                  <a:cubicBezTo>
                    <a:pt x="6671" y="1997"/>
                    <a:pt x="5845" y="4047"/>
                    <a:pt x="5613" y="4873"/>
                  </a:cubicBezTo>
                  <a:cubicBezTo>
                    <a:pt x="5812" y="3749"/>
                    <a:pt x="6407" y="2361"/>
                    <a:pt x="7002" y="1171"/>
                  </a:cubicBezTo>
                  <a:cubicBezTo>
                    <a:pt x="7365" y="477"/>
                    <a:pt x="7431" y="212"/>
                    <a:pt x="6902" y="47"/>
                  </a:cubicBezTo>
                  <a:cubicBezTo>
                    <a:pt x="6806" y="18"/>
                    <a:pt x="6680" y="1"/>
                    <a:pt x="6538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549150" y="2960375"/>
              <a:ext cx="19025" cy="9925"/>
            </a:xfrm>
            <a:custGeom>
              <a:avLst/>
              <a:gdLst/>
              <a:ahLst/>
              <a:cxnLst/>
              <a:rect l="l" t="t" r="r" b="b"/>
              <a:pathLst>
                <a:path w="761" h="397" extrusionOk="0">
                  <a:moveTo>
                    <a:pt x="265" y="99"/>
                  </a:moveTo>
                  <a:cubicBezTo>
                    <a:pt x="100" y="99"/>
                    <a:pt x="34" y="132"/>
                    <a:pt x="1" y="298"/>
                  </a:cubicBezTo>
                  <a:cubicBezTo>
                    <a:pt x="104" y="277"/>
                    <a:pt x="207" y="256"/>
                    <a:pt x="311" y="236"/>
                  </a:cubicBezTo>
                  <a:lnTo>
                    <a:pt x="311" y="236"/>
                  </a:lnTo>
                  <a:lnTo>
                    <a:pt x="317" y="255"/>
                  </a:lnTo>
                  <a:lnTo>
                    <a:pt x="317" y="255"/>
                  </a:lnTo>
                  <a:cubicBezTo>
                    <a:pt x="316" y="249"/>
                    <a:pt x="315" y="242"/>
                    <a:pt x="315" y="235"/>
                  </a:cubicBezTo>
                  <a:lnTo>
                    <a:pt x="315" y="235"/>
                  </a:lnTo>
                  <a:cubicBezTo>
                    <a:pt x="313" y="235"/>
                    <a:pt x="312" y="235"/>
                    <a:pt x="311" y="236"/>
                  </a:cubicBezTo>
                  <a:lnTo>
                    <a:pt x="311" y="236"/>
                  </a:lnTo>
                  <a:lnTo>
                    <a:pt x="265" y="99"/>
                  </a:lnTo>
                  <a:close/>
                  <a:moveTo>
                    <a:pt x="317" y="255"/>
                  </a:moveTo>
                  <a:cubicBezTo>
                    <a:pt x="327" y="325"/>
                    <a:pt x="349" y="382"/>
                    <a:pt x="364" y="397"/>
                  </a:cubicBezTo>
                  <a:lnTo>
                    <a:pt x="317" y="255"/>
                  </a:lnTo>
                  <a:close/>
                  <a:moveTo>
                    <a:pt x="364" y="0"/>
                  </a:moveTo>
                  <a:cubicBezTo>
                    <a:pt x="315" y="66"/>
                    <a:pt x="306" y="157"/>
                    <a:pt x="315" y="235"/>
                  </a:cubicBezTo>
                  <a:lnTo>
                    <a:pt x="315" y="235"/>
                  </a:lnTo>
                  <a:cubicBezTo>
                    <a:pt x="375" y="223"/>
                    <a:pt x="436" y="211"/>
                    <a:pt x="496" y="199"/>
                  </a:cubicBezTo>
                  <a:cubicBezTo>
                    <a:pt x="496" y="265"/>
                    <a:pt x="529" y="331"/>
                    <a:pt x="529" y="397"/>
                  </a:cubicBezTo>
                  <a:cubicBezTo>
                    <a:pt x="662" y="364"/>
                    <a:pt x="761" y="232"/>
                    <a:pt x="761" y="99"/>
                  </a:cubicBezTo>
                  <a:lnTo>
                    <a:pt x="761" y="99"/>
                  </a:lnTo>
                  <a:cubicBezTo>
                    <a:pt x="711" y="116"/>
                    <a:pt x="653" y="116"/>
                    <a:pt x="600" y="116"/>
                  </a:cubicBezTo>
                  <a:cubicBezTo>
                    <a:pt x="546" y="116"/>
                    <a:pt x="496" y="116"/>
                    <a:pt x="463" y="132"/>
                  </a:cubicBezTo>
                  <a:cubicBezTo>
                    <a:pt x="430" y="99"/>
                    <a:pt x="397" y="33"/>
                    <a:pt x="364" y="0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4392975" y="2896425"/>
              <a:ext cx="23975" cy="29150"/>
            </a:xfrm>
            <a:custGeom>
              <a:avLst/>
              <a:gdLst/>
              <a:ahLst/>
              <a:cxnLst/>
              <a:rect l="l" t="t" r="r" b="b"/>
              <a:pathLst>
                <a:path w="959" h="1166" extrusionOk="0">
                  <a:moveTo>
                    <a:pt x="867" y="0"/>
                  </a:moveTo>
                  <a:cubicBezTo>
                    <a:pt x="663" y="0"/>
                    <a:pt x="463" y="180"/>
                    <a:pt x="463" y="410"/>
                  </a:cubicBezTo>
                  <a:cubicBezTo>
                    <a:pt x="397" y="410"/>
                    <a:pt x="331" y="410"/>
                    <a:pt x="265" y="344"/>
                  </a:cubicBezTo>
                  <a:lnTo>
                    <a:pt x="463" y="311"/>
                  </a:lnTo>
                  <a:cubicBezTo>
                    <a:pt x="439" y="307"/>
                    <a:pt x="417" y="305"/>
                    <a:pt x="395" y="305"/>
                  </a:cubicBezTo>
                  <a:cubicBezTo>
                    <a:pt x="205" y="305"/>
                    <a:pt x="89" y="430"/>
                    <a:pt x="0" y="608"/>
                  </a:cubicBezTo>
                  <a:cubicBezTo>
                    <a:pt x="128" y="608"/>
                    <a:pt x="269" y="608"/>
                    <a:pt x="371" y="652"/>
                  </a:cubicBezTo>
                  <a:lnTo>
                    <a:pt x="371" y="652"/>
                  </a:lnTo>
                  <a:cubicBezTo>
                    <a:pt x="390" y="577"/>
                    <a:pt x="397" y="495"/>
                    <a:pt x="397" y="410"/>
                  </a:cubicBezTo>
                  <a:cubicBezTo>
                    <a:pt x="432" y="429"/>
                    <a:pt x="465" y="438"/>
                    <a:pt x="496" y="438"/>
                  </a:cubicBezTo>
                  <a:cubicBezTo>
                    <a:pt x="678" y="438"/>
                    <a:pt x="818" y="154"/>
                    <a:pt x="959" y="13"/>
                  </a:cubicBezTo>
                  <a:cubicBezTo>
                    <a:pt x="929" y="4"/>
                    <a:pt x="898" y="0"/>
                    <a:pt x="867" y="0"/>
                  </a:cubicBezTo>
                  <a:close/>
                  <a:moveTo>
                    <a:pt x="371" y="652"/>
                  </a:moveTo>
                  <a:cubicBezTo>
                    <a:pt x="330" y="810"/>
                    <a:pt x="235" y="937"/>
                    <a:pt x="34" y="1005"/>
                  </a:cubicBezTo>
                  <a:cubicBezTo>
                    <a:pt x="59" y="1119"/>
                    <a:pt x="124" y="1165"/>
                    <a:pt x="190" y="1165"/>
                  </a:cubicBezTo>
                  <a:cubicBezTo>
                    <a:pt x="295" y="1165"/>
                    <a:pt x="405" y="1048"/>
                    <a:pt x="364" y="906"/>
                  </a:cubicBezTo>
                  <a:cubicBezTo>
                    <a:pt x="430" y="872"/>
                    <a:pt x="463" y="839"/>
                    <a:pt x="496" y="773"/>
                  </a:cubicBezTo>
                  <a:cubicBezTo>
                    <a:pt x="473" y="714"/>
                    <a:pt x="428" y="676"/>
                    <a:pt x="371" y="652"/>
                  </a:cubicBezTo>
                  <a:close/>
                </a:path>
              </a:pathLst>
            </a:custGeom>
            <a:solidFill>
              <a:srgbClr val="4C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4558250" y="2976075"/>
              <a:ext cx="954450" cy="2219575"/>
            </a:xfrm>
            <a:custGeom>
              <a:avLst/>
              <a:gdLst/>
              <a:ahLst/>
              <a:cxnLst/>
              <a:rect l="l" t="t" r="r" b="b"/>
              <a:pathLst>
                <a:path w="38178" h="88783" extrusionOk="0">
                  <a:moveTo>
                    <a:pt x="2281" y="78007"/>
                  </a:moveTo>
                  <a:cubicBezTo>
                    <a:pt x="2083" y="80155"/>
                    <a:pt x="2050" y="82337"/>
                    <a:pt x="1256" y="84386"/>
                  </a:cubicBezTo>
                  <a:cubicBezTo>
                    <a:pt x="760" y="85642"/>
                    <a:pt x="0" y="86964"/>
                    <a:pt x="1752" y="87559"/>
                  </a:cubicBezTo>
                  <a:cubicBezTo>
                    <a:pt x="5355" y="88782"/>
                    <a:pt x="5818" y="83857"/>
                    <a:pt x="6082" y="81577"/>
                  </a:cubicBezTo>
                  <a:cubicBezTo>
                    <a:pt x="6512" y="77709"/>
                    <a:pt x="6280" y="74206"/>
                    <a:pt x="8462" y="70834"/>
                  </a:cubicBezTo>
                  <a:cubicBezTo>
                    <a:pt x="9321" y="69512"/>
                    <a:pt x="9916" y="68322"/>
                    <a:pt x="11172" y="67297"/>
                  </a:cubicBezTo>
                  <a:cubicBezTo>
                    <a:pt x="12032" y="66603"/>
                    <a:pt x="12891" y="66273"/>
                    <a:pt x="13817" y="65744"/>
                  </a:cubicBezTo>
                  <a:cubicBezTo>
                    <a:pt x="14974" y="65083"/>
                    <a:pt x="15998" y="63992"/>
                    <a:pt x="17056" y="63166"/>
                  </a:cubicBezTo>
                  <a:cubicBezTo>
                    <a:pt x="18742" y="61844"/>
                    <a:pt x="20427" y="60488"/>
                    <a:pt x="22113" y="59166"/>
                  </a:cubicBezTo>
                  <a:cubicBezTo>
                    <a:pt x="24427" y="57315"/>
                    <a:pt x="27237" y="55035"/>
                    <a:pt x="28195" y="52060"/>
                  </a:cubicBezTo>
                  <a:cubicBezTo>
                    <a:pt x="28724" y="50374"/>
                    <a:pt x="28426" y="47895"/>
                    <a:pt x="29220" y="46375"/>
                  </a:cubicBezTo>
                  <a:cubicBezTo>
                    <a:pt x="29583" y="45647"/>
                    <a:pt x="30112" y="45680"/>
                    <a:pt x="30806" y="45317"/>
                  </a:cubicBezTo>
                  <a:cubicBezTo>
                    <a:pt x="31798" y="44854"/>
                    <a:pt x="32624" y="44094"/>
                    <a:pt x="33318" y="43267"/>
                  </a:cubicBezTo>
                  <a:cubicBezTo>
                    <a:pt x="35037" y="41284"/>
                    <a:pt x="36326" y="38871"/>
                    <a:pt x="36987" y="36029"/>
                  </a:cubicBezTo>
                  <a:cubicBezTo>
                    <a:pt x="37450" y="33979"/>
                    <a:pt x="37682" y="31897"/>
                    <a:pt x="37814" y="29815"/>
                  </a:cubicBezTo>
                  <a:cubicBezTo>
                    <a:pt x="38177" y="25286"/>
                    <a:pt x="37682" y="20725"/>
                    <a:pt x="36954" y="16263"/>
                  </a:cubicBezTo>
                  <a:cubicBezTo>
                    <a:pt x="36723" y="15007"/>
                    <a:pt x="36525" y="13717"/>
                    <a:pt x="36227" y="12461"/>
                  </a:cubicBezTo>
                  <a:cubicBezTo>
                    <a:pt x="36062" y="11866"/>
                    <a:pt x="35864" y="11272"/>
                    <a:pt x="35632" y="10710"/>
                  </a:cubicBezTo>
                  <a:cubicBezTo>
                    <a:pt x="35500" y="10412"/>
                    <a:pt x="35368" y="10214"/>
                    <a:pt x="35169" y="9982"/>
                  </a:cubicBezTo>
                  <a:cubicBezTo>
                    <a:pt x="34938" y="9718"/>
                    <a:pt x="34773" y="9321"/>
                    <a:pt x="34641" y="8991"/>
                  </a:cubicBezTo>
                  <a:cubicBezTo>
                    <a:pt x="34475" y="8594"/>
                    <a:pt x="34178" y="8330"/>
                    <a:pt x="33980" y="7966"/>
                  </a:cubicBezTo>
                  <a:cubicBezTo>
                    <a:pt x="33583" y="7206"/>
                    <a:pt x="33847" y="6446"/>
                    <a:pt x="34376" y="5851"/>
                  </a:cubicBezTo>
                  <a:cubicBezTo>
                    <a:pt x="34674" y="5487"/>
                    <a:pt x="35037" y="5322"/>
                    <a:pt x="35500" y="5157"/>
                  </a:cubicBezTo>
                  <a:cubicBezTo>
                    <a:pt x="35897" y="5024"/>
                    <a:pt x="36392" y="5024"/>
                    <a:pt x="36756" y="4826"/>
                  </a:cubicBezTo>
                  <a:cubicBezTo>
                    <a:pt x="37020" y="4661"/>
                    <a:pt x="37120" y="4396"/>
                    <a:pt x="37153" y="4099"/>
                  </a:cubicBezTo>
                  <a:cubicBezTo>
                    <a:pt x="37153" y="3834"/>
                    <a:pt x="37087" y="3570"/>
                    <a:pt x="37020" y="3339"/>
                  </a:cubicBezTo>
                  <a:cubicBezTo>
                    <a:pt x="36954" y="2876"/>
                    <a:pt x="36954" y="2413"/>
                    <a:pt x="36954" y="1950"/>
                  </a:cubicBezTo>
                  <a:cubicBezTo>
                    <a:pt x="36921" y="992"/>
                    <a:pt x="36525" y="463"/>
                    <a:pt x="35599" y="232"/>
                  </a:cubicBezTo>
                  <a:cubicBezTo>
                    <a:pt x="34541" y="0"/>
                    <a:pt x="33351" y="165"/>
                    <a:pt x="32327" y="331"/>
                  </a:cubicBezTo>
                  <a:cubicBezTo>
                    <a:pt x="31798" y="430"/>
                    <a:pt x="30806" y="496"/>
                    <a:pt x="30509" y="992"/>
                  </a:cubicBezTo>
                  <a:cubicBezTo>
                    <a:pt x="30476" y="1091"/>
                    <a:pt x="30509" y="1190"/>
                    <a:pt x="30476" y="1289"/>
                  </a:cubicBezTo>
                  <a:cubicBezTo>
                    <a:pt x="30443" y="1422"/>
                    <a:pt x="30344" y="1521"/>
                    <a:pt x="30244" y="1587"/>
                  </a:cubicBezTo>
                  <a:cubicBezTo>
                    <a:pt x="29815" y="2149"/>
                    <a:pt x="29286" y="2711"/>
                    <a:pt x="28988" y="3372"/>
                  </a:cubicBezTo>
                  <a:cubicBezTo>
                    <a:pt x="28856" y="3636"/>
                    <a:pt x="28658" y="4099"/>
                    <a:pt x="28955" y="4330"/>
                  </a:cubicBezTo>
                  <a:cubicBezTo>
                    <a:pt x="29385" y="4628"/>
                    <a:pt x="30046" y="4462"/>
                    <a:pt x="30509" y="4628"/>
                  </a:cubicBezTo>
                  <a:cubicBezTo>
                    <a:pt x="30906" y="4760"/>
                    <a:pt x="31104" y="5355"/>
                    <a:pt x="31203" y="5752"/>
                  </a:cubicBezTo>
                  <a:cubicBezTo>
                    <a:pt x="31335" y="6181"/>
                    <a:pt x="31269" y="6875"/>
                    <a:pt x="31005" y="7239"/>
                  </a:cubicBezTo>
                  <a:cubicBezTo>
                    <a:pt x="30740" y="7636"/>
                    <a:pt x="30211" y="8098"/>
                    <a:pt x="29782" y="8297"/>
                  </a:cubicBezTo>
                  <a:cubicBezTo>
                    <a:pt x="29550" y="8396"/>
                    <a:pt x="29319" y="8462"/>
                    <a:pt x="29121" y="8627"/>
                  </a:cubicBezTo>
                  <a:cubicBezTo>
                    <a:pt x="28460" y="9156"/>
                    <a:pt x="28261" y="9916"/>
                    <a:pt x="27832" y="10610"/>
                  </a:cubicBezTo>
                  <a:cubicBezTo>
                    <a:pt x="27369" y="11437"/>
                    <a:pt x="26873" y="12230"/>
                    <a:pt x="26410" y="13089"/>
                  </a:cubicBezTo>
                  <a:cubicBezTo>
                    <a:pt x="25286" y="15172"/>
                    <a:pt x="24262" y="17287"/>
                    <a:pt x="23303" y="19436"/>
                  </a:cubicBezTo>
                  <a:cubicBezTo>
                    <a:pt x="23138" y="19799"/>
                    <a:pt x="23006" y="20163"/>
                    <a:pt x="22840" y="20527"/>
                  </a:cubicBezTo>
                  <a:cubicBezTo>
                    <a:pt x="22179" y="22047"/>
                    <a:pt x="21551" y="23402"/>
                    <a:pt x="21055" y="24989"/>
                  </a:cubicBezTo>
                  <a:cubicBezTo>
                    <a:pt x="19866" y="28988"/>
                    <a:pt x="19039" y="33351"/>
                    <a:pt x="19601" y="37549"/>
                  </a:cubicBezTo>
                  <a:cubicBezTo>
                    <a:pt x="19799" y="39202"/>
                    <a:pt x="20427" y="40656"/>
                    <a:pt x="21221" y="41846"/>
                  </a:cubicBezTo>
                  <a:cubicBezTo>
                    <a:pt x="22080" y="43135"/>
                    <a:pt x="23832" y="44094"/>
                    <a:pt x="23931" y="45746"/>
                  </a:cubicBezTo>
                  <a:cubicBezTo>
                    <a:pt x="24030" y="47135"/>
                    <a:pt x="23435" y="48490"/>
                    <a:pt x="23006" y="49779"/>
                  </a:cubicBezTo>
                  <a:cubicBezTo>
                    <a:pt x="22179" y="52324"/>
                    <a:pt x="21750" y="54935"/>
                    <a:pt x="19766" y="56886"/>
                  </a:cubicBezTo>
                  <a:cubicBezTo>
                    <a:pt x="17816" y="58803"/>
                    <a:pt x="15238" y="59960"/>
                    <a:pt x="12891" y="61348"/>
                  </a:cubicBezTo>
                  <a:cubicBezTo>
                    <a:pt x="9189" y="63562"/>
                    <a:pt x="5289" y="66471"/>
                    <a:pt x="3504" y="70537"/>
                  </a:cubicBezTo>
                  <a:cubicBezTo>
                    <a:pt x="2512" y="72850"/>
                    <a:pt x="2479" y="75495"/>
                    <a:pt x="2281" y="78007"/>
                  </a:cubicBezTo>
                  <a:close/>
                </a:path>
              </a:pathLst>
            </a:custGeom>
            <a:solidFill>
              <a:srgbClr val="E7E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602050" y="3226450"/>
              <a:ext cx="655300" cy="1902250"/>
            </a:xfrm>
            <a:custGeom>
              <a:avLst/>
              <a:gdLst/>
              <a:ahLst/>
              <a:cxnLst/>
              <a:rect l="l" t="t" r="r" b="b"/>
              <a:pathLst>
                <a:path w="26212" h="76090" fill="none" extrusionOk="0">
                  <a:moveTo>
                    <a:pt x="26212" y="0"/>
                  </a:moveTo>
                  <a:cubicBezTo>
                    <a:pt x="25914" y="860"/>
                    <a:pt x="25352" y="1653"/>
                    <a:pt x="24890" y="2446"/>
                  </a:cubicBezTo>
                  <a:cubicBezTo>
                    <a:pt x="24460" y="3141"/>
                    <a:pt x="24228" y="3901"/>
                    <a:pt x="23865" y="4628"/>
                  </a:cubicBezTo>
                  <a:cubicBezTo>
                    <a:pt x="22972" y="6578"/>
                    <a:pt x="21915" y="8462"/>
                    <a:pt x="21088" y="10445"/>
                  </a:cubicBezTo>
                  <a:cubicBezTo>
                    <a:pt x="20427" y="11966"/>
                    <a:pt x="19766" y="13321"/>
                    <a:pt x="19303" y="14908"/>
                  </a:cubicBezTo>
                  <a:cubicBezTo>
                    <a:pt x="18114" y="18907"/>
                    <a:pt x="17287" y="23270"/>
                    <a:pt x="17849" y="27468"/>
                  </a:cubicBezTo>
                  <a:cubicBezTo>
                    <a:pt x="18047" y="29121"/>
                    <a:pt x="18642" y="30575"/>
                    <a:pt x="19469" y="31765"/>
                  </a:cubicBezTo>
                  <a:cubicBezTo>
                    <a:pt x="20295" y="33021"/>
                    <a:pt x="21154" y="33748"/>
                    <a:pt x="21452" y="35236"/>
                  </a:cubicBezTo>
                  <a:cubicBezTo>
                    <a:pt x="21749" y="36723"/>
                    <a:pt x="21617" y="37814"/>
                    <a:pt x="21287" y="39268"/>
                  </a:cubicBezTo>
                  <a:cubicBezTo>
                    <a:pt x="21055" y="40128"/>
                    <a:pt x="20394" y="41020"/>
                    <a:pt x="20361" y="41879"/>
                  </a:cubicBezTo>
                  <a:cubicBezTo>
                    <a:pt x="20361" y="42607"/>
                    <a:pt x="20791" y="42441"/>
                    <a:pt x="20427" y="43268"/>
                  </a:cubicBezTo>
                  <a:cubicBezTo>
                    <a:pt x="19436" y="45714"/>
                    <a:pt x="16593" y="47532"/>
                    <a:pt x="14412" y="48755"/>
                  </a:cubicBezTo>
                  <a:cubicBezTo>
                    <a:pt x="12131" y="50044"/>
                    <a:pt x="10181" y="51068"/>
                    <a:pt x="8098" y="52655"/>
                  </a:cubicBezTo>
                  <a:cubicBezTo>
                    <a:pt x="6049" y="54242"/>
                    <a:pt x="4099" y="55960"/>
                    <a:pt x="2744" y="58208"/>
                  </a:cubicBezTo>
                  <a:cubicBezTo>
                    <a:pt x="1983" y="59497"/>
                    <a:pt x="1554" y="61018"/>
                    <a:pt x="1256" y="62472"/>
                  </a:cubicBezTo>
                  <a:cubicBezTo>
                    <a:pt x="595" y="65480"/>
                    <a:pt x="0" y="68322"/>
                    <a:pt x="132" y="71396"/>
                  </a:cubicBezTo>
                  <a:cubicBezTo>
                    <a:pt x="231" y="72950"/>
                    <a:pt x="132" y="74603"/>
                    <a:pt x="661" y="76090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4669800" y="3227275"/>
              <a:ext cx="842900" cy="1901425"/>
            </a:xfrm>
            <a:custGeom>
              <a:avLst/>
              <a:gdLst/>
              <a:ahLst/>
              <a:cxnLst/>
              <a:rect l="l" t="t" r="r" b="b"/>
              <a:pathLst>
                <a:path w="33716" h="76057" fill="none" extrusionOk="0">
                  <a:moveTo>
                    <a:pt x="4331" y="76057"/>
                  </a:moveTo>
                  <a:cubicBezTo>
                    <a:pt x="0" y="74768"/>
                    <a:pt x="1686" y="68190"/>
                    <a:pt x="2248" y="65215"/>
                  </a:cubicBezTo>
                  <a:cubicBezTo>
                    <a:pt x="3008" y="61315"/>
                    <a:pt x="5289" y="57977"/>
                    <a:pt x="8528" y="55630"/>
                  </a:cubicBezTo>
                  <a:cubicBezTo>
                    <a:pt x="11933" y="53151"/>
                    <a:pt x="15866" y="51201"/>
                    <a:pt x="18940" y="48094"/>
                  </a:cubicBezTo>
                  <a:cubicBezTo>
                    <a:pt x="19998" y="47036"/>
                    <a:pt x="20990" y="45978"/>
                    <a:pt x="22113" y="45020"/>
                  </a:cubicBezTo>
                  <a:cubicBezTo>
                    <a:pt x="23931" y="43532"/>
                    <a:pt x="24295" y="39665"/>
                    <a:pt x="24361" y="37483"/>
                  </a:cubicBezTo>
                  <a:cubicBezTo>
                    <a:pt x="24427" y="36194"/>
                    <a:pt x="24989" y="35732"/>
                    <a:pt x="26047" y="35335"/>
                  </a:cubicBezTo>
                  <a:cubicBezTo>
                    <a:pt x="27204" y="34905"/>
                    <a:pt x="28063" y="34079"/>
                    <a:pt x="28856" y="33153"/>
                  </a:cubicBezTo>
                  <a:cubicBezTo>
                    <a:pt x="30575" y="31170"/>
                    <a:pt x="31864" y="28757"/>
                    <a:pt x="32525" y="25915"/>
                  </a:cubicBezTo>
                  <a:cubicBezTo>
                    <a:pt x="32988" y="23865"/>
                    <a:pt x="33186" y="21783"/>
                    <a:pt x="33352" y="19701"/>
                  </a:cubicBezTo>
                  <a:cubicBezTo>
                    <a:pt x="33715" y="15172"/>
                    <a:pt x="33220" y="10644"/>
                    <a:pt x="32459" y="6149"/>
                  </a:cubicBezTo>
                  <a:cubicBezTo>
                    <a:pt x="32195" y="4562"/>
                    <a:pt x="31963" y="2975"/>
                    <a:pt x="31600" y="1422"/>
                  </a:cubicBezTo>
                  <a:cubicBezTo>
                    <a:pt x="31468" y="959"/>
                    <a:pt x="31269" y="463"/>
                    <a:pt x="31203" y="1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5082150" y="3269350"/>
              <a:ext cx="395025" cy="530050"/>
            </a:xfrm>
            <a:custGeom>
              <a:avLst/>
              <a:gdLst/>
              <a:ahLst/>
              <a:cxnLst/>
              <a:rect l="l" t="t" r="r" b="b"/>
              <a:pathLst>
                <a:path w="15801" h="21202" extrusionOk="0">
                  <a:moveTo>
                    <a:pt x="8568" y="1"/>
                  </a:moveTo>
                  <a:cubicBezTo>
                    <a:pt x="8380" y="1"/>
                    <a:pt x="8173" y="41"/>
                    <a:pt x="7933" y="135"/>
                  </a:cubicBezTo>
                  <a:cubicBezTo>
                    <a:pt x="6876" y="598"/>
                    <a:pt x="6214" y="1689"/>
                    <a:pt x="5653" y="2648"/>
                  </a:cubicBezTo>
                  <a:cubicBezTo>
                    <a:pt x="4958" y="3837"/>
                    <a:pt x="4430" y="5060"/>
                    <a:pt x="3868" y="6317"/>
                  </a:cubicBezTo>
                  <a:cubicBezTo>
                    <a:pt x="2612" y="9093"/>
                    <a:pt x="1389" y="11936"/>
                    <a:pt x="761" y="14944"/>
                  </a:cubicBezTo>
                  <a:cubicBezTo>
                    <a:pt x="661" y="15505"/>
                    <a:pt x="628" y="15968"/>
                    <a:pt x="463" y="16497"/>
                  </a:cubicBezTo>
                  <a:cubicBezTo>
                    <a:pt x="265" y="17125"/>
                    <a:pt x="0" y="17753"/>
                    <a:pt x="99" y="18414"/>
                  </a:cubicBezTo>
                  <a:cubicBezTo>
                    <a:pt x="232" y="19406"/>
                    <a:pt x="1025" y="19505"/>
                    <a:pt x="1686" y="19604"/>
                  </a:cubicBezTo>
                  <a:cubicBezTo>
                    <a:pt x="2545" y="19736"/>
                    <a:pt x="3405" y="19637"/>
                    <a:pt x="4297" y="19736"/>
                  </a:cubicBezTo>
                  <a:cubicBezTo>
                    <a:pt x="4507" y="19747"/>
                    <a:pt x="4716" y="19769"/>
                    <a:pt x="4924" y="19769"/>
                  </a:cubicBezTo>
                  <a:cubicBezTo>
                    <a:pt x="5340" y="19769"/>
                    <a:pt x="5752" y="19681"/>
                    <a:pt x="6148" y="19240"/>
                  </a:cubicBezTo>
                  <a:cubicBezTo>
                    <a:pt x="6611" y="18745"/>
                    <a:pt x="6942" y="18117"/>
                    <a:pt x="7603" y="17951"/>
                  </a:cubicBezTo>
                  <a:cubicBezTo>
                    <a:pt x="7684" y="17930"/>
                    <a:pt x="7763" y="17920"/>
                    <a:pt x="7839" y="17920"/>
                  </a:cubicBezTo>
                  <a:cubicBezTo>
                    <a:pt x="8479" y="17920"/>
                    <a:pt x="8950" y="18613"/>
                    <a:pt x="9156" y="19174"/>
                  </a:cubicBezTo>
                  <a:cubicBezTo>
                    <a:pt x="9494" y="20034"/>
                    <a:pt x="9233" y="20437"/>
                    <a:pt x="10095" y="20437"/>
                  </a:cubicBezTo>
                  <a:cubicBezTo>
                    <a:pt x="10161" y="20437"/>
                    <a:pt x="10233" y="20435"/>
                    <a:pt x="10313" y="20430"/>
                  </a:cubicBezTo>
                  <a:cubicBezTo>
                    <a:pt x="10726" y="20415"/>
                    <a:pt x="11103" y="20393"/>
                    <a:pt x="11478" y="20393"/>
                  </a:cubicBezTo>
                  <a:cubicBezTo>
                    <a:pt x="11914" y="20393"/>
                    <a:pt x="12345" y="20423"/>
                    <a:pt x="12825" y="20530"/>
                  </a:cubicBezTo>
                  <a:cubicBezTo>
                    <a:pt x="13346" y="20652"/>
                    <a:pt x="14237" y="21201"/>
                    <a:pt x="14785" y="21201"/>
                  </a:cubicBezTo>
                  <a:cubicBezTo>
                    <a:pt x="14828" y="21201"/>
                    <a:pt x="14869" y="21198"/>
                    <a:pt x="14908" y="21191"/>
                  </a:cubicBezTo>
                  <a:cubicBezTo>
                    <a:pt x="15668" y="20992"/>
                    <a:pt x="15767" y="19902"/>
                    <a:pt x="15701" y="18976"/>
                  </a:cubicBezTo>
                  <a:cubicBezTo>
                    <a:pt x="15635" y="17323"/>
                    <a:pt x="15800" y="15803"/>
                    <a:pt x="15668" y="14150"/>
                  </a:cubicBezTo>
                  <a:cubicBezTo>
                    <a:pt x="15503" y="11903"/>
                    <a:pt x="15370" y="9655"/>
                    <a:pt x="15139" y="7407"/>
                  </a:cubicBezTo>
                  <a:cubicBezTo>
                    <a:pt x="14974" y="5622"/>
                    <a:pt x="14974" y="3804"/>
                    <a:pt x="14213" y="2152"/>
                  </a:cubicBezTo>
                  <a:cubicBezTo>
                    <a:pt x="13916" y="1491"/>
                    <a:pt x="13585" y="499"/>
                    <a:pt x="12726" y="499"/>
                  </a:cubicBezTo>
                  <a:cubicBezTo>
                    <a:pt x="12058" y="525"/>
                    <a:pt x="11510" y="1049"/>
                    <a:pt x="10880" y="1049"/>
                  </a:cubicBezTo>
                  <a:cubicBezTo>
                    <a:pt x="10700" y="1049"/>
                    <a:pt x="10512" y="1006"/>
                    <a:pt x="10313" y="896"/>
                  </a:cubicBezTo>
                  <a:cubicBezTo>
                    <a:pt x="9642" y="509"/>
                    <a:pt x="9233" y="1"/>
                    <a:pt x="8568" y="1"/>
                  </a:cubicBezTo>
                  <a:close/>
                </a:path>
              </a:pathLst>
            </a:custGeom>
            <a:solidFill>
              <a:srgbClr val="13BC5B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5337475" y="3004025"/>
              <a:ext cx="76875" cy="240850"/>
            </a:xfrm>
            <a:custGeom>
              <a:avLst/>
              <a:gdLst/>
              <a:ahLst/>
              <a:cxnLst/>
              <a:rect l="l" t="t" r="r" b="b"/>
              <a:pathLst>
                <a:path w="3075" h="9634" extrusionOk="0">
                  <a:moveTo>
                    <a:pt x="2123" y="0"/>
                  </a:moveTo>
                  <a:cubicBezTo>
                    <a:pt x="2013" y="0"/>
                    <a:pt x="1907" y="23"/>
                    <a:pt x="1819" y="72"/>
                  </a:cubicBezTo>
                  <a:cubicBezTo>
                    <a:pt x="1422" y="237"/>
                    <a:pt x="1389" y="700"/>
                    <a:pt x="1356" y="1064"/>
                  </a:cubicBezTo>
                  <a:cubicBezTo>
                    <a:pt x="1257" y="2221"/>
                    <a:pt x="1125" y="3378"/>
                    <a:pt x="1059" y="4534"/>
                  </a:cubicBezTo>
                  <a:cubicBezTo>
                    <a:pt x="1026" y="4964"/>
                    <a:pt x="959" y="5361"/>
                    <a:pt x="893" y="5757"/>
                  </a:cubicBezTo>
                  <a:cubicBezTo>
                    <a:pt x="728" y="6584"/>
                    <a:pt x="596" y="7443"/>
                    <a:pt x="431" y="8269"/>
                  </a:cubicBezTo>
                  <a:cubicBezTo>
                    <a:pt x="365" y="8600"/>
                    <a:pt x="1" y="9592"/>
                    <a:pt x="596" y="9625"/>
                  </a:cubicBezTo>
                  <a:cubicBezTo>
                    <a:pt x="620" y="9631"/>
                    <a:pt x="644" y="9633"/>
                    <a:pt x="668" y="9633"/>
                  </a:cubicBezTo>
                  <a:cubicBezTo>
                    <a:pt x="774" y="9633"/>
                    <a:pt x="872" y="9579"/>
                    <a:pt x="926" y="9525"/>
                  </a:cubicBezTo>
                  <a:cubicBezTo>
                    <a:pt x="1026" y="9426"/>
                    <a:pt x="1125" y="9294"/>
                    <a:pt x="1191" y="9162"/>
                  </a:cubicBezTo>
                  <a:cubicBezTo>
                    <a:pt x="1455" y="8600"/>
                    <a:pt x="1422" y="7939"/>
                    <a:pt x="1488" y="7344"/>
                  </a:cubicBezTo>
                  <a:cubicBezTo>
                    <a:pt x="1621" y="6286"/>
                    <a:pt x="1885" y="5229"/>
                    <a:pt x="2050" y="4171"/>
                  </a:cubicBezTo>
                  <a:cubicBezTo>
                    <a:pt x="2182" y="3444"/>
                    <a:pt x="2348" y="2716"/>
                    <a:pt x="2546" y="2022"/>
                  </a:cubicBezTo>
                  <a:cubicBezTo>
                    <a:pt x="2678" y="1493"/>
                    <a:pt x="3075" y="898"/>
                    <a:pt x="2777" y="337"/>
                  </a:cubicBezTo>
                  <a:cubicBezTo>
                    <a:pt x="2661" y="128"/>
                    <a:pt x="2382" y="0"/>
                    <a:pt x="2123" y="0"/>
                  </a:cubicBezTo>
                  <a:close/>
                </a:path>
              </a:pathLst>
            </a:custGeom>
            <a:solidFill>
              <a:srgbClr val="CEC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4649150" y="3769350"/>
              <a:ext cx="623075" cy="1380025"/>
            </a:xfrm>
            <a:custGeom>
              <a:avLst/>
              <a:gdLst/>
              <a:ahLst/>
              <a:cxnLst/>
              <a:rect l="l" t="t" r="r" b="b"/>
              <a:pathLst>
                <a:path w="24923" h="55201" fill="none" extrusionOk="0">
                  <a:moveTo>
                    <a:pt x="1421" y="55200"/>
                  </a:moveTo>
                  <a:cubicBezTo>
                    <a:pt x="727" y="53250"/>
                    <a:pt x="165" y="51234"/>
                    <a:pt x="99" y="49152"/>
                  </a:cubicBezTo>
                  <a:cubicBezTo>
                    <a:pt x="0" y="47301"/>
                    <a:pt x="529" y="45582"/>
                    <a:pt x="860" y="43797"/>
                  </a:cubicBezTo>
                  <a:cubicBezTo>
                    <a:pt x="1488" y="40359"/>
                    <a:pt x="2611" y="36723"/>
                    <a:pt x="5289" y="34343"/>
                  </a:cubicBezTo>
                  <a:cubicBezTo>
                    <a:pt x="8164" y="31798"/>
                    <a:pt x="11767" y="29947"/>
                    <a:pt x="14907" y="27766"/>
                  </a:cubicBezTo>
                  <a:cubicBezTo>
                    <a:pt x="16659" y="26543"/>
                    <a:pt x="18576" y="25155"/>
                    <a:pt x="19932" y="23469"/>
                  </a:cubicBezTo>
                  <a:cubicBezTo>
                    <a:pt x="23402" y="19172"/>
                    <a:pt x="23138" y="12396"/>
                    <a:pt x="24063" y="7239"/>
                  </a:cubicBezTo>
                  <a:cubicBezTo>
                    <a:pt x="24295" y="5950"/>
                    <a:pt x="24493" y="4661"/>
                    <a:pt x="24658" y="3372"/>
                  </a:cubicBezTo>
                  <a:cubicBezTo>
                    <a:pt x="24790" y="2215"/>
                    <a:pt x="24857" y="1092"/>
                    <a:pt x="24923" y="1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5408050" y="3223975"/>
              <a:ext cx="19025" cy="70250"/>
            </a:xfrm>
            <a:custGeom>
              <a:avLst/>
              <a:gdLst/>
              <a:ahLst/>
              <a:cxnLst/>
              <a:rect l="l" t="t" r="r" b="b"/>
              <a:pathLst>
                <a:path w="761" h="2810" extrusionOk="0">
                  <a:moveTo>
                    <a:pt x="483" y="0"/>
                  </a:moveTo>
                  <a:cubicBezTo>
                    <a:pt x="1" y="203"/>
                    <a:pt x="396" y="1401"/>
                    <a:pt x="605" y="2185"/>
                  </a:cubicBezTo>
                  <a:lnTo>
                    <a:pt x="605" y="2185"/>
                  </a:lnTo>
                  <a:cubicBezTo>
                    <a:pt x="577" y="1452"/>
                    <a:pt x="760" y="554"/>
                    <a:pt x="483" y="0"/>
                  </a:cubicBezTo>
                  <a:close/>
                  <a:moveTo>
                    <a:pt x="605" y="2185"/>
                  </a:moveTo>
                  <a:cubicBezTo>
                    <a:pt x="614" y="2415"/>
                    <a:pt x="644" y="2628"/>
                    <a:pt x="715" y="2810"/>
                  </a:cubicBezTo>
                  <a:cubicBezTo>
                    <a:pt x="748" y="2744"/>
                    <a:pt x="748" y="2678"/>
                    <a:pt x="748" y="2578"/>
                  </a:cubicBezTo>
                  <a:lnTo>
                    <a:pt x="748" y="2578"/>
                  </a:lnTo>
                  <a:lnTo>
                    <a:pt x="715" y="2744"/>
                  </a:lnTo>
                  <a:cubicBezTo>
                    <a:pt x="715" y="2621"/>
                    <a:pt x="668" y="2422"/>
                    <a:pt x="605" y="2185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5268900" y="3212275"/>
              <a:ext cx="32250" cy="62950"/>
            </a:xfrm>
            <a:custGeom>
              <a:avLst/>
              <a:gdLst/>
              <a:ahLst/>
              <a:cxnLst/>
              <a:rect l="l" t="t" r="r" b="b"/>
              <a:pathLst>
                <a:path w="1290" h="2518" extrusionOk="0">
                  <a:moveTo>
                    <a:pt x="1179" y="1"/>
                  </a:moveTo>
                  <a:cubicBezTo>
                    <a:pt x="821" y="1"/>
                    <a:pt x="500" y="1145"/>
                    <a:pt x="257" y="1901"/>
                  </a:cubicBezTo>
                  <a:lnTo>
                    <a:pt x="257" y="1901"/>
                  </a:lnTo>
                  <a:cubicBezTo>
                    <a:pt x="616" y="1288"/>
                    <a:pt x="1190" y="739"/>
                    <a:pt x="1290" y="39"/>
                  </a:cubicBezTo>
                  <a:cubicBezTo>
                    <a:pt x="1252" y="13"/>
                    <a:pt x="1215" y="1"/>
                    <a:pt x="1179" y="1"/>
                  </a:cubicBezTo>
                  <a:close/>
                  <a:moveTo>
                    <a:pt x="257" y="1901"/>
                  </a:moveTo>
                  <a:cubicBezTo>
                    <a:pt x="142" y="2097"/>
                    <a:pt x="49" y="2301"/>
                    <a:pt x="0" y="2518"/>
                  </a:cubicBezTo>
                  <a:cubicBezTo>
                    <a:pt x="67" y="2485"/>
                    <a:pt x="100" y="2452"/>
                    <a:pt x="166" y="2385"/>
                  </a:cubicBezTo>
                  <a:lnTo>
                    <a:pt x="166" y="2385"/>
                  </a:lnTo>
                  <a:lnTo>
                    <a:pt x="34" y="2485"/>
                  </a:lnTo>
                  <a:cubicBezTo>
                    <a:pt x="97" y="2381"/>
                    <a:pt x="172" y="2165"/>
                    <a:pt x="257" y="1901"/>
                  </a:cubicBezTo>
                  <a:close/>
                </a:path>
              </a:pathLst>
            </a:custGeom>
            <a:solidFill>
              <a:srgbClr val="A30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5397800" y="3090925"/>
              <a:ext cx="138025" cy="162825"/>
            </a:xfrm>
            <a:custGeom>
              <a:avLst/>
              <a:gdLst/>
              <a:ahLst/>
              <a:cxnLst/>
              <a:rect l="l" t="t" r="r" b="b"/>
              <a:pathLst>
                <a:path w="5521" h="6513" extrusionOk="0">
                  <a:moveTo>
                    <a:pt x="133" y="3471"/>
                  </a:moveTo>
                  <a:cubicBezTo>
                    <a:pt x="232" y="3736"/>
                    <a:pt x="398" y="3934"/>
                    <a:pt x="662" y="4198"/>
                  </a:cubicBezTo>
                  <a:cubicBezTo>
                    <a:pt x="860" y="4364"/>
                    <a:pt x="1026" y="4496"/>
                    <a:pt x="1158" y="4694"/>
                  </a:cubicBezTo>
                  <a:cubicBezTo>
                    <a:pt x="1356" y="4992"/>
                    <a:pt x="1455" y="5322"/>
                    <a:pt x="1620" y="5620"/>
                  </a:cubicBezTo>
                  <a:cubicBezTo>
                    <a:pt x="1819" y="5950"/>
                    <a:pt x="2447" y="6512"/>
                    <a:pt x="2612" y="5785"/>
                  </a:cubicBezTo>
                  <a:cubicBezTo>
                    <a:pt x="2843" y="4496"/>
                    <a:pt x="1059" y="4529"/>
                    <a:pt x="629" y="3703"/>
                  </a:cubicBezTo>
                  <a:cubicBezTo>
                    <a:pt x="331" y="3108"/>
                    <a:pt x="431" y="2414"/>
                    <a:pt x="728" y="1852"/>
                  </a:cubicBezTo>
                  <a:cubicBezTo>
                    <a:pt x="1059" y="1191"/>
                    <a:pt x="1720" y="728"/>
                    <a:pt x="2414" y="563"/>
                  </a:cubicBezTo>
                  <a:cubicBezTo>
                    <a:pt x="2843" y="463"/>
                    <a:pt x="3273" y="563"/>
                    <a:pt x="3703" y="530"/>
                  </a:cubicBezTo>
                  <a:cubicBezTo>
                    <a:pt x="3967" y="530"/>
                    <a:pt x="4265" y="530"/>
                    <a:pt x="4529" y="530"/>
                  </a:cubicBezTo>
                  <a:cubicBezTo>
                    <a:pt x="4695" y="530"/>
                    <a:pt x="5091" y="596"/>
                    <a:pt x="5190" y="463"/>
                  </a:cubicBezTo>
                  <a:cubicBezTo>
                    <a:pt x="5521" y="1"/>
                    <a:pt x="3934" y="34"/>
                    <a:pt x="3769" y="67"/>
                  </a:cubicBezTo>
                  <a:cubicBezTo>
                    <a:pt x="2877" y="199"/>
                    <a:pt x="1951" y="67"/>
                    <a:pt x="1191" y="662"/>
                  </a:cubicBezTo>
                  <a:cubicBezTo>
                    <a:pt x="563" y="1158"/>
                    <a:pt x="1" y="1951"/>
                    <a:pt x="34" y="2810"/>
                  </a:cubicBezTo>
                  <a:cubicBezTo>
                    <a:pt x="34" y="3075"/>
                    <a:pt x="67" y="3273"/>
                    <a:pt x="133" y="3471"/>
                  </a:cubicBezTo>
                  <a:close/>
                </a:path>
              </a:pathLst>
            </a:custGeom>
            <a:solidFill>
              <a:srgbClr val="76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5064800" y="3764600"/>
              <a:ext cx="162800" cy="281125"/>
            </a:xfrm>
            <a:custGeom>
              <a:avLst/>
              <a:gdLst/>
              <a:ahLst/>
              <a:cxnLst/>
              <a:rect l="l" t="t" r="r" b="b"/>
              <a:pathLst>
                <a:path w="6512" h="11245" extrusionOk="0">
                  <a:moveTo>
                    <a:pt x="2017" y="2633"/>
                  </a:moveTo>
                  <a:cubicBezTo>
                    <a:pt x="2170" y="2765"/>
                    <a:pt x="2325" y="2879"/>
                    <a:pt x="2479" y="2967"/>
                  </a:cubicBezTo>
                  <a:cubicBezTo>
                    <a:pt x="2358" y="2945"/>
                    <a:pt x="2197" y="2811"/>
                    <a:pt x="2017" y="2633"/>
                  </a:cubicBezTo>
                  <a:close/>
                  <a:moveTo>
                    <a:pt x="1138" y="1"/>
                  </a:moveTo>
                  <a:cubicBezTo>
                    <a:pt x="824" y="1"/>
                    <a:pt x="604" y="263"/>
                    <a:pt x="496" y="1017"/>
                  </a:cubicBezTo>
                  <a:cubicBezTo>
                    <a:pt x="720" y="1254"/>
                    <a:pt x="959" y="1533"/>
                    <a:pt x="1206" y="1810"/>
                  </a:cubicBezTo>
                  <a:lnTo>
                    <a:pt x="1206" y="1810"/>
                  </a:lnTo>
                  <a:cubicBezTo>
                    <a:pt x="998" y="1625"/>
                    <a:pt x="800" y="1493"/>
                    <a:pt x="635" y="1493"/>
                  </a:cubicBezTo>
                  <a:cubicBezTo>
                    <a:pt x="492" y="1493"/>
                    <a:pt x="374" y="1593"/>
                    <a:pt x="298" y="1843"/>
                  </a:cubicBezTo>
                  <a:cubicBezTo>
                    <a:pt x="0" y="2769"/>
                    <a:pt x="298" y="4455"/>
                    <a:pt x="496" y="5281"/>
                  </a:cubicBezTo>
                  <a:cubicBezTo>
                    <a:pt x="827" y="5116"/>
                    <a:pt x="1190" y="5017"/>
                    <a:pt x="1521" y="4851"/>
                  </a:cubicBezTo>
                  <a:lnTo>
                    <a:pt x="1521" y="4851"/>
                  </a:lnTo>
                  <a:cubicBezTo>
                    <a:pt x="1025" y="5314"/>
                    <a:pt x="463" y="5777"/>
                    <a:pt x="529" y="6735"/>
                  </a:cubicBezTo>
                  <a:cubicBezTo>
                    <a:pt x="562" y="7198"/>
                    <a:pt x="793" y="8355"/>
                    <a:pt x="1157" y="8454"/>
                  </a:cubicBezTo>
                  <a:cubicBezTo>
                    <a:pt x="1174" y="8457"/>
                    <a:pt x="1191" y="8458"/>
                    <a:pt x="1208" y="8458"/>
                  </a:cubicBezTo>
                  <a:cubicBezTo>
                    <a:pt x="1452" y="8458"/>
                    <a:pt x="1659" y="8163"/>
                    <a:pt x="1843" y="7862"/>
                  </a:cubicBezTo>
                  <a:lnTo>
                    <a:pt x="1843" y="7862"/>
                  </a:lnTo>
                  <a:cubicBezTo>
                    <a:pt x="1493" y="8514"/>
                    <a:pt x="1151" y="9512"/>
                    <a:pt x="1793" y="9512"/>
                  </a:cubicBezTo>
                  <a:cubicBezTo>
                    <a:pt x="1801" y="9512"/>
                    <a:pt x="1810" y="9512"/>
                    <a:pt x="1818" y="9512"/>
                  </a:cubicBezTo>
                  <a:cubicBezTo>
                    <a:pt x="1965" y="9512"/>
                    <a:pt x="2166" y="9355"/>
                    <a:pt x="2373" y="9142"/>
                  </a:cubicBezTo>
                  <a:lnTo>
                    <a:pt x="2373" y="9142"/>
                  </a:lnTo>
                  <a:cubicBezTo>
                    <a:pt x="2102" y="9541"/>
                    <a:pt x="1928" y="9977"/>
                    <a:pt x="2116" y="10404"/>
                  </a:cubicBezTo>
                  <a:cubicBezTo>
                    <a:pt x="2334" y="10919"/>
                    <a:pt x="2860" y="11244"/>
                    <a:pt x="3375" y="11244"/>
                  </a:cubicBezTo>
                  <a:cubicBezTo>
                    <a:pt x="3719" y="11244"/>
                    <a:pt x="4059" y="11099"/>
                    <a:pt x="4297" y="10768"/>
                  </a:cubicBezTo>
                  <a:cubicBezTo>
                    <a:pt x="4727" y="10206"/>
                    <a:pt x="4826" y="8983"/>
                    <a:pt x="4529" y="8421"/>
                  </a:cubicBezTo>
                  <a:lnTo>
                    <a:pt x="4529" y="8421"/>
                  </a:lnTo>
                  <a:cubicBezTo>
                    <a:pt x="4694" y="8719"/>
                    <a:pt x="4760" y="9247"/>
                    <a:pt x="4925" y="9446"/>
                  </a:cubicBezTo>
                  <a:cubicBezTo>
                    <a:pt x="5289" y="8884"/>
                    <a:pt x="5652" y="7595"/>
                    <a:pt x="5553" y="6934"/>
                  </a:cubicBezTo>
                  <a:cubicBezTo>
                    <a:pt x="5430" y="6195"/>
                    <a:pt x="4666" y="5860"/>
                    <a:pt x="4051" y="5696"/>
                  </a:cubicBezTo>
                  <a:lnTo>
                    <a:pt x="4051" y="5696"/>
                  </a:lnTo>
                  <a:cubicBezTo>
                    <a:pt x="4387" y="5737"/>
                    <a:pt x="4742" y="5747"/>
                    <a:pt x="5057" y="5810"/>
                  </a:cubicBezTo>
                  <a:cubicBezTo>
                    <a:pt x="5284" y="5862"/>
                    <a:pt x="5446" y="5951"/>
                    <a:pt x="5587" y="5951"/>
                  </a:cubicBezTo>
                  <a:cubicBezTo>
                    <a:pt x="5714" y="5951"/>
                    <a:pt x="5825" y="5879"/>
                    <a:pt x="5950" y="5645"/>
                  </a:cubicBezTo>
                  <a:cubicBezTo>
                    <a:pt x="6313" y="5050"/>
                    <a:pt x="6446" y="3893"/>
                    <a:pt x="6413" y="3232"/>
                  </a:cubicBezTo>
                  <a:lnTo>
                    <a:pt x="6413" y="3232"/>
                  </a:lnTo>
                  <a:cubicBezTo>
                    <a:pt x="6077" y="3293"/>
                    <a:pt x="5741" y="3467"/>
                    <a:pt x="5431" y="3467"/>
                  </a:cubicBezTo>
                  <a:cubicBezTo>
                    <a:pt x="5405" y="3467"/>
                    <a:pt x="5380" y="3466"/>
                    <a:pt x="5355" y="3463"/>
                  </a:cubicBezTo>
                  <a:cubicBezTo>
                    <a:pt x="5685" y="2967"/>
                    <a:pt x="6479" y="2637"/>
                    <a:pt x="6479" y="1843"/>
                  </a:cubicBezTo>
                  <a:cubicBezTo>
                    <a:pt x="6512" y="1248"/>
                    <a:pt x="6049" y="720"/>
                    <a:pt x="5752" y="521"/>
                  </a:cubicBezTo>
                  <a:cubicBezTo>
                    <a:pt x="5611" y="437"/>
                    <a:pt x="5499" y="395"/>
                    <a:pt x="5405" y="395"/>
                  </a:cubicBezTo>
                  <a:cubicBezTo>
                    <a:pt x="5167" y="395"/>
                    <a:pt x="5039" y="662"/>
                    <a:pt x="4826" y="1182"/>
                  </a:cubicBezTo>
                  <a:cubicBezTo>
                    <a:pt x="4297" y="2405"/>
                    <a:pt x="3636" y="3761"/>
                    <a:pt x="2876" y="4653"/>
                  </a:cubicBezTo>
                  <a:cubicBezTo>
                    <a:pt x="3405" y="3926"/>
                    <a:pt x="4396" y="1976"/>
                    <a:pt x="4429" y="984"/>
                  </a:cubicBezTo>
                  <a:cubicBezTo>
                    <a:pt x="4463" y="458"/>
                    <a:pt x="4166" y="298"/>
                    <a:pt x="3797" y="298"/>
                  </a:cubicBezTo>
                  <a:cubicBezTo>
                    <a:pt x="3448" y="298"/>
                    <a:pt x="3034" y="442"/>
                    <a:pt x="2777" y="554"/>
                  </a:cubicBezTo>
                  <a:cubicBezTo>
                    <a:pt x="2744" y="1149"/>
                    <a:pt x="2975" y="1513"/>
                    <a:pt x="3008" y="2042"/>
                  </a:cubicBezTo>
                  <a:cubicBezTo>
                    <a:pt x="2843" y="1612"/>
                    <a:pt x="2744" y="984"/>
                    <a:pt x="2512" y="687"/>
                  </a:cubicBezTo>
                  <a:cubicBezTo>
                    <a:pt x="2314" y="455"/>
                    <a:pt x="1950" y="323"/>
                    <a:pt x="1719" y="191"/>
                  </a:cubicBezTo>
                  <a:cubicBezTo>
                    <a:pt x="1500" y="76"/>
                    <a:pt x="1306" y="1"/>
                    <a:pt x="1138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5282950" y="3790600"/>
              <a:ext cx="189175" cy="272675"/>
            </a:xfrm>
            <a:custGeom>
              <a:avLst/>
              <a:gdLst/>
              <a:ahLst/>
              <a:cxnLst/>
              <a:rect l="l" t="t" r="r" b="b"/>
              <a:pathLst>
                <a:path w="7567" h="10907" extrusionOk="0">
                  <a:moveTo>
                    <a:pt x="5347" y="3417"/>
                  </a:moveTo>
                  <a:lnTo>
                    <a:pt x="5347" y="3417"/>
                  </a:lnTo>
                  <a:cubicBezTo>
                    <a:pt x="5153" y="3498"/>
                    <a:pt x="4982" y="3555"/>
                    <a:pt x="4862" y="3555"/>
                  </a:cubicBezTo>
                  <a:cubicBezTo>
                    <a:pt x="4837" y="3555"/>
                    <a:pt x="4814" y="3552"/>
                    <a:pt x="4793" y="3547"/>
                  </a:cubicBezTo>
                  <a:cubicBezTo>
                    <a:pt x="4972" y="3524"/>
                    <a:pt x="5158" y="3479"/>
                    <a:pt x="5347" y="3417"/>
                  </a:cubicBezTo>
                  <a:close/>
                  <a:moveTo>
                    <a:pt x="2149" y="8042"/>
                  </a:moveTo>
                  <a:cubicBezTo>
                    <a:pt x="2155" y="8065"/>
                    <a:pt x="2161" y="8089"/>
                    <a:pt x="2168" y="8114"/>
                  </a:cubicBezTo>
                  <a:lnTo>
                    <a:pt x="2168" y="8114"/>
                  </a:lnTo>
                  <a:cubicBezTo>
                    <a:pt x="2161" y="8089"/>
                    <a:pt x="2155" y="8065"/>
                    <a:pt x="2149" y="8042"/>
                  </a:cubicBezTo>
                  <a:close/>
                  <a:moveTo>
                    <a:pt x="3026" y="0"/>
                  </a:moveTo>
                  <a:cubicBezTo>
                    <a:pt x="2981" y="0"/>
                    <a:pt x="2931" y="4"/>
                    <a:pt x="2876" y="10"/>
                  </a:cubicBezTo>
                  <a:cubicBezTo>
                    <a:pt x="2546" y="76"/>
                    <a:pt x="1918" y="374"/>
                    <a:pt x="1719" y="936"/>
                  </a:cubicBezTo>
                  <a:cubicBezTo>
                    <a:pt x="1422" y="1696"/>
                    <a:pt x="1984" y="2258"/>
                    <a:pt x="2083" y="2886"/>
                  </a:cubicBezTo>
                  <a:cubicBezTo>
                    <a:pt x="1752" y="2754"/>
                    <a:pt x="1521" y="2456"/>
                    <a:pt x="1256" y="2258"/>
                  </a:cubicBezTo>
                  <a:cubicBezTo>
                    <a:pt x="959" y="2820"/>
                    <a:pt x="628" y="3977"/>
                    <a:pt x="695" y="4638"/>
                  </a:cubicBezTo>
                  <a:cubicBezTo>
                    <a:pt x="761" y="5200"/>
                    <a:pt x="1025" y="5067"/>
                    <a:pt x="1422" y="5133"/>
                  </a:cubicBezTo>
                  <a:cubicBezTo>
                    <a:pt x="1715" y="5196"/>
                    <a:pt x="2022" y="5326"/>
                    <a:pt x="2334" y="5421"/>
                  </a:cubicBezTo>
                  <a:lnTo>
                    <a:pt x="2334" y="5421"/>
                  </a:lnTo>
                  <a:cubicBezTo>
                    <a:pt x="2179" y="5398"/>
                    <a:pt x="2012" y="5383"/>
                    <a:pt x="1842" y="5383"/>
                  </a:cubicBezTo>
                  <a:cubicBezTo>
                    <a:pt x="1356" y="5383"/>
                    <a:pt x="851" y="5509"/>
                    <a:pt x="562" y="5960"/>
                  </a:cubicBezTo>
                  <a:cubicBezTo>
                    <a:pt x="232" y="6555"/>
                    <a:pt x="33" y="7877"/>
                    <a:pt x="100" y="8538"/>
                  </a:cubicBezTo>
                  <a:cubicBezTo>
                    <a:pt x="331" y="8406"/>
                    <a:pt x="595" y="7976"/>
                    <a:pt x="860" y="7745"/>
                  </a:cubicBezTo>
                  <a:lnTo>
                    <a:pt x="860" y="7745"/>
                  </a:lnTo>
                  <a:cubicBezTo>
                    <a:pt x="397" y="8174"/>
                    <a:pt x="0" y="9331"/>
                    <a:pt x="133" y="9992"/>
                  </a:cubicBezTo>
                  <a:cubicBezTo>
                    <a:pt x="274" y="10597"/>
                    <a:pt x="771" y="10906"/>
                    <a:pt x="1287" y="10906"/>
                  </a:cubicBezTo>
                  <a:cubicBezTo>
                    <a:pt x="1618" y="10906"/>
                    <a:pt x="1957" y="10779"/>
                    <a:pt x="2215" y="10521"/>
                  </a:cubicBezTo>
                  <a:cubicBezTo>
                    <a:pt x="2550" y="10186"/>
                    <a:pt x="2556" y="9690"/>
                    <a:pt x="2463" y="9201"/>
                  </a:cubicBezTo>
                  <a:lnTo>
                    <a:pt x="2463" y="9201"/>
                  </a:lnTo>
                  <a:cubicBezTo>
                    <a:pt x="2564" y="9504"/>
                    <a:pt x="2681" y="9755"/>
                    <a:pt x="2810" y="9827"/>
                  </a:cubicBezTo>
                  <a:cubicBezTo>
                    <a:pt x="2870" y="9854"/>
                    <a:pt x="2924" y="9867"/>
                    <a:pt x="2974" y="9867"/>
                  </a:cubicBezTo>
                  <a:cubicBezTo>
                    <a:pt x="3531" y="9867"/>
                    <a:pt x="3490" y="8293"/>
                    <a:pt x="3339" y="7778"/>
                  </a:cubicBezTo>
                  <a:lnTo>
                    <a:pt x="3339" y="7778"/>
                  </a:lnTo>
                  <a:cubicBezTo>
                    <a:pt x="3471" y="8207"/>
                    <a:pt x="3438" y="9001"/>
                    <a:pt x="3802" y="9100"/>
                  </a:cubicBezTo>
                  <a:cubicBezTo>
                    <a:pt x="3808" y="9100"/>
                    <a:pt x="3814" y="9101"/>
                    <a:pt x="3820" y="9101"/>
                  </a:cubicBezTo>
                  <a:cubicBezTo>
                    <a:pt x="4186" y="9101"/>
                    <a:pt x="4797" y="8167"/>
                    <a:pt x="5025" y="7745"/>
                  </a:cubicBezTo>
                  <a:cubicBezTo>
                    <a:pt x="5454" y="6918"/>
                    <a:pt x="5157" y="6290"/>
                    <a:pt x="4892" y="5662"/>
                  </a:cubicBezTo>
                  <a:lnTo>
                    <a:pt x="4892" y="5662"/>
                  </a:lnTo>
                  <a:cubicBezTo>
                    <a:pt x="5124" y="5927"/>
                    <a:pt x="5388" y="6158"/>
                    <a:pt x="5620" y="6423"/>
                  </a:cubicBezTo>
                  <a:cubicBezTo>
                    <a:pt x="6115" y="5761"/>
                    <a:pt x="7041" y="4340"/>
                    <a:pt x="7140" y="3349"/>
                  </a:cubicBezTo>
                  <a:cubicBezTo>
                    <a:pt x="7178" y="2999"/>
                    <a:pt x="7043" y="2876"/>
                    <a:pt x="6819" y="2876"/>
                  </a:cubicBezTo>
                  <a:cubicBezTo>
                    <a:pt x="6703" y="2876"/>
                    <a:pt x="6563" y="2909"/>
                    <a:pt x="6410" y="2961"/>
                  </a:cubicBezTo>
                  <a:lnTo>
                    <a:pt x="6410" y="2961"/>
                  </a:lnTo>
                  <a:cubicBezTo>
                    <a:pt x="6718" y="2809"/>
                    <a:pt x="7020" y="2653"/>
                    <a:pt x="7305" y="2522"/>
                  </a:cubicBezTo>
                  <a:cubicBezTo>
                    <a:pt x="7567" y="1533"/>
                    <a:pt x="7291" y="1287"/>
                    <a:pt x="6771" y="1287"/>
                  </a:cubicBezTo>
                  <a:cubicBezTo>
                    <a:pt x="6700" y="1287"/>
                    <a:pt x="6624" y="1291"/>
                    <a:pt x="6545" y="1299"/>
                  </a:cubicBezTo>
                  <a:cubicBezTo>
                    <a:pt x="6281" y="1332"/>
                    <a:pt x="5917" y="1299"/>
                    <a:pt x="5686" y="1431"/>
                  </a:cubicBezTo>
                  <a:cubicBezTo>
                    <a:pt x="5355" y="1597"/>
                    <a:pt x="5025" y="2159"/>
                    <a:pt x="4694" y="2489"/>
                  </a:cubicBezTo>
                  <a:cubicBezTo>
                    <a:pt x="4958" y="1993"/>
                    <a:pt x="5289" y="1762"/>
                    <a:pt x="5454" y="1200"/>
                  </a:cubicBezTo>
                  <a:cubicBezTo>
                    <a:pt x="5216" y="919"/>
                    <a:pt x="4766" y="482"/>
                    <a:pt x="4382" y="482"/>
                  </a:cubicBezTo>
                  <a:cubicBezTo>
                    <a:pt x="4178" y="482"/>
                    <a:pt x="3993" y="604"/>
                    <a:pt x="3868" y="936"/>
                  </a:cubicBezTo>
                  <a:cubicBezTo>
                    <a:pt x="3504" y="1894"/>
                    <a:pt x="3603" y="4076"/>
                    <a:pt x="3769" y="4935"/>
                  </a:cubicBezTo>
                  <a:cubicBezTo>
                    <a:pt x="3471" y="3811"/>
                    <a:pt x="3405" y="2324"/>
                    <a:pt x="3438" y="969"/>
                  </a:cubicBezTo>
                  <a:cubicBezTo>
                    <a:pt x="3468" y="283"/>
                    <a:pt x="3444" y="0"/>
                    <a:pt x="3026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5242450" y="3078525"/>
              <a:ext cx="107450" cy="170250"/>
            </a:xfrm>
            <a:custGeom>
              <a:avLst/>
              <a:gdLst/>
              <a:ahLst/>
              <a:cxnLst/>
              <a:rect l="l" t="t" r="r" b="b"/>
              <a:pathLst>
                <a:path w="4298" h="6810" extrusionOk="0">
                  <a:moveTo>
                    <a:pt x="3670" y="3604"/>
                  </a:moveTo>
                  <a:cubicBezTo>
                    <a:pt x="3637" y="3637"/>
                    <a:pt x="3637" y="3670"/>
                    <a:pt x="3604" y="3703"/>
                  </a:cubicBezTo>
                  <a:cubicBezTo>
                    <a:pt x="3273" y="4232"/>
                    <a:pt x="2976" y="4331"/>
                    <a:pt x="2414" y="4364"/>
                  </a:cubicBezTo>
                  <a:cubicBezTo>
                    <a:pt x="2182" y="4364"/>
                    <a:pt x="2017" y="4397"/>
                    <a:pt x="1885" y="4529"/>
                  </a:cubicBezTo>
                  <a:cubicBezTo>
                    <a:pt x="1720" y="4661"/>
                    <a:pt x="1587" y="4827"/>
                    <a:pt x="1488" y="4992"/>
                  </a:cubicBezTo>
                  <a:cubicBezTo>
                    <a:pt x="1290" y="5256"/>
                    <a:pt x="1191" y="5389"/>
                    <a:pt x="1125" y="5719"/>
                  </a:cubicBezTo>
                  <a:cubicBezTo>
                    <a:pt x="1092" y="5951"/>
                    <a:pt x="893" y="6215"/>
                    <a:pt x="662" y="6347"/>
                  </a:cubicBezTo>
                  <a:cubicBezTo>
                    <a:pt x="1" y="6810"/>
                    <a:pt x="331" y="5323"/>
                    <a:pt x="530" y="5058"/>
                  </a:cubicBezTo>
                  <a:cubicBezTo>
                    <a:pt x="926" y="4463"/>
                    <a:pt x="1488" y="4133"/>
                    <a:pt x="2149" y="4000"/>
                  </a:cubicBezTo>
                  <a:cubicBezTo>
                    <a:pt x="2315" y="3967"/>
                    <a:pt x="2513" y="3934"/>
                    <a:pt x="2645" y="3868"/>
                  </a:cubicBezTo>
                  <a:cubicBezTo>
                    <a:pt x="3306" y="3604"/>
                    <a:pt x="3405" y="2877"/>
                    <a:pt x="3471" y="2282"/>
                  </a:cubicBezTo>
                  <a:cubicBezTo>
                    <a:pt x="3504" y="1786"/>
                    <a:pt x="3901" y="893"/>
                    <a:pt x="3240" y="728"/>
                  </a:cubicBezTo>
                  <a:cubicBezTo>
                    <a:pt x="2579" y="596"/>
                    <a:pt x="1852" y="662"/>
                    <a:pt x="1224" y="497"/>
                  </a:cubicBezTo>
                  <a:cubicBezTo>
                    <a:pt x="1092" y="464"/>
                    <a:pt x="761" y="398"/>
                    <a:pt x="794" y="199"/>
                  </a:cubicBezTo>
                  <a:cubicBezTo>
                    <a:pt x="827" y="67"/>
                    <a:pt x="1025" y="1"/>
                    <a:pt x="1125" y="1"/>
                  </a:cubicBezTo>
                  <a:cubicBezTo>
                    <a:pt x="1620" y="1"/>
                    <a:pt x="2083" y="34"/>
                    <a:pt x="2546" y="133"/>
                  </a:cubicBezTo>
                  <a:cubicBezTo>
                    <a:pt x="3273" y="265"/>
                    <a:pt x="3967" y="464"/>
                    <a:pt x="4132" y="1290"/>
                  </a:cubicBezTo>
                  <a:cubicBezTo>
                    <a:pt x="4298" y="2050"/>
                    <a:pt x="4033" y="2910"/>
                    <a:pt x="3670" y="3604"/>
                  </a:cubicBezTo>
                  <a:close/>
                </a:path>
              </a:pathLst>
            </a:custGeom>
            <a:solidFill>
              <a:srgbClr val="76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5803550" y="3104450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7" y="1"/>
                  </a:moveTo>
                  <a:cubicBezTo>
                    <a:pt x="225" y="1"/>
                    <a:pt x="194" y="7"/>
                    <a:pt x="166" y="22"/>
                  </a:cubicBezTo>
                  <a:cubicBezTo>
                    <a:pt x="33" y="88"/>
                    <a:pt x="0" y="286"/>
                    <a:pt x="66" y="484"/>
                  </a:cubicBezTo>
                  <a:cubicBezTo>
                    <a:pt x="144" y="614"/>
                    <a:pt x="284" y="703"/>
                    <a:pt x="404" y="703"/>
                  </a:cubicBezTo>
                  <a:cubicBezTo>
                    <a:pt x="437" y="703"/>
                    <a:pt x="468" y="697"/>
                    <a:pt x="496" y="683"/>
                  </a:cubicBezTo>
                  <a:cubicBezTo>
                    <a:pt x="628" y="617"/>
                    <a:pt x="661" y="418"/>
                    <a:pt x="562" y="220"/>
                  </a:cubicBezTo>
                  <a:cubicBezTo>
                    <a:pt x="510" y="90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5790325" y="31689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3" y="87"/>
                    <a:pt x="0" y="285"/>
                    <a:pt x="100" y="484"/>
                  </a:cubicBezTo>
                  <a:cubicBezTo>
                    <a:pt x="152" y="613"/>
                    <a:pt x="285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1" y="417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5803550" y="3136575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75" y="1"/>
                  </a:moveTo>
                  <a:cubicBezTo>
                    <a:pt x="236" y="1"/>
                    <a:pt x="199" y="9"/>
                    <a:pt x="166" y="26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8" y="701"/>
                    <a:pt x="496" y="687"/>
                  </a:cubicBezTo>
                  <a:cubicBezTo>
                    <a:pt x="628" y="621"/>
                    <a:pt x="694" y="389"/>
                    <a:pt x="595" y="224"/>
                  </a:cubicBezTo>
                  <a:cubicBezTo>
                    <a:pt x="521" y="75"/>
                    <a:pt x="391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5777100" y="3126325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83" y="0"/>
                  </a:moveTo>
                  <a:cubicBezTo>
                    <a:pt x="241" y="0"/>
                    <a:pt x="201" y="12"/>
                    <a:pt x="166" y="39"/>
                  </a:cubicBezTo>
                  <a:cubicBezTo>
                    <a:pt x="34" y="105"/>
                    <a:pt x="1" y="303"/>
                    <a:pt x="67" y="469"/>
                  </a:cubicBezTo>
                  <a:cubicBezTo>
                    <a:pt x="145" y="626"/>
                    <a:pt x="286" y="720"/>
                    <a:pt x="406" y="720"/>
                  </a:cubicBezTo>
                  <a:cubicBezTo>
                    <a:pt x="438" y="720"/>
                    <a:pt x="469" y="714"/>
                    <a:pt x="496" y="700"/>
                  </a:cubicBezTo>
                  <a:cubicBezTo>
                    <a:pt x="629" y="634"/>
                    <a:pt x="662" y="403"/>
                    <a:pt x="562" y="237"/>
                  </a:cubicBezTo>
                  <a:cubicBezTo>
                    <a:pt x="514" y="92"/>
                    <a:pt x="395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5835775" y="3120175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56" y="0"/>
                  </a:moveTo>
                  <a:cubicBezTo>
                    <a:pt x="224" y="0"/>
                    <a:pt x="193" y="7"/>
                    <a:pt x="166" y="21"/>
                  </a:cubicBezTo>
                  <a:cubicBezTo>
                    <a:pt x="33" y="87"/>
                    <a:pt x="0" y="318"/>
                    <a:pt x="100" y="483"/>
                  </a:cubicBezTo>
                  <a:cubicBezTo>
                    <a:pt x="148" y="629"/>
                    <a:pt x="267" y="721"/>
                    <a:pt x="379" y="721"/>
                  </a:cubicBezTo>
                  <a:cubicBezTo>
                    <a:pt x="421" y="721"/>
                    <a:pt x="461" y="708"/>
                    <a:pt x="496" y="682"/>
                  </a:cubicBezTo>
                  <a:cubicBezTo>
                    <a:pt x="628" y="616"/>
                    <a:pt x="661" y="417"/>
                    <a:pt x="595" y="252"/>
                  </a:cubicBezTo>
                  <a:cubicBezTo>
                    <a:pt x="517" y="95"/>
                    <a:pt x="376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5835775" y="31565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6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5"/>
                    <a:pt x="100" y="484"/>
                  </a:cubicBezTo>
                  <a:cubicBezTo>
                    <a:pt x="152" y="614"/>
                    <a:pt x="285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95" y="252"/>
                  </a:cubicBezTo>
                  <a:cubicBezTo>
                    <a:pt x="517" y="95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5761400" y="31572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3" y="0"/>
                  </a:moveTo>
                  <a:cubicBezTo>
                    <a:pt x="267" y="0"/>
                    <a:pt x="232" y="8"/>
                    <a:pt x="199" y="25"/>
                  </a:cubicBezTo>
                  <a:cubicBezTo>
                    <a:pt x="67" y="91"/>
                    <a:pt x="1" y="289"/>
                    <a:pt x="100" y="455"/>
                  </a:cubicBezTo>
                  <a:cubicBezTo>
                    <a:pt x="178" y="612"/>
                    <a:pt x="298" y="706"/>
                    <a:pt x="427" y="706"/>
                  </a:cubicBezTo>
                  <a:cubicBezTo>
                    <a:pt x="460" y="706"/>
                    <a:pt x="495" y="700"/>
                    <a:pt x="529" y="686"/>
                  </a:cubicBezTo>
                  <a:cubicBezTo>
                    <a:pt x="662" y="620"/>
                    <a:pt x="695" y="389"/>
                    <a:pt x="595" y="223"/>
                  </a:cubicBezTo>
                  <a:cubicBezTo>
                    <a:pt x="521" y="75"/>
                    <a:pt x="410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5812625" y="319370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8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7"/>
                    <a:pt x="497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5875425" y="3144125"/>
              <a:ext cx="17400" cy="17575"/>
            </a:xfrm>
            <a:custGeom>
              <a:avLst/>
              <a:gdLst/>
              <a:ahLst/>
              <a:cxnLst/>
              <a:rect l="l" t="t" r="r" b="b"/>
              <a:pathLst>
                <a:path w="696" h="703" extrusionOk="0">
                  <a:moveTo>
                    <a:pt x="272" y="0"/>
                  </a:moveTo>
                  <a:cubicBezTo>
                    <a:pt x="237" y="0"/>
                    <a:pt x="202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9" y="696"/>
                    <a:pt x="497" y="682"/>
                  </a:cubicBezTo>
                  <a:cubicBezTo>
                    <a:pt x="629" y="616"/>
                    <a:pt x="695" y="418"/>
                    <a:pt x="596" y="219"/>
                  </a:cubicBezTo>
                  <a:cubicBezTo>
                    <a:pt x="518" y="90"/>
                    <a:pt x="399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5772150" y="31853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2" y="0"/>
                  </a:moveTo>
                  <a:cubicBezTo>
                    <a:pt x="267" y="0"/>
                    <a:pt x="232" y="8"/>
                    <a:pt x="199" y="25"/>
                  </a:cubicBezTo>
                  <a:cubicBezTo>
                    <a:pt x="33" y="91"/>
                    <a:pt x="0" y="289"/>
                    <a:pt x="99" y="455"/>
                  </a:cubicBezTo>
                  <a:cubicBezTo>
                    <a:pt x="178" y="611"/>
                    <a:pt x="298" y="706"/>
                    <a:pt x="410" y="706"/>
                  </a:cubicBezTo>
                  <a:cubicBezTo>
                    <a:pt x="439" y="706"/>
                    <a:pt x="468" y="700"/>
                    <a:pt x="496" y="686"/>
                  </a:cubicBezTo>
                  <a:cubicBezTo>
                    <a:pt x="661" y="620"/>
                    <a:pt x="694" y="421"/>
                    <a:pt x="595" y="223"/>
                  </a:cubicBezTo>
                  <a:cubicBezTo>
                    <a:pt x="521" y="74"/>
                    <a:pt x="409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5840725" y="31879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5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51"/>
                  </a:cubicBezTo>
                  <a:cubicBezTo>
                    <a:pt x="152" y="608"/>
                    <a:pt x="287" y="702"/>
                    <a:pt x="407" y="702"/>
                  </a:cubicBezTo>
                  <a:cubicBezTo>
                    <a:pt x="438" y="702"/>
                    <a:pt x="469" y="696"/>
                    <a:pt x="496" y="682"/>
                  </a:cubicBezTo>
                  <a:cubicBezTo>
                    <a:pt x="629" y="616"/>
                    <a:pt x="662" y="418"/>
                    <a:pt x="596" y="219"/>
                  </a:cubicBezTo>
                  <a:cubicBezTo>
                    <a:pt x="518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5882875" y="3170950"/>
              <a:ext cx="17375" cy="18025"/>
            </a:xfrm>
            <a:custGeom>
              <a:avLst/>
              <a:gdLst/>
              <a:ahLst/>
              <a:cxnLst/>
              <a:rect l="l" t="t" r="r" b="b"/>
              <a:pathLst>
                <a:path w="695" h="721" extrusionOk="0">
                  <a:moveTo>
                    <a:pt x="310" y="0"/>
                  </a:moveTo>
                  <a:cubicBezTo>
                    <a:pt x="272" y="0"/>
                    <a:pt x="234" y="12"/>
                    <a:pt x="199" y="39"/>
                  </a:cubicBezTo>
                  <a:cubicBezTo>
                    <a:pt x="67" y="105"/>
                    <a:pt x="0" y="303"/>
                    <a:pt x="100" y="469"/>
                  </a:cubicBezTo>
                  <a:cubicBezTo>
                    <a:pt x="178" y="626"/>
                    <a:pt x="298" y="720"/>
                    <a:pt x="426" y="720"/>
                  </a:cubicBezTo>
                  <a:cubicBezTo>
                    <a:pt x="460" y="720"/>
                    <a:pt x="495" y="714"/>
                    <a:pt x="529" y="700"/>
                  </a:cubicBezTo>
                  <a:cubicBezTo>
                    <a:pt x="662" y="634"/>
                    <a:pt x="695" y="403"/>
                    <a:pt x="595" y="237"/>
                  </a:cubicBezTo>
                  <a:cubicBezTo>
                    <a:pt x="523" y="92"/>
                    <a:pt x="415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5849000" y="321767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1"/>
                  </a:moveTo>
                  <a:cubicBezTo>
                    <a:pt x="255" y="1"/>
                    <a:pt x="226" y="7"/>
                    <a:pt x="199" y="21"/>
                  </a:cubicBezTo>
                  <a:cubicBezTo>
                    <a:pt x="66" y="87"/>
                    <a:pt x="0" y="318"/>
                    <a:pt x="99" y="484"/>
                  </a:cubicBezTo>
                  <a:cubicBezTo>
                    <a:pt x="174" y="632"/>
                    <a:pt x="285" y="707"/>
                    <a:pt x="406" y="707"/>
                  </a:cubicBezTo>
                  <a:cubicBezTo>
                    <a:pt x="446" y="707"/>
                    <a:pt x="488" y="699"/>
                    <a:pt x="529" y="682"/>
                  </a:cubicBezTo>
                  <a:cubicBezTo>
                    <a:pt x="661" y="616"/>
                    <a:pt x="694" y="418"/>
                    <a:pt x="595" y="252"/>
                  </a:cubicBezTo>
                  <a:cubicBezTo>
                    <a:pt x="517" y="95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5884525" y="3205650"/>
              <a:ext cx="16550" cy="18025"/>
            </a:xfrm>
            <a:custGeom>
              <a:avLst/>
              <a:gdLst/>
              <a:ahLst/>
              <a:cxnLst/>
              <a:rect l="l" t="t" r="r" b="b"/>
              <a:pathLst>
                <a:path w="662" h="721" extrusionOk="0">
                  <a:moveTo>
                    <a:pt x="283" y="0"/>
                  </a:moveTo>
                  <a:cubicBezTo>
                    <a:pt x="241" y="0"/>
                    <a:pt x="201" y="13"/>
                    <a:pt x="166" y="39"/>
                  </a:cubicBezTo>
                  <a:cubicBezTo>
                    <a:pt x="34" y="105"/>
                    <a:pt x="1" y="304"/>
                    <a:pt x="100" y="469"/>
                  </a:cubicBezTo>
                  <a:cubicBezTo>
                    <a:pt x="152" y="626"/>
                    <a:pt x="287" y="721"/>
                    <a:pt x="407" y="721"/>
                  </a:cubicBezTo>
                  <a:cubicBezTo>
                    <a:pt x="438" y="721"/>
                    <a:pt x="469" y="714"/>
                    <a:pt x="496" y="700"/>
                  </a:cubicBezTo>
                  <a:cubicBezTo>
                    <a:pt x="629" y="634"/>
                    <a:pt x="662" y="403"/>
                    <a:pt x="596" y="238"/>
                  </a:cubicBezTo>
                  <a:cubicBezTo>
                    <a:pt x="523" y="92"/>
                    <a:pt x="397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5554825" y="310517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74" y="1"/>
                  </a:moveTo>
                  <a:cubicBezTo>
                    <a:pt x="236" y="1"/>
                    <a:pt x="198" y="9"/>
                    <a:pt x="165" y="26"/>
                  </a:cubicBezTo>
                  <a:cubicBezTo>
                    <a:pt x="33" y="92"/>
                    <a:pt x="0" y="290"/>
                    <a:pt x="99" y="455"/>
                  </a:cubicBezTo>
                  <a:cubicBezTo>
                    <a:pt x="152" y="612"/>
                    <a:pt x="287" y="707"/>
                    <a:pt x="406" y="707"/>
                  </a:cubicBezTo>
                  <a:cubicBezTo>
                    <a:pt x="438" y="707"/>
                    <a:pt x="468" y="701"/>
                    <a:pt x="496" y="687"/>
                  </a:cubicBezTo>
                  <a:cubicBezTo>
                    <a:pt x="628" y="621"/>
                    <a:pt x="661" y="389"/>
                    <a:pt x="595" y="224"/>
                  </a:cubicBezTo>
                  <a:cubicBezTo>
                    <a:pt x="521" y="75"/>
                    <a:pt x="391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5541600" y="31696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8" y="0"/>
                  </a:moveTo>
                  <a:cubicBezTo>
                    <a:pt x="248" y="0"/>
                    <a:pt x="207" y="8"/>
                    <a:pt x="165" y="25"/>
                  </a:cubicBezTo>
                  <a:cubicBezTo>
                    <a:pt x="33" y="91"/>
                    <a:pt x="0" y="289"/>
                    <a:pt x="99" y="455"/>
                  </a:cubicBezTo>
                  <a:cubicBezTo>
                    <a:pt x="178" y="611"/>
                    <a:pt x="298" y="706"/>
                    <a:pt x="410" y="706"/>
                  </a:cubicBezTo>
                  <a:cubicBezTo>
                    <a:pt x="439" y="706"/>
                    <a:pt x="468" y="700"/>
                    <a:pt x="496" y="686"/>
                  </a:cubicBezTo>
                  <a:cubicBezTo>
                    <a:pt x="628" y="620"/>
                    <a:pt x="694" y="421"/>
                    <a:pt x="595" y="223"/>
                  </a:cubicBezTo>
                  <a:cubicBezTo>
                    <a:pt x="521" y="74"/>
                    <a:pt x="409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5554825" y="313670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5" y="0"/>
                    <a:pt x="226" y="7"/>
                    <a:pt x="198" y="21"/>
                  </a:cubicBezTo>
                  <a:cubicBezTo>
                    <a:pt x="33" y="87"/>
                    <a:pt x="0" y="318"/>
                    <a:pt x="99" y="483"/>
                  </a:cubicBezTo>
                  <a:cubicBezTo>
                    <a:pt x="174" y="632"/>
                    <a:pt x="285" y="707"/>
                    <a:pt x="392" y="707"/>
                  </a:cubicBezTo>
                  <a:cubicBezTo>
                    <a:pt x="428" y="707"/>
                    <a:pt x="463" y="698"/>
                    <a:pt x="496" y="682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5528375" y="312677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56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5"/>
                    <a:pt x="100" y="484"/>
                  </a:cubicBezTo>
                  <a:cubicBezTo>
                    <a:pt x="149" y="633"/>
                    <a:pt x="273" y="707"/>
                    <a:pt x="388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8" y="616"/>
                    <a:pt x="661" y="418"/>
                    <a:pt x="595" y="252"/>
                  </a:cubicBezTo>
                  <a:cubicBezTo>
                    <a:pt x="517" y="95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5587050" y="31209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71" y="1"/>
                  </a:moveTo>
                  <a:cubicBezTo>
                    <a:pt x="236" y="1"/>
                    <a:pt x="201" y="8"/>
                    <a:pt x="165" y="22"/>
                  </a:cubicBezTo>
                  <a:cubicBezTo>
                    <a:pt x="33" y="88"/>
                    <a:pt x="0" y="286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3"/>
                  </a:cubicBezTo>
                  <a:cubicBezTo>
                    <a:pt x="628" y="617"/>
                    <a:pt x="694" y="418"/>
                    <a:pt x="595" y="220"/>
                  </a:cubicBezTo>
                  <a:cubicBezTo>
                    <a:pt x="517" y="90"/>
                    <a:pt x="398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5587050" y="31573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71" y="0"/>
                  </a:moveTo>
                  <a:cubicBezTo>
                    <a:pt x="236" y="0"/>
                    <a:pt x="201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19"/>
                  </a:cubicBezTo>
                  <a:cubicBezTo>
                    <a:pt x="517" y="89"/>
                    <a:pt x="398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513500" y="315735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5"/>
                    <a:pt x="67" y="484"/>
                  </a:cubicBezTo>
                  <a:cubicBezTo>
                    <a:pt x="141" y="633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8" y="616"/>
                    <a:pt x="661" y="418"/>
                    <a:pt x="562" y="252"/>
                  </a:cubicBezTo>
                  <a:cubicBezTo>
                    <a:pt x="510" y="95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5563900" y="319452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67" y="88"/>
                    <a:pt x="1" y="286"/>
                    <a:pt x="100" y="484"/>
                  </a:cubicBezTo>
                  <a:cubicBezTo>
                    <a:pt x="178" y="614"/>
                    <a:pt x="317" y="703"/>
                    <a:pt x="437" y="703"/>
                  </a:cubicBezTo>
                  <a:cubicBezTo>
                    <a:pt x="470" y="703"/>
                    <a:pt x="501" y="697"/>
                    <a:pt x="530" y="683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5626700" y="31449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1"/>
                  </a:moveTo>
                  <a:cubicBezTo>
                    <a:pt x="257" y="1"/>
                    <a:pt x="227" y="7"/>
                    <a:pt x="199" y="21"/>
                  </a:cubicBezTo>
                  <a:cubicBezTo>
                    <a:pt x="67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24" y="703"/>
                  </a:cubicBezTo>
                  <a:cubicBezTo>
                    <a:pt x="459" y="703"/>
                    <a:pt x="494" y="696"/>
                    <a:pt x="530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5523425" y="3185450"/>
              <a:ext cx="17375" cy="18025"/>
            </a:xfrm>
            <a:custGeom>
              <a:avLst/>
              <a:gdLst/>
              <a:ahLst/>
              <a:cxnLst/>
              <a:rect l="l" t="t" r="r" b="b"/>
              <a:pathLst>
                <a:path w="695" h="721" extrusionOk="0">
                  <a:moveTo>
                    <a:pt x="288" y="0"/>
                  </a:moveTo>
                  <a:cubicBezTo>
                    <a:pt x="256" y="0"/>
                    <a:pt x="226" y="7"/>
                    <a:pt x="198" y="21"/>
                  </a:cubicBezTo>
                  <a:cubicBezTo>
                    <a:pt x="66" y="87"/>
                    <a:pt x="0" y="318"/>
                    <a:pt x="99" y="484"/>
                  </a:cubicBezTo>
                  <a:cubicBezTo>
                    <a:pt x="172" y="629"/>
                    <a:pt x="298" y="721"/>
                    <a:pt x="412" y="721"/>
                  </a:cubicBezTo>
                  <a:cubicBezTo>
                    <a:pt x="453" y="721"/>
                    <a:pt x="493" y="708"/>
                    <a:pt x="529" y="682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43" y="95"/>
                    <a:pt x="408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5592000" y="3187925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85" y="1"/>
                  </a:moveTo>
                  <a:cubicBezTo>
                    <a:pt x="255" y="1"/>
                    <a:pt x="226" y="7"/>
                    <a:pt x="199" y="21"/>
                  </a:cubicBezTo>
                  <a:cubicBezTo>
                    <a:pt x="34" y="120"/>
                    <a:pt x="1" y="318"/>
                    <a:pt x="100" y="484"/>
                  </a:cubicBezTo>
                  <a:cubicBezTo>
                    <a:pt x="178" y="641"/>
                    <a:pt x="298" y="736"/>
                    <a:pt x="410" y="736"/>
                  </a:cubicBezTo>
                  <a:cubicBezTo>
                    <a:pt x="440" y="736"/>
                    <a:pt x="469" y="729"/>
                    <a:pt x="496" y="715"/>
                  </a:cubicBezTo>
                  <a:cubicBezTo>
                    <a:pt x="662" y="616"/>
                    <a:pt x="695" y="418"/>
                    <a:pt x="595" y="252"/>
                  </a:cubicBezTo>
                  <a:cubicBezTo>
                    <a:pt x="517" y="95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5634975" y="3171400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5"/>
                    <a:pt x="66" y="484"/>
                  </a:cubicBezTo>
                  <a:cubicBezTo>
                    <a:pt x="141" y="632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8" y="616"/>
                    <a:pt x="661" y="418"/>
                    <a:pt x="562" y="252"/>
                  </a:cubicBezTo>
                  <a:cubicBezTo>
                    <a:pt x="510" y="95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5601100" y="321850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66" y="484"/>
                  </a:cubicBezTo>
                  <a:cubicBezTo>
                    <a:pt x="144" y="614"/>
                    <a:pt x="283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19"/>
                  </a:cubicBezTo>
                  <a:cubicBezTo>
                    <a:pt x="510" y="89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5635800" y="32061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5" y="1"/>
                  </a:moveTo>
                  <a:cubicBezTo>
                    <a:pt x="255" y="1"/>
                    <a:pt x="226" y="7"/>
                    <a:pt x="199" y="21"/>
                  </a:cubicBezTo>
                  <a:cubicBezTo>
                    <a:pt x="33" y="87"/>
                    <a:pt x="0" y="286"/>
                    <a:pt x="100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1" y="616"/>
                    <a:pt x="694" y="418"/>
                    <a:pt x="595" y="253"/>
                  </a:cubicBezTo>
                  <a:cubicBezTo>
                    <a:pt x="517" y="96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5659750" y="3164800"/>
              <a:ext cx="17400" cy="17675"/>
            </a:xfrm>
            <a:custGeom>
              <a:avLst/>
              <a:gdLst/>
              <a:ahLst/>
              <a:cxnLst/>
              <a:rect l="l" t="t" r="r" b="b"/>
              <a:pathLst>
                <a:path w="696" h="707" extrusionOk="0">
                  <a:moveTo>
                    <a:pt x="256" y="0"/>
                  </a:moveTo>
                  <a:cubicBezTo>
                    <a:pt x="224" y="0"/>
                    <a:pt x="194" y="7"/>
                    <a:pt x="166" y="20"/>
                  </a:cubicBezTo>
                  <a:cubicBezTo>
                    <a:pt x="34" y="87"/>
                    <a:pt x="1" y="318"/>
                    <a:pt x="100" y="483"/>
                  </a:cubicBezTo>
                  <a:cubicBezTo>
                    <a:pt x="150" y="632"/>
                    <a:pt x="274" y="706"/>
                    <a:pt x="388" y="706"/>
                  </a:cubicBezTo>
                  <a:cubicBezTo>
                    <a:pt x="426" y="706"/>
                    <a:pt x="464" y="698"/>
                    <a:pt x="497" y="682"/>
                  </a:cubicBezTo>
                  <a:cubicBezTo>
                    <a:pt x="629" y="615"/>
                    <a:pt x="695" y="417"/>
                    <a:pt x="596" y="252"/>
                  </a:cubicBezTo>
                  <a:cubicBezTo>
                    <a:pt x="517" y="95"/>
                    <a:pt x="377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5687850" y="315900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8"/>
                    <a:pt x="596" y="219"/>
                  </a:cubicBezTo>
                  <a:cubicBezTo>
                    <a:pt x="518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5730000" y="314247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34" y="87"/>
                    <a:pt x="0" y="285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62" y="616"/>
                    <a:pt x="695" y="418"/>
                    <a:pt x="595" y="219"/>
                  </a:cubicBezTo>
                  <a:cubicBezTo>
                    <a:pt x="517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5696125" y="318947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8" y="0"/>
                  </a:moveTo>
                  <a:cubicBezTo>
                    <a:pt x="248" y="0"/>
                    <a:pt x="207" y="9"/>
                    <a:pt x="166" y="25"/>
                  </a:cubicBezTo>
                  <a:cubicBezTo>
                    <a:pt x="33" y="91"/>
                    <a:pt x="0" y="290"/>
                    <a:pt x="99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39" y="707"/>
                    <a:pt x="468" y="700"/>
                    <a:pt x="496" y="686"/>
                  </a:cubicBezTo>
                  <a:cubicBezTo>
                    <a:pt x="661" y="620"/>
                    <a:pt x="694" y="389"/>
                    <a:pt x="595" y="223"/>
                  </a:cubicBezTo>
                  <a:cubicBezTo>
                    <a:pt x="521" y="75"/>
                    <a:pt x="409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731650" y="31771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4" y="87"/>
                    <a:pt x="1" y="286"/>
                    <a:pt x="100" y="484"/>
                  </a:cubicBezTo>
                  <a:cubicBezTo>
                    <a:pt x="152" y="614"/>
                    <a:pt x="285" y="703"/>
                    <a:pt x="405" y="703"/>
                  </a:cubicBezTo>
                  <a:cubicBezTo>
                    <a:pt x="437" y="703"/>
                    <a:pt x="468" y="697"/>
                    <a:pt x="496" y="682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5219325" y="3126675"/>
              <a:ext cx="16550" cy="17675"/>
            </a:xfrm>
            <a:custGeom>
              <a:avLst/>
              <a:gdLst/>
              <a:ahLst/>
              <a:cxnLst/>
              <a:rect l="l" t="t" r="r" b="b"/>
              <a:pathLst>
                <a:path w="662" h="707" extrusionOk="0">
                  <a:moveTo>
                    <a:pt x="274" y="0"/>
                  </a:moveTo>
                  <a:cubicBezTo>
                    <a:pt x="236" y="0"/>
                    <a:pt x="199" y="8"/>
                    <a:pt x="166" y="25"/>
                  </a:cubicBezTo>
                  <a:cubicBezTo>
                    <a:pt x="33" y="91"/>
                    <a:pt x="0" y="289"/>
                    <a:pt x="66" y="455"/>
                  </a:cubicBezTo>
                  <a:cubicBezTo>
                    <a:pt x="145" y="612"/>
                    <a:pt x="285" y="706"/>
                    <a:pt x="406" y="706"/>
                  </a:cubicBezTo>
                  <a:cubicBezTo>
                    <a:pt x="438" y="706"/>
                    <a:pt x="468" y="700"/>
                    <a:pt x="496" y="686"/>
                  </a:cubicBezTo>
                  <a:cubicBezTo>
                    <a:pt x="628" y="620"/>
                    <a:pt x="661" y="389"/>
                    <a:pt x="562" y="223"/>
                  </a:cubicBezTo>
                  <a:cubicBezTo>
                    <a:pt x="513" y="75"/>
                    <a:pt x="389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5246600" y="312017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5" y="0"/>
                    <a:pt x="226" y="7"/>
                    <a:pt x="198" y="21"/>
                  </a:cubicBezTo>
                  <a:cubicBezTo>
                    <a:pt x="66" y="87"/>
                    <a:pt x="0" y="285"/>
                    <a:pt x="99" y="483"/>
                  </a:cubicBezTo>
                  <a:cubicBezTo>
                    <a:pt x="174" y="632"/>
                    <a:pt x="304" y="706"/>
                    <a:pt x="420" y="706"/>
                  </a:cubicBezTo>
                  <a:cubicBezTo>
                    <a:pt x="459" y="706"/>
                    <a:pt x="496" y="698"/>
                    <a:pt x="529" y="682"/>
                  </a:cubicBezTo>
                  <a:cubicBezTo>
                    <a:pt x="661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5289550" y="31036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2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52" y="614"/>
                    <a:pt x="286" y="703"/>
                    <a:pt x="405" y="703"/>
                  </a:cubicBezTo>
                  <a:cubicBezTo>
                    <a:pt x="437" y="703"/>
                    <a:pt x="468" y="697"/>
                    <a:pt x="497" y="683"/>
                  </a:cubicBezTo>
                  <a:cubicBezTo>
                    <a:pt x="629" y="616"/>
                    <a:pt x="662" y="418"/>
                    <a:pt x="596" y="220"/>
                  </a:cubicBezTo>
                  <a:cubicBezTo>
                    <a:pt x="518" y="90"/>
                    <a:pt x="379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5255675" y="31507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6" y="22"/>
                  </a:cubicBezTo>
                  <a:cubicBezTo>
                    <a:pt x="34" y="88"/>
                    <a:pt x="1" y="286"/>
                    <a:pt x="100" y="484"/>
                  </a:cubicBezTo>
                  <a:cubicBezTo>
                    <a:pt x="152" y="614"/>
                    <a:pt x="285" y="703"/>
                    <a:pt x="405" y="703"/>
                  </a:cubicBezTo>
                  <a:cubicBezTo>
                    <a:pt x="437" y="703"/>
                    <a:pt x="468" y="697"/>
                    <a:pt x="496" y="683"/>
                  </a:cubicBezTo>
                  <a:cubicBezTo>
                    <a:pt x="629" y="617"/>
                    <a:pt x="662" y="418"/>
                    <a:pt x="596" y="220"/>
                  </a:cubicBezTo>
                  <a:cubicBezTo>
                    <a:pt x="518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5290375" y="31383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91" y="0"/>
                  </a:moveTo>
                  <a:cubicBezTo>
                    <a:pt x="259" y="0"/>
                    <a:pt x="227" y="7"/>
                    <a:pt x="199" y="21"/>
                  </a:cubicBezTo>
                  <a:cubicBezTo>
                    <a:pt x="67" y="87"/>
                    <a:pt x="1" y="285"/>
                    <a:pt x="100" y="484"/>
                  </a:cubicBezTo>
                  <a:cubicBezTo>
                    <a:pt x="178" y="613"/>
                    <a:pt x="317" y="703"/>
                    <a:pt x="438" y="703"/>
                  </a:cubicBezTo>
                  <a:cubicBezTo>
                    <a:pt x="470" y="703"/>
                    <a:pt x="501" y="696"/>
                    <a:pt x="530" y="682"/>
                  </a:cubicBezTo>
                  <a:cubicBezTo>
                    <a:pt x="662" y="616"/>
                    <a:pt x="695" y="417"/>
                    <a:pt x="596" y="219"/>
                  </a:cubicBezTo>
                  <a:cubicBezTo>
                    <a:pt x="544" y="89"/>
                    <a:pt x="410" y="0"/>
                    <a:pt x="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5116850" y="3120175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85" y="0"/>
                  </a:moveTo>
                  <a:cubicBezTo>
                    <a:pt x="256" y="0"/>
                    <a:pt x="226" y="7"/>
                    <a:pt x="199" y="21"/>
                  </a:cubicBezTo>
                  <a:cubicBezTo>
                    <a:pt x="34" y="120"/>
                    <a:pt x="1" y="318"/>
                    <a:pt x="100" y="483"/>
                  </a:cubicBezTo>
                  <a:cubicBezTo>
                    <a:pt x="178" y="640"/>
                    <a:pt x="298" y="735"/>
                    <a:pt x="410" y="735"/>
                  </a:cubicBezTo>
                  <a:cubicBezTo>
                    <a:pt x="440" y="735"/>
                    <a:pt x="469" y="729"/>
                    <a:pt x="496" y="715"/>
                  </a:cubicBezTo>
                  <a:cubicBezTo>
                    <a:pt x="662" y="616"/>
                    <a:pt x="695" y="417"/>
                    <a:pt x="596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5144950" y="311437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58" y="1"/>
                  </a:moveTo>
                  <a:cubicBezTo>
                    <a:pt x="225" y="1"/>
                    <a:pt x="194" y="7"/>
                    <a:pt x="166" y="21"/>
                  </a:cubicBezTo>
                  <a:cubicBezTo>
                    <a:pt x="33" y="87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95" y="418"/>
                    <a:pt x="595" y="220"/>
                  </a:cubicBezTo>
                  <a:cubicBezTo>
                    <a:pt x="517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5187925" y="309785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6"/>
                    <a:pt x="66" y="484"/>
                  </a:cubicBezTo>
                  <a:cubicBezTo>
                    <a:pt x="144" y="614"/>
                    <a:pt x="284" y="703"/>
                    <a:pt x="404" y="703"/>
                  </a:cubicBezTo>
                  <a:cubicBezTo>
                    <a:pt x="436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19"/>
                  </a:cubicBezTo>
                  <a:cubicBezTo>
                    <a:pt x="510" y="90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5153200" y="3144950"/>
              <a:ext cx="17400" cy="17575"/>
            </a:xfrm>
            <a:custGeom>
              <a:avLst/>
              <a:gdLst/>
              <a:ahLst/>
              <a:cxnLst/>
              <a:rect l="l" t="t" r="r" b="b"/>
              <a:pathLst>
                <a:path w="696" h="703" extrusionOk="0">
                  <a:moveTo>
                    <a:pt x="288" y="1"/>
                  </a:moveTo>
                  <a:cubicBezTo>
                    <a:pt x="257" y="1"/>
                    <a:pt x="228" y="7"/>
                    <a:pt x="199" y="21"/>
                  </a:cubicBezTo>
                  <a:cubicBezTo>
                    <a:pt x="67" y="87"/>
                    <a:pt x="1" y="286"/>
                    <a:pt x="100" y="484"/>
                  </a:cubicBezTo>
                  <a:cubicBezTo>
                    <a:pt x="178" y="614"/>
                    <a:pt x="297" y="703"/>
                    <a:pt x="424" y="703"/>
                  </a:cubicBezTo>
                  <a:cubicBezTo>
                    <a:pt x="459" y="703"/>
                    <a:pt x="494" y="696"/>
                    <a:pt x="530" y="682"/>
                  </a:cubicBezTo>
                  <a:cubicBezTo>
                    <a:pt x="662" y="616"/>
                    <a:pt x="695" y="418"/>
                    <a:pt x="596" y="220"/>
                  </a:cubicBezTo>
                  <a:cubicBezTo>
                    <a:pt x="518" y="90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5188750" y="313255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71" y="1"/>
                  </a:moveTo>
                  <a:cubicBezTo>
                    <a:pt x="236" y="1"/>
                    <a:pt x="201" y="7"/>
                    <a:pt x="166" y="21"/>
                  </a:cubicBezTo>
                  <a:cubicBezTo>
                    <a:pt x="33" y="88"/>
                    <a:pt x="0" y="286"/>
                    <a:pt x="99" y="484"/>
                  </a:cubicBezTo>
                  <a:cubicBezTo>
                    <a:pt x="177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2"/>
                  </a:cubicBezTo>
                  <a:cubicBezTo>
                    <a:pt x="628" y="616"/>
                    <a:pt x="694" y="418"/>
                    <a:pt x="595" y="220"/>
                  </a:cubicBezTo>
                  <a:cubicBezTo>
                    <a:pt x="517" y="90"/>
                    <a:pt x="398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5409375" y="31532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67" y="87"/>
                    <a:pt x="1" y="285"/>
                    <a:pt x="100" y="483"/>
                  </a:cubicBezTo>
                  <a:cubicBezTo>
                    <a:pt x="178" y="613"/>
                    <a:pt x="317" y="703"/>
                    <a:pt x="437" y="703"/>
                  </a:cubicBezTo>
                  <a:cubicBezTo>
                    <a:pt x="470" y="703"/>
                    <a:pt x="501" y="696"/>
                    <a:pt x="529" y="682"/>
                  </a:cubicBezTo>
                  <a:cubicBezTo>
                    <a:pt x="662" y="616"/>
                    <a:pt x="695" y="417"/>
                    <a:pt x="596" y="219"/>
                  </a:cubicBezTo>
                  <a:cubicBezTo>
                    <a:pt x="518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5437475" y="3146600"/>
              <a:ext cx="17375" cy="18400"/>
            </a:xfrm>
            <a:custGeom>
              <a:avLst/>
              <a:gdLst/>
              <a:ahLst/>
              <a:cxnLst/>
              <a:rect l="l" t="t" r="r" b="b"/>
              <a:pathLst>
                <a:path w="695" h="736" extrusionOk="0">
                  <a:moveTo>
                    <a:pt x="285" y="1"/>
                  </a:moveTo>
                  <a:cubicBezTo>
                    <a:pt x="255" y="1"/>
                    <a:pt x="226" y="8"/>
                    <a:pt x="199" y="21"/>
                  </a:cubicBezTo>
                  <a:cubicBezTo>
                    <a:pt x="33" y="120"/>
                    <a:pt x="0" y="319"/>
                    <a:pt x="100" y="484"/>
                  </a:cubicBezTo>
                  <a:cubicBezTo>
                    <a:pt x="178" y="641"/>
                    <a:pt x="298" y="736"/>
                    <a:pt x="410" y="736"/>
                  </a:cubicBezTo>
                  <a:cubicBezTo>
                    <a:pt x="440" y="736"/>
                    <a:pt x="469" y="729"/>
                    <a:pt x="496" y="715"/>
                  </a:cubicBezTo>
                  <a:cubicBezTo>
                    <a:pt x="662" y="616"/>
                    <a:pt x="695" y="418"/>
                    <a:pt x="595" y="253"/>
                  </a:cubicBezTo>
                  <a:cubicBezTo>
                    <a:pt x="517" y="96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5480450" y="3130075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55" y="1"/>
                  </a:moveTo>
                  <a:cubicBezTo>
                    <a:pt x="224" y="1"/>
                    <a:pt x="193" y="7"/>
                    <a:pt x="166" y="21"/>
                  </a:cubicBezTo>
                  <a:cubicBezTo>
                    <a:pt x="33" y="87"/>
                    <a:pt x="0" y="286"/>
                    <a:pt x="66" y="484"/>
                  </a:cubicBezTo>
                  <a:cubicBezTo>
                    <a:pt x="141" y="633"/>
                    <a:pt x="271" y="707"/>
                    <a:pt x="387" y="707"/>
                  </a:cubicBezTo>
                  <a:cubicBezTo>
                    <a:pt x="426" y="707"/>
                    <a:pt x="463" y="699"/>
                    <a:pt x="496" y="682"/>
                  </a:cubicBezTo>
                  <a:cubicBezTo>
                    <a:pt x="628" y="616"/>
                    <a:pt x="661" y="418"/>
                    <a:pt x="562" y="253"/>
                  </a:cubicBezTo>
                  <a:cubicBezTo>
                    <a:pt x="510" y="96"/>
                    <a:pt x="375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5446575" y="317717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7" y="1"/>
                  </a:moveTo>
                  <a:cubicBezTo>
                    <a:pt x="225" y="1"/>
                    <a:pt x="194" y="7"/>
                    <a:pt x="165" y="21"/>
                  </a:cubicBezTo>
                  <a:cubicBezTo>
                    <a:pt x="33" y="87"/>
                    <a:pt x="0" y="286"/>
                    <a:pt x="66" y="484"/>
                  </a:cubicBezTo>
                  <a:cubicBezTo>
                    <a:pt x="144" y="614"/>
                    <a:pt x="283" y="703"/>
                    <a:pt x="404" y="703"/>
                  </a:cubicBezTo>
                  <a:cubicBezTo>
                    <a:pt x="436" y="703"/>
                    <a:pt x="468" y="697"/>
                    <a:pt x="496" y="682"/>
                  </a:cubicBezTo>
                  <a:cubicBezTo>
                    <a:pt x="628" y="616"/>
                    <a:pt x="661" y="418"/>
                    <a:pt x="562" y="220"/>
                  </a:cubicBezTo>
                  <a:cubicBezTo>
                    <a:pt x="510" y="90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5481275" y="316480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5" y="0"/>
                  </a:moveTo>
                  <a:cubicBezTo>
                    <a:pt x="255" y="0"/>
                    <a:pt x="226" y="7"/>
                    <a:pt x="199" y="20"/>
                  </a:cubicBezTo>
                  <a:cubicBezTo>
                    <a:pt x="33" y="87"/>
                    <a:pt x="0" y="285"/>
                    <a:pt x="99" y="483"/>
                  </a:cubicBezTo>
                  <a:cubicBezTo>
                    <a:pt x="177" y="613"/>
                    <a:pt x="296" y="702"/>
                    <a:pt x="408" y="702"/>
                  </a:cubicBezTo>
                  <a:cubicBezTo>
                    <a:pt x="438" y="702"/>
                    <a:pt x="468" y="696"/>
                    <a:pt x="496" y="682"/>
                  </a:cubicBezTo>
                  <a:cubicBezTo>
                    <a:pt x="661" y="615"/>
                    <a:pt x="694" y="417"/>
                    <a:pt x="595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5019350" y="3093725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58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5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7" y="703"/>
                    <a:pt x="468" y="696"/>
                    <a:pt x="496" y="682"/>
                  </a:cubicBezTo>
                  <a:cubicBezTo>
                    <a:pt x="628" y="616"/>
                    <a:pt x="694" y="418"/>
                    <a:pt x="595" y="219"/>
                  </a:cubicBezTo>
                  <a:cubicBezTo>
                    <a:pt x="517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5047450" y="30879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5" y="1"/>
                    <a:pt x="194" y="7"/>
                    <a:pt x="165" y="22"/>
                  </a:cubicBezTo>
                  <a:cubicBezTo>
                    <a:pt x="33" y="88"/>
                    <a:pt x="0" y="286"/>
                    <a:pt x="99" y="484"/>
                  </a:cubicBezTo>
                  <a:cubicBezTo>
                    <a:pt x="151" y="614"/>
                    <a:pt x="285" y="703"/>
                    <a:pt x="404" y="703"/>
                  </a:cubicBezTo>
                  <a:cubicBezTo>
                    <a:pt x="436" y="703"/>
                    <a:pt x="468" y="697"/>
                    <a:pt x="496" y="683"/>
                  </a:cubicBezTo>
                  <a:cubicBezTo>
                    <a:pt x="628" y="616"/>
                    <a:pt x="661" y="418"/>
                    <a:pt x="595" y="220"/>
                  </a:cubicBezTo>
                  <a:cubicBezTo>
                    <a:pt x="517" y="90"/>
                    <a:pt x="378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5089575" y="307130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3" y="1"/>
                  </a:moveTo>
                  <a:cubicBezTo>
                    <a:pt x="267" y="1"/>
                    <a:pt x="232" y="9"/>
                    <a:pt x="199" y="25"/>
                  </a:cubicBezTo>
                  <a:cubicBezTo>
                    <a:pt x="34" y="92"/>
                    <a:pt x="1" y="290"/>
                    <a:pt x="100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40" y="707"/>
                    <a:pt x="469" y="700"/>
                    <a:pt x="497" y="687"/>
                  </a:cubicBezTo>
                  <a:cubicBezTo>
                    <a:pt x="662" y="620"/>
                    <a:pt x="695" y="389"/>
                    <a:pt x="596" y="224"/>
                  </a:cubicBezTo>
                  <a:cubicBezTo>
                    <a:pt x="521" y="75"/>
                    <a:pt x="410" y="1"/>
                    <a:pt x="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5055700" y="3118050"/>
              <a:ext cx="17375" cy="18025"/>
            </a:xfrm>
            <a:custGeom>
              <a:avLst/>
              <a:gdLst/>
              <a:ahLst/>
              <a:cxnLst/>
              <a:rect l="l" t="t" r="r" b="b"/>
              <a:pathLst>
                <a:path w="695" h="721" extrusionOk="0">
                  <a:moveTo>
                    <a:pt x="297" y="1"/>
                  </a:moveTo>
                  <a:cubicBezTo>
                    <a:pt x="254" y="1"/>
                    <a:pt x="210" y="13"/>
                    <a:pt x="166" y="39"/>
                  </a:cubicBezTo>
                  <a:cubicBezTo>
                    <a:pt x="34" y="106"/>
                    <a:pt x="1" y="304"/>
                    <a:pt x="100" y="469"/>
                  </a:cubicBezTo>
                  <a:cubicBezTo>
                    <a:pt x="178" y="626"/>
                    <a:pt x="298" y="721"/>
                    <a:pt x="410" y="721"/>
                  </a:cubicBezTo>
                  <a:cubicBezTo>
                    <a:pt x="440" y="721"/>
                    <a:pt x="469" y="714"/>
                    <a:pt x="496" y="701"/>
                  </a:cubicBezTo>
                  <a:cubicBezTo>
                    <a:pt x="629" y="601"/>
                    <a:pt x="695" y="403"/>
                    <a:pt x="596" y="238"/>
                  </a:cubicBezTo>
                  <a:cubicBezTo>
                    <a:pt x="523" y="93"/>
                    <a:pt x="415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5091225" y="3106000"/>
              <a:ext cx="16550" cy="17700"/>
            </a:xfrm>
            <a:custGeom>
              <a:avLst/>
              <a:gdLst/>
              <a:ahLst/>
              <a:cxnLst/>
              <a:rect l="l" t="t" r="r" b="b"/>
              <a:pathLst>
                <a:path w="662" h="708" extrusionOk="0">
                  <a:moveTo>
                    <a:pt x="275" y="1"/>
                  </a:moveTo>
                  <a:cubicBezTo>
                    <a:pt x="236" y="1"/>
                    <a:pt x="199" y="9"/>
                    <a:pt x="166" y="26"/>
                  </a:cubicBezTo>
                  <a:cubicBezTo>
                    <a:pt x="34" y="92"/>
                    <a:pt x="1" y="290"/>
                    <a:pt x="100" y="455"/>
                  </a:cubicBezTo>
                  <a:cubicBezTo>
                    <a:pt x="152" y="612"/>
                    <a:pt x="287" y="707"/>
                    <a:pt x="407" y="707"/>
                  </a:cubicBezTo>
                  <a:cubicBezTo>
                    <a:pt x="439" y="707"/>
                    <a:pt x="469" y="701"/>
                    <a:pt x="497" y="687"/>
                  </a:cubicBezTo>
                  <a:cubicBezTo>
                    <a:pt x="629" y="621"/>
                    <a:pt x="662" y="389"/>
                    <a:pt x="596" y="224"/>
                  </a:cubicBezTo>
                  <a:cubicBezTo>
                    <a:pt x="522" y="75"/>
                    <a:pt x="391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5923375" y="2795100"/>
              <a:ext cx="808175" cy="2386500"/>
            </a:xfrm>
            <a:custGeom>
              <a:avLst/>
              <a:gdLst/>
              <a:ahLst/>
              <a:cxnLst/>
              <a:rect l="l" t="t" r="r" b="b"/>
              <a:pathLst>
                <a:path w="32327" h="95460" extrusionOk="0">
                  <a:moveTo>
                    <a:pt x="17552" y="78139"/>
                  </a:moveTo>
                  <a:cubicBezTo>
                    <a:pt x="17882" y="76586"/>
                    <a:pt x="18014" y="75264"/>
                    <a:pt x="18808" y="73875"/>
                  </a:cubicBezTo>
                  <a:cubicBezTo>
                    <a:pt x="19370" y="72917"/>
                    <a:pt x="20097" y="72289"/>
                    <a:pt x="20758" y="71462"/>
                  </a:cubicBezTo>
                  <a:cubicBezTo>
                    <a:pt x="21584" y="70438"/>
                    <a:pt x="22179" y="69050"/>
                    <a:pt x="22873" y="67926"/>
                  </a:cubicBezTo>
                  <a:cubicBezTo>
                    <a:pt x="23964" y="66075"/>
                    <a:pt x="25088" y="64224"/>
                    <a:pt x="26179" y="62406"/>
                  </a:cubicBezTo>
                  <a:cubicBezTo>
                    <a:pt x="27699" y="59828"/>
                    <a:pt x="29517" y="56721"/>
                    <a:pt x="29352" y="53580"/>
                  </a:cubicBezTo>
                  <a:cubicBezTo>
                    <a:pt x="29286" y="51829"/>
                    <a:pt x="28129" y="49614"/>
                    <a:pt x="28327" y="47895"/>
                  </a:cubicBezTo>
                  <a:cubicBezTo>
                    <a:pt x="28426" y="47102"/>
                    <a:pt x="28889" y="46937"/>
                    <a:pt x="29451" y="46375"/>
                  </a:cubicBezTo>
                  <a:cubicBezTo>
                    <a:pt x="30211" y="45548"/>
                    <a:pt x="30674" y="44590"/>
                    <a:pt x="31071" y="43565"/>
                  </a:cubicBezTo>
                  <a:cubicBezTo>
                    <a:pt x="31963" y="41086"/>
                    <a:pt x="32327" y="38376"/>
                    <a:pt x="31930" y="35500"/>
                  </a:cubicBezTo>
                  <a:cubicBezTo>
                    <a:pt x="31666" y="33616"/>
                    <a:pt x="30872" y="31732"/>
                    <a:pt x="30674" y="29914"/>
                  </a:cubicBezTo>
                  <a:cubicBezTo>
                    <a:pt x="30509" y="28129"/>
                    <a:pt x="31765" y="26476"/>
                    <a:pt x="32029" y="24758"/>
                  </a:cubicBezTo>
                  <a:cubicBezTo>
                    <a:pt x="32194" y="23568"/>
                    <a:pt x="31798" y="22444"/>
                    <a:pt x="31236" y="21419"/>
                  </a:cubicBezTo>
                  <a:cubicBezTo>
                    <a:pt x="30608" y="20262"/>
                    <a:pt x="30145" y="18742"/>
                    <a:pt x="29120" y="17816"/>
                  </a:cubicBezTo>
                  <a:cubicBezTo>
                    <a:pt x="28195" y="16990"/>
                    <a:pt x="27170" y="16197"/>
                    <a:pt x="26245" y="15271"/>
                  </a:cubicBezTo>
                  <a:cubicBezTo>
                    <a:pt x="25881" y="14875"/>
                    <a:pt x="25319" y="14544"/>
                    <a:pt x="25022" y="14114"/>
                  </a:cubicBezTo>
                  <a:cubicBezTo>
                    <a:pt x="24691" y="13619"/>
                    <a:pt x="24823" y="13420"/>
                    <a:pt x="24757" y="12825"/>
                  </a:cubicBezTo>
                  <a:cubicBezTo>
                    <a:pt x="24691" y="11768"/>
                    <a:pt x="23799" y="11040"/>
                    <a:pt x="23534" y="9983"/>
                  </a:cubicBezTo>
                  <a:cubicBezTo>
                    <a:pt x="22840" y="7173"/>
                    <a:pt x="25683" y="5256"/>
                    <a:pt x="23634" y="2744"/>
                  </a:cubicBezTo>
                  <a:cubicBezTo>
                    <a:pt x="21816" y="463"/>
                    <a:pt x="19270" y="0"/>
                    <a:pt x="16362" y="397"/>
                  </a:cubicBezTo>
                  <a:cubicBezTo>
                    <a:pt x="13982" y="761"/>
                    <a:pt x="0" y="5587"/>
                    <a:pt x="5156" y="9454"/>
                  </a:cubicBezTo>
                  <a:cubicBezTo>
                    <a:pt x="7140" y="10908"/>
                    <a:pt x="6875" y="13586"/>
                    <a:pt x="7867" y="15767"/>
                  </a:cubicBezTo>
                  <a:cubicBezTo>
                    <a:pt x="8528" y="17288"/>
                    <a:pt x="8065" y="18411"/>
                    <a:pt x="7867" y="19998"/>
                  </a:cubicBezTo>
                  <a:cubicBezTo>
                    <a:pt x="7602" y="22080"/>
                    <a:pt x="7404" y="24295"/>
                    <a:pt x="7966" y="26344"/>
                  </a:cubicBezTo>
                  <a:cubicBezTo>
                    <a:pt x="8858" y="29650"/>
                    <a:pt x="11338" y="32096"/>
                    <a:pt x="12858" y="35103"/>
                  </a:cubicBezTo>
                  <a:cubicBezTo>
                    <a:pt x="14180" y="37682"/>
                    <a:pt x="14841" y="40491"/>
                    <a:pt x="16196" y="43036"/>
                  </a:cubicBezTo>
                  <a:cubicBezTo>
                    <a:pt x="16990" y="44524"/>
                    <a:pt x="18047" y="45648"/>
                    <a:pt x="19237" y="46507"/>
                  </a:cubicBezTo>
                  <a:cubicBezTo>
                    <a:pt x="20493" y="47399"/>
                    <a:pt x="22477" y="47697"/>
                    <a:pt x="23171" y="49184"/>
                  </a:cubicBezTo>
                  <a:cubicBezTo>
                    <a:pt x="23733" y="50440"/>
                    <a:pt x="23667" y="51928"/>
                    <a:pt x="23733" y="53283"/>
                  </a:cubicBezTo>
                  <a:cubicBezTo>
                    <a:pt x="23832" y="55960"/>
                    <a:pt x="24361" y="58572"/>
                    <a:pt x="23171" y="61084"/>
                  </a:cubicBezTo>
                  <a:cubicBezTo>
                    <a:pt x="22014" y="63596"/>
                    <a:pt x="20031" y="65579"/>
                    <a:pt x="18345" y="67694"/>
                  </a:cubicBezTo>
                  <a:cubicBezTo>
                    <a:pt x="15668" y="71066"/>
                    <a:pt x="13023" y="75164"/>
                    <a:pt x="12792" y="79594"/>
                  </a:cubicBezTo>
                  <a:cubicBezTo>
                    <a:pt x="12693" y="81511"/>
                    <a:pt x="13122" y="83593"/>
                    <a:pt x="13949" y="85246"/>
                  </a:cubicBezTo>
                  <a:cubicBezTo>
                    <a:pt x="14742" y="86832"/>
                    <a:pt x="14676" y="88287"/>
                    <a:pt x="14345" y="90006"/>
                  </a:cubicBezTo>
                  <a:cubicBezTo>
                    <a:pt x="14180" y="90898"/>
                    <a:pt x="12990" y="93476"/>
                    <a:pt x="13321" y="94270"/>
                  </a:cubicBezTo>
                  <a:cubicBezTo>
                    <a:pt x="13850" y="95459"/>
                    <a:pt x="16758" y="94864"/>
                    <a:pt x="17519" y="94270"/>
                  </a:cubicBezTo>
                  <a:cubicBezTo>
                    <a:pt x="18411" y="93575"/>
                    <a:pt x="18709" y="91989"/>
                    <a:pt x="18808" y="90898"/>
                  </a:cubicBezTo>
                  <a:cubicBezTo>
                    <a:pt x="18907" y="90105"/>
                    <a:pt x="19105" y="89212"/>
                    <a:pt x="19006" y="88419"/>
                  </a:cubicBezTo>
                  <a:cubicBezTo>
                    <a:pt x="18907" y="87460"/>
                    <a:pt x="18411" y="86601"/>
                    <a:pt x="18147" y="85676"/>
                  </a:cubicBezTo>
                  <a:cubicBezTo>
                    <a:pt x="17452" y="83197"/>
                    <a:pt x="16990" y="80684"/>
                    <a:pt x="17552" y="78139"/>
                  </a:cubicBezTo>
                  <a:close/>
                </a:path>
              </a:pathLst>
            </a:custGeom>
            <a:solidFill>
              <a:srgbClr val="E7E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6239025" y="3707375"/>
              <a:ext cx="290075" cy="1412250"/>
            </a:xfrm>
            <a:custGeom>
              <a:avLst/>
              <a:gdLst/>
              <a:ahLst/>
              <a:cxnLst/>
              <a:rect l="l" t="t" r="r" b="b"/>
              <a:pathLst>
                <a:path w="11603" h="56490" fill="none" extrusionOk="0">
                  <a:moveTo>
                    <a:pt x="1025" y="1"/>
                  </a:moveTo>
                  <a:cubicBezTo>
                    <a:pt x="1455" y="1058"/>
                    <a:pt x="1752" y="2116"/>
                    <a:pt x="2050" y="3207"/>
                  </a:cubicBezTo>
                  <a:cubicBezTo>
                    <a:pt x="2876" y="6083"/>
                    <a:pt x="4165" y="8231"/>
                    <a:pt x="6578" y="9950"/>
                  </a:cubicBezTo>
                  <a:cubicBezTo>
                    <a:pt x="7801" y="10842"/>
                    <a:pt x="8859" y="11206"/>
                    <a:pt x="9685" y="12495"/>
                  </a:cubicBezTo>
                  <a:cubicBezTo>
                    <a:pt x="10479" y="13784"/>
                    <a:pt x="10743" y="14842"/>
                    <a:pt x="10941" y="16329"/>
                  </a:cubicBezTo>
                  <a:cubicBezTo>
                    <a:pt x="11041" y="17222"/>
                    <a:pt x="10710" y="18279"/>
                    <a:pt x="11008" y="19106"/>
                  </a:cubicBezTo>
                  <a:cubicBezTo>
                    <a:pt x="11239" y="19800"/>
                    <a:pt x="11602" y="19469"/>
                    <a:pt x="11569" y="20362"/>
                  </a:cubicBezTo>
                  <a:cubicBezTo>
                    <a:pt x="11470" y="23006"/>
                    <a:pt x="9487" y="25716"/>
                    <a:pt x="7867" y="27634"/>
                  </a:cubicBezTo>
                  <a:cubicBezTo>
                    <a:pt x="6182" y="29617"/>
                    <a:pt x="4694" y="31269"/>
                    <a:pt x="3339" y="33517"/>
                  </a:cubicBezTo>
                  <a:cubicBezTo>
                    <a:pt x="1984" y="35732"/>
                    <a:pt x="728" y="38012"/>
                    <a:pt x="265" y="40624"/>
                  </a:cubicBezTo>
                  <a:cubicBezTo>
                    <a:pt x="1" y="42078"/>
                    <a:pt x="166" y="43665"/>
                    <a:pt x="397" y="45119"/>
                  </a:cubicBezTo>
                  <a:cubicBezTo>
                    <a:pt x="926" y="48854"/>
                    <a:pt x="2215" y="52787"/>
                    <a:pt x="563" y="56489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6351400" y="3573525"/>
              <a:ext cx="392550" cy="1573375"/>
            </a:xfrm>
            <a:custGeom>
              <a:avLst/>
              <a:gdLst/>
              <a:ahLst/>
              <a:cxnLst/>
              <a:rect l="l" t="t" r="r" b="b"/>
              <a:pathLst>
                <a:path w="15702" h="62935" fill="none" extrusionOk="0">
                  <a:moveTo>
                    <a:pt x="166" y="62934"/>
                  </a:moveTo>
                  <a:cubicBezTo>
                    <a:pt x="3571" y="59364"/>
                    <a:pt x="199" y="53283"/>
                    <a:pt x="100" y="49250"/>
                  </a:cubicBezTo>
                  <a:cubicBezTo>
                    <a:pt x="1" y="46209"/>
                    <a:pt x="1158" y="43102"/>
                    <a:pt x="2811" y="40590"/>
                  </a:cubicBezTo>
                  <a:cubicBezTo>
                    <a:pt x="5157" y="37053"/>
                    <a:pt x="8132" y="33814"/>
                    <a:pt x="9917" y="29847"/>
                  </a:cubicBezTo>
                  <a:cubicBezTo>
                    <a:pt x="10545" y="28459"/>
                    <a:pt x="11074" y="27137"/>
                    <a:pt x="11801" y="25848"/>
                  </a:cubicBezTo>
                  <a:cubicBezTo>
                    <a:pt x="12958" y="23799"/>
                    <a:pt x="11966" y="20064"/>
                    <a:pt x="11239" y="18014"/>
                  </a:cubicBezTo>
                  <a:cubicBezTo>
                    <a:pt x="10843" y="16791"/>
                    <a:pt x="11206" y="16130"/>
                    <a:pt x="12066" y="15403"/>
                  </a:cubicBezTo>
                  <a:cubicBezTo>
                    <a:pt x="12991" y="14610"/>
                    <a:pt x="13487" y="13519"/>
                    <a:pt x="13917" y="12362"/>
                  </a:cubicBezTo>
                  <a:cubicBezTo>
                    <a:pt x="15371" y="8396"/>
                    <a:pt x="15701" y="3966"/>
                    <a:pt x="13983" y="0"/>
                  </a:cubicBezTo>
                </a:path>
              </a:pathLst>
            </a:custGeom>
            <a:noFill/>
            <a:ln w="20650" cap="flat" cmpd="sng">
              <a:solidFill>
                <a:srgbClr val="00501C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6222500" y="3024825"/>
              <a:ext cx="414025" cy="561100"/>
            </a:xfrm>
            <a:custGeom>
              <a:avLst/>
              <a:gdLst/>
              <a:ahLst/>
              <a:cxnLst/>
              <a:rect l="l" t="t" r="r" b="b"/>
              <a:pathLst>
                <a:path w="16561" h="22444" extrusionOk="0">
                  <a:moveTo>
                    <a:pt x="15866" y="16527"/>
                  </a:moveTo>
                  <a:cubicBezTo>
                    <a:pt x="16263" y="17387"/>
                    <a:pt x="16560" y="18444"/>
                    <a:pt x="15932" y="18907"/>
                  </a:cubicBezTo>
                  <a:cubicBezTo>
                    <a:pt x="15470" y="19205"/>
                    <a:pt x="14313" y="18940"/>
                    <a:pt x="13751" y="19006"/>
                  </a:cubicBezTo>
                  <a:cubicBezTo>
                    <a:pt x="12825" y="19138"/>
                    <a:pt x="12164" y="19469"/>
                    <a:pt x="11371" y="19833"/>
                  </a:cubicBezTo>
                  <a:cubicBezTo>
                    <a:pt x="10346" y="20295"/>
                    <a:pt x="10479" y="19800"/>
                    <a:pt x="9851" y="19039"/>
                  </a:cubicBezTo>
                  <a:cubicBezTo>
                    <a:pt x="9388" y="18543"/>
                    <a:pt x="8595" y="18015"/>
                    <a:pt x="7933" y="18477"/>
                  </a:cubicBezTo>
                  <a:cubicBezTo>
                    <a:pt x="7405" y="18841"/>
                    <a:pt x="7305" y="19535"/>
                    <a:pt x="7041" y="20196"/>
                  </a:cubicBezTo>
                  <a:cubicBezTo>
                    <a:pt x="6710" y="20989"/>
                    <a:pt x="6082" y="21089"/>
                    <a:pt x="5454" y="21287"/>
                  </a:cubicBezTo>
                  <a:cubicBezTo>
                    <a:pt x="4628" y="21518"/>
                    <a:pt x="3835" y="21915"/>
                    <a:pt x="2975" y="22113"/>
                  </a:cubicBezTo>
                  <a:cubicBezTo>
                    <a:pt x="2314" y="22245"/>
                    <a:pt x="1554" y="22444"/>
                    <a:pt x="1091" y="21551"/>
                  </a:cubicBezTo>
                  <a:cubicBezTo>
                    <a:pt x="761" y="20956"/>
                    <a:pt x="794" y="20295"/>
                    <a:pt x="728" y="19634"/>
                  </a:cubicBezTo>
                  <a:cubicBezTo>
                    <a:pt x="695" y="19072"/>
                    <a:pt x="562" y="18610"/>
                    <a:pt x="496" y="18048"/>
                  </a:cubicBezTo>
                  <a:cubicBezTo>
                    <a:pt x="1" y="15040"/>
                    <a:pt x="133" y="11933"/>
                    <a:pt x="331" y="8892"/>
                  </a:cubicBezTo>
                  <a:cubicBezTo>
                    <a:pt x="397" y="7537"/>
                    <a:pt x="496" y="6181"/>
                    <a:pt x="695" y="4826"/>
                  </a:cubicBezTo>
                  <a:cubicBezTo>
                    <a:pt x="893" y="3735"/>
                    <a:pt x="1124" y="2479"/>
                    <a:pt x="1951" y="1686"/>
                  </a:cubicBezTo>
                  <a:cubicBezTo>
                    <a:pt x="2810" y="893"/>
                    <a:pt x="3471" y="1389"/>
                    <a:pt x="4463" y="1521"/>
                  </a:cubicBezTo>
                  <a:cubicBezTo>
                    <a:pt x="5454" y="1686"/>
                    <a:pt x="5785" y="661"/>
                    <a:pt x="6578" y="331"/>
                  </a:cubicBezTo>
                  <a:cubicBezTo>
                    <a:pt x="7372" y="0"/>
                    <a:pt x="8033" y="827"/>
                    <a:pt x="8528" y="1323"/>
                  </a:cubicBezTo>
                  <a:cubicBezTo>
                    <a:pt x="9818" y="2612"/>
                    <a:pt x="10479" y="4297"/>
                    <a:pt x="11272" y="5950"/>
                  </a:cubicBezTo>
                  <a:cubicBezTo>
                    <a:pt x="12263" y="7966"/>
                    <a:pt x="13189" y="9983"/>
                    <a:pt x="14148" y="12065"/>
                  </a:cubicBezTo>
                  <a:cubicBezTo>
                    <a:pt x="14842" y="13552"/>
                    <a:pt x="15238" y="15040"/>
                    <a:pt x="15866" y="16527"/>
                  </a:cubicBezTo>
                  <a:close/>
                </a:path>
              </a:pathLst>
            </a:custGeom>
            <a:solidFill>
              <a:srgbClr val="86D894"/>
            </a:solidFill>
            <a:ln w="7425" cap="flat" cmpd="sng">
              <a:solidFill>
                <a:srgbClr val="FFB600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6258025" y="3656150"/>
              <a:ext cx="361975" cy="1544450"/>
            </a:xfrm>
            <a:custGeom>
              <a:avLst/>
              <a:gdLst/>
              <a:ahLst/>
              <a:cxnLst/>
              <a:rect l="l" t="t" r="r" b="b"/>
              <a:pathLst>
                <a:path w="14479" h="61778" fill="none" extrusionOk="0">
                  <a:moveTo>
                    <a:pt x="1125" y="61778"/>
                  </a:moveTo>
                  <a:cubicBezTo>
                    <a:pt x="2579" y="61150"/>
                    <a:pt x="2546" y="57117"/>
                    <a:pt x="2711" y="55795"/>
                  </a:cubicBezTo>
                  <a:cubicBezTo>
                    <a:pt x="3306" y="50077"/>
                    <a:pt x="1" y="44623"/>
                    <a:pt x="2910" y="39070"/>
                  </a:cubicBezTo>
                  <a:cubicBezTo>
                    <a:pt x="4694" y="35665"/>
                    <a:pt x="7405" y="32657"/>
                    <a:pt x="9553" y="29517"/>
                  </a:cubicBezTo>
                  <a:cubicBezTo>
                    <a:pt x="10776" y="27732"/>
                    <a:pt x="12099" y="25749"/>
                    <a:pt x="12760" y="23700"/>
                  </a:cubicBezTo>
                  <a:cubicBezTo>
                    <a:pt x="14478" y="18477"/>
                    <a:pt x="11834" y="12230"/>
                    <a:pt x="10876" y="7074"/>
                  </a:cubicBezTo>
                  <a:cubicBezTo>
                    <a:pt x="10644" y="5785"/>
                    <a:pt x="10380" y="4496"/>
                    <a:pt x="10082" y="3240"/>
                  </a:cubicBezTo>
                  <a:cubicBezTo>
                    <a:pt x="9818" y="2116"/>
                    <a:pt x="9487" y="1058"/>
                    <a:pt x="9157" y="0"/>
                  </a:cubicBezTo>
                </a:path>
              </a:pathLst>
            </a:custGeom>
            <a:noFill/>
            <a:ln w="52050" cap="rnd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490225" y="2911625"/>
              <a:ext cx="242975" cy="682575"/>
            </a:xfrm>
            <a:custGeom>
              <a:avLst/>
              <a:gdLst/>
              <a:ahLst/>
              <a:cxnLst/>
              <a:rect l="l" t="t" r="r" b="b"/>
              <a:pathLst>
                <a:path w="9719" h="27303" extrusionOk="0">
                  <a:moveTo>
                    <a:pt x="232" y="4661"/>
                  </a:moveTo>
                  <a:cubicBezTo>
                    <a:pt x="431" y="5553"/>
                    <a:pt x="1026" y="6247"/>
                    <a:pt x="1488" y="6974"/>
                  </a:cubicBezTo>
                  <a:cubicBezTo>
                    <a:pt x="2017" y="7801"/>
                    <a:pt x="2050" y="8561"/>
                    <a:pt x="2381" y="9420"/>
                  </a:cubicBezTo>
                  <a:cubicBezTo>
                    <a:pt x="2877" y="10709"/>
                    <a:pt x="3835" y="11106"/>
                    <a:pt x="4827" y="11899"/>
                  </a:cubicBezTo>
                  <a:cubicBezTo>
                    <a:pt x="5686" y="12527"/>
                    <a:pt x="6413" y="13255"/>
                    <a:pt x="7108" y="14048"/>
                  </a:cubicBezTo>
                  <a:cubicBezTo>
                    <a:pt x="7835" y="14874"/>
                    <a:pt x="8165" y="15701"/>
                    <a:pt x="8397" y="16725"/>
                  </a:cubicBezTo>
                  <a:cubicBezTo>
                    <a:pt x="8628" y="17783"/>
                    <a:pt x="9157" y="18708"/>
                    <a:pt x="8959" y="19865"/>
                  </a:cubicBezTo>
                  <a:cubicBezTo>
                    <a:pt x="8793" y="21022"/>
                    <a:pt x="8165" y="22179"/>
                    <a:pt x="7901" y="23336"/>
                  </a:cubicBezTo>
                  <a:cubicBezTo>
                    <a:pt x="7769" y="23766"/>
                    <a:pt x="7570" y="27302"/>
                    <a:pt x="8496" y="26972"/>
                  </a:cubicBezTo>
                  <a:cubicBezTo>
                    <a:pt x="8826" y="26840"/>
                    <a:pt x="8562" y="26079"/>
                    <a:pt x="8529" y="25848"/>
                  </a:cubicBezTo>
                  <a:cubicBezTo>
                    <a:pt x="8231" y="24096"/>
                    <a:pt x="8992" y="22675"/>
                    <a:pt x="9454" y="21055"/>
                  </a:cubicBezTo>
                  <a:cubicBezTo>
                    <a:pt x="9719" y="20130"/>
                    <a:pt x="9653" y="18874"/>
                    <a:pt x="9355" y="18014"/>
                  </a:cubicBezTo>
                  <a:cubicBezTo>
                    <a:pt x="8826" y="16659"/>
                    <a:pt x="8231" y="15370"/>
                    <a:pt x="7669" y="14048"/>
                  </a:cubicBezTo>
                  <a:cubicBezTo>
                    <a:pt x="6942" y="12296"/>
                    <a:pt x="5091" y="11172"/>
                    <a:pt x="3571" y="9982"/>
                  </a:cubicBezTo>
                  <a:cubicBezTo>
                    <a:pt x="2612" y="9189"/>
                    <a:pt x="3042" y="8660"/>
                    <a:pt x="2612" y="7668"/>
                  </a:cubicBezTo>
                  <a:cubicBezTo>
                    <a:pt x="2083" y="6512"/>
                    <a:pt x="1092" y="5520"/>
                    <a:pt x="860" y="4198"/>
                  </a:cubicBezTo>
                  <a:cubicBezTo>
                    <a:pt x="596" y="2810"/>
                    <a:pt x="1290" y="1851"/>
                    <a:pt x="2315" y="1124"/>
                  </a:cubicBezTo>
                  <a:cubicBezTo>
                    <a:pt x="2777" y="793"/>
                    <a:pt x="4265" y="397"/>
                    <a:pt x="4397" y="0"/>
                  </a:cubicBezTo>
                  <a:cubicBezTo>
                    <a:pt x="4331" y="231"/>
                    <a:pt x="2811" y="364"/>
                    <a:pt x="2546" y="463"/>
                  </a:cubicBezTo>
                  <a:cubicBezTo>
                    <a:pt x="2116" y="628"/>
                    <a:pt x="1786" y="826"/>
                    <a:pt x="1455" y="1157"/>
                  </a:cubicBezTo>
                  <a:cubicBezTo>
                    <a:pt x="497" y="1983"/>
                    <a:pt x="1" y="3338"/>
                    <a:pt x="232" y="4594"/>
                  </a:cubicBezTo>
                  <a:cubicBezTo>
                    <a:pt x="232" y="4594"/>
                    <a:pt x="232" y="4628"/>
                    <a:pt x="232" y="4661"/>
                  </a:cubicBezTo>
                  <a:close/>
                </a:path>
              </a:pathLst>
            </a:custGeom>
            <a:solidFill>
              <a:srgbClr val="76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6306100" y="3686225"/>
              <a:ext cx="186650" cy="274325"/>
            </a:xfrm>
            <a:custGeom>
              <a:avLst/>
              <a:gdLst/>
              <a:ahLst/>
              <a:cxnLst/>
              <a:rect l="l" t="t" r="r" b="b"/>
              <a:pathLst>
                <a:path w="7466" h="10973" extrusionOk="0">
                  <a:moveTo>
                    <a:pt x="2211" y="3306"/>
                  </a:moveTo>
                  <a:lnTo>
                    <a:pt x="2211" y="3306"/>
                  </a:lnTo>
                  <a:cubicBezTo>
                    <a:pt x="2401" y="3375"/>
                    <a:pt x="2589" y="3429"/>
                    <a:pt x="2771" y="3458"/>
                  </a:cubicBezTo>
                  <a:cubicBezTo>
                    <a:pt x="2756" y="3461"/>
                    <a:pt x="2738" y="3462"/>
                    <a:pt x="2720" y="3462"/>
                  </a:cubicBezTo>
                  <a:cubicBezTo>
                    <a:pt x="2596" y="3462"/>
                    <a:pt x="2416" y="3397"/>
                    <a:pt x="2211" y="3306"/>
                  </a:cubicBezTo>
                  <a:close/>
                  <a:moveTo>
                    <a:pt x="5251" y="8085"/>
                  </a:moveTo>
                  <a:cubicBezTo>
                    <a:pt x="5228" y="8159"/>
                    <a:pt x="5201" y="8239"/>
                    <a:pt x="5171" y="8324"/>
                  </a:cubicBezTo>
                  <a:lnTo>
                    <a:pt x="5171" y="8324"/>
                  </a:lnTo>
                  <a:cubicBezTo>
                    <a:pt x="5200" y="8234"/>
                    <a:pt x="5227" y="8153"/>
                    <a:pt x="5251" y="8085"/>
                  </a:cubicBezTo>
                  <a:close/>
                  <a:moveTo>
                    <a:pt x="4754" y="0"/>
                  </a:moveTo>
                  <a:cubicBezTo>
                    <a:pt x="4375" y="0"/>
                    <a:pt x="4325" y="287"/>
                    <a:pt x="4325" y="946"/>
                  </a:cubicBezTo>
                  <a:cubicBezTo>
                    <a:pt x="4259" y="2301"/>
                    <a:pt x="4127" y="3788"/>
                    <a:pt x="3730" y="4879"/>
                  </a:cubicBezTo>
                  <a:cubicBezTo>
                    <a:pt x="3961" y="4020"/>
                    <a:pt x="4226" y="1871"/>
                    <a:pt x="3895" y="913"/>
                  </a:cubicBezTo>
                  <a:cubicBezTo>
                    <a:pt x="3776" y="556"/>
                    <a:pt x="3576" y="426"/>
                    <a:pt x="3350" y="426"/>
                  </a:cubicBezTo>
                  <a:cubicBezTo>
                    <a:pt x="2947" y="426"/>
                    <a:pt x="2463" y="836"/>
                    <a:pt x="2210" y="1111"/>
                  </a:cubicBezTo>
                  <a:cubicBezTo>
                    <a:pt x="2375" y="1640"/>
                    <a:pt x="2705" y="1904"/>
                    <a:pt x="2904" y="2400"/>
                  </a:cubicBezTo>
                  <a:cubicBezTo>
                    <a:pt x="2606" y="2070"/>
                    <a:pt x="2309" y="1508"/>
                    <a:pt x="1978" y="1309"/>
                  </a:cubicBezTo>
                  <a:cubicBezTo>
                    <a:pt x="1714" y="1177"/>
                    <a:pt x="1317" y="1177"/>
                    <a:pt x="1053" y="1144"/>
                  </a:cubicBezTo>
                  <a:cubicBezTo>
                    <a:pt x="943" y="1128"/>
                    <a:pt x="839" y="1118"/>
                    <a:pt x="743" y="1118"/>
                  </a:cubicBezTo>
                  <a:cubicBezTo>
                    <a:pt x="267" y="1118"/>
                    <a:pt x="0" y="1370"/>
                    <a:pt x="193" y="2334"/>
                  </a:cubicBezTo>
                  <a:cubicBezTo>
                    <a:pt x="510" y="2474"/>
                    <a:pt x="842" y="2652"/>
                    <a:pt x="1177" y="2827"/>
                  </a:cubicBezTo>
                  <a:lnTo>
                    <a:pt x="1177" y="2827"/>
                  </a:lnTo>
                  <a:cubicBezTo>
                    <a:pt x="986" y="2752"/>
                    <a:pt x="809" y="2702"/>
                    <a:pt x="666" y="2702"/>
                  </a:cubicBezTo>
                  <a:cubicBezTo>
                    <a:pt x="446" y="2702"/>
                    <a:pt x="307" y="2822"/>
                    <a:pt x="326" y="3160"/>
                  </a:cubicBezTo>
                  <a:cubicBezTo>
                    <a:pt x="392" y="4152"/>
                    <a:pt x="1251" y="5639"/>
                    <a:pt x="1714" y="6301"/>
                  </a:cubicBezTo>
                  <a:cubicBezTo>
                    <a:pt x="1978" y="6036"/>
                    <a:pt x="2276" y="5838"/>
                    <a:pt x="2540" y="5573"/>
                  </a:cubicBezTo>
                  <a:lnTo>
                    <a:pt x="2540" y="5573"/>
                  </a:lnTo>
                  <a:cubicBezTo>
                    <a:pt x="2243" y="6168"/>
                    <a:pt x="1879" y="6796"/>
                    <a:pt x="2276" y="7656"/>
                  </a:cubicBezTo>
                  <a:cubicBezTo>
                    <a:pt x="2471" y="8078"/>
                    <a:pt x="3082" y="9045"/>
                    <a:pt x="3448" y="9045"/>
                  </a:cubicBezTo>
                  <a:cubicBezTo>
                    <a:pt x="3454" y="9045"/>
                    <a:pt x="3460" y="9045"/>
                    <a:pt x="3466" y="9044"/>
                  </a:cubicBezTo>
                  <a:cubicBezTo>
                    <a:pt x="3862" y="8978"/>
                    <a:pt x="3862" y="8185"/>
                    <a:pt x="4028" y="7755"/>
                  </a:cubicBezTo>
                  <a:lnTo>
                    <a:pt x="4028" y="7755"/>
                  </a:lnTo>
                  <a:cubicBezTo>
                    <a:pt x="3846" y="8271"/>
                    <a:pt x="3691" y="9844"/>
                    <a:pt x="4280" y="9844"/>
                  </a:cubicBezTo>
                  <a:cubicBezTo>
                    <a:pt x="4333" y="9844"/>
                    <a:pt x="4392" y="9831"/>
                    <a:pt x="4457" y="9804"/>
                  </a:cubicBezTo>
                  <a:cubicBezTo>
                    <a:pt x="4612" y="9742"/>
                    <a:pt x="4760" y="9462"/>
                    <a:pt x="4891" y="9133"/>
                  </a:cubicBezTo>
                  <a:lnTo>
                    <a:pt x="4891" y="9133"/>
                  </a:lnTo>
                  <a:cubicBezTo>
                    <a:pt x="4744" y="9649"/>
                    <a:pt x="4694" y="10187"/>
                    <a:pt x="5052" y="10564"/>
                  </a:cubicBezTo>
                  <a:cubicBezTo>
                    <a:pt x="5309" y="10835"/>
                    <a:pt x="5672" y="10973"/>
                    <a:pt x="6031" y="10973"/>
                  </a:cubicBezTo>
                  <a:cubicBezTo>
                    <a:pt x="6548" y="10973"/>
                    <a:pt x="7058" y="10687"/>
                    <a:pt x="7234" y="10102"/>
                  </a:cubicBezTo>
                  <a:cubicBezTo>
                    <a:pt x="7432" y="9441"/>
                    <a:pt x="7068" y="8284"/>
                    <a:pt x="6606" y="7854"/>
                  </a:cubicBezTo>
                  <a:lnTo>
                    <a:pt x="6606" y="7854"/>
                  </a:lnTo>
                  <a:cubicBezTo>
                    <a:pt x="6870" y="8052"/>
                    <a:pt x="7102" y="8515"/>
                    <a:pt x="7333" y="8647"/>
                  </a:cubicBezTo>
                  <a:cubicBezTo>
                    <a:pt x="7465" y="8019"/>
                    <a:pt x="7333" y="6664"/>
                    <a:pt x="7035" y="6069"/>
                  </a:cubicBezTo>
                  <a:cubicBezTo>
                    <a:pt x="6741" y="5559"/>
                    <a:pt x="6156" y="5422"/>
                    <a:pt x="5605" y="5422"/>
                  </a:cubicBezTo>
                  <a:cubicBezTo>
                    <a:pt x="5494" y="5422"/>
                    <a:pt x="5385" y="5427"/>
                    <a:pt x="5279" y="5437"/>
                  </a:cubicBezTo>
                  <a:lnTo>
                    <a:pt x="5279" y="5437"/>
                  </a:lnTo>
                  <a:cubicBezTo>
                    <a:pt x="5585" y="5355"/>
                    <a:pt x="5886" y="5248"/>
                    <a:pt x="6176" y="5210"/>
                  </a:cubicBezTo>
                  <a:cubicBezTo>
                    <a:pt x="6606" y="5144"/>
                    <a:pt x="6870" y="5276"/>
                    <a:pt x="6969" y="4747"/>
                  </a:cubicBezTo>
                  <a:cubicBezTo>
                    <a:pt x="7102" y="4053"/>
                    <a:pt x="6771" y="2929"/>
                    <a:pt x="6540" y="2334"/>
                  </a:cubicBezTo>
                  <a:cubicBezTo>
                    <a:pt x="6242" y="2499"/>
                    <a:pt x="5945" y="2797"/>
                    <a:pt x="5647" y="2929"/>
                  </a:cubicBezTo>
                  <a:cubicBezTo>
                    <a:pt x="5746" y="2301"/>
                    <a:pt x="6374" y="1739"/>
                    <a:pt x="6110" y="1012"/>
                  </a:cubicBezTo>
                  <a:cubicBezTo>
                    <a:pt x="5945" y="417"/>
                    <a:pt x="5317" y="86"/>
                    <a:pt x="4953" y="20"/>
                  </a:cubicBezTo>
                  <a:cubicBezTo>
                    <a:pt x="4878" y="7"/>
                    <a:pt x="4812" y="0"/>
                    <a:pt x="4754" y="0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6552225" y="3640625"/>
              <a:ext cx="154550" cy="277525"/>
            </a:xfrm>
            <a:custGeom>
              <a:avLst/>
              <a:gdLst/>
              <a:ahLst/>
              <a:cxnLst/>
              <a:rect l="l" t="t" r="r" b="b"/>
              <a:pathLst>
                <a:path w="6182" h="11101" extrusionOk="0">
                  <a:moveTo>
                    <a:pt x="4252" y="2623"/>
                  </a:moveTo>
                  <a:cubicBezTo>
                    <a:pt x="4087" y="2777"/>
                    <a:pt x="3941" y="2888"/>
                    <a:pt x="3834" y="2902"/>
                  </a:cubicBezTo>
                  <a:cubicBezTo>
                    <a:pt x="3975" y="2828"/>
                    <a:pt x="4114" y="2733"/>
                    <a:pt x="4252" y="2623"/>
                  </a:cubicBezTo>
                  <a:close/>
                  <a:moveTo>
                    <a:pt x="2942" y="8058"/>
                  </a:moveTo>
                  <a:lnTo>
                    <a:pt x="2942" y="8058"/>
                  </a:lnTo>
                  <a:cubicBezTo>
                    <a:pt x="2954" y="8076"/>
                    <a:pt x="2966" y="8095"/>
                    <a:pt x="2979" y="8115"/>
                  </a:cubicBezTo>
                  <a:lnTo>
                    <a:pt x="2979" y="8115"/>
                  </a:lnTo>
                  <a:cubicBezTo>
                    <a:pt x="2966" y="8096"/>
                    <a:pt x="2954" y="8077"/>
                    <a:pt x="2942" y="8058"/>
                  </a:cubicBezTo>
                  <a:close/>
                  <a:moveTo>
                    <a:pt x="5182" y="1"/>
                  </a:moveTo>
                  <a:cubicBezTo>
                    <a:pt x="5029" y="1"/>
                    <a:pt x="4853" y="62"/>
                    <a:pt x="4661" y="159"/>
                  </a:cubicBezTo>
                  <a:cubicBezTo>
                    <a:pt x="4429" y="291"/>
                    <a:pt x="4066" y="390"/>
                    <a:pt x="3900" y="621"/>
                  </a:cubicBezTo>
                  <a:cubicBezTo>
                    <a:pt x="3636" y="886"/>
                    <a:pt x="3537" y="1514"/>
                    <a:pt x="3371" y="1910"/>
                  </a:cubicBezTo>
                  <a:cubicBezTo>
                    <a:pt x="3405" y="1382"/>
                    <a:pt x="3636" y="1051"/>
                    <a:pt x="3603" y="489"/>
                  </a:cubicBezTo>
                  <a:cubicBezTo>
                    <a:pt x="3360" y="333"/>
                    <a:pt x="2936" y="141"/>
                    <a:pt x="2587" y="141"/>
                  </a:cubicBezTo>
                  <a:cubicBezTo>
                    <a:pt x="2271" y="141"/>
                    <a:pt x="2016" y="299"/>
                    <a:pt x="2016" y="787"/>
                  </a:cubicBezTo>
                  <a:cubicBezTo>
                    <a:pt x="2016" y="1811"/>
                    <a:pt x="2909" y="3795"/>
                    <a:pt x="3338" y="4555"/>
                  </a:cubicBezTo>
                  <a:cubicBezTo>
                    <a:pt x="2677" y="3629"/>
                    <a:pt x="2082" y="2241"/>
                    <a:pt x="1653" y="985"/>
                  </a:cubicBezTo>
                  <a:cubicBezTo>
                    <a:pt x="1458" y="426"/>
                    <a:pt x="1353" y="153"/>
                    <a:pt x="1114" y="153"/>
                  </a:cubicBezTo>
                  <a:cubicBezTo>
                    <a:pt x="1028" y="153"/>
                    <a:pt x="924" y="188"/>
                    <a:pt x="793" y="258"/>
                  </a:cubicBezTo>
                  <a:cubicBezTo>
                    <a:pt x="496" y="423"/>
                    <a:pt x="33" y="952"/>
                    <a:pt x="0" y="1547"/>
                  </a:cubicBezTo>
                  <a:cubicBezTo>
                    <a:pt x="0" y="2340"/>
                    <a:pt x="727" y="2704"/>
                    <a:pt x="1025" y="3233"/>
                  </a:cubicBezTo>
                  <a:cubicBezTo>
                    <a:pt x="694" y="3233"/>
                    <a:pt x="364" y="3001"/>
                    <a:pt x="33" y="2935"/>
                  </a:cubicBezTo>
                  <a:lnTo>
                    <a:pt x="33" y="2935"/>
                  </a:lnTo>
                  <a:cubicBezTo>
                    <a:pt x="0" y="3563"/>
                    <a:pt x="66" y="4753"/>
                    <a:pt x="364" y="5381"/>
                  </a:cubicBezTo>
                  <a:cubicBezTo>
                    <a:pt x="492" y="5622"/>
                    <a:pt x="605" y="5691"/>
                    <a:pt x="732" y="5691"/>
                  </a:cubicBezTo>
                  <a:cubicBezTo>
                    <a:pt x="867" y="5691"/>
                    <a:pt x="1019" y="5613"/>
                    <a:pt x="1223" y="5579"/>
                  </a:cubicBezTo>
                  <a:cubicBezTo>
                    <a:pt x="1514" y="5541"/>
                    <a:pt x="1817" y="5547"/>
                    <a:pt x="2117" y="5533"/>
                  </a:cubicBezTo>
                  <a:lnTo>
                    <a:pt x="2117" y="5533"/>
                  </a:lnTo>
                  <a:cubicBezTo>
                    <a:pt x="1529" y="5662"/>
                    <a:pt x="845" y="5966"/>
                    <a:pt x="727" y="6670"/>
                  </a:cubicBezTo>
                  <a:cubicBezTo>
                    <a:pt x="595" y="7298"/>
                    <a:pt x="892" y="8653"/>
                    <a:pt x="1190" y="9215"/>
                  </a:cubicBezTo>
                  <a:cubicBezTo>
                    <a:pt x="1355" y="9017"/>
                    <a:pt x="1454" y="8521"/>
                    <a:pt x="1620" y="8224"/>
                  </a:cubicBezTo>
                  <a:lnTo>
                    <a:pt x="1620" y="8224"/>
                  </a:lnTo>
                  <a:cubicBezTo>
                    <a:pt x="1322" y="8786"/>
                    <a:pt x="1355" y="9976"/>
                    <a:pt x="1752" y="10571"/>
                  </a:cubicBezTo>
                  <a:cubicBezTo>
                    <a:pt x="1978" y="10939"/>
                    <a:pt x="2326" y="11100"/>
                    <a:pt x="2681" y="11100"/>
                  </a:cubicBezTo>
                  <a:cubicBezTo>
                    <a:pt x="3154" y="11100"/>
                    <a:pt x="3640" y="10812"/>
                    <a:pt x="3867" y="10339"/>
                  </a:cubicBezTo>
                  <a:cubicBezTo>
                    <a:pt x="4066" y="9888"/>
                    <a:pt x="3880" y="9418"/>
                    <a:pt x="3612" y="8992"/>
                  </a:cubicBezTo>
                  <a:lnTo>
                    <a:pt x="3612" y="8992"/>
                  </a:lnTo>
                  <a:cubicBezTo>
                    <a:pt x="3816" y="9238"/>
                    <a:pt x="4019" y="9432"/>
                    <a:pt x="4165" y="9447"/>
                  </a:cubicBezTo>
                  <a:cubicBezTo>
                    <a:pt x="4188" y="9449"/>
                    <a:pt x="4210" y="9451"/>
                    <a:pt x="4231" y="9451"/>
                  </a:cubicBezTo>
                  <a:cubicBezTo>
                    <a:pt x="4953" y="9451"/>
                    <a:pt x="4288" y="7814"/>
                    <a:pt x="3966" y="7364"/>
                  </a:cubicBezTo>
                  <a:lnTo>
                    <a:pt x="3966" y="7364"/>
                  </a:lnTo>
                  <a:cubicBezTo>
                    <a:pt x="4220" y="7713"/>
                    <a:pt x="4474" y="8426"/>
                    <a:pt x="4814" y="8426"/>
                  </a:cubicBezTo>
                  <a:cubicBezTo>
                    <a:pt x="4829" y="8426"/>
                    <a:pt x="4844" y="8425"/>
                    <a:pt x="4859" y="8422"/>
                  </a:cubicBezTo>
                  <a:cubicBezTo>
                    <a:pt x="5189" y="8356"/>
                    <a:pt x="5454" y="7232"/>
                    <a:pt x="5520" y="6769"/>
                  </a:cubicBezTo>
                  <a:cubicBezTo>
                    <a:pt x="5619" y="5811"/>
                    <a:pt x="5123" y="5315"/>
                    <a:pt x="4661" y="4819"/>
                  </a:cubicBezTo>
                  <a:lnTo>
                    <a:pt x="4661" y="4819"/>
                  </a:lnTo>
                  <a:cubicBezTo>
                    <a:pt x="4991" y="5018"/>
                    <a:pt x="5322" y="5117"/>
                    <a:pt x="5619" y="5315"/>
                  </a:cubicBezTo>
                  <a:cubicBezTo>
                    <a:pt x="5817" y="4522"/>
                    <a:pt x="6181" y="2836"/>
                    <a:pt x="5950" y="1877"/>
                  </a:cubicBezTo>
                  <a:cubicBezTo>
                    <a:pt x="5885" y="1620"/>
                    <a:pt x="5773" y="1519"/>
                    <a:pt x="5632" y="1519"/>
                  </a:cubicBezTo>
                  <a:cubicBezTo>
                    <a:pt x="5479" y="1519"/>
                    <a:pt x="5292" y="1637"/>
                    <a:pt x="5095" y="1805"/>
                  </a:cubicBezTo>
                  <a:lnTo>
                    <a:pt x="5095" y="1805"/>
                  </a:lnTo>
                  <a:cubicBezTo>
                    <a:pt x="5340" y="1541"/>
                    <a:pt x="5581" y="1275"/>
                    <a:pt x="5817" y="1051"/>
                  </a:cubicBezTo>
                  <a:cubicBezTo>
                    <a:pt x="5728" y="269"/>
                    <a:pt x="5503" y="1"/>
                    <a:pt x="5182" y="1"/>
                  </a:cubicBezTo>
                  <a:close/>
                </a:path>
              </a:pathLst>
            </a:custGeom>
            <a:solidFill>
              <a:srgbClr val="F9F4CD"/>
            </a:solidFill>
            <a:ln w="3300" cap="flat" cmpd="sng">
              <a:solidFill>
                <a:srgbClr val="009142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6035750" y="3052100"/>
              <a:ext cx="243800" cy="671000"/>
            </a:xfrm>
            <a:custGeom>
              <a:avLst/>
              <a:gdLst/>
              <a:ahLst/>
              <a:cxnLst/>
              <a:rect l="l" t="t" r="r" b="b"/>
              <a:pathLst>
                <a:path w="9752" h="26840" extrusionOk="0">
                  <a:moveTo>
                    <a:pt x="2579" y="661"/>
                  </a:moveTo>
                  <a:cubicBezTo>
                    <a:pt x="3041" y="1355"/>
                    <a:pt x="3041" y="2578"/>
                    <a:pt x="3140" y="3306"/>
                  </a:cubicBezTo>
                  <a:cubicBezTo>
                    <a:pt x="3306" y="4264"/>
                    <a:pt x="3735" y="4826"/>
                    <a:pt x="4066" y="5685"/>
                  </a:cubicBezTo>
                  <a:cubicBezTo>
                    <a:pt x="4529" y="6941"/>
                    <a:pt x="4132" y="8032"/>
                    <a:pt x="3934" y="9420"/>
                  </a:cubicBezTo>
                  <a:cubicBezTo>
                    <a:pt x="3372" y="13321"/>
                    <a:pt x="3769" y="17519"/>
                    <a:pt x="6281" y="20758"/>
                  </a:cubicBezTo>
                  <a:cubicBezTo>
                    <a:pt x="6975" y="21683"/>
                    <a:pt x="7471" y="22675"/>
                    <a:pt x="8165" y="23567"/>
                  </a:cubicBezTo>
                  <a:cubicBezTo>
                    <a:pt x="8826" y="24427"/>
                    <a:pt x="9751" y="25683"/>
                    <a:pt x="9255" y="26840"/>
                  </a:cubicBezTo>
                  <a:cubicBezTo>
                    <a:pt x="8429" y="25418"/>
                    <a:pt x="7669" y="23667"/>
                    <a:pt x="6809" y="22245"/>
                  </a:cubicBezTo>
                  <a:cubicBezTo>
                    <a:pt x="6115" y="21088"/>
                    <a:pt x="4925" y="20229"/>
                    <a:pt x="4297" y="18874"/>
                  </a:cubicBezTo>
                  <a:cubicBezTo>
                    <a:pt x="2579" y="15172"/>
                    <a:pt x="3107" y="10974"/>
                    <a:pt x="3603" y="7074"/>
                  </a:cubicBezTo>
                  <a:cubicBezTo>
                    <a:pt x="3769" y="5718"/>
                    <a:pt x="3140" y="5718"/>
                    <a:pt x="2843" y="4727"/>
                  </a:cubicBezTo>
                  <a:cubicBezTo>
                    <a:pt x="2479" y="3603"/>
                    <a:pt x="2678" y="1785"/>
                    <a:pt x="1918" y="860"/>
                  </a:cubicBezTo>
                  <a:cubicBezTo>
                    <a:pt x="1752" y="661"/>
                    <a:pt x="1422" y="397"/>
                    <a:pt x="1190" y="331"/>
                  </a:cubicBezTo>
                  <a:cubicBezTo>
                    <a:pt x="860" y="265"/>
                    <a:pt x="397" y="529"/>
                    <a:pt x="100" y="298"/>
                  </a:cubicBezTo>
                  <a:cubicBezTo>
                    <a:pt x="0" y="198"/>
                    <a:pt x="1190" y="0"/>
                    <a:pt x="1356" y="33"/>
                  </a:cubicBezTo>
                  <a:cubicBezTo>
                    <a:pt x="1620" y="99"/>
                    <a:pt x="2116" y="265"/>
                    <a:pt x="2347" y="430"/>
                  </a:cubicBezTo>
                  <a:cubicBezTo>
                    <a:pt x="2446" y="496"/>
                    <a:pt x="2512" y="595"/>
                    <a:pt x="2579" y="661"/>
                  </a:cubicBezTo>
                  <a:close/>
                </a:path>
              </a:pathLst>
            </a:custGeom>
            <a:solidFill>
              <a:srgbClr val="76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6962900" y="275327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52" y="613"/>
                    <a:pt x="286" y="703"/>
                    <a:pt x="405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7"/>
                    <a:pt x="596" y="219"/>
                  </a:cubicBezTo>
                  <a:cubicBezTo>
                    <a:pt x="518" y="89"/>
                    <a:pt x="3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979425" y="2899525"/>
              <a:ext cx="16550" cy="17600"/>
            </a:xfrm>
            <a:custGeom>
              <a:avLst/>
              <a:gdLst/>
              <a:ahLst/>
              <a:cxnLst/>
              <a:rect l="l" t="t" r="r" b="b"/>
              <a:pathLst>
                <a:path w="662" h="704" extrusionOk="0">
                  <a:moveTo>
                    <a:pt x="258" y="1"/>
                  </a:moveTo>
                  <a:cubicBezTo>
                    <a:pt x="226" y="1"/>
                    <a:pt x="194" y="7"/>
                    <a:pt x="166" y="21"/>
                  </a:cubicBezTo>
                  <a:cubicBezTo>
                    <a:pt x="34" y="87"/>
                    <a:pt x="1" y="286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8"/>
                    <a:pt x="563" y="220"/>
                  </a:cubicBezTo>
                  <a:cubicBezTo>
                    <a:pt x="511" y="90"/>
                    <a:pt x="37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737325" y="2944150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7" y="0"/>
                  </a:moveTo>
                  <a:cubicBezTo>
                    <a:pt x="225" y="0"/>
                    <a:pt x="194" y="7"/>
                    <a:pt x="165" y="21"/>
                  </a:cubicBezTo>
                  <a:cubicBezTo>
                    <a:pt x="33" y="87"/>
                    <a:pt x="0" y="286"/>
                    <a:pt x="66" y="451"/>
                  </a:cubicBezTo>
                  <a:cubicBezTo>
                    <a:pt x="145" y="608"/>
                    <a:pt x="285" y="703"/>
                    <a:pt x="406" y="703"/>
                  </a:cubicBezTo>
                  <a:cubicBezTo>
                    <a:pt x="438" y="703"/>
                    <a:pt x="468" y="696"/>
                    <a:pt x="496" y="682"/>
                  </a:cubicBezTo>
                  <a:cubicBezTo>
                    <a:pt x="628" y="616"/>
                    <a:pt x="661" y="418"/>
                    <a:pt x="562" y="219"/>
                  </a:cubicBezTo>
                  <a:cubicBezTo>
                    <a:pt x="510" y="90"/>
                    <a:pt x="376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901750" y="2849125"/>
              <a:ext cx="16550" cy="17575"/>
            </a:xfrm>
            <a:custGeom>
              <a:avLst/>
              <a:gdLst/>
              <a:ahLst/>
              <a:cxnLst/>
              <a:rect l="l" t="t" r="r" b="b"/>
              <a:pathLst>
                <a:path w="662" h="703" extrusionOk="0">
                  <a:moveTo>
                    <a:pt x="258" y="0"/>
                  </a:moveTo>
                  <a:cubicBezTo>
                    <a:pt x="226" y="0"/>
                    <a:pt x="194" y="7"/>
                    <a:pt x="166" y="21"/>
                  </a:cubicBezTo>
                  <a:cubicBezTo>
                    <a:pt x="34" y="87"/>
                    <a:pt x="1" y="285"/>
                    <a:pt x="67" y="484"/>
                  </a:cubicBezTo>
                  <a:cubicBezTo>
                    <a:pt x="145" y="614"/>
                    <a:pt x="284" y="703"/>
                    <a:pt x="404" y="703"/>
                  </a:cubicBezTo>
                  <a:cubicBezTo>
                    <a:pt x="437" y="703"/>
                    <a:pt x="468" y="696"/>
                    <a:pt x="497" y="682"/>
                  </a:cubicBezTo>
                  <a:cubicBezTo>
                    <a:pt x="629" y="616"/>
                    <a:pt x="662" y="418"/>
                    <a:pt x="563" y="219"/>
                  </a:cubicBezTo>
                  <a:cubicBezTo>
                    <a:pt x="511" y="89"/>
                    <a:pt x="377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979425" y="28276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56" y="0"/>
                  </a:moveTo>
                  <a:cubicBezTo>
                    <a:pt x="224" y="0"/>
                    <a:pt x="194" y="7"/>
                    <a:pt x="166" y="21"/>
                  </a:cubicBezTo>
                  <a:cubicBezTo>
                    <a:pt x="34" y="87"/>
                    <a:pt x="1" y="285"/>
                    <a:pt x="100" y="483"/>
                  </a:cubicBezTo>
                  <a:cubicBezTo>
                    <a:pt x="174" y="632"/>
                    <a:pt x="286" y="706"/>
                    <a:pt x="393" y="706"/>
                  </a:cubicBezTo>
                  <a:cubicBezTo>
                    <a:pt x="428" y="706"/>
                    <a:pt x="464" y="698"/>
                    <a:pt x="497" y="682"/>
                  </a:cubicBezTo>
                  <a:cubicBezTo>
                    <a:pt x="629" y="616"/>
                    <a:pt x="695" y="417"/>
                    <a:pt x="596" y="252"/>
                  </a:cubicBezTo>
                  <a:cubicBezTo>
                    <a:pt x="517" y="95"/>
                    <a:pt x="377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701775" y="29177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0"/>
                  </a:moveTo>
                  <a:cubicBezTo>
                    <a:pt x="256" y="0"/>
                    <a:pt x="227" y="7"/>
                    <a:pt x="199" y="20"/>
                  </a:cubicBezTo>
                  <a:cubicBezTo>
                    <a:pt x="67" y="87"/>
                    <a:pt x="1" y="318"/>
                    <a:pt x="100" y="483"/>
                  </a:cubicBezTo>
                  <a:cubicBezTo>
                    <a:pt x="174" y="632"/>
                    <a:pt x="286" y="706"/>
                    <a:pt x="407" y="706"/>
                  </a:cubicBezTo>
                  <a:cubicBezTo>
                    <a:pt x="447" y="706"/>
                    <a:pt x="488" y="698"/>
                    <a:pt x="530" y="682"/>
                  </a:cubicBezTo>
                  <a:cubicBezTo>
                    <a:pt x="662" y="615"/>
                    <a:pt x="695" y="417"/>
                    <a:pt x="596" y="252"/>
                  </a:cubicBezTo>
                  <a:cubicBezTo>
                    <a:pt x="517" y="95"/>
                    <a:pt x="397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803425" y="28730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2"/>
                  </a:cubicBezTo>
                  <a:cubicBezTo>
                    <a:pt x="66" y="88"/>
                    <a:pt x="0" y="286"/>
                    <a:pt x="100" y="484"/>
                  </a:cubicBezTo>
                  <a:cubicBezTo>
                    <a:pt x="177" y="614"/>
                    <a:pt x="296" y="703"/>
                    <a:pt x="424" y="703"/>
                  </a:cubicBezTo>
                  <a:cubicBezTo>
                    <a:pt x="459" y="703"/>
                    <a:pt x="494" y="697"/>
                    <a:pt x="529" y="683"/>
                  </a:cubicBezTo>
                  <a:cubicBezTo>
                    <a:pt x="661" y="617"/>
                    <a:pt x="694" y="418"/>
                    <a:pt x="595" y="220"/>
                  </a:cubicBezTo>
                  <a:cubicBezTo>
                    <a:pt x="517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790200" y="2937550"/>
              <a:ext cx="17375" cy="17575"/>
            </a:xfrm>
            <a:custGeom>
              <a:avLst/>
              <a:gdLst/>
              <a:ahLst/>
              <a:cxnLst/>
              <a:rect l="l" t="t" r="r" b="b"/>
              <a:pathLst>
                <a:path w="695" h="703" extrusionOk="0">
                  <a:moveTo>
                    <a:pt x="287" y="0"/>
                  </a:moveTo>
                  <a:cubicBezTo>
                    <a:pt x="257" y="0"/>
                    <a:pt x="227" y="7"/>
                    <a:pt x="199" y="21"/>
                  </a:cubicBezTo>
                  <a:cubicBezTo>
                    <a:pt x="67" y="87"/>
                    <a:pt x="1" y="285"/>
                    <a:pt x="100" y="483"/>
                  </a:cubicBezTo>
                  <a:cubicBezTo>
                    <a:pt x="178" y="613"/>
                    <a:pt x="296" y="703"/>
                    <a:pt x="424" y="703"/>
                  </a:cubicBezTo>
                  <a:cubicBezTo>
                    <a:pt x="459" y="703"/>
                    <a:pt x="494" y="696"/>
                    <a:pt x="529" y="682"/>
                  </a:cubicBezTo>
                  <a:cubicBezTo>
                    <a:pt x="662" y="616"/>
                    <a:pt x="695" y="417"/>
                    <a:pt x="595" y="219"/>
                  </a:cubicBezTo>
                  <a:cubicBezTo>
                    <a:pt x="518" y="89"/>
                    <a:pt x="39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803425" y="2905200"/>
              <a:ext cx="17375" cy="17700"/>
            </a:xfrm>
            <a:custGeom>
              <a:avLst/>
              <a:gdLst/>
              <a:ahLst/>
              <a:cxnLst/>
              <a:rect l="l" t="t" r="r" b="b"/>
              <a:pathLst>
                <a:path w="695" h="708" extrusionOk="0">
                  <a:moveTo>
                    <a:pt x="289" y="1"/>
                  </a:moveTo>
                  <a:cubicBezTo>
                    <a:pt x="248" y="1"/>
                    <a:pt x="207" y="9"/>
                    <a:pt x="166" y="26"/>
                  </a:cubicBezTo>
                  <a:cubicBezTo>
                    <a:pt x="33" y="92"/>
                    <a:pt x="0" y="290"/>
                    <a:pt x="100" y="455"/>
                  </a:cubicBezTo>
                  <a:cubicBezTo>
                    <a:pt x="178" y="612"/>
                    <a:pt x="298" y="707"/>
                    <a:pt x="410" y="707"/>
                  </a:cubicBezTo>
                  <a:cubicBezTo>
                    <a:pt x="440" y="707"/>
                    <a:pt x="469" y="701"/>
                    <a:pt x="496" y="687"/>
                  </a:cubicBezTo>
                  <a:cubicBezTo>
                    <a:pt x="628" y="621"/>
                    <a:pt x="694" y="389"/>
                    <a:pt x="595" y="224"/>
                  </a:cubicBezTo>
                  <a:cubicBezTo>
                    <a:pt x="521" y="75"/>
                    <a:pt x="409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776975" y="289530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303" y="0"/>
                  </a:moveTo>
                  <a:cubicBezTo>
                    <a:pt x="267" y="0"/>
                    <a:pt x="232" y="8"/>
                    <a:pt x="199" y="25"/>
                  </a:cubicBezTo>
                  <a:cubicBezTo>
                    <a:pt x="67" y="91"/>
                    <a:pt x="1" y="289"/>
                    <a:pt x="100" y="455"/>
                  </a:cubicBezTo>
                  <a:cubicBezTo>
                    <a:pt x="178" y="612"/>
                    <a:pt x="298" y="706"/>
                    <a:pt x="427" y="706"/>
                  </a:cubicBezTo>
                  <a:cubicBezTo>
                    <a:pt x="461" y="706"/>
                    <a:pt x="495" y="700"/>
                    <a:pt x="530" y="686"/>
                  </a:cubicBezTo>
                  <a:cubicBezTo>
                    <a:pt x="662" y="620"/>
                    <a:pt x="695" y="422"/>
                    <a:pt x="596" y="223"/>
                  </a:cubicBezTo>
                  <a:cubicBezTo>
                    <a:pt x="521" y="75"/>
                    <a:pt x="410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6835650" y="2888775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87" y="1"/>
                  </a:moveTo>
                  <a:cubicBezTo>
                    <a:pt x="257" y="1"/>
                    <a:pt x="227" y="7"/>
                    <a:pt x="199" y="22"/>
                  </a:cubicBezTo>
                  <a:cubicBezTo>
                    <a:pt x="34" y="88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3"/>
                  </a:cubicBezTo>
                  <a:cubicBezTo>
                    <a:pt x="662" y="617"/>
                    <a:pt x="695" y="418"/>
                    <a:pt x="595" y="220"/>
                  </a:cubicBezTo>
                  <a:cubicBezTo>
                    <a:pt x="517" y="90"/>
                    <a:pt x="39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835650" y="2925150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85" y="1"/>
                  </a:moveTo>
                  <a:cubicBezTo>
                    <a:pt x="255" y="1"/>
                    <a:pt x="226" y="7"/>
                    <a:pt x="199" y="21"/>
                  </a:cubicBezTo>
                  <a:cubicBezTo>
                    <a:pt x="67" y="87"/>
                    <a:pt x="0" y="318"/>
                    <a:pt x="100" y="484"/>
                  </a:cubicBezTo>
                  <a:cubicBezTo>
                    <a:pt x="174" y="632"/>
                    <a:pt x="286" y="707"/>
                    <a:pt x="406" y="707"/>
                  </a:cubicBezTo>
                  <a:cubicBezTo>
                    <a:pt x="447" y="707"/>
                    <a:pt x="488" y="699"/>
                    <a:pt x="529" y="682"/>
                  </a:cubicBezTo>
                  <a:cubicBezTo>
                    <a:pt x="662" y="616"/>
                    <a:pt x="695" y="418"/>
                    <a:pt x="595" y="252"/>
                  </a:cubicBezTo>
                  <a:cubicBezTo>
                    <a:pt x="517" y="95"/>
                    <a:pt x="397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6905900" y="2814425"/>
              <a:ext cx="17375" cy="17675"/>
            </a:xfrm>
            <a:custGeom>
              <a:avLst/>
              <a:gdLst/>
              <a:ahLst/>
              <a:cxnLst/>
              <a:rect l="l" t="t" r="r" b="b"/>
              <a:pathLst>
                <a:path w="695" h="707" extrusionOk="0">
                  <a:moveTo>
                    <a:pt x="268" y="0"/>
                  </a:moveTo>
                  <a:cubicBezTo>
                    <a:pt x="234" y="0"/>
                    <a:pt x="200" y="7"/>
                    <a:pt x="165" y="21"/>
                  </a:cubicBezTo>
                  <a:cubicBezTo>
                    <a:pt x="33" y="87"/>
                    <a:pt x="0" y="318"/>
                    <a:pt x="99" y="483"/>
                  </a:cubicBezTo>
                  <a:cubicBezTo>
                    <a:pt x="174" y="632"/>
                    <a:pt x="285" y="707"/>
                    <a:pt x="392" y="707"/>
                  </a:cubicBezTo>
                  <a:cubicBezTo>
                    <a:pt x="428" y="707"/>
                    <a:pt x="463" y="698"/>
                    <a:pt x="496" y="682"/>
                  </a:cubicBezTo>
                  <a:cubicBezTo>
                    <a:pt x="628" y="616"/>
                    <a:pt x="694" y="417"/>
                    <a:pt x="595" y="252"/>
                  </a:cubicBezTo>
                  <a:cubicBezTo>
                    <a:pt x="517" y="95"/>
                    <a:pt x="397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6934800" y="2831775"/>
              <a:ext cx="17400" cy="17575"/>
            </a:xfrm>
            <a:custGeom>
              <a:avLst/>
              <a:gdLst/>
              <a:ahLst/>
              <a:cxnLst/>
              <a:rect l="l" t="t" r="r" b="b"/>
              <a:pathLst>
                <a:path w="696" h="703" extrusionOk="0">
                  <a:moveTo>
                    <a:pt x="269" y="0"/>
                  </a:moveTo>
                  <a:cubicBezTo>
                    <a:pt x="235" y="0"/>
                    <a:pt x="201" y="7"/>
                    <a:pt x="166" y="21"/>
                  </a:cubicBezTo>
                  <a:cubicBezTo>
                    <a:pt x="34" y="87"/>
                    <a:pt x="1" y="285"/>
                    <a:pt x="100" y="484"/>
                  </a:cubicBezTo>
                  <a:cubicBezTo>
                    <a:pt x="178" y="614"/>
                    <a:pt x="297" y="703"/>
                    <a:pt x="408" y="703"/>
                  </a:cubicBezTo>
                  <a:cubicBezTo>
                    <a:pt x="439" y="703"/>
                    <a:pt x="468" y="696"/>
                    <a:pt x="497" y="682"/>
                  </a:cubicBezTo>
                  <a:cubicBezTo>
                    <a:pt x="629" y="616"/>
                    <a:pt x="695" y="418"/>
                    <a:pt x="596" y="252"/>
                  </a:cubicBezTo>
                  <a:cubicBezTo>
                    <a:pt x="517" y="95"/>
                    <a:pt x="398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6743100" y="2889600"/>
              <a:ext cx="17375" cy="17600"/>
            </a:xfrm>
            <a:custGeom>
              <a:avLst/>
              <a:gdLst/>
              <a:ahLst/>
              <a:cxnLst/>
              <a:rect l="l" t="t" r="r" b="b"/>
              <a:pathLst>
                <a:path w="695" h="704" extrusionOk="0">
                  <a:moveTo>
                    <a:pt x="271" y="1"/>
                  </a:moveTo>
                  <a:cubicBezTo>
                    <a:pt x="236" y="1"/>
                    <a:pt x="201" y="7"/>
                    <a:pt x="166" y="22"/>
                  </a:cubicBezTo>
                  <a:cubicBezTo>
                    <a:pt x="33" y="88"/>
                    <a:pt x="0" y="286"/>
                    <a:pt x="100" y="484"/>
                  </a:cubicBezTo>
                  <a:cubicBezTo>
                    <a:pt x="178" y="614"/>
                    <a:pt x="296" y="703"/>
                    <a:pt x="408" y="703"/>
                  </a:cubicBezTo>
                  <a:cubicBezTo>
                    <a:pt x="438" y="703"/>
                    <a:pt x="468" y="697"/>
                    <a:pt x="496" y="683"/>
                  </a:cubicBezTo>
                  <a:cubicBezTo>
                    <a:pt x="662" y="617"/>
                    <a:pt x="695" y="418"/>
                    <a:pt x="595" y="220"/>
                  </a:cubicBezTo>
                  <a:cubicBezTo>
                    <a:pt x="517" y="90"/>
                    <a:pt x="399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6" name="Google Shape;67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Meiosis is a form of </a:t>
            </a:r>
            <a:r>
              <a:rPr lang="en" sz="1700" b="1">
                <a:solidFill>
                  <a:srgbClr val="CCCCCC"/>
                </a:solidFill>
              </a:rPr>
              <a:t>cell division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It takes place in the </a:t>
            </a:r>
            <a:r>
              <a:rPr lang="en" sz="1300" b="1">
                <a:solidFill>
                  <a:srgbClr val="CCCCCC"/>
                </a:solidFill>
              </a:rPr>
              <a:t>reproductive organs</a:t>
            </a:r>
            <a:r>
              <a:rPr lang="en" sz="1300">
                <a:solidFill>
                  <a:srgbClr val="CCCCCC"/>
                </a:solidFill>
              </a:rPr>
              <a:t> of eukaryotic organisms.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Several events during meiosis lead to </a:t>
            </a:r>
            <a:r>
              <a:rPr lang="en" sz="1300" b="1">
                <a:solidFill>
                  <a:srgbClr val="CCCCCC"/>
                </a:solidFill>
              </a:rPr>
              <a:t>genetic variation</a:t>
            </a:r>
            <a:r>
              <a:rPr lang="en" sz="1300">
                <a:solidFill>
                  <a:srgbClr val="CCCCCC"/>
                </a:solidFill>
              </a:rPr>
              <a:t>. 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Meiosis begins with a</a:t>
            </a:r>
            <a:r>
              <a:rPr lang="en" sz="1700" b="1">
                <a:solidFill>
                  <a:srgbClr val="CCCCCC"/>
                </a:solidFill>
              </a:rPr>
              <a:t> single diploid</a:t>
            </a:r>
            <a:r>
              <a:rPr lang="en" sz="1700">
                <a:solidFill>
                  <a:srgbClr val="CCCCCC"/>
                </a:solidFill>
              </a:rPr>
              <a:t> cell.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 mammals, these are referred to as </a:t>
            </a:r>
            <a:r>
              <a:rPr lang="en" sz="1300" b="1">
                <a:solidFill>
                  <a:srgbClr val="CCCCCC"/>
                </a:solidFill>
              </a:rPr>
              <a:t>gametocytes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 males, the gametocyte is called a </a:t>
            </a:r>
            <a:r>
              <a:rPr lang="en" sz="1300" b="1">
                <a:solidFill>
                  <a:srgbClr val="CCCCCC"/>
                </a:solidFill>
              </a:rPr>
              <a:t>spermatocyte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 females, the gametocyte is called a </a:t>
            </a:r>
            <a:r>
              <a:rPr lang="en" sz="1300" b="1">
                <a:solidFill>
                  <a:srgbClr val="CCCCCC"/>
                </a:solidFill>
              </a:rPr>
              <a:t>oocyte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It eventually forms </a:t>
            </a:r>
            <a:r>
              <a:rPr lang="en" sz="1700" b="1">
                <a:solidFill>
                  <a:srgbClr val="CCCCCC"/>
                </a:solidFill>
              </a:rPr>
              <a:t>4 haploid</a:t>
            </a:r>
            <a:r>
              <a:rPr lang="en" sz="1700">
                <a:solidFill>
                  <a:srgbClr val="CCCCCC"/>
                </a:solidFill>
              </a:rPr>
              <a:t> cells.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These are referred to as the </a:t>
            </a:r>
            <a:r>
              <a:rPr lang="en" sz="1300" b="1">
                <a:solidFill>
                  <a:srgbClr val="CCCCCC"/>
                </a:solidFill>
              </a:rPr>
              <a:t>gametes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 males, the gamete is a </a:t>
            </a:r>
            <a:r>
              <a:rPr lang="en" sz="1300" b="1">
                <a:solidFill>
                  <a:srgbClr val="CCCCCC"/>
                </a:solidFill>
              </a:rPr>
              <a:t>sperm cell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 females, the gamete is an </a:t>
            </a:r>
            <a:r>
              <a:rPr lang="en" sz="1300" b="1">
                <a:solidFill>
                  <a:srgbClr val="CCCCCC"/>
                </a:solidFill>
              </a:rPr>
              <a:t>egg cell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Meiosis video.</a:t>
            </a:r>
            <a:endParaRPr sz="1700">
              <a:solidFill>
                <a:srgbClr val="CCCCCC"/>
              </a:solidFill>
            </a:endParaRPr>
          </a:p>
        </p:txBody>
      </p:sp>
      <p:sp>
        <p:nvSpPr>
          <p:cNvPr id="677" name="Google Shape;67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678" name="Google Shape;678;p30"/>
          <p:cNvGrpSpPr/>
          <p:nvPr/>
        </p:nvGrpSpPr>
        <p:grpSpPr>
          <a:xfrm rot="5400000">
            <a:off x="4303996" y="2109316"/>
            <a:ext cx="3340670" cy="1502722"/>
            <a:chOff x="306675" y="1288800"/>
            <a:chExt cx="6916500" cy="3111225"/>
          </a:xfrm>
        </p:grpSpPr>
        <p:sp>
          <p:nvSpPr>
            <p:cNvPr id="679" name="Google Shape;679;p30"/>
            <p:cNvSpPr/>
            <p:nvPr/>
          </p:nvSpPr>
          <p:spPr>
            <a:xfrm>
              <a:off x="306675" y="2471600"/>
              <a:ext cx="745650" cy="745625"/>
            </a:xfrm>
            <a:custGeom>
              <a:avLst/>
              <a:gdLst/>
              <a:ahLst/>
              <a:cxnLst/>
              <a:rect l="l" t="t" r="r" b="b"/>
              <a:pathLst>
                <a:path w="29826" h="29825" extrusionOk="0">
                  <a:moveTo>
                    <a:pt x="14913" y="0"/>
                  </a:moveTo>
                  <a:cubicBezTo>
                    <a:pt x="6678" y="0"/>
                    <a:pt x="1" y="6678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8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6477525" y="1288800"/>
              <a:ext cx="745650" cy="745650"/>
            </a:xfrm>
            <a:custGeom>
              <a:avLst/>
              <a:gdLst/>
              <a:ahLst/>
              <a:cxnLst/>
              <a:rect l="l" t="t" r="r" b="b"/>
              <a:pathLst>
                <a:path w="29826" h="29826" extrusionOk="0">
                  <a:moveTo>
                    <a:pt x="14913" y="1"/>
                  </a:moveTo>
                  <a:cubicBezTo>
                    <a:pt x="6678" y="1"/>
                    <a:pt x="1" y="6678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8"/>
                    <a:pt x="23148" y="1"/>
                    <a:pt x="14913" y="1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6477525" y="2077400"/>
              <a:ext cx="745650" cy="745625"/>
            </a:xfrm>
            <a:custGeom>
              <a:avLst/>
              <a:gdLst/>
              <a:ahLst/>
              <a:cxnLst/>
              <a:rect l="l" t="t" r="r" b="b"/>
              <a:pathLst>
                <a:path w="29826" h="29825" extrusionOk="0">
                  <a:moveTo>
                    <a:pt x="14913" y="0"/>
                  </a:moveTo>
                  <a:cubicBezTo>
                    <a:pt x="6678" y="0"/>
                    <a:pt x="1" y="6677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7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6477525" y="2865800"/>
              <a:ext cx="745650" cy="745650"/>
            </a:xfrm>
            <a:custGeom>
              <a:avLst/>
              <a:gdLst/>
              <a:ahLst/>
              <a:cxnLst/>
              <a:rect l="l" t="t" r="r" b="b"/>
              <a:pathLst>
                <a:path w="29826" h="29826" extrusionOk="0">
                  <a:moveTo>
                    <a:pt x="14913" y="0"/>
                  </a:moveTo>
                  <a:cubicBezTo>
                    <a:pt x="6678" y="0"/>
                    <a:pt x="1" y="6678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8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6477525" y="3654375"/>
              <a:ext cx="745650" cy="745650"/>
            </a:xfrm>
            <a:custGeom>
              <a:avLst/>
              <a:gdLst/>
              <a:ahLst/>
              <a:cxnLst/>
              <a:rect l="l" t="t" r="r" b="b"/>
              <a:pathLst>
                <a:path w="29826" h="29826" extrusionOk="0">
                  <a:moveTo>
                    <a:pt x="14913" y="1"/>
                  </a:moveTo>
                  <a:cubicBezTo>
                    <a:pt x="6678" y="1"/>
                    <a:pt x="1" y="6678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8"/>
                    <a:pt x="23148" y="1"/>
                    <a:pt x="14913" y="1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1540850" y="2471600"/>
              <a:ext cx="745650" cy="745625"/>
            </a:xfrm>
            <a:custGeom>
              <a:avLst/>
              <a:gdLst/>
              <a:ahLst/>
              <a:cxnLst/>
              <a:rect l="l" t="t" r="r" b="b"/>
              <a:pathLst>
                <a:path w="29826" h="29825" extrusionOk="0">
                  <a:moveTo>
                    <a:pt x="14913" y="0"/>
                  </a:moveTo>
                  <a:cubicBezTo>
                    <a:pt x="6678" y="0"/>
                    <a:pt x="0" y="6678"/>
                    <a:pt x="0" y="14913"/>
                  </a:cubicBezTo>
                  <a:cubicBezTo>
                    <a:pt x="0" y="23148"/>
                    <a:pt x="6678" y="29825"/>
                    <a:pt x="14913" y="29825"/>
                  </a:cubicBezTo>
                  <a:cubicBezTo>
                    <a:pt x="23148" y="29825"/>
                    <a:pt x="29825" y="23148"/>
                    <a:pt x="29825" y="14913"/>
                  </a:cubicBezTo>
                  <a:cubicBezTo>
                    <a:pt x="29825" y="6678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5243375" y="1683200"/>
              <a:ext cx="745625" cy="745625"/>
            </a:xfrm>
            <a:custGeom>
              <a:avLst/>
              <a:gdLst/>
              <a:ahLst/>
              <a:cxnLst/>
              <a:rect l="l" t="t" r="r" b="b"/>
              <a:pathLst>
                <a:path w="29825" h="29825" extrusionOk="0">
                  <a:moveTo>
                    <a:pt x="14912" y="0"/>
                  </a:moveTo>
                  <a:cubicBezTo>
                    <a:pt x="6677" y="0"/>
                    <a:pt x="0" y="6670"/>
                    <a:pt x="0" y="14912"/>
                  </a:cubicBezTo>
                  <a:cubicBezTo>
                    <a:pt x="0" y="23148"/>
                    <a:pt x="6677" y="29825"/>
                    <a:pt x="14912" y="29825"/>
                  </a:cubicBezTo>
                  <a:cubicBezTo>
                    <a:pt x="23148" y="29825"/>
                    <a:pt x="29825" y="23148"/>
                    <a:pt x="29825" y="14912"/>
                  </a:cubicBezTo>
                  <a:cubicBezTo>
                    <a:pt x="29825" y="6670"/>
                    <a:pt x="23148" y="0"/>
                    <a:pt x="14912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5243375" y="3260175"/>
              <a:ext cx="745625" cy="745650"/>
            </a:xfrm>
            <a:custGeom>
              <a:avLst/>
              <a:gdLst/>
              <a:ahLst/>
              <a:cxnLst/>
              <a:rect l="l" t="t" r="r" b="b"/>
              <a:pathLst>
                <a:path w="29825" h="29826" extrusionOk="0">
                  <a:moveTo>
                    <a:pt x="14912" y="1"/>
                  </a:moveTo>
                  <a:cubicBezTo>
                    <a:pt x="6677" y="1"/>
                    <a:pt x="0" y="6671"/>
                    <a:pt x="0" y="14913"/>
                  </a:cubicBezTo>
                  <a:cubicBezTo>
                    <a:pt x="0" y="23148"/>
                    <a:pt x="6677" y="29825"/>
                    <a:pt x="14912" y="29825"/>
                  </a:cubicBezTo>
                  <a:cubicBezTo>
                    <a:pt x="23148" y="29825"/>
                    <a:pt x="29825" y="23148"/>
                    <a:pt x="29825" y="14913"/>
                  </a:cubicBezTo>
                  <a:cubicBezTo>
                    <a:pt x="29825" y="6671"/>
                    <a:pt x="23148" y="1"/>
                    <a:pt x="14912" y="1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2792200" y="2471600"/>
              <a:ext cx="745650" cy="745625"/>
            </a:xfrm>
            <a:custGeom>
              <a:avLst/>
              <a:gdLst/>
              <a:ahLst/>
              <a:cxnLst/>
              <a:rect l="l" t="t" r="r" b="b"/>
              <a:pathLst>
                <a:path w="29826" h="29825" extrusionOk="0">
                  <a:moveTo>
                    <a:pt x="14913" y="0"/>
                  </a:moveTo>
                  <a:cubicBezTo>
                    <a:pt x="6678" y="0"/>
                    <a:pt x="1" y="6678"/>
                    <a:pt x="1" y="14913"/>
                  </a:cubicBezTo>
                  <a:cubicBezTo>
                    <a:pt x="1" y="23148"/>
                    <a:pt x="6678" y="29825"/>
                    <a:pt x="14913" y="29825"/>
                  </a:cubicBezTo>
                  <a:cubicBezTo>
                    <a:pt x="23148" y="29825"/>
                    <a:pt x="29826" y="23148"/>
                    <a:pt x="29826" y="14913"/>
                  </a:cubicBezTo>
                  <a:cubicBezTo>
                    <a:pt x="29826" y="6678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4009200" y="2471600"/>
              <a:ext cx="745650" cy="745625"/>
            </a:xfrm>
            <a:custGeom>
              <a:avLst/>
              <a:gdLst/>
              <a:ahLst/>
              <a:cxnLst/>
              <a:rect l="l" t="t" r="r" b="b"/>
              <a:pathLst>
                <a:path w="29826" h="29825" extrusionOk="0">
                  <a:moveTo>
                    <a:pt x="14913" y="0"/>
                  </a:moveTo>
                  <a:cubicBezTo>
                    <a:pt x="6678" y="0"/>
                    <a:pt x="0" y="6678"/>
                    <a:pt x="0" y="14913"/>
                  </a:cubicBezTo>
                  <a:cubicBezTo>
                    <a:pt x="0" y="23148"/>
                    <a:pt x="6678" y="29825"/>
                    <a:pt x="14913" y="29825"/>
                  </a:cubicBezTo>
                  <a:cubicBezTo>
                    <a:pt x="23148" y="29825"/>
                    <a:pt x="29825" y="23148"/>
                    <a:pt x="29825" y="14913"/>
                  </a:cubicBezTo>
                  <a:cubicBezTo>
                    <a:pt x="29825" y="6678"/>
                    <a:pt x="23148" y="0"/>
                    <a:pt x="14913" y="0"/>
                  </a:cubicBezTo>
                  <a:close/>
                </a:path>
              </a:pathLst>
            </a:custGeom>
            <a:solidFill>
              <a:srgbClr val="E0E0E0"/>
            </a:solidFill>
            <a:ln w="40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45675" y="2608725"/>
              <a:ext cx="137300" cy="394225"/>
            </a:xfrm>
            <a:custGeom>
              <a:avLst/>
              <a:gdLst/>
              <a:ahLst/>
              <a:cxnLst/>
              <a:rect l="l" t="t" r="r" b="b"/>
              <a:pathLst>
                <a:path w="5492" h="15769" extrusionOk="0">
                  <a:moveTo>
                    <a:pt x="2727" y="0"/>
                  </a:moveTo>
                  <a:cubicBezTo>
                    <a:pt x="646" y="0"/>
                    <a:pt x="2076" y="3279"/>
                    <a:pt x="2054" y="4798"/>
                  </a:cubicBezTo>
                  <a:cubicBezTo>
                    <a:pt x="2003" y="7518"/>
                    <a:pt x="1" y="15768"/>
                    <a:pt x="2731" y="15768"/>
                  </a:cubicBezTo>
                  <a:cubicBezTo>
                    <a:pt x="2732" y="15768"/>
                    <a:pt x="2733" y="15768"/>
                    <a:pt x="2734" y="15768"/>
                  </a:cubicBezTo>
                  <a:cubicBezTo>
                    <a:pt x="5491" y="15761"/>
                    <a:pt x="3400" y="7533"/>
                    <a:pt x="3422" y="4798"/>
                  </a:cubicBezTo>
                  <a:cubicBezTo>
                    <a:pt x="3429" y="3372"/>
                    <a:pt x="4760" y="8"/>
                    <a:pt x="2734" y="0"/>
                  </a:cubicBezTo>
                  <a:cubicBezTo>
                    <a:pt x="2732" y="0"/>
                    <a:pt x="2730" y="0"/>
                    <a:pt x="2727" y="0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685100" y="2283075"/>
              <a:ext cx="137300" cy="394225"/>
            </a:xfrm>
            <a:custGeom>
              <a:avLst/>
              <a:gdLst/>
              <a:ahLst/>
              <a:cxnLst/>
              <a:rect l="l" t="t" r="r" b="b"/>
              <a:pathLst>
                <a:path w="5492" h="15769" extrusionOk="0">
                  <a:moveTo>
                    <a:pt x="2727" y="1"/>
                  </a:moveTo>
                  <a:cubicBezTo>
                    <a:pt x="646" y="1"/>
                    <a:pt x="2076" y="3279"/>
                    <a:pt x="2047" y="4799"/>
                  </a:cubicBezTo>
                  <a:cubicBezTo>
                    <a:pt x="2003" y="7511"/>
                    <a:pt x="1" y="15769"/>
                    <a:pt x="2731" y="15769"/>
                  </a:cubicBezTo>
                  <a:cubicBezTo>
                    <a:pt x="2732" y="15769"/>
                    <a:pt x="2733" y="15769"/>
                    <a:pt x="2734" y="15769"/>
                  </a:cubicBezTo>
                  <a:cubicBezTo>
                    <a:pt x="5491" y="15762"/>
                    <a:pt x="3400" y="7534"/>
                    <a:pt x="3422" y="4799"/>
                  </a:cubicBezTo>
                  <a:cubicBezTo>
                    <a:pt x="3436" y="3365"/>
                    <a:pt x="4753" y="1"/>
                    <a:pt x="2734" y="1"/>
                  </a:cubicBezTo>
                  <a:cubicBezTo>
                    <a:pt x="2732" y="1"/>
                    <a:pt x="2729" y="1"/>
                    <a:pt x="2727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1611275" y="2625900"/>
              <a:ext cx="238050" cy="394225"/>
            </a:xfrm>
            <a:custGeom>
              <a:avLst/>
              <a:gdLst/>
              <a:ahLst/>
              <a:cxnLst/>
              <a:rect l="l" t="t" r="r" b="b"/>
              <a:pathLst>
                <a:path w="9522" h="15769" extrusionOk="0">
                  <a:moveTo>
                    <a:pt x="6792" y="1"/>
                  </a:moveTo>
                  <a:cubicBezTo>
                    <a:pt x="6790" y="1"/>
                    <a:pt x="6788" y="1"/>
                    <a:pt x="6786" y="1"/>
                  </a:cubicBezTo>
                  <a:cubicBezTo>
                    <a:pt x="5163" y="1"/>
                    <a:pt x="5499" y="4799"/>
                    <a:pt x="4724" y="4799"/>
                  </a:cubicBezTo>
                  <a:cubicBezTo>
                    <a:pt x="3875" y="4799"/>
                    <a:pt x="4373" y="1"/>
                    <a:pt x="2734" y="1"/>
                  </a:cubicBezTo>
                  <a:cubicBezTo>
                    <a:pt x="643" y="1"/>
                    <a:pt x="2076" y="3277"/>
                    <a:pt x="2054" y="4799"/>
                  </a:cubicBezTo>
                  <a:cubicBezTo>
                    <a:pt x="2003" y="7511"/>
                    <a:pt x="1" y="15769"/>
                    <a:pt x="2731" y="15769"/>
                  </a:cubicBezTo>
                  <a:cubicBezTo>
                    <a:pt x="2732" y="15769"/>
                    <a:pt x="2733" y="15769"/>
                    <a:pt x="2734" y="15769"/>
                  </a:cubicBezTo>
                  <a:cubicBezTo>
                    <a:pt x="4446" y="15762"/>
                    <a:pt x="3334" y="6181"/>
                    <a:pt x="4724" y="6174"/>
                  </a:cubicBezTo>
                  <a:cubicBezTo>
                    <a:pt x="4725" y="6174"/>
                    <a:pt x="4726" y="6174"/>
                    <a:pt x="4727" y="6174"/>
                  </a:cubicBezTo>
                  <a:cubicBezTo>
                    <a:pt x="6185" y="6174"/>
                    <a:pt x="5120" y="15769"/>
                    <a:pt x="6786" y="15769"/>
                  </a:cubicBezTo>
                  <a:cubicBezTo>
                    <a:pt x="9522" y="15762"/>
                    <a:pt x="7576" y="7446"/>
                    <a:pt x="7466" y="4799"/>
                  </a:cubicBezTo>
                  <a:cubicBezTo>
                    <a:pt x="7408" y="3308"/>
                    <a:pt x="8546" y="1"/>
                    <a:pt x="6792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1811800" y="2917350"/>
              <a:ext cx="239575" cy="257100"/>
            </a:xfrm>
            <a:custGeom>
              <a:avLst/>
              <a:gdLst/>
              <a:ahLst/>
              <a:cxnLst/>
              <a:rect l="l" t="t" r="r" b="b"/>
              <a:pathLst>
                <a:path w="9583" h="10284" extrusionOk="0">
                  <a:moveTo>
                    <a:pt x="2795" y="1"/>
                  </a:moveTo>
                  <a:cubicBezTo>
                    <a:pt x="708" y="1"/>
                    <a:pt x="2758" y="3279"/>
                    <a:pt x="2729" y="4798"/>
                  </a:cubicBezTo>
                  <a:cubicBezTo>
                    <a:pt x="2685" y="7508"/>
                    <a:pt x="1" y="10284"/>
                    <a:pt x="2718" y="10284"/>
                  </a:cubicBezTo>
                  <a:cubicBezTo>
                    <a:pt x="2722" y="10284"/>
                    <a:pt x="2726" y="10284"/>
                    <a:pt x="2729" y="10284"/>
                  </a:cubicBezTo>
                  <a:cubicBezTo>
                    <a:pt x="4441" y="10276"/>
                    <a:pt x="3395" y="5493"/>
                    <a:pt x="4792" y="5486"/>
                  </a:cubicBezTo>
                  <a:cubicBezTo>
                    <a:pt x="4794" y="5486"/>
                    <a:pt x="4796" y="5486"/>
                    <a:pt x="4798" y="5486"/>
                  </a:cubicBezTo>
                  <a:cubicBezTo>
                    <a:pt x="6244" y="5486"/>
                    <a:pt x="5182" y="10284"/>
                    <a:pt x="6847" y="10284"/>
                  </a:cubicBezTo>
                  <a:cubicBezTo>
                    <a:pt x="9582" y="10276"/>
                    <a:pt x="6956" y="7446"/>
                    <a:pt x="6847" y="4798"/>
                  </a:cubicBezTo>
                  <a:cubicBezTo>
                    <a:pt x="6788" y="3308"/>
                    <a:pt x="8605" y="1"/>
                    <a:pt x="6853" y="1"/>
                  </a:cubicBezTo>
                  <a:cubicBezTo>
                    <a:pt x="6851" y="1"/>
                    <a:pt x="6849" y="1"/>
                    <a:pt x="6847" y="1"/>
                  </a:cubicBezTo>
                  <a:cubicBezTo>
                    <a:pt x="5223" y="1"/>
                    <a:pt x="5567" y="4111"/>
                    <a:pt x="4792" y="4111"/>
                  </a:cubicBezTo>
                  <a:cubicBezTo>
                    <a:pt x="3943" y="4111"/>
                    <a:pt x="4441" y="1"/>
                    <a:pt x="2802" y="1"/>
                  </a:cubicBezTo>
                  <a:cubicBezTo>
                    <a:pt x="2800" y="1"/>
                    <a:pt x="2798" y="1"/>
                    <a:pt x="2795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1811800" y="2505975"/>
              <a:ext cx="239575" cy="257100"/>
            </a:xfrm>
            <a:custGeom>
              <a:avLst/>
              <a:gdLst/>
              <a:ahLst/>
              <a:cxnLst/>
              <a:rect l="l" t="t" r="r" b="b"/>
              <a:pathLst>
                <a:path w="9583" h="10284" extrusionOk="0">
                  <a:moveTo>
                    <a:pt x="2795" y="0"/>
                  </a:moveTo>
                  <a:cubicBezTo>
                    <a:pt x="708" y="0"/>
                    <a:pt x="2758" y="3278"/>
                    <a:pt x="2729" y="4798"/>
                  </a:cubicBezTo>
                  <a:cubicBezTo>
                    <a:pt x="2685" y="7508"/>
                    <a:pt x="1" y="10283"/>
                    <a:pt x="2718" y="10283"/>
                  </a:cubicBezTo>
                  <a:cubicBezTo>
                    <a:pt x="2722" y="10283"/>
                    <a:pt x="2726" y="10283"/>
                    <a:pt x="2729" y="10283"/>
                  </a:cubicBezTo>
                  <a:cubicBezTo>
                    <a:pt x="4441" y="10276"/>
                    <a:pt x="3395" y="5493"/>
                    <a:pt x="4792" y="5485"/>
                  </a:cubicBezTo>
                  <a:cubicBezTo>
                    <a:pt x="4794" y="5485"/>
                    <a:pt x="4796" y="5485"/>
                    <a:pt x="4798" y="5485"/>
                  </a:cubicBezTo>
                  <a:cubicBezTo>
                    <a:pt x="6244" y="5485"/>
                    <a:pt x="5182" y="10283"/>
                    <a:pt x="6847" y="10283"/>
                  </a:cubicBezTo>
                  <a:cubicBezTo>
                    <a:pt x="9582" y="10276"/>
                    <a:pt x="6956" y="7445"/>
                    <a:pt x="6847" y="4798"/>
                  </a:cubicBezTo>
                  <a:cubicBezTo>
                    <a:pt x="6788" y="3308"/>
                    <a:pt x="8605" y="0"/>
                    <a:pt x="6853" y="0"/>
                  </a:cubicBezTo>
                  <a:cubicBezTo>
                    <a:pt x="6851" y="0"/>
                    <a:pt x="6849" y="0"/>
                    <a:pt x="6847" y="0"/>
                  </a:cubicBezTo>
                  <a:cubicBezTo>
                    <a:pt x="5223" y="0"/>
                    <a:pt x="5567" y="4110"/>
                    <a:pt x="4792" y="4110"/>
                  </a:cubicBezTo>
                  <a:cubicBezTo>
                    <a:pt x="3943" y="4110"/>
                    <a:pt x="4441" y="0"/>
                    <a:pt x="2802" y="0"/>
                  </a:cubicBezTo>
                  <a:cubicBezTo>
                    <a:pt x="2800" y="0"/>
                    <a:pt x="2798" y="0"/>
                    <a:pt x="2795" y="0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2005450" y="2660100"/>
              <a:ext cx="238075" cy="394400"/>
            </a:xfrm>
            <a:custGeom>
              <a:avLst/>
              <a:gdLst/>
              <a:ahLst/>
              <a:cxnLst/>
              <a:rect l="l" t="t" r="r" b="b"/>
              <a:pathLst>
                <a:path w="9523" h="15776" extrusionOk="0">
                  <a:moveTo>
                    <a:pt x="2743" y="1"/>
                  </a:moveTo>
                  <a:cubicBezTo>
                    <a:pt x="644" y="1"/>
                    <a:pt x="2085" y="3284"/>
                    <a:pt x="2055" y="4806"/>
                  </a:cubicBezTo>
                  <a:cubicBezTo>
                    <a:pt x="2004" y="7519"/>
                    <a:pt x="0" y="15776"/>
                    <a:pt x="2743" y="15776"/>
                  </a:cubicBezTo>
                  <a:cubicBezTo>
                    <a:pt x="4447" y="15769"/>
                    <a:pt x="3335" y="6180"/>
                    <a:pt x="4732" y="6173"/>
                  </a:cubicBezTo>
                  <a:cubicBezTo>
                    <a:pt x="4733" y="6173"/>
                    <a:pt x="4733" y="6173"/>
                    <a:pt x="4734" y="6173"/>
                  </a:cubicBezTo>
                  <a:cubicBezTo>
                    <a:pt x="6187" y="6173"/>
                    <a:pt x="5121" y="15776"/>
                    <a:pt x="6787" y="15776"/>
                  </a:cubicBezTo>
                  <a:cubicBezTo>
                    <a:pt x="9523" y="15769"/>
                    <a:pt x="7585" y="7446"/>
                    <a:pt x="7475" y="4806"/>
                  </a:cubicBezTo>
                  <a:cubicBezTo>
                    <a:pt x="7409" y="3314"/>
                    <a:pt x="8550" y="1"/>
                    <a:pt x="6787" y="1"/>
                  </a:cubicBezTo>
                  <a:cubicBezTo>
                    <a:pt x="5164" y="8"/>
                    <a:pt x="5500" y="4806"/>
                    <a:pt x="4732" y="4806"/>
                  </a:cubicBezTo>
                  <a:cubicBezTo>
                    <a:pt x="3877" y="4798"/>
                    <a:pt x="4381" y="1"/>
                    <a:pt x="2743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2879650" y="2625900"/>
              <a:ext cx="238050" cy="394225"/>
            </a:xfrm>
            <a:custGeom>
              <a:avLst/>
              <a:gdLst/>
              <a:ahLst/>
              <a:cxnLst/>
              <a:rect l="l" t="t" r="r" b="b"/>
              <a:pathLst>
                <a:path w="9522" h="15769" extrusionOk="0">
                  <a:moveTo>
                    <a:pt x="6792" y="1"/>
                  </a:moveTo>
                  <a:cubicBezTo>
                    <a:pt x="6790" y="1"/>
                    <a:pt x="6788" y="1"/>
                    <a:pt x="6786" y="1"/>
                  </a:cubicBezTo>
                  <a:cubicBezTo>
                    <a:pt x="5162" y="1"/>
                    <a:pt x="5506" y="4799"/>
                    <a:pt x="4731" y="4799"/>
                  </a:cubicBezTo>
                  <a:cubicBezTo>
                    <a:pt x="3882" y="4799"/>
                    <a:pt x="4380" y="1"/>
                    <a:pt x="2741" y="1"/>
                  </a:cubicBezTo>
                  <a:cubicBezTo>
                    <a:pt x="642" y="1"/>
                    <a:pt x="2083" y="3277"/>
                    <a:pt x="2054" y="4799"/>
                  </a:cubicBezTo>
                  <a:cubicBezTo>
                    <a:pt x="2003" y="7511"/>
                    <a:pt x="0" y="15769"/>
                    <a:pt x="2738" y="15769"/>
                  </a:cubicBezTo>
                  <a:cubicBezTo>
                    <a:pt x="2739" y="15769"/>
                    <a:pt x="2740" y="15769"/>
                    <a:pt x="2741" y="15769"/>
                  </a:cubicBezTo>
                  <a:cubicBezTo>
                    <a:pt x="4445" y="15762"/>
                    <a:pt x="3334" y="6181"/>
                    <a:pt x="4731" y="6174"/>
                  </a:cubicBezTo>
                  <a:cubicBezTo>
                    <a:pt x="4732" y="6174"/>
                    <a:pt x="4733" y="6174"/>
                    <a:pt x="4734" y="6174"/>
                  </a:cubicBezTo>
                  <a:cubicBezTo>
                    <a:pt x="6184" y="6174"/>
                    <a:pt x="5120" y="15769"/>
                    <a:pt x="6786" y="15769"/>
                  </a:cubicBezTo>
                  <a:cubicBezTo>
                    <a:pt x="9521" y="15762"/>
                    <a:pt x="7583" y="7446"/>
                    <a:pt x="7473" y="4799"/>
                  </a:cubicBezTo>
                  <a:cubicBezTo>
                    <a:pt x="7407" y="3308"/>
                    <a:pt x="8546" y="1"/>
                    <a:pt x="6792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2913975" y="2660100"/>
              <a:ext cx="238075" cy="394400"/>
            </a:xfrm>
            <a:custGeom>
              <a:avLst/>
              <a:gdLst/>
              <a:ahLst/>
              <a:cxnLst/>
              <a:rect l="l" t="t" r="r" b="b"/>
              <a:pathLst>
                <a:path w="9523" h="15776" extrusionOk="0">
                  <a:moveTo>
                    <a:pt x="2736" y="1"/>
                  </a:moveTo>
                  <a:cubicBezTo>
                    <a:pt x="644" y="1"/>
                    <a:pt x="2078" y="3284"/>
                    <a:pt x="2056" y="4806"/>
                  </a:cubicBezTo>
                  <a:cubicBezTo>
                    <a:pt x="2005" y="7519"/>
                    <a:pt x="1" y="15776"/>
                    <a:pt x="2736" y="15776"/>
                  </a:cubicBezTo>
                  <a:cubicBezTo>
                    <a:pt x="4447" y="15769"/>
                    <a:pt x="3336" y="6180"/>
                    <a:pt x="4725" y="6173"/>
                  </a:cubicBezTo>
                  <a:cubicBezTo>
                    <a:pt x="4726" y="6173"/>
                    <a:pt x="4726" y="6173"/>
                    <a:pt x="4727" y="6173"/>
                  </a:cubicBezTo>
                  <a:cubicBezTo>
                    <a:pt x="6187" y="6173"/>
                    <a:pt x="5121" y="15776"/>
                    <a:pt x="6788" y="15776"/>
                  </a:cubicBezTo>
                  <a:cubicBezTo>
                    <a:pt x="9523" y="15769"/>
                    <a:pt x="7578" y="7446"/>
                    <a:pt x="7468" y="4806"/>
                  </a:cubicBezTo>
                  <a:cubicBezTo>
                    <a:pt x="7409" y="3314"/>
                    <a:pt x="8550" y="1"/>
                    <a:pt x="6788" y="1"/>
                  </a:cubicBezTo>
                  <a:cubicBezTo>
                    <a:pt x="5164" y="8"/>
                    <a:pt x="5500" y="4806"/>
                    <a:pt x="4725" y="4806"/>
                  </a:cubicBezTo>
                  <a:cubicBezTo>
                    <a:pt x="3877" y="4798"/>
                    <a:pt x="4374" y="1"/>
                    <a:pt x="2736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805650" y="2660100"/>
              <a:ext cx="137150" cy="394400"/>
            </a:xfrm>
            <a:custGeom>
              <a:avLst/>
              <a:gdLst/>
              <a:ahLst/>
              <a:cxnLst/>
              <a:rect l="l" t="t" r="r" b="b"/>
              <a:pathLst>
                <a:path w="5486" h="15776" extrusionOk="0">
                  <a:moveTo>
                    <a:pt x="2736" y="1"/>
                  </a:moveTo>
                  <a:cubicBezTo>
                    <a:pt x="637" y="1"/>
                    <a:pt x="2078" y="3284"/>
                    <a:pt x="2048" y="4806"/>
                  </a:cubicBezTo>
                  <a:cubicBezTo>
                    <a:pt x="1997" y="7519"/>
                    <a:pt x="0" y="15776"/>
                    <a:pt x="2736" y="15776"/>
                  </a:cubicBezTo>
                  <a:cubicBezTo>
                    <a:pt x="5486" y="15769"/>
                    <a:pt x="3401" y="7533"/>
                    <a:pt x="3423" y="4806"/>
                  </a:cubicBezTo>
                  <a:cubicBezTo>
                    <a:pt x="3431" y="3372"/>
                    <a:pt x="4754" y="8"/>
                    <a:pt x="2736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6685050" y="3825700"/>
              <a:ext cx="137350" cy="394400"/>
            </a:xfrm>
            <a:custGeom>
              <a:avLst/>
              <a:gdLst/>
              <a:ahLst/>
              <a:cxnLst/>
              <a:rect l="l" t="t" r="r" b="b"/>
              <a:pathLst>
                <a:path w="5494" h="15776" extrusionOk="0">
                  <a:moveTo>
                    <a:pt x="2736" y="1"/>
                  </a:moveTo>
                  <a:cubicBezTo>
                    <a:pt x="644" y="1"/>
                    <a:pt x="2078" y="3284"/>
                    <a:pt x="2049" y="4806"/>
                  </a:cubicBezTo>
                  <a:cubicBezTo>
                    <a:pt x="2005" y="7519"/>
                    <a:pt x="1" y="15776"/>
                    <a:pt x="2736" y="15776"/>
                  </a:cubicBezTo>
                  <a:cubicBezTo>
                    <a:pt x="5493" y="15769"/>
                    <a:pt x="3402" y="7534"/>
                    <a:pt x="3424" y="4806"/>
                  </a:cubicBezTo>
                  <a:cubicBezTo>
                    <a:pt x="3438" y="3372"/>
                    <a:pt x="4755" y="8"/>
                    <a:pt x="2736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642825" y="2540150"/>
              <a:ext cx="102875" cy="257100"/>
            </a:xfrm>
            <a:custGeom>
              <a:avLst/>
              <a:gdLst/>
              <a:ahLst/>
              <a:cxnLst/>
              <a:rect l="l" t="t" r="r" b="b"/>
              <a:pathLst>
                <a:path w="4115" h="10284" extrusionOk="0">
                  <a:moveTo>
                    <a:pt x="2089" y="1"/>
                  </a:moveTo>
                  <a:cubicBezTo>
                    <a:pt x="0" y="1"/>
                    <a:pt x="1438" y="3279"/>
                    <a:pt x="1409" y="4799"/>
                  </a:cubicBezTo>
                  <a:cubicBezTo>
                    <a:pt x="1357" y="7512"/>
                    <a:pt x="266" y="10284"/>
                    <a:pt x="2016" y="10284"/>
                  </a:cubicBezTo>
                  <a:cubicBezTo>
                    <a:pt x="2021" y="10284"/>
                    <a:pt x="2026" y="10284"/>
                    <a:pt x="2030" y="10284"/>
                  </a:cubicBezTo>
                  <a:cubicBezTo>
                    <a:pt x="3807" y="10276"/>
                    <a:pt x="2762" y="7534"/>
                    <a:pt x="2784" y="4799"/>
                  </a:cubicBezTo>
                  <a:cubicBezTo>
                    <a:pt x="2791" y="3372"/>
                    <a:pt x="4115" y="8"/>
                    <a:pt x="2096" y="1"/>
                  </a:cubicBezTo>
                  <a:cubicBezTo>
                    <a:pt x="2094" y="1"/>
                    <a:pt x="2091" y="1"/>
                    <a:pt x="2089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6933550" y="3140050"/>
              <a:ext cx="102950" cy="257275"/>
            </a:xfrm>
            <a:custGeom>
              <a:avLst/>
              <a:gdLst/>
              <a:ahLst/>
              <a:cxnLst/>
              <a:rect l="l" t="t" r="r" b="b"/>
              <a:pathLst>
                <a:path w="4118" h="10291" extrusionOk="0">
                  <a:moveTo>
                    <a:pt x="2099" y="1"/>
                  </a:moveTo>
                  <a:cubicBezTo>
                    <a:pt x="0" y="1"/>
                    <a:pt x="1441" y="3284"/>
                    <a:pt x="1412" y="4806"/>
                  </a:cubicBezTo>
                  <a:cubicBezTo>
                    <a:pt x="1360" y="7515"/>
                    <a:pt x="266" y="10291"/>
                    <a:pt x="2026" y="10291"/>
                  </a:cubicBezTo>
                  <a:cubicBezTo>
                    <a:pt x="2029" y="10291"/>
                    <a:pt x="2031" y="10291"/>
                    <a:pt x="2033" y="10291"/>
                  </a:cubicBezTo>
                  <a:cubicBezTo>
                    <a:pt x="3810" y="10276"/>
                    <a:pt x="2765" y="7534"/>
                    <a:pt x="2787" y="4806"/>
                  </a:cubicBezTo>
                  <a:cubicBezTo>
                    <a:pt x="2794" y="3372"/>
                    <a:pt x="4118" y="8"/>
                    <a:pt x="2099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677200" y="2882975"/>
              <a:ext cx="102875" cy="257100"/>
            </a:xfrm>
            <a:custGeom>
              <a:avLst/>
              <a:gdLst/>
              <a:ahLst/>
              <a:cxnLst/>
              <a:rect l="l" t="t" r="r" b="b"/>
              <a:pathLst>
                <a:path w="4115" h="10284" extrusionOk="0">
                  <a:moveTo>
                    <a:pt x="2082" y="1"/>
                  </a:moveTo>
                  <a:cubicBezTo>
                    <a:pt x="0" y="1"/>
                    <a:pt x="1430" y="3279"/>
                    <a:pt x="1409" y="4798"/>
                  </a:cubicBezTo>
                  <a:cubicBezTo>
                    <a:pt x="1357" y="7512"/>
                    <a:pt x="259" y="10284"/>
                    <a:pt x="2009" y="10284"/>
                  </a:cubicBezTo>
                  <a:cubicBezTo>
                    <a:pt x="2014" y="10284"/>
                    <a:pt x="2018" y="10284"/>
                    <a:pt x="2023" y="10284"/>
                  </a:cubicBezTo>
                  <a:cubicBezTo>
                    <a:pt x="3807" y="10276"/>
                    <a:pt x="2754" y="7534"/>
                    <a:pt x="2776" y="4798"/>
                  </a:cubicBezTo>
                  <a:cubicBezTo>
                    <a:pt x="2791" y="3372"/>
                    <a:pt x="4115" y="8"/>
                    <a:pt x="2089" y="1"/>
                  </a:cubicBezTo>
                  <a:cubicBezTo>
                    <a:pt x="2086" y="1"/>
                    <a:pt x="2084" y="1"/>
                    <a:pt x="2082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6882250" y="1546050"/>
              <a:ext cx="102875" cy="257100"/>
            </a:xfrm>
            <a:custGeom>
              <a:avLst/>
              <a:gdLst/>
              <a:ahLst/>
              <a:cxnLst/>
              <a:rect l="l" t="t" r="r" b="b"/>
              <a:pathLst>
                <a:path w="4115" h="10284" extrusionOk="0">
                  <a:moveTo>
                    <a:pt x="2089" y="1"/>
                  </a:moveTo>
                  <a:cubicBezTo>
                    <a:pt x="0" y="1"/>
                    <a:pt x="1438" y="3279"/>
                    <a:pt x="1408" y="4799"/>
                  </a:cubicBezTo>
                  <a:cubicBezTo>
                    <a:pt x="1357" y="7508"/>
                    <a:pt x="263" y="10284"/>
                    <a:pt x="2023" y="10284"/>
                  </a:cubicBezTo>
                  <a:cubicBezTo>
                    <a:pt x="2025" y="10284"/>
                    <a:pt x="2028" y="10284"/>
                    <a:pt x="2030" y="10284"/>
                  </a:cubicBezTo>
                  <a:cubicBezTo>
                    <a:pt x="3807" y="10269"/>
                    <a:pt x="2761" y="7534"/>
                    <a:pt x="2783" y="4799"/>
                  </a:cubicBezTo>
                  <a:cubicBezTo>
                    <a:pt x="2791" y="3365"/>
                    <a:pt x="4114" y="1"/>
                    <a:pt x="2096" y="1"/>
                  </a:cubicBezTo>
                  <a:cubicBezTo>
                    <a:pt x="2094" y="1"/>
                    <a:pt x="2091" y="1"/>
                    <a:pt x="2089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3183125" y="2711650"/>
              <a:ext cx="239550" cy="257100"/>
            </a:xfrm>
            <a:custGeom>
              <a:avLst/>
              <a:gdLst/>
              <a:ahLst/>
              <a:cxnLst/>
              <a:rect l="l" t="t" r="r" b="b"/>
              <a:pathLst>
                <a:path w="9582" h="10284" extrusionOk="0">
                  <a:moveTo>
                    <a:pt x="2794" y="1"/>
                  </a:moveTo>
                  <a:cubicBezTo>
                    <a:pt x="707" y="1"/>
                    <a:pt x="2757" y="3279"/>
                    <a:pt x="2728" y="4799"/>
                  </a:cubicBezTo>
                  <a:cubicBezTo>
                    <a:pt x="2684" y="7508"/>
                    <a:pt x="0" y="10284"/>
                    <a:pt x="2718" y="10284"/>
                  </a:cubicBezTo>
                  <a:cubicBezTo>
                    <a:pt x="2721" y="10284"/>
                    <a:pt x="2725" y="10284"/>
                    <a:pt x="2728" y="10284"/>
                  </a:cubicBezTo>
                  <a:cubicBezTo>
                    <a:pt x="4440" y="10276"/>
                    <a:pt x="3394" y="5493"/>
                    <a:pt x="4791" y="5486"/>
                  </a:cubicBezTo>
                  <a:cubicBezTo>
                    <a:pt x="4793" y="5486"/>
                    <a:pt x="4795" y="5486"/>
                    <a:pt x="4797" y="5486"/>
                  </a:cubicBezTo>
                  <a:cubicBezTo>
                    <a:pt x="6243" y="5486"/>
                    <a:pt x="5181" y="10284"/>
                    <a:pt x="6846" y="10284"/>
                  </a:cubicBezTo>
                  <a:cubicBezTo>
                    <a:pt x="9581" y="10276"/>
                    <a:pt x="6956" y="7446"/>
                    <a:pt x="6846" y="4799"/>
                  </a:cubicBezTo>
                  <a:cubicBezTo>
                    <a:pt x="6787" y="3308"/>
                    <a:pt x="8612" y="1"/>
                    <a:pt x="6852" y="1"/>
                  </a:cubicBezTo>
                  <a:cubicBezTo>
                    <a:pt x="6850" y="1"/>
                    <a:pt x="6848" y="1"/>
                    <a:pt x="6846" y="1"/>
                  </a:cubicBezTo>
                  <a:cubicBezTo>
                    <a:pt x="5222" y="1"/>
                    <a:pt x="5566" y="4111"/>
                    <a:pt x="4791" y="4111"/>
                  </a:cubicBezTo>
                  <a:cubicBezTo>
                    <a:pt x="3942" y="4111"/>
                    <a:pt x="4440" y="1"/>
                    <a:pt x="2801" y="1"/>
                  </a:cubicBezTo>
                  <a:cubicBezTo>
                    <a:pt x="2799" y="1"/>
                    <a:pt x="2797" y="1"/>
                    <a:pt x="2794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4113825" y="2625900"/>
              <a:ext cx="238025" cy="394225"/>
            </a:xfrm>
            <a:custGeom>
              <a:avLst/>
              <a:gdLst/>
              <a:ahLst/>
              <a:cxnLst/>
              <a:rect l="l" t="t" r="r" b="b"/>
              <a:pathLst>
                <a:path w="9521" h="15769" extrusionOk="0">
                  <a:moveTo>
                    <a:pt x="6791" y="1"/>
                  </a:moveTo>
                  <a:cubicBezTo>
                    <a:pt x="6789" y="1"/>
                    <a:pt x="6788" y="1"/>
                    <a:pt x="6786" y="1"/>
                  </a:cubicBezTo>
                  <a:cubicBezTo>
                    <a:pt x="5162" y="1"/>
                    <a:pt x="5506" y="4799"/>
                    <a:pt x="4730" y="4799"/>
                  </a:cubicBezTo>
                  <a:cubicBezTo>
                    <a:pt x="3882" y="4799"/>
                    <a:pt x="4379" y="1"/>
                    <a:pt x="2741" y="1"/>
                  </a:cubicBezTo>
                  <a:cubicBezTo>
                    <a:pt x="927" y="1"/>
                    <a:pt x="2083" y="3277"/>
                    <a:pt x="2054" y="4799"/>
                  </a:cubicBezTo>
                  <a:cubicBezTo>
                    <a:pt x="2003" y="7511"/>
                    <a:pt x="0" y="15769"/>
                    <a:pt x="2738" y="15769"/>
                  </a:cubicBezTo>
                  <a:cubicBezTo>
                    <a:pt x="2739" y="15769"/>
                    <a:pt x="2740" y="15769"/>
                    <a:pt x="2741" y="15769"/>
                  </a:cubicBezTo>
                  <a:cubicBezTo>
                    <a:pt x="4445" y="15762"/>
                    <a:pt x="3334" y="6181"/>
                    <a:pt x="4730" y="6174"/>
                  </a:cubicBezTo>
                  <a:cubicBezTo>
                    <a:pt x="4732" y="6174"/>
                    <a:pt x="4733" y="6174"/>
                    <a:pt x="4734" y="6174"/>
                  </a:cubicBezTo>
                  <a:cubicBezTo>
                    <a:pt x="6184" y="6174"/>
                    <a:pt x="5119" y="15769"/>
                    <a:pt x="6786" y="15769"/>
                  </a:cubicBezTo>
                  <a:cubicBezTo>
                    <a:pt x="9521" y="15762"/>
                    <a:pt x="7583" y="7446"/>
                    <a:pt x="7473" y="4799"/>
                  </a:cubicBezTo>
                  <a:cubicBezTo>
                    <a:pt x="7407" y="3308"/>
                    <a:pt x="8546" y="1"/>
                    <a:pt x="6791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150525" y="2626600"/>
              <a:ext cx="68000" cy="102425"/>
            </a:xfrm>
            <a:custGeom>
              <a:avLst/>
              <a:gdLst/>
              <a:ahLst/>
              <a:cxnLst/>
              <a:rect l="l" t="t" r="r" b="b"/>
              <a:pathLst>
                <a:path w="2720" h="4097" extrusionOk="0">
                  <a:moveTo>
                    <a:pt x="1264" y="0"/>
                  </a:moveTo>
                  <a:cubicBezTo>
                    <a:pt x="1248" y="0"/>
                    <a:pt x="1231" y="1"/>
                    <a:pt x="1215" y="2"/>
                  </a:cubicBezTo>
                  <a:cubicBezTo>
                    <a:pt x="1" y="90"/>
                    <a:pt x="227" y="1692"/>
                    <a:pt x="615" y="4090"/>
                  </a:cubicBezTo>
                  <a:cubicBezTo>
                    <a:pt x="616" y="4095"/>
                    <a:pt x="624" y="4097"/>
                    <a:pt x="638" y="4097"/>
                  </a:cubicBezTo>
                  <a:cubicBezTo>
                    <a:pt x="867" y="4097"/>
                    <a:pt x="2720" y="3572"/>
                    <a:pt x="2699" y="3461"/>
                  </a:cubicBezTo>
                  <a:cubicBezTo>
                    <a:pt x="2469" y="1823"/>
                    <a:pt x="2183" y="0"/>
                    <a:pt x="1264" y="0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4148150" y="2660100"/>
              <a:ext cx="238075" cy="394400"/>
            </a:xfrm>
            <a:custGeom>
              <a:avLst/>
              <a:gdLst/>
              <a:ahLst/>
              <a:cxnLst/>
              <a:rect l="l" t="t" r="r" b="b"/>
              <a:pathLst>
                <a:path w="9523" h="15776" extrusionOk="0">
                  <a:moveTo>
                    <a:pt x="2736" y="1"/>
                  </a:moveTo>
                  <a:cubicBezTo>
                    <a:pt x="929" y="1"/>
                    <a:pt x="2078" y="3284"/>
                    <a:pt x="2048" y="4806"/>
                  </a:cubicBezTo>
                  <a:cubicBezTo>
                    <a:pt x="2004" y="7519"/>
                    <a:pt x="1" y="15776"/>
                    <a:pt x="2736" y="15776"/>
                  </a:cubicBezTo>
                  <a:cubicBezTo>
                    <a:pt x="4447" y="15769"/>
                    <a:pt x="3328" y="6180"/>
                    <a:pt x="4725" y="6173"/>
                  </a:cubicBezTo>
                  <a:cubicBezTo>
                    <a:pt x="4726" y="6173"/>
                    <a:pt x="4726" y="6173"/>
                    <a:pt x="4727" y="6173"/>
                  </a:cubicBezTo>
                  <a:cubicBezTo>
                    <a:pt x="6187" y="6173"/>
                    <a:pt x="5121" y="15776"/>
                    <a:pt x="6788" y="15776"/>
                  </a:cubicBezTo>
                  <a:cubicBezTo>
                    <a:pt x="9523" y="15769"/>
                    <a:pt x="7577" y="7446"/>
                    <a:pt x="7468" y="4806"/>
                  </a:cubicBezTo>
                  <a:cubicBezTo>
                    <a:pt x="7409" y="3314"/>
                    <a:pt x="8550" y="1"/>
                    <a:pt x="6788" y="1"/>
                  </a:cubicBezTo>
                  <a:cubicBezTo>
                    <a:pt x="5164" y="8"/>
                    <a:pt x="5500" y="4806"/>
                    <a:pt x="4725" y="4806"/>
                  </a:cubicBezTo>
                  <a:cubicBezTo>
                    <a:pt x="3877" y="4798"/>
                    <a:pt x="4374" y="1"/>
                    <a:pt x="2736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4184900" y="2660975"/>
              <a:ext cx="67825" cy="102275"/>
            </a:xfrm>
            <a:custGeom>
              <a:avLst/>
              <a:gdLst/>
              <a:ahLst/>
              <a:cxnLst/>
              <a:rect l="l" t="t" r="r" b="b"/>
              <a:pathLst>
                <a:path w="2713" h="4091" extrusionOk="0">
                  <a:moveTo>
                    <a:pt x="1263" y="0"/>
                  </a:moveTo>
                  <a:cubicBezTo>
                    <a:pt x="1247" y="0"/>
                    <a:pt x="1231" y="1"/>
                    <a:pt x="1215" y="2"/>
                  </a:cubicBezTo>
                  <a:cubicBezTo>
                    <a:pt x="1" y="83"/>
                    <a:pt x="220" y="1684"/>
                    <a:pt x="615" y="4083"/>
                  </a:cubicBezTo>
                  <a:cubicBezTo>
                    <a:pt x="615" y="4088"/>
                    <a:pt x="624" y="4091"/>
                    <a:pt x="641" y="4091"/>
                  </a:cubicBezTo>
                  <a:cubicBezTo>
                    <a:pt x="881" y="4091"/>
                    <a:pt x="2713" y="3570"/>
                    <a:pt x="2699" y="3454"/>
                  </a:cubicBezTo>
                  <a:cubicBezTo>
                    <a:pt x="2469" y="1823"/>
                    <a:pt x="2176" y="0"/>
                    <a:pt x="1263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4434475" y="2711650"/>
              <a:ext cx="239550" cy="257100"/>
            </a:xfrm>
            <a:custGeom>
              <a:avLst/>
              <a:gdLst/>
              <a:ahLst/>
              <a:cxnLst/>
              <a:rect l="l" t="t" r="r" b="b"/>
              <a:pathLst>
                <a:path w="9582" h="10284" extrusionOk="0">
                  <a:moveTo>
                    <a:pt x="2787" y="1"/>
                  </a:moveTo>
                  <a:cubicBezTo>
                    <a:pt x="707" y="1"/>
                    <a:pt x="2758" y="3279"/>
                    <a:pt x="2729" y="4799"/>
                  </a:cubicBezTo>
                  <a:cubicBezTo>
                    <a:pt x="2677" y="7508"/>
                    <a:pt x="0" y="10284"/>
                    <a:pt x="2718" y="10284"/>
                  </a:cubicBezTo>
                  <a:cubicBezTo>
                    <a:pt x="2721" y="10284"/>
                    <a:pt x="2725" y="10284"/>
                    <a:pt x="2729" y="10284"/>
                  </a:cubicBezTo>
                  <a:cubicBezTo>
                    <a:pt x="4440" y="10276"/>
                    <a:pt x="3394" y="5493"/>
                    <a:pt x="4784" y="5486"/>
                  </a:cubicBezTo>
                  <a:cubicBezTo>
                    <a:pt x="4786" y="5486"/>
                    <a:pt x="4788" y="5486"/>
                    <a:pt x="4790" y="5486"/>
                  </a:cubicBezTo>
                  <a:cubicBezTo>
                    <a:pt x="6243" y="5486"/>
                    <a:pt x="5181" y="10284"/>
                    <a:pt x="6846" y="10284"/>
                  </a:cubicBezTo>
                  <a:cubicBezTo>
                    <a:pt x="9581" y="10276"/>
                    <a:pt x="6956" y="7446"/>
                    <a:pt x="6846" y="4799"/>
                  </a:cubicBezTo>
                  <a:cubicBezTo>
                    <a:pt x="6780" y="3308"/>
                    <a:pt x="8605" y="1"/>
                    <a:pt x="6852" y="1"/>
                  </a:cubicBezTo>
                  <a:cubicBezTo>
                    <a:pt x="6850" y="1"/>
                    <a:pt x="6848" y="1"/>
                    <a:pt x="6846" y="1"/>
                  </a:cubicBezTo>
                  <a:cubicBezTo>
                    <a:pt x="5223" y="1"/>
                    <a:pt x="5559" y="4111"/>
                    <a:pt x="4784" y="4111"/>
                  </a:cubicBezTo>
                  <a:cubicBezTo>
                    <a:pt x="3935" y="4111"/>
                    <a:pt x="4440" y="1"/>
                    <a:pt x="2794" y="1"/>
                  </a:cubicBezTo>
                  <a:cubicBezTo>
                    <a:pt x="2792" y="1"/>
                    <a:pt x="2790" y="1"/>
                    <a:pt x="2787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574025" y="2860275"/>
              <a:ext cx="79150" cy="107750"/>
            </a:xfrm>
            <a:custGeom>
              <a:avLst/>
              <a:gdLst/>
              <a:ahLst/>
              <a:cxnLst/>
              <a:rect l="l" t="t" r="r" b="b"/>
              <a:pathLst>
                <a:path w="3166" h="4310" extrusionOk="0">
                  <a:moveTo>
                    <a:pt x="1338" y="1"/>
                  </a:moveTo>
                  <a:cubicBezTo>
                    <a:pt x="1141" y="1"/>
                    <a:pt x="1" y="382"/>
                    <a:pt x="21" y="470"/>
                  </a:cubicBezTo>
                  <a:cubicBezTo>
                    <a:pt x="315" y="1911"/>
                    <a:pt x="140" y="4310"/>
                    <a:pt x="1360" y="4310"/>
                  </a:cubicBezTo>
                  <a:cubicBezTo>
                    <a:pt x="1416" y="4310"/>
                    <a:pt x="1474" y="4305"/>
                    <a:pt x="1535" y="4295"/>
                  </a:cubicBezTo>
                  <a:cubicBezTo>
                    <a:pt x="3166" y="4024"/>
                    <a:pt x="2354" y="2986"/>
                    <a:pt x="1367" y="9"/>
                  </a:cubicBezTo>
                  <a:cubicBezTo>
                    <a:pt x="1364" y="4"/>
                    <a:pt x="1354" y="1"/>
                    <a:pt x="1338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382375" y="1854500"/>
              <a:ext cx="238025" cy="394225"/>
            </a:xfrm>
            <a:custGeom>
              <a:avLst/>
              <a:gdLst/>
              <a:ahLst/>
              <a:cxnLst/>
              <a:rect l="l" t="t" r="r" b="b"/>
              <a:pathLst>
                <a:path w="9521" h="15769" extrusionOk="0">
                  <a:moveTo>
                    <a:pt x="6791" y="1"/>
                  </a:moveTo>
                  <a:cubicBezTo>
                    <a:pt x="6789" y="1"/>
                    <a:pt x="6787" y="1"/>
                    <a:pt x="6785" y="1"/>
                  </a:cubicBezTo>
                  <a:cubicBezTo>
                    <a:pt x="5162" y="8"/>
                    <a:pt x="5498" y="4799"/>
                    <a:pt x="4723" y="4799"/>
                  </a:cubicBezTo>
                  <a:cubicBezTo>
                    <a:pt x="3875" y="4799"/>
                    <a:pt x="4372" y="1"/>
                    <a:pt x="2734" y="1"/>
                  </a:cubicBezTo>
                  <a:cubicBezTo>
                    <a:pt x="927" y="1"/>
                    <a:pt x="2075" y="3277"/>
                    <a:pt x="2046" y="4799"/>
                  </a:cubicBezTo>
                  <a:cubicBezTo>
                    <a:pt x="2002" y="7518"/>
                    <a:pt x="0" y="15769"/>
                    <a:pt x="2730" y="15769"/>
                  </a:cubicBezTo>
                  <a:cubicBezTo>
                    <a:pt x="2731" y="15769"/>
                    <a:pt x="2732" y="15769"/>
                    <a:pt x="2734" y="15769"/>
                  </a:cubicBezTo>
                  <a:cubicBezTo>
                    <a:pt x="4445" y="15769"/>
                    <a:pt x="3326" y="6181"/>
                    <a:pt x="4723" y="6174"/>
                  </a:cubicBezTo>
                  <a:cubicBezTo>
                    <a:pt x="4724" y="6174"/>
                    <a:pt x="4725" y="6174"/>
                    <a:pt x="4726" y="6174"/>
                  </a:cubicBezTo>
                  <a:cubicBezTo>
                    <a:pt x="6184" y="6174"/>
                    <a:pt x="5120" y="15769"/>
                    <a:pt x="6784" y="15769"/>
                  </a:cubicBezTo>
                  <a:cubicBezTo>
                    <a:pt x="6784" y="15769"/>
                    <a:pt x="6785" y="15769"/>
                    <a:pt x="6785" y="15769"/>
                  </a:cubicBezTo>
                  <a:cubicBezTo>
                    <a:pt x="9521" y="15769"/>
                    <a:pt x="7575" y="7446"/>
                    <a:pt x="7466" y="4799"/>
                  </a:cubicBezTo>
                  <a:cubicBezTo>
                    <a:pt x="7407" y="3308"/>
                    <a:pt x="8545" y="1"/>
                    <a:pt x="6791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419075" y="1855375"/>
              <a:ext cx="67825" cy="102250"/>
            </a:xfrm>
            <a:custGeom>
              <a:avLst/>
              <a:gdLst/>
              <a:ahLst/>
              <a:cxnLst/>
              <a:rect l="l" t="t" r="r" b="b"/>
              <a:pathLst>
                <a:path w="2713" h="4090" extrusionOk="0">
                  <a:moveTo>
                    <a:pt x="1263" y="1"/>
                  </a:moveTo>
                  <a:cubicBezTo>
                    <a:pt x="1247" y="1"/>
                    <a:pt x="1231" y="1"/>
                    <a:pt x="1214" y="2"/>
                  </a:cubicBezTo>
                  <a:cubicBezTo>
                    <a:pt x="0" y="83"/>
                    <a:pt x="220" y="1685"/>
                    <a:pt x="615" y="4083"/>
                  </a:cubicBezTo>
                  <a:cubicBezTo>
                    <a:pt x="615" y="4088"/>
                    <a:pt x="623" y="4090"/>
                    <a:pt x="637" y="4090"/>
                  </a:cubicBezTo>
                  <a:cubicBezTo>
                    <a:pt x="862" y="4090"/>
                    <a:pt x="2713" y="3571"/>
                    <a:pt x="2699" y="3454"/>
                  </a:cubicBezTo>
                  <a:cubicBezTo>
                    <a:pt x="2469" y="1823"/>
                    <a:pt x="2176" y="1"/>
                    <a:pt x="1263" y="1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6667875" y="1494500"/>
              <a:ext cx="137325" cy="394400"/>
            </a:xfrm>
            <a:custGeom>
              <a:avLst/>
              <a:gdLst/>
              <a:ahLst/>
              <a:cxnLst/>
              <a:rect l="l" t="t" r="r" b="b"/>
              <a:pathLst>
                <a:path w="5493" h="15776" extrusionOk="0">
                  <a:moveTo>
                    <a:pt x="2736" y="0"/>
                  </a:moveTo>
                  <a:cubicBezTo>
                    <a:pt x="644" y="0"/>
                    <a:pt x="2085" y="3284"/>
                    <a:pt x="2055" y="4805"/>
                  </a:cubicBezTo>
                  <a:cubicBezTo>
                    <a:pt x="2004" y="7519"/>
                    <a:pt x="0" y="15776"/>
                    <a:pt x="2736" y="15776"/>
                  </a:cubicBezTo>
                  <a:cubicBezTo>
                    <a:pt x="5493" y="15769"/>
                    <a:pt x="3409" y="7533"/>
                    <a:pt x="3423" y="4805"/>
                  </a:cubicBezTo>
                  <a:cubicBezTo>
                    <a:pt x="3438" y="3372"/>
                    <a:pt x="4762" y="8"/>
                    <a:pt x="2736" y="0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6702825" y="1495225"/>
              <a:ext cx="69300" cy="98850"/>
            </a:xfrm>
            <a:custGeom>
              <a:avLst/>
              <a:gdLst/>
              <a:ahLst/>
              <a:cxnLst/>
              <a:rect l="l" t="t" r="r" b="b"/>
              <a:pathLst>
                <a:path w="2772" h="3954" extrusionOk="0">
                  <a:moveTo>
                    <a:pt x="1303" y="1"/>
                  </a:moveTo>
                  <a:cubicBezTo>
                    <a:pt x="1" y="1"/>
                    <a:pt x="113" y="1589"/>
                    <a:pt x="672" y="3943"/>
                  </a:cubicBezTo>
                  <a:cubicBezTo>
                    <a:pt x="674" y="3950"/>
                    <a:pt x="690" y="3953"/>
                    <a:pt x="718" y="3953"/>
                  </a:cubicBezTo>
                  <a:cubicBezTo>
                    <a:pt x="963" y="3953"/>
                    <a:pt x="2108" y="3682"/>
                    <a:pt x="2128" y="3570"/>
                  </a:cubicBezTo>
                  <a:cubicBezTo>
                    <a:pt x="2464" y="1844"/>
                    <a:pt x="2771" y="30"/>
                    <a:pt x="1330" y="1"/>
                  </a:cubicBezTo>
                  <a:cubicBezTo>
                    <a:pt x="1321" y="1"/>
                    <a:pt x="1312" y="1"/>
                    <a:pt x="1303" y="1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6702100" y="3088675"/>
              <a:ext cx="137475" cy="394225"/>
            </a:xfrm>
            <a:custGeom>
              <a:avLst/>
              <a:gdLst/>
              <a:ahLst/>
              <a:cxnLst/>
              <a:rect l="l" t="t" r="r" b="b"/>
              <a:pathLst>
                <a:path w="5499" h="15769" extrusionOk="0">
                  <a:moveTo>
                    <a:pt x="2735" y="1"/>
                  </a:moveTo>
                  <a:cubicBezTo>
                    <a:pt x="646" y="1"/>
                    <a:pt x="2083" y="3279"/>
                    <a:pt x="2054" y="4798"/>
                  </a:cubicBezTo>
                  <a:cubicBezTo>
                    <a:pt x="2010" y="7518"/>
                    <a:pt x="1" y="15769"/>
                    <a:pt x="2738" y="15769"/>
                  </a:cubicBezTo>
                  <a:cubicBezTo>
                    <a:pt x="2739" y="15769"/>
                    <a:pt x="2740" y="15769"/>
                    <a:pt x="2742" y="15769"/>
                  </a:cubicBezTo>
                  <a:cubicBezTo>
                    <a:pt x="5499" y="15761"/>
                    <a:pt x="3407" y="7534"/>
                    <a:pt x="3429" y="4798"/>
                  </a:cubicBezTo>
                  <a:cubicBezTo>
                    <a:pt x="3436" y="3372"/>
                    <a:pt x="4760" y="8"/>
                    <a:pt x="2742" y="1"/>
                  </a:cubicBezTo>
                  <a:cubicBezTo>
                    <a:pt x="2739" y="1"/>
                    <a:pt x="2737" y="1"/>
                    <a:pt x="2735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6737025" y="3090125"/>
              <a:ext cx="69275" cy="98850"/>
            </a:xfrm>
            <a:custGeom>
              <a:avLst/>
              <a:gdLst/>
              <a:ahLst/>
              <a:cxnLst/>
              <a:rect l="l" t="t" r="r" b="b"/>
              <a:pathLst>
                <a:path w="2771" h="3954" extrusionOk="0">
                  <a:moveTo>
                    <a:pt x="1303" y="1"/>
                  </a:moveTo>
                  <a:cubicBezTo>
                    <a:pt x="1" y="1"/>
                    <a:pt x="120" y="1582"/>
                    <a:pt x="679" y="3943"/>
                  </a:cubicBezTo>
                  <a:cubicBezTo>
                    <a:pt x="681" y="3950"/>
                    <a:pt x="696" y="3954"/>
                    <a:pt x="721" y="3954"/>
                  </a:cubicBezTo>
                  <a:cubicBezTo>
                    <a:pt x="959" y="3954"/>
                    <a:pt x="2115" y="3676"/>
                    <a:pt x="2134" y="3570"/>
                  </a:cubicBezTo>
                  <a:cubicBezTo>
                    <a:pt x="2464" y="1837"/>
                    <a:pt x="2771" y="23"/>
                    <a:pt x="1330" y="1"/>
                  </a:cubicBezTo>
                  <a:cubicBezTo>
                    <a:pt x="1321" y="1"/>
                    <a:pt x="1312" y="1"/>
                    <a:pt x="1303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5365175" y="3448675"/>
              <a:ext cx="238050" cy="394225"/>
            </a:xfrm>
            <a:custGeom>
              <a:avLst/>
              <a:gdLst/>
              <a:ahLst/>
              <a:cxnLst/>
              <a:rect l="l" t="t" r="r" b="b"/>
              <a:pathLst>
                <a:path w="9522" h="15769" extrusionOk="0">
                  <a:moveTo>
                    <a:pt x="6792" y="1"/>
                  </a:moveTo>
                  <a:cubicBezTo>
                    <a:pt x="6790" y="1"/>
                    <a:pt x="6788" y="1"/>
                    <a:pt x="6786" y="1"/>
                  </a:cubicBezTo>
                  <a:cubicBezTo>
                    <a:pt x="5162" y="1"/>
                    <a:pt x="5499" y="4799"/>
                    <a:pt x="4731" y="4799"/>
                  </a:cubicBezTo>
                  <a:cubicBezTo>
                    <a:pt x="3875" y="4799"/>
                    <a:pt x="4380" y="1"/>
                    <a:pt x="2734" y="1"/>
                  </a:cubicBezTo>
                  <a:cubicBezTo>
                    <a:pt x="928" y="1"/>
                    <a:pt x="2083" y="3277"/>
                    <a:pt x="2054" y="4799"/>
                  </a:cubicBezTo>
                  <a:cubicBezTo>
                    <a:pt x="2003" y="7511"/>
                    <a:pt x="1" y="15769"/>
                    <a:pt x="2731" y="15769"/>
                  </a:cubicBezTo>
                  <a:cubicBezTo>
                    <a:pt x="2732" y="15769"/>
                    <a:pt x="2733" y="15769"/>
                    <a:pt x="2734" y="15769"/>
                  </a:cubicBezTo>
                  <a:cubicBezTo>
                    <a:pt x="4446" y="15762"/>
                    <a:pt x="3334" y="6181"/>
                    <a:pt x="4731" y="6174"/>
                  </a:cubicBezTo>
                  <a:cubicBezTo>
                    <a:pt x="4732" y="6174"/>
                    <a:pt x="4733" y="6174"/>
                    <a:pt x="4734" y="6174"/>
                  </a:cubicBezTo>
                  <a:cubicBezTo>
                    <a:pt x="6185" y="6174"/>
                    <a:pt x="5120" y="15769"/>
                    <a:pt x="6786" y="15769"/>
                  </a:cubicBezTo>
                  <a:cubicBezTo>
                    <a:pt x="9521" y="15762"/>
                    <a:pt x="7576" y="7446"/>
                    <a:pt x="7473" y="4799"/>
                  </a:cubicBezTo>
                  <a:cubicBezTo>
                    <a:pt x="7408" y="3308"/>
                    <a:pt x="8546" y="1"/>
                    <a:pt x="6792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5401875" y="3449375"/>
              <a:ext cx="67850" cy="102425"/>
            </a:xfrm>
            <a:custGeom>
              <a:avLst/>
              <a:gdLst/>
              <a:ahLst/>
              <a:cxnLst/>
              <a:rect l="l" t="t" r="r" b="b"/>
              <a:pathLst>
                <a:path w="2714" h="4097" extrusionOk="0">
                  <a:moveTo>
                    <a:pt x="1264" y="0"/>
                  </a:moveTo>
                  <a:cubicBezTo>
                    <a:pt x="1248" y="0"/>
                    <a:pt x="1232" y="1"/>
                    <a:pt x="1215" y="2"/>
                  </a:cubicBezTo>
                  <a:cubicBezTo>
                    <a:pt x="1" y="90"/>
                    <a:pt x="228" y="1692"/>
                    <a:pt x="615" y="4090"/>
                  </a:cubicBezTo>
                  <a:cubicBezTo>
                    <a:pt x="616" y="4095"/>
                    <a:pt x="624" y="4097"/>
                    <a:pt x="638" y="4097"/>
                  </a:cubicBezTo>
                  <a:cubicBezTo>
                    <a:pt x="867" y="4097"/>
                    <a:pt x="2713" y="3572"/>
                    <a:pt x="2700" y="3462"/>
                  </a:cubicBezTo>
                  <a:cubicBezTo>
                    <a:pt x="2470" y="1823"/>
                    <a:pt x="2183" y="0"/>
                    <a:pt x="126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5634275" y="3517250"/>
              <a:ext cx="239550" cy="257100"/>
            </a:xfrm>
            <a:custGeom>
              <a:avLst/>
              <a:gdLst/>
              <a:ahLst/>
              <a:cxnLst/>
              <a:rect l="l" t="t" r="r" b="b"/>
              <a:pathLst>
                <a:path w="9582" h="10284" extrusionOk="0">
                  <a:moveTo>
                    <a:pt x="6852" y="1"/>
                  </a:moveTo>
                  <a:cubicBezTo>
                    <a:pt x="6850" y="1"/>
                    <a:pt x="6848" y="1"/>
                    <a:pt x="6846" y="1"/>
                  </a:cubicBezTo>
                  <a:cubicBezTo>
                    <a:pt x="5222" y="1"/>
                    <a:pt x="5566" y="4111"/>
                    <a:pt x="4791" y="4111"/>
                  </a:cubicBezTo>
                  <a:cubicBezTo>
                    <a:pt x="3943" y="4111"/>
                    <a:pt x="4440" y="1"/>
                    <a:pt x="2802" y="1"/>
                  </a:cubicBezTo>
                  <a:cubicBezTo>
                    <a:pt x="703" y="1"/>
                    <a:pt x="2758" y="3277"/>
                    <a:pt x="2736" y="4798"/>
                  </a:cubicBezTo>
                  <a:cubicBezTo>
                    <a:pt x="2685" y="7508"/>
                    <a:pt x="0" y="10283"/>
                    <a:pt x="2725" y="10283"/>
                  </a:cubicBezTo>
                  <a:cubicBezTo>
                    <a:pt x="2729" y="10283"/>
                    <a:pt x="2732" y="10283"/>
                    <a:pt x="2736" y="10283"/>
                  </a:cubicBezTo>
                  <a:cubicBezTo>
                    <a:pt x="4440" y="10276"/>
                    <a:pt x="3394" y="5493"/>
                    <a:pt x="4791" y="5486"/>
                  </a:cubicBezTo>
                  <a:cubicBezTo>
                    <a:pt x="4793" y="5486"/>
                    <a:pt x="4795" y="5486"/>
                    <a:pt x="4798" y="5486"/>
                  </a:cubicBezTo>
                  <a:cubicBezTo>
                    <a:pt x="6250" y="5486"/>
                    <a:pt x="5188" y="10283"/>
                    <a:pt x="6846" y="10283"/>
                  </a:cubicBezTo>
                  <a:cubicBezTo>
                    <a:pt x="9581" y="10276"/>
                    <a:pt x="6956" y="7446"/>
                    <a:pt x="6846" y="4798"/>
                  </a:cubicBezTo>
                  <a:cubicBezTo>
                    <a:pt x="6788" y="3308"/>
                    <a:pt x="8612" y="1"/>
                    <a:pt x="6852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5774000" y="3666050"/>
              <a:ext cx="78975" cy="107750"/>
            </a:xfrm>
            <a:custGeom>
              <a:avLst/>
              <a:gdLst/>
              <a:ahLst/>
              <a:cxnLst/>
              <a:rect l="l" t="t" r="r" b="b"/>
              <a:pathLst>
                <a:path w="3159" h="4310" extrusionOk="0">
                  <a:moveTo>
                    <a:pt x="1332" y="1"/>
                  </a:moveTo>
                  <a:cubicBezTo>
                    <a:pt x="1138" y="1"/>
                    <a:pt x="1" y="375"/>
                    <a:pt x="21" y="463"/>
                  </a:cubicBezTo>
                  <a:cubicBezTo>
                    <a:pt x="308" y="1904"/>
                    <a:pt x="133" y="4310"/>
                    <a:pt x="1360" y="4310"/>
                  </a:cubicBezTo>
                  <a:cubicBezTo>
                    <a:pt x="1416" y="4310"/>
                    <a:pt x="1474" y="4305"/>
                    <a:pt x="1535" y="4295"/>
                  </a:cubicBezTo>
                  <a:cubicBezTo>
                    <a:pt x="3159" y="4024"/>
                    <a:pt x="2354" y="2978"/>
                    <a:pt x="1359" y="9"/>
                  </a:cubicBezTo>
                  <a:cubicBezTo>
                    <a:pt x="1358" y="3"/>
                    <a:pt x="1348" y="1"/>
                    <a:pt x="1332" y="1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651450" y="1923075"/>
              <a:ext cx="239550" cy="257100"/>
            </a:xfrm>
            <a:custGeom>
              <a:avLst/>
              <a:gdLst/>
              <a:ahLst/>
              <a:cxnLst/>
              <a:rect l="l" t="t" r="r" b="b"/>
              <a:pathLst>
                <a:path w="9582" h="10284" extrusionOk="0">
                  <a:moveTo>
                    <a:pt x="6852" y="0"/>
                  </a:moveTo>
                  <a:cubicBezTo>
                    <a:pt x="6850" y="0"/>
                    <a:pt x="6849" y="0"/>
                    <a:pt x="6847" y="0"/>
                  </a:cubicBezTo>
                  <a:cubicBezTo>
                    <a:pt x="5223" y="8"/>
                    <a:pt x="5567" y="4118"/>
                    <a:pt x="4791" y="4118"/>
                  </a:cubicBezTo>
                  <a:cubicBezTo>
                    <a:pt x="3943" y="4111"/>
                    <a:pt x="4440" y="0"/>
                    <a:pt x="2802" y="0"/>
                  </a:cubicBezTo>
                  <a:cubicBezTo>
                    <a:pt x="703" y="0"/>
                    <a:pt x="2758" y="3277"/>
                    <a:pt x="2729" y="4798"/>
                  </a:cubicBezTo>
                  <a:cubicBezTo>
                    <a:pt x="2685" y="7515"/>
                    <a:pt x="1" y="10283"/>
                    <a:pt x="2718" y="10283"/>
                  </a:cubicBezTo>
                  <a:cubicBezTo>
                    <a:pt x="2722" y="10283"/>
                    <a:pt x="2725" y="10283"/>
                    <a:pt x="2729" y="10283"/>
                  </a:cubicBezTo>
                  <a:cubicBezTo>
                    <a:pt x="4440" y="10283"/>
                    <a:pt x="3395" y="5493"/>
                    <a:pt x="4791" y="5486"/>
                  </a:cubicBezTo>
                  <a:cubicBezTo>
                    <a:pt x="4793" y="5486"/>
                    <a:pt x="4794" y="5486"/>
                    <a:pt x="4795" y="5486"/>
                  </a:cubicBezTo>
                  <a:cubicBezTo>
                    <a:pt x="6244" y="5486"/>
                    <a:pt x="5182" y="10283"/>
                    <a:pt x="6843" y="10283"/>
                  </a:cubicBezTo>
                  <a:cubicBezTo>
                    <a:pt x="6844" y="10283"/>
                    <a:pt x="6845" y="10283"/>
                    <a:pt x="6847" y="10283"/>
                  </a:cubicBezTo>
                  <a:cubicBezTo>
                    <a:pt x="9582" y="10283"/>
                    <a:pt x="6956" y="7446"/>
                    <a:pt x="6847" y="4798"/>
                  </a:cubicBezTo>
                  <a:cubicBezTo>
                    <a:pt x="6788" y="3308"/>
                    <a:pt x="8612" y="0"/>
                    <a:pt x="6852" y="0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791175" y="2071875"/>
              <a:ext cx="79000" cy="107750"/>
            </a:xfrm>
            <a:custGeom>
              <a:avLst/>
              <a:gdLst/>
              <a:ahLst/>
              <a:cxnLst/>
              <a:rect l="l" t="t" r="r" b="b"/>
              <a:pathLst>
                <a:path w="3160" h="4310" extrusionOk="0">
                  <a:moveTo>
                    <a:pt x="1332" y="1"/>
                  </a:moveTo>
                  <a:cubicBezTo>
                    <a:pt x="1139" y="1"/>
                    <a:pt x="1" y="375"/>
                    <a:pt x="14" y="462"/>
                  </a:cubicBezTo>
                  <a:cubicBezTo>
                    <a:pt x="308" y="1904"/>
                    <a:pt x="133" y="4310"/>
                    <a:pt x="1354" y="4310"/>
                  </a:cubicBezTo>
                  <a:cubicBezTo>
                    <a:pt x="1409" y="4310"/>
                    <a:pt x="1467" y="4305"/>
                    <a:pt x="1528" y="4295"/>
                  </a:cubicBezTo>
                  <a:cubicBezTo>
                    <a:pt x="3159" y="4024"/>
                    <a:pt x="2347" y="2978"/>
                    <a:pt x="1360" y="9"/>
                  </a:cubicBezTo>
                  <a:cubicBezTo>
                    <a:pt x="1358" y="3"/>
                    <a:pt x="1349" y="1"/>
                    <a:pt x="1332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3217300" y="2745850"/>
              <a:ext cx="239750" cy="257100"/>
            </a:xfrm>
            <a:custGeom>
              <a:avLst/>
              <a:gdLst/>
              <a:ahLst/>
              <a:cxnLst/>
              <a:rect l="l" t="t" r="r" b="b"/>
              <a:pathLst>
                <a:path w="9590" h="10284" extrusionOk="0">
                  <a:moveTo>
                    <a:pt x="6852" y="1"/>
                  </a:moveTo>
                  <a:cubicBezTo>
                    <a:pt x="6850" y="1"/>
                    <a:pt x="6848" y="1"/>
                    <a:pt x="6846" y="1"/>
                  </a:cubicBezTo>
                  <a:cubicBezTo>
                    <a:pt x="5230" y="8"/>
                    <a:pt x="5567" y="4118"/>
                    <a:pt x="4791" y="4118"/>
                  </a:cubicBezTo>
                  <a:cubicBezTo>
                    <a:pt x="3943" y="4111"/>
                    <a:pt x="4440" y="1"/>
                    <a:pt x="2802" y="1"/>
                  </a:cubicBezTo>
                  <a:cubicBezTo>
                    <a:pt x="710" y="1"/>
                    <a:pt x="2765" y="3277"/>
                    <a:pt x="2736" y="4798"/>
                  </a:cubicBezTo>
                  <a:cubicBezTo>
                    <a:pt x="2685" y="7515"/>
                    <a:pt x="1" y="10283"/>
                    <a:pt x="2725" y="10283"/>
                  </a:cubicBezTo>
                  <a:cubicBezTo>
                    <a:pt x="2729" y="10283"/>
                    <a:pt x="2733" y="10283"/>
                    <a:pt x="2736" y="10283"/>
                  </a:cubicBezTo>
                  <a:cubicBezTo>
                    <a:pt x="4440" y="10283"/>
                    <a:pt x="3394" y="5493"/>
                    <a:pt x="4791" y="5486"/>
                  </a:cubicBezTo>
                  <a:cubicBezTo>
                    <a:pt x="4792" y="5486"/>
                    <a:pt x="4794" y="5486"/>
                    <a:pt x="4795" y="5486"/>
                  </a:cubicBezTo>
                  <a:cubicBezTo>
                    <a:pt x="6251" y="5486"/>
                    <a:pt x="5189" y="10283"/>
                    <a:pt x="6843" y="10283"/>
                  </a:cubicBezTo>
                  <a:cubicBezTo>
                    <a:pt x="6844" y="10283"/>
                    <a:pt x="6845" y="10283"/>
                    <a:pt x="6846" y="10283"/>
                  </a:cubicBezTo>
                  <a:cubicBezTo>
                    <a:pt x="9589" y="10283"/>
                    <a:pt x="6956" y="7446"/>
                    <a:pt x="6846" y="4798"/>
                  </a:cubicBezTo>
                  <a:cubicBezTo>
                    <a:pt x="6788" y="3308"/>
                    <a:pt x="8612" y="1"/>
                    <a:pt x="6852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468675" y="2745850"/>
              <a:ext cx="239550" cy="257100"/>
            </a:xfrm>
            <a:custGeom>
              <a:avLst/>
              <a:gdLst/>
              <a:ahLst/>
              <a:cxnLst/>
              <a:rect l="l" t="t" r="r" b="b"/>
              <a:pathLst>
                <a:path w="9582" h="10284" extrusionOk="0">
                  <a:moveTo>
                    <a:pt x="6852" y="1"/>
                  </a:moveTo>
                  <a:cubicBezTo>
                    <a:pt x="6850" y="1"/>
                    <a:pt x="6848" y="1"/>
                    <a:pt x="6846" y="1"/>
                  </a:cubicBezTo>
                  <a:cubicBezTo>
                    <a:pt x="5222" y="8"/>
                    <a:pt x="5566" y="4118"/>
                    <a:pt x="4791" y="4118"/>
                  </a:cubicBezTo>
                  <a:cubicBezTo>
                    <a:pt x="3942" y="4111"/>
                    <a:pt x="4440" y="1"/>
                    <a:pt x="2801" y="1"/>
                  </a:cubicBezTo>
                  <a:cubicBezTo>
                    <a:pt x="702" y="1"/>
                    <a:pt x="2758" y="3277"/>
                    <a:pt x="2736" y="4798"/>
                  </a:cubicBezTo>
                  <a:cubicBezTo>
                    <a:pt x="2684" y="7515"/>
                    <a:pt x="0" y="10283"/>
                    <a:pt x="2725" y="10283"/>
                  </a:cubicBezTo>
                  <a:cubicBezTo>
                    <a:pt x="2728" y="10283"/>
                    <a:pt x="2732" y="10283"/>
                    <a:pt x="2736" y="10283"/>
                  </a:cubicBezTo>
                  <a:cubicBezTo>
                    <a:pt x="4440" y="10283"/>
                    <a:pt x="3394" y="5493"/>
                    <a:pt x="4791" y="5486"/>
                  </a:cubicBezTo>
                  <a:cubicBezTo>
                    <a:pt x="4792" y="5486"/>
                    <a:pt x="4793" y="5486"/>
                    <a:pt x="4794" y="5486"/>
                  </a:cubicBezTo>
                  <a:cubicBezTo>
                    <a:pt x="6251" y="5486"/>
                    <a:pt x="5189" y="10283"/>
                    <a:pt x="6842" y="10283"/>
                  </a:cubicBezTo>
                  <a:cubicBezTo>
                    <a:pt x="6843" y="10283"/>
                    <a:pt x="6845" y="10283"/>
                    <a:pt x="6846" y="10283"/>
                  </a:cubicBezTo>
                  <a:cubicBezTo>
                    <a:pt x="9581" y="10283"/>
                    <a:pt x="6956" y="7446"/>
                    <a:pt x="6846" y="4798"/>
                  </a:cubicBezTo>
                  <a:cubicBezTo>
                    <a:pt x="6787" y="3308"/>
                    <a:pt x="8612" y="1"/>
                    <a:pt x="6852" y="1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608400" y="2894650"/>
              <a:ext cx="78975" cy="107750"/>
            </a:xfrm>
            <a:custGeom>
              <a:avLst/>
              <a:gdLst/>
              <a:ahLst/>
              <a:cxnLst/>
              <a:rect l="l" t="t" r="r" b="b"/>
              <a:pathLst>
                <a:path w="3159" h="4310" extrusionOk="0">
                  <a:moveTo>
                    <a:pt x="1332" y="1"/>
                  </a:moveTo>
                  <a:cubicBezTo>
                    <a:pt x="1138" y="1"/>
                    <a:pt x="1" y="375"/>
                    <a:pt x="21" y="463"/>
                  </a:cubicBezTo>
                  <a:cubicBezTo>
                    <a:pt x="308" y="1904"/>
                    <a:pt x="133" y="4310"/>
                    <a:pt x="1360" y="4310"/>
                  </a:cubicBezTo>
                  <a:cubicBezTo>
                    <a:pt x="1415" y="4310"/>
                    <a:pt x="1473" y="4305"/>
                    <a:pt x="1535" y="4295"/>
                  </a:cubicBezTo>
                  <a:cubicBezTo>
                    <a:pt x="3158" y="4024"/>
                    <a:pt x="2354" y="2978"/>
                    <a:pt x="1359" y="9"/>
                  </a:cubicBezTo>
                  <a:cubicBezTo>
                    <a:pt x="1358" y="3"/>
                    <a:pt x="1348" y="1"/>
                    <a:pt x="1332" y="1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6916625" y="2368825"/>
              <a:ext cx="102875" cy="257100"/>
            </a:xfrm>
            <a:custGeom>
              <a:avLst/>
              <a:gdLst/>
              <a:ahLst/>
              <a:cxnLst/>
              <a:rect l="l" t="t" r="r" b="b"/>
              <a:pathLst>
                <a:path w="4115" h="10284" extrusionOk="0">
                  <a:moveTo>
                    <a:pt x="2082" y="1"/>
                  </a:moveTo>
                  <a:cubicBezTo>
                    <a:pt x="0" y="1"/>
                    <a:pt x="1430" y="3279"/>
                    <a:pt x="1408" y="4799"/>
                  </a:cubicBezTo>
                  <a:cubicBezTo>
                    <a:pt x="1357" y="7508"/>
                    <a:pt x="256" y="10284"/>
                    <a:pt x="2016" y="10284"/>
                  </a:cubicBezTo>
                  <a:cubicBezTo>
                    <a:pt x="2018" y="10284"/>
                    <a:pt x="2020" y="10284"/>
                    <a:pt x="2023" y="10284"/>
                  </a:cubicBezTo>
                  <a:cubicBezTo>
                    <a:pt x="3807" y="10269"/>
                    <a:pt x="2754" y="7534"/>
                    <a:pt x="2776" y="4799"/>
                  </a:cubicBezTo>
                  <a:cubicBezTo>
                    <a:pt x="2791" y="3365"/>
                    <a:pt x="4114" y="1"/>
                    <a:pt x="2089" y="1"/>
                  </a:cubicBezTo>
                  <a:cubicBezTo>
                    <a:pt x="2086" y="1"/>
                    <a:pt x="2084" y="1"/>
                    <a:pt x="2082" y="1"/>
                  </a:cubicBezTo>
                  <a:close/>
                </a:path>
              </a:pathLst>
            </a:custGeom>
            <a:solidFill>
              <a:srgbClr val="FF005A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6933550" y="2520250"/>
              <a:ext cx="68400" cy="104825"/>
            </a:xfrm>
            <a:custGeom>
              <a:avLst/>
              <a:gdLst/>
              <a:ahLst/>
              <a:cxnLst/>
              <a:rect l="l" t="t" r="r" b="b"/>
              <a:pathLst>
                <a:path w="2736" h="4193" extrusionOk="0">
                  <a:moveTo>
                    <a:pt x="2078" y="1"/>
                  </a:moveTo>
                  <a:cubicBezTo>
                    <a:pt x="1796" y="1"/>
                    <a:pt x="690" y="202"/>
                    <a:pt x="658" y="387"/>
                  </a:cubicBezTo>
                  <a:cubicBezTo>
                    <a:pt x="397" y="1841"/>
                    <a:pt x="0" y="4193"/>
                    <a:pt x="1286" y="4193"/>
                  </a:cubicBezTo>
                  <a:cubicBezTo>
                    <a:pt x="1333" y="4193"/>
                    <a:pt x="1382" y="4189"/>
                    <a:pt x="1434" y="4183"/>
                  </a:cubicBezTo>
                  <a:cubicBezTo>
                    <a:pt x="2735" y="4029"/>
                    <a:pt x="2282" y="2530"/>
                    <a:pt x="2143" y="14"/>
                  </a:cubicBezTo>
                  <a:cubicBezTo>
                    <a:pt x="2143" y="5"/>
                    <a:pt x="2119" y="1"/>
                    <a:pt x="2078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6899350" y="3894275"/>
              <a:ext cx="102950" cy="257275"/>
            </a:xfrm>
            <a:custGeom>
              <a:avLst/>
              <a:gdLst/>
              <a:ahLst/>
              <a:cxnLst/>
              <a:rect l="l" t="t" r="r" b="b"/>
              <a:pathLst>
                <a:path w="4118" h="10291" extrusionOk="0">
                  <a:moveTo>
                    <a:pt x="2099" y="0"/>
                  </a:moveTo>
                  <a:cubicBezTo>
                    <a:pt x="0" y="0"/>
                    <a:pt x="1441" y="3284"/>
                    <a:pt x="1412" y="4805"/>
                  </a:cubicBezTo>
                  <a:cubicBezTo>
                    <a:pt x="1361" y="7515"/>
                    <a:pt x="267" y="10290"/>
                    <a:pt x="2019" y="10290"/>
                  </a:cubicBezTo>
                  <a:cubicBezTo>
                    <a:pt x="2022" y="10290"/>
                    <a:pt x="2024" y="10290"/>
                    <a:pt x="2026" y="10290"/>
                  </a:cubicBezTo>
                  <a:cubicBezTo>
                    <a:pt x="3811" y="10276"/>
                    <a:pt x="2765" y="7533"/>
                    <a:pt x="2780" y="4805"/>
                  </a:cubicBezTo>
                  <a:cubicBezTo>
                    <a:pt x="2794" y="3372"/>
                    <a:pt x="4118" y="7"/>
                    <a:pt x="2099" y="0"/>
                  </a:cubicBezTo>
                  <a:close/>
                </a:path>
              </a:pathLst>
            </a:custGeom>
            <a:solidFill>
              <a:srgbClr val="C0C0C0"/>
            </a:solidFill>
            <a:ln w="29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6915675" y="4045800"/>
              <a:ext cx="68350" cy="104875"/>
            </a:xfrm>
            <a:custGeom>
              <a:avLst/>
              <a:gdLst/>
              <a:ahLst/>
              <a:cxnLst/>
              <a:rect l="l" t="t" r="r" b="b"/>
              <a:pathLst>
                <a:path w="2734" h="4195" extrusionOk="0">
                  <a:moveTo>
                    <a:pt x="2071" y="0"/>
                  </a:moveTo>
                  <a:cubicBezTo>
                    <a:pt x="1769" y="0"/>
                    <a:pt x="689" y="201"/>
                    <a:pt x="664" y="390"/>
                  </a:cubicBezTo>
                  <a:cubicBezTo>
                    <a:pt x="459" y="1790"/>
                    <a:pt x="1" y="4194"/>
                    <a:pt x="1292" y="4194"/>
                  </a:cubicBezTo>
                  <a:cubicBezTo>
                    <a:pt x="1337" y="4194"/>
                    <a:pt x="1383" y="4191"/>
                    <a:pt x="1432" y="4185"/>
                  </a:cubicBezTo>
                  <a:cubicBezTo>
                    <a:pt x="2734" y="4025"/>
                    <a:pt x="2397" y="2533"/>
                    <a:pt x="2149" y="17"/>
                  </a:cubicBezTo>
                  <a:cubicBezTo>
                    <a:pt x="2148" y="6"/>
                    <a:pt x="2119" y="0"/>
                    <a:pt x="2071" y="0"/>
                  </a:cubicBezTo>
                  <a:close/>
                </a:path>
              </a:pathLst>
            </a:custGeom>
            <a:solidFill>
              <a:srgbClr val="FF0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9" name="Google Shape;729;p30"/>
            <p:cNvCxnSpPr/>
            <p:nvPr/>
          </p:nvCxnSpPr>
          <p:spPr>
            <a:xfrm>
              <a:off x="1125438" y="2841700"/>
              <a:ext cx="3462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2366238" y="2841700"/>
              <a:ext cx="346200" cy="3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3600413" y="2821213"/>
              <a:ext cx="3462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 rot="10800000" flipH="1">
              <a:off x="4653163" y="2293363"/>
              <a:ext cx="558900" cy="20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 rot="10800000">
              <a:off x="4653175" y="3217225"/>
              <a:ext cx="558900" cy="20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 rot="10800000" flipH="1">
              <a:off x="6049963" y="1785975"/>
              <a:ext cx="366600" cy="13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 rot="10800000" flipH="1">
              <a:off x="6049950" y="3397325"/>
              <a:ext cx="366600" cy="13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 rot="10800000">
              <a:off x="6014488" y="3842888"/>
              <a:ext cx="366600" cy="13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 rot="10800000">
              <a:off x="6049950" y="2283063"/>
              <a:ext cx="366600" cy="13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738" name="Google Shape;738;p30"/>
          <p:cNvSpPr txBox="1"/>
          <p:nvPr/>
        </p:nvSpPr>
        <p:spPr>
          <a:xfrm>
            <a:off x="6521950" y="2066125"/>
            <a:ext cx="2075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Meiosis have 2 distinct stages: meiosis 1 and meiosis 2.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products from meiosis are 4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genetically unique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haploid cells.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44" name="Google Shape;744;p31"/>
          <p:cNvSpPr/>
          <p:nvPr/>
        </p:nvSpPr>
        <p:spPr>
          <a:xfrm>
            <a:off x="2892738" y="2564215"/>
            <a:ext cx="851495" cy="896525"/>
          </a:xfrm>
          <a:custGeom>
            <a:avLst/>
            <a:gdLst/>
            <a:ahLst/>
            <a:cxnLst/>
            <a:rect l="l" t="t" r="r" b="b"/>
            <a:pathLst>
              <a:path w="29877" h="31741" extrusionOk="0">
                <a:moveTo>
                  <a:pt x="14642" y="0"/>
                </a:moveTo>
                <a:cubicBezTo>
                  <a:pt x="13864" y="0"/>
                  <a:pt x="13074" y="78"/>
                  <a:pt x="12278" y="240"/>
                </a:cubicBezTo>
                <a:lnTo>
                  <a:pt x="12278" y="240"/>
                </a:lnTo>
                <a:cubicBezTo>
                  <a:pt x="12265" y="239"/>
                  <a:pt x="12233" y="238"/>
                  <a:pt x="12183" y="238"/>
                </a:cubicBezTo>
                <a:cubicBezTo>
                  <a:pt x="11518" y="238"/>
                  <a:pt x="7704" y="446"/>
                  <a:pt x="4098" y="5020"/>
                </a:cubicBezTo>
                <a:cubicBezTo>
                  <a:pt x="139" y="10052"/>
                  <a:pt x="1" y="13117"/>
                  <a:pt x="342" y="18604"/>
                </a:cubicBezTo>
                <a:cubicBezTo>
                  <a:pt x="676" y="24092"/>
                  <a:pt x="6301" y="31132"/>
                  <a:pt x="11723" y="31611"/>
                </a:cubicBezTo>
                <a:cubicBezTo>
                  <a:pt x="12685" y="31695"/>
                  <a:pt x="13545" y="31740"/>
                  <a:pt x="14330" y="31740"/>
                </a:cubicBezTo>
                <a:cubicBezTo>
                  <a:pt x="17967" y="31740"/>
                  <a:pt x="20019" y="30770"/>
                  <a:pt x="23308" y="28156"/>
                </a:cubicBezTo>
                <a:cubicBezTo>
                  <a:pt x="27299" y="24970"/>
                  <a:pt x="29877" y="17995"/>
                  <a:pt x="27844" y="10946"/>
                </a:cubicBezTo>
                <a:cubicBezTo>
                  <a:pt x="26043" y="4701"/>
                  <a:pt x="20700" y="0"/>
                  <a:pt x="14642" y="0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1"/>
          <p:cNvSpPr/>
          <p:nvPr/>
        </p:nvSpPr>
        <p:spPr>
          <a:xfrm>
            <a:off x="2892738" y="2530801"/>
            <a:ext cx="851495" cy="939598"/>
          </a:xfrm>
          <a:custGeom>
            <a:avLst/>
            <a:gdLst/>
            <a:ahLst/>
            <a:cxnLst/>
            <a:rect l="l" t="t" r="r" b="b"/>
            <a:pathLst>
              <a:path w="29877" h="33266" extrusionOk="0">
                <a:moveTo>
                  <a:pt x="12284" y="1423"/>
                </a:moveTo>
                <a:cubicBezTo>
                  <a:pt x="12284" y="1423"/>
                  <a:pt x="8065" y="1171"/>
                  <a:pt x="4098" y="6203"/>
                </a:cubicBezTo>
                <a:cubicBezTo>
                  <a:pt x="139" y="11235"/>
                  <a:pt x="1" y="14300"/>
                  <a:pt x="342" y="19787"/>
                </a:cubicBezTo>
                <a:cubicBezTo>
                  <a:pt x="676" y="25275"/>
                  <a:pt x="6301" y="32315"/>
                  <a:pt x="11723" y="32794"/>
                </a:cubicBezTo>
                <a:cubicBezTo>
                  <a:pt x="17138" y="33266"/>
                  <a:pt x="19308" y="32518"/>
                  <a:pt x="23308" y="29339"/>
                </a:cubicBezTo>
                <a:cubicBezTo>
                  <a:pt x="27299" y="26153"/>
                  <a:pt x="29877" y="19178"/>
                  <a:pt x="27844" y="12129"/>
                </a:cubicBezTo>
                <a:cubicBezTo>
                  <a:pt x="25804" y="5081"/>
                  <a:pt x="19268" y="0"/>
                  <a:pt x="12276" y="1423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3005114" y="2649289"/>
            <a:ext cx="296372" cy="732026"/>
          </a:xfrm>
          <a:custGeom>
            <a:avLst/>
            <a:gdLst/>
            <a:ahLst/>
            <a:cxnLst/>
            <a:rect l="l" t="t" r="r" b="b"/>
            <a:pathLst>
              <a:path w="10399" h="25917" extrusionOk="0">
                <a:moveTo>
                  <a:pt x="9293" y="106"/>
                </a:moveTo>
                <a:cubicBezTo>
                  <a:pt x="5618" y="1797"/>
                  <a:pt x="2952" y="5268"/>
                  <a:pt x="1537" y="8991"/>
                </a:cubicBezTo>
                <a:cubicBezTo>
                  <a:pt x="123" y="12706"/>
                  <a:pt x="1" y="17113"/>
                  <a:pt x="2212" y="20551"/>
                </a:cubicBezTo>
                <a:cubicBezTo>
                  <a:pt x="4000" y="23332"/>
                  <a:pt x="7024" y="24844"/>
                  <a:pt x="10081" y="25844"/>
                </a:cubicBezTo>
                <a:cubicBezTo>
                  <a:pt x="10309" y="25917"/>
                  <a:pt x="10398" y="25559"/>
                  <a:pt x="10179" y="25486"/>
                </a:cubicBezTo>
                <a:cubicBezTo>
                  <a:pt x="7561" y="24632"/>
                  <a:pt x="5065" y="23437"/>
                  <a:pt x="3236" y="21315"/>
                </a:cubicBezTo>
                <a:cubicBezTo>
                  <a:pt x="1870" y="19722"/>
                  <a:pt x="1122" y="17690"/>
                  <a:pt x="919" y="15609"/>
                </a:cubicBezTo>
                <a:cubicBezTo>
                  <a:pt x="513" y="11389"/>
                  <a:pt x="2261" y="7032"/>
                  <a:pt x="4992" y="3870"/>
                </a:cubicBezTo>
                <a:cubicBezTo>
                  <a:pt x="6228" y="2431"/>
                  <a:pt x="7748" y="1211"/>
                  <a:pt x="9480" y="415"/>
                </a:cubicBezTo>
                <a:cubicBezTo>
                  <a:pt x="9691" y="317"/>
                  <a:pt x="9504" y="0"/>
                  <a:pt x="9293" y="106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>
            <a:off x="3318357" y="2641239"/>
            <a:ext cx="269496" cy="743069"/>
          </a:xfrm>
          <a:custGeom>
            <a:avLst/>
            <a:gdLst/>
            <a:ahLst/>
            <a:cxnLst/>
            <a:rect l="l" t="t" r="r" b="b"/>
            <a:pathLst>
              <a:path w="9456" h="26308" extrusionOk="0">
                <a:moveTo>
                  <a:pt x="537" y="431"/>
                </a:moveTo>
                <a:cubicBezTo>
                  <a:pt x="2651" y="1610"/>
                  <a:pt x="4569" y="3106"/>
                  <a:pt x="6016" y="5057"/>
                </a:cubicBezTo>
                <a:cubicBezTo>
                  <a:pt x="7472" y="7008"/>
                  <a:pt x="8341" y="9341"/>
                  <a:pt x="8772" y="11723"/>
                </a:cubicBezTo>
                <a:cubicBezTo>
                  <a:pt x="9228" y="14300"/>
                  <a:pt x="9171" y="17056"/>
                  <a:pt x="7894" y="19405"/>
                </a:cubicBezTo>
                <a:cubicBezTo>
                  <a:pt x="6488" y="21999"/>
                  <a:pt x="3651" y="23633"/>
                  <a:pt x="1244" y="25177"/>
                </a:cubicBezTo>
                <a:cubicBezTo>
                  <a:pt x="895" y="25405"/>
                  <a:pt x="545" y="25633"/>
                  <a:pt x="196" y="25860"/>
                </a:cubicBezTo>
                <a:cubicBezTo>
                  <a:pt x="1" y="25990"/>
                  <a:pt x="188" y="26307"/>
                  <a:pt x="383" y="26177"/>
                </a:cubicBezTo>
                <a:cubicBezTo>
                  <a:pt x="2789" y="24608"/>
                  <a:pt x="5464" y="23129"/>
                  <a:pt x="7325" y="20893"/>
                </a:cubicBezTo>
                <a:cubicBezTo>
                  <a:pt x="8894" y="19007"/>
                  <a:pt x="9455" y="16576"/>
                  <a:pt x="9390" y="14170"/>
                </a:cubicBezTo>
                <a:cubicBezTo>
                  <a:pt x="9276" y="9406"/>
                  <a:pt x="7187" y="4870"/>
                  <a:pt x="3447" y="1911"/>
                </a:cubicBezTo>
                <a:cubicBezTo>
                  <a:pt x="2594" y="1236"/>
                  <a:pt x="1675" y="643"/>
                  <a:pt x="724" y="114"/>
                </a:cubicBezTo>
                <a:cubicBezTo>
                  <a:pt x="513" y="1"/>
                  <a:pt x="334" y="318"/>
                  <a:pt x="537" y="431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/>
          <p:nvPr/>
        </p:nvSpPr>
        <p:spPr>
          <a:xfrm>
            <a:off x="3272245" y="2665360"/>
            <a:ext cx="148542" cy="709288"/>
          </a:xfrm>
          <a:custGeom>
            <a:avLst/>
            <a:gdLst/>
            <a:ahLst/>
            <a:cxnLst/>
            <a:rect l="l" t="t" r="r" b="b"/>
            <a:pathLst>
              <a:path w="5212" h="25112" extrusionOk="0">
                <a:moveTo>
                  <a:pt x="871" y="390"/>
                </a:moveTo>
                <a:cubicBezTo>
                  <a:pt x="3049" y="4097"/>
                  <a:pt x="4797" y="8187"/>
                  <a:pt x="4813" y="12552"/>
                </a:cubicBezTo>
                <a:cubicBezTo>
                  <a:pt x="4822" y="17096"/>
                  <a:pt x="2513" y="21023"/>
                  <a:pt x="123" y="24730"/>
                </a:cubicBezTo>
                <a:cubicBezTo>
                  <a:pt x="1" y="24933"/>
                  <a:pt x="318" y="25112"/>
                  <a:pt x="440" y="24917"/>
                </a:cubicBezTo>
                <a:cubicBezTo>
                  <a:pt x="1708" y="22941"/>
                  <a:pt x="2903" y="20950"/>
                  <a:pt x="3854" y="18804"/>
                </a:cubicBezTo>
                <a:cubicBezTo>
                  <a:pt x="4724" y="16828"/>
                  <a:pt x="5163" y="14698"/>
                  <a:pt x="5179" y="12544"/>
                </a:cubicBezTo>
                <a:cubicBezTo>
                  <a:pt x="5212" y="8146"/>
                  <a:pt x="3383" y="3935"/>
                  <a:pt x="1188" y="203"/>
                </a:cubicBezTo>
                <a:cubicBezTo>
                  <a:pt x="1066" y="0"/>
                  <a:pt x="749" y="187"/>
                  <a:pt x="871" y="390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3174945" y="2674992"/>
            <a:ext cx="132326" cy="692087"/>
          </a:xfrm>
          <a:custGeom>
            <a:avLst/>
            <a:gdLst/>
            <a:ahLst/>
            <a:cxnLst/>
            <a:rect l="l" t="t" r="r" b="b"/>
            <a:pathLst>
              <a:path w="4643" h="24503" extrusionOk="0">
                <a:moveTo>
                  <a:pt x="4398" y="24121"/>
                </a:moveTo>
                <a:cubicBezTo>
                  <a:pt x="2236" y="20682"/>
                  <a:pt x="781" y="16707"/>
                  <a:pt x="488" y="12650"/>
                </a:cubicBezTo>
                <a:cubicBezTo>
                  <a:pt x="342" y="10634"/>
                  <a:pt x="545" y="8593"/>
                  <a:pt x="1179" y="6667"/>
                </a:cubicBezTo>
                <a:cubicBezTo>
                  <a:pt x="1927" y="4407"/>
                  <a:pt x="3431" y="2480"/>
                  <a:pt x="4537" y="391"/>
                </a:cubicBezTo>
                <a:cubicBezTo>
                  <a:pt x="4642" y="179"/>
                  <a:pt x="4325" y="1"/>
                  <a:pt x="4220" y="204"/>
                </a:cubicBezTo>
                <a:cubicBezTo>
                  <a:pt x="3122" y="2285"/>
                  <a:pt x="1675" y="4195"/>
                  <a:pt x="878" y="6423"/>
                </a:cubicBezTo>
                <a:cubicBezTo>
                  <a:pt x="187" y="8358"/>
                  <a:pt x="0" y="10447"/>
                  <a:pt x="114" y="12487"/>
                </a:cubicBezTo>
                <a:cubicBezTo>
                  <a:pt x="350" y="16658"/>
                  <a:pt x="1870" y="20788"/>
                  <a:pt x="4081" y="24308"/>
                </a:cubicBezTo>
                <a:cubicBezTo>
                  <a:pt x="4212" y="24503"/>
                  <a:pt x="4529" y="24324"/>
                  <a:pt x="4398" y="24121"/>
                </a:cubicBezTo>
                <a:lnTo>
                  <a:pt x="4398" y="24121"/>
                </a:ln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>
            <a:off x="3032218" y="2831582"/>
            <a:ext cx="168948" cy="126566"/>
          </a:xfrm>
          <a:custGeom>
            <a:avLst/>
            <a:gdLst/>
            <a:ahLst/>
            <a:cxnLst/>
            <a:rect l="l" t="t" r="r" b="b"/>
            <a:pathLst>
              <a:path w="5928" h="4481" extrusionOk="0">
                <a:moveTo>
                  <a:pt x="3488" y="594"/>
                </a:moveTo>
                <a:cubicBezTo>
                  <a:pt x="3488" y="594"/>
                  <a:pt x="2383" y="1"/>
                  <a:pt x="1391" y="985"/>
                </a:cubicBezTo>
                <a:cubicBezTo>
                  <a:pt x="391" y="1968"/>
                  <a:pt x="1" y="2610"/>
                  <a:pt x="82" y="3236"/>
                </a:cubicBezTo>
                <a:cubicBezTo>
                  <a:pt x="171" y="3862"/>
                  <a:pt x="976" y="3992"/>
                  <a:pt x="1188" y="3326"/>
                </a:cubicBezTo>
                <a:cubicBezTo>
                  <a:pt x="1399" y="2667"/>
                  <a:pt x="1562" y="2497"/>
                  <a:pt x="1781" y="2293"/>
                </a:cubicBezTo>
                <a:cubicBezTo>
                  <a:pt x="2001" y="2090"/>
                  <a:pt x="2814" y="1391"/>
                  <a:pt x="3236" y="1375"/>
                </a:cubicBezTo>
                <a:cubicBezTo>
                  <a:pt x="3659" y="1358"/>
                  <a:pt x="4334" y="2090"/>
                  <a:pt x="4334" y="2090"/>
                </a:cubicBezTo>
                <a:cubicBezTo>
                  <a:pt x="4334" y="2090"/>
                  <a:pt x="4732" y="3846"/>
                  <a:pt x="4756" y="3887"/>
                </a:cubicBezTo>
                <a:cubicBezTo>
                  <a:pt x="4781" y="3919"/>
                  <a:pt x="5008" y="4480"/>
                  <a:pt x="5415" y="4431"/>
                </a:cubicBezTo>
                <a:cubicBezTo>
                  <a:pt x="5821" y="4383"/>
                  <a:pt x="5927" y="4001"/>
                  <a:pt x="5821" y="3570"/>
                </a:cubicBezTo>
                <a:cubicBezTo>
                  <a:pt x="5724" y="3131"/>
                  <a:pt x="5862" y="1082"/>
                  <a:pt x="3488" y="594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3073685" y="2845592"/>
            <a:ext cx="101745" cy="112076"/>
          </a:xfrm>
          <a:custGeom>
            <a:avLst/>
            <a:gdLst/>
            <a:ahLst/>
            <a:cxnLst/>
            <a:rect l="l" t="t" r="r" b="b"/>
            <a:pathLst>
              <a:path w="3570" h="3968" extrusionOk="0">
                <a:moveTo>
                  <a:pt x="2399" y="2553"/>
                </a:moveTo>
                <a:cubicBezTo>
                  <a:pt x="2399" y="2578"/>
                  <a:pt x="2415" y="2992"/>
                  <a:pt x="2415" y="3033"/>
                </a:cubicBezTo>
                <a:cubicBezTo>
                  <a:pt x="2627" y="3001"/>
                  <a:pt x="2806" y="3009"/>
                  <a:pt x="3025" y="3017"/>
                </a:cubicBezTo>
                <a:cubicBezTo>
                  <a:pt x="3204" y="3033"/>
                  <a:pt x="3391" y="3049"/>
                  <a:pt x="3570" y="3049"/>
                </a:cubicBezTo>
                <a:cubicBezTo>
                  <a:pt x="3529" y="2870"/>
                  <a:pt x="3497" y="2318"/>
                  <a:pt x="3488" y="2212"/>
                </a:cubicBezTo>
                <a:cubicBezTo>
                  <a:pt x="3448" y="1781"/>
                  <a:pt x="2562" y="1"/>
                  <a:pt x="1269" y="676"/>
                </a:cubicBezTo>
                <a:cubicBezTo>
                  <a:pt x="1269" y="676"/>
                  <a:pt x="375" y="1269"/>
                  <a:pt x="188" y="2366"/>
                </a:cubicBezTo>
                <a:cubicBezTo>
                  <a:pt x="1" y="3472"/>
                  <a:pt x="212" y="3968"/>
                  <a:pt x="692" y="3813"/>
                </a:cubicBezTo>
                <a:cubicBezTo>
                  <a:pt x="1180" y="3659"/>
                  <a:pt x="1139" y="3131"/>
                  <a:pt x="1269" y="2586"/>
                </a:cubicBezTo>
                <a:cubicBezTo>
                  <a:pt x="1399" y="2049"/>
                  <a:pt x="1513" y="1147"/>
                  <a:pt x="1952" y="1196"/>
                </a:cubicBezTo>
                <a:cubicBezTo>
                  <a:pt x="2399" y="1253"/>
                  <a:pt x="2407" y="2171"/>
                  <a:pt x="2399" y="2553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1"/>
          <p:cNvSpPr/>
          <p:nvPr/>
        </p:nvSpPr>
        <p:spPr>
          <a:xfrm>
            <a:off x="3142512" y="2929649"/>
            <a:ext cx="33374" cy="38131"/>
          </a:xfrm>
          <a:custGeom>
            <a:avLst/>
            <a:gdLst/>
            <a:ahLst/>
            <a:cxnLst/>
            <a:rect l="l" t="t" r="r" b="b"/>
            <a:pathLst>
              <a:path w="1171" h="1350" extrusionOk="0">
                <a:moveTo>
                  <a:pt x="708" y="49"/>
                </a:moveTo>
                <a:cubicBezTo>
                  <a:pt x="464" y="33"/>
                  <a:pt x="236" y="0"/>
                  <a:pt x="0" y="57"/>
                </a:cubicBezTo>
                <a:cubicBezTo>
                  <a:pt x="49" y="585"/>
                  <a:pt x="212" y="1350"/>
                  <a:pt x="740" y="1195"/>
                </a:cubicBezTo>
                <a:cubicBezTo>
                  <a:pt x="1155" y="1073"/>
                  <a:pt x="1171" y="496"/>
                  <a:pt x="1147" y="73"/>
                </a:cubicBezTo>
                <a:cubicBezTo>
                  <a:pt x="984" y="73"/>
                  <a:pt x="870" y="57"/>
                  <a:pt x="708" y="49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1"/>
          <p:cNvSpPr/>
          <p:nvPr/>
        </p:nvSpPr>
        <p:spPr>
          <a:xfrm>
            <a:off x="3101957" y="2851580"/>
            <a:ext cx="50303" cy="20223"/>
          </a:xfrm>
          <a:custGeom>
            <a:avLst/>
            <a:gdLst/>
            <a:ahLst/>
            <a:cxnLst/>
            <a:rect l="l" t="t" r="r" b="b"/>
            <a:pathLst>
              <a:path w="1765" h="716" extrusionOk="0">
                <a:moveTo>
                  <a:pt x="1440" y="228"/>
                </a:moveTo>
                <a:cubicBezTo>
                  <a:pt x="1440" y="228"/>
                  <a:pt x="846" y="0"/>
                  <a:pt x="423" y="268"/>
                </a:cubicBezTo>
                <a:cubicBezTo>
                  <a:pt x="1" y="529"/>
                  <a:pt x="765" y="716"/>
                  <a:pt x="1269" y="577"/>
                </a:cubicBezTo>
                <a:cubicBezTo>
                  <a:pt x="1765" y="439"/>
                  <a:pt x="1570" y="268"/>
                  <a:pt x="1440" y="228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1"/>
          <p:cNvSpPr/>
          <p:nvPr/>
        </p:nvSpPr>
        <p:spPr>
          <a:xfrm>
            <a:off x="2989838" y="3019411"/>
            <a:ext cx="169147" cy="126566"/>
          </a:xfrm>
          <a:custGeom>
            <a:avLst/>
            <a:gdLst/>
            <a:ahLst/>
            <a:cxnLst/>
            <a:rect l="l" t="t" r="r" b="b"/>
            <a:pathLst>
              <a:path w="5935" h="4481" extrusionOk="0">
                <a:moveTo>
                  <a:pt x="3496" y="3887"/>
                </a:moveTo>
                <a:cubicBezTo>
                  <a:pt x="3496" y="3887"/>
                  <a:pt x="2390" y="4480"/>
                  <a:pt x="1390" y="3496"/>
                </a:cubicBezTo>
                <a:cubicBezTo>
                  <a:pt x="390" y="2513"/>
                  <a:pt x="0" y="1871"/>
                  <a:pt x="89" y="1245"/>
                </a:cubicBezTo>
                <a:cubicBezTo>
                  <a:pt x="171" y="619"/>
                  <a:pt x="976" y="489"/>
                  <a:pt x="1187" y="1147"/>
                </a:cubicBezTo>
                <a:cubicBezTo>
                  <a:pt x="1398" y="1814"/>
                  <a:pt x="1569" y="1984"/>
                  <a:pt x="1789" y="2188"/>
                </a:cubicBezTo>
                <a:cubicBezTo>
                  <a:pt x="2000" y="2391"/>
                  <a:pt x="2813" y="3090"/>
                  <a:pt x="3236" y="3106"/>
                </a:cubicBezTo>
                <a:cubicBezTo>
                  <a:pt x="3658" y="3122"/>
                  <a:pt x="4341" y="2391"/>
                  <a:pt x="4341" y="2391"/>
                </a:cubicBezTo>
                <a:cubicBezTo>
                  <a:pt x="4341" y="2391"/>
                  <a:pt x="4739" y="635"/>
                  <a:pt x="4764" y="594"/>
                </a:cubicBezTo>
                <a:cubicBezTo>
                  <a:pt x="4788" y="562"/>
                  <a:pt x="5016" y="1"/>
                  <a:pt x="5422" y="50"/>
                </a:cubicBezTo>
                <a:cubicBezTo>
                  <a:pt x="5829" y="98"/>
                  <a:pt x="5935" y="480"/>
                  <a:pt x="5829" y="911"/>
                </a:cubicBezTo>
                <a:cubicBezTo>
                  <a:pt x="5731" y="1342"/>
                  <a:pt x="5861" y="3399"/>
                  <a:pt x="3496" y="3887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1"/>
          <p:cNvSpPr/>
          <p:nvPr/>
        </p:nvSpPr>
        <p:spPr>
          <a:xfrm>
            <a:off x="3031534" y="3019863"/>
            <a:ext cx="101517" cy="111878"/>
          </a:xfrm>
          <a:custGeom>
            <a:avLst/>
            <a:gdLst/>
            <a:ahLst/>
            <a:cxnLst/>
            <a:rect l="l" t="t" r="r" b="b"/>
            <a:pathLst>
              <a:path w="3562" h="3961" extrusionOk="0">
                <a:moveTo>
                  <a:pt x="2390" y="1416"/>
                </a:moveTo>
                <a:cubicBezTo>
                  <a:pt x="2390" y="1383"/>
                  <a:pt x="2415" y="968"/>
                  <a:pt x="2415" y="936"/>
                </a:cubicBezTo>
                <a:cubicBezTo>
                  <a:pt x="2626" y="968"/>
                  <a:pt x="2805" y="960"/>
                  <a:pt x="3024" y="944"/>
                </a:cubicBezTo>
                <a:cubicBezTo>
                  <a:pt x="3195" y="936"/>
                  <a:pt x="3390" y="920"/>
                  <a:pt x="3561" y="920"/>
                </a:cubicBezTo>
                <a:cubicBezTo>
                  <a:pt x="3529" y="1098"/>
                  <a:pt x="3496" y="1643"/>
                  <a:pt x="3488" y="1749"/>
                </a:cubicBezTo>
                <a:cubicBezTo>
                  <a:pt x="3447" y="2188"/>
                  <a:pt x="2561" y="3960"/>
                  <a:pt x="1269" y="3293"/>
                </a:cubicBezTo>
                <a:cubicBezTo>
                  <a:pt x="1269" y="3293"/>
                  <a:pt x="366" y="2700"/>
                  <a:pt x="187" y="1602"/>
                </a:cubicBezTo>
                <a:cubicBezTo>
                  <a:pt x="0" y="497"/>
                  <a:pt x="212" y="1"/>
                  <a:pt x="691" y="155"/>
                </a:cubicBezTo>
                <a:cubicBezTo>
                  <a:pt x="1171" y="302"/>
                  <a:pt x="1138" y="838"/>
                  <a:pt x="1269" y="1383"/>
                </a:cubicBezTo>
                <a:cubicBezTo>
                  <a:pt x="1390" y="1920"/>
                  <a:pt x="1512" y="2822"/>
                  <a:pt x="1951" y="2765"/>
                </a:cubicBezTo>
                <a:cubicBezTo>
                  <a:pt x="2390" y="2716"/>
                  <a:pt x="2399" y="1798"/>
                  <a:pt x="2390" y="1416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1"/>
          <p:cNvSpPr/>
          <p:nvPr/>
        </p:nvSpPr>
        <p:spPr>
          <a:xfrm>
            <a:off x="3100332" y="3009780"/>
            <a:ext cx="33402" cy="38131"/>
          </a:xfrm>
          <a:custGeom>
            <a:avLst/>
            <a:gdLst/>
            <a:ahLst/>
            <a:cxnLst/>
            <a:rect l="l" t="t" r="r" b="b"/>
            <a:pathLst>
              <a:path w="1172" h="1350" extrusionOk="0">
                <a:moveTo>
                  <a:pt x="708" y="1301"/>
                </a:moveTo>
                <a:cubicBezTo>
                  <a:pt x="464" y="1317"/>
                  <a:pt x="237" y="1350"/>
                  <a:pt x="1" y="1293"/>
                </a:cubicBezTo>
                <a:cubicBezTo>
                  <a:pt x="50" y="764"/>
                  <a:pt x="212" y="0"/>
                  <a:pt x="741" y="155"/>
                </a:cubicBezTo>
                <a:cubicBezTo>
                  <a:pt x="1155" y="277"/>
                  <a:pt x="1171" y="854"/>
                  <a:pt x="1147" y="1277"/>
                </a:cubicBezTo>
                <a:cubicBezTo>
                  <a:pt x="984" y="1277"/>
                  <a:pt x="871" y="1293"/>
                  <a:pt x="708" y="1301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1"/>
          <p:cNvSpPr/>
          <p:nvPr/>
        </p:nvSpPr>
        <p:spPr>
          <a:xfrm>
            <a:off x="3059549" y="3105756"/>
            <a:ext cx="50559" cy="20223"/>
          </a:xfrm>
          <a:custGeom>
            <a:avLst/>
            <a:gdLst/>
            <a:ahLst/>
            <a:cxnLst/>
            <a:rect l="l" t="t" r="r" b="b"/>
            <a:pathLst>
              <a:path w="1774" h="716" extrusionOk="0">
                <a:moveTo>
                  <a:pt x="1448" y="480"/>
                </a:moveTo>
                <a:cubicBezTo>
                  <a:pt x="1448" y="480"/>
                  <a:pt x="855" y="716"/>
                  <a:pt x="432" y="448"/>
                </a:cubicBezTo>
                <a:cubicBezTo>
                  <a:pt x="1" y="187"/>
                  <a:pt x="773" y="0"/>
                  <a:pt x="1277" y="139"/>
                </a:cubicBezTo>
                <a:cubicBezTo>
                  <a:pt x="1773" y="269"/>
                  <a:pt x="1578" y="448"/>
                  <a:pt x="1448" y="480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1"/>
          <p:cNvSpPr/>
          <p:nvPr/>
        </p:nvSpPr>
        <p:spPr>
          <a:xfrm>
            <a:off x="3386928" y="3086691"/>
            <a:ext cx="173337" cy="133203"/>
          </a:xfrm>
          <a:custGeom>
            <a:avLst/>
            <a:gdLst/>
            <a:ahLst/>
            <a:cxnLst/>
            <a:rect l="l" t="t" r="r" b="b"/>
            <a:pathLst>
              <a:path w="6082" h="4716" extrusionOk="0">
                <a:moveTo>
                  <a:pt x="2407" y="4057"/>
                </a:moveTo>
                <a:cubicBezTo>
                  <a:pt x="2407" y="4057"/>
                  <a:pt x="3505" y="4716"/>
                  <a:pt x="4578" y="3765"/>
                </a:cubicBezTo>
                <a:cubicBezTo>
                  <a:pt x="5651" y="2813"/>
                  <a:pt x="6082" y="2179"/>
                  <a:pt x="6025" y="1529"/>
                </a:cubicBezTo>
                <a:cubicBezTo>
                  <a:pt x="5976" y="887"/>
                  <a:pt x="5155" y="716"/>
                  <a:pt x="4911" y="1383"/>
                </a:cubicBezTo>
                <a:cubicBezTo>
                  <a:pt x="4659" y="2041"/>
                  <a:pt x="4480" y="2212"/>
                  <a:pt x="4244" y="2407"/>
                </a:cubicBezTo>
                <a:cubicBezTo>
                  <a:pt x="4009" y="2602"/>
                  <a:pt x="3147" y="3277"/>
                  <a:pt x="2708" y="3269"/>
                </a:cubicBezTo>
                <a:cubicBezTo>
                  <a:pt x="2277" y="3269"/>
                  <a:pt x="1627" y="2480"/>
                  <a:pt x="1627" y="2480"/>
                </a:cubicBezTo>
                <a:cubicBezTo>
                  <a:pt x="1627" y="2480"/>
                  <a:pt x="1310" y="667"/>
                  <a:pt x="1285" y="627"/>
                </a:cubicBezTo>
                <a:cubicBezTo>
                  <a:pt x="1261" y="586"/>
                  <a:pt x="1058" y="1"/>
                  <a:pt x="635" y="33"/>
                </a:cubicBezTo>
                <a:cubicBezTo>
                  <a:pt x="220" y="66"/>
                  <a:pt x="98" y="448"/>
                  <a:pt x="180" y="895"/>
                </a:cubicBezTo>
                <a:cubicBezTo>
                  <a:pt x="253" y="1342"/>
                  <a:pt x="1" y="3431"/>
                  <a:pt x="2399" y="4057"/>
                </a:cubicBezTo>
                <a:lnTo>
                  <a:pt x="2407" y="4057"/>
                </a:ln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1"/>
          <p:cNvSpPr/>
          <p:nvPr/>
        </p:nvSpPr>
        <p:spPr>
          <a:xfrm>
            <a:off x="3415429" y="3092199"/>
            <a:ext cx="104538" cy="110946"/>
          </a:xfrm>
          <a:custGeom>
            <a:avLst/>
            <a:gdLst/>
            <a:ahLst/>
            <a:cxnLst/>
            <a:rect l="l" t="t" r="r" b="b"/>
            <a:pathLst>
              <a:path w="3668" h="3928" extrusionOk="0">
                <a:moveTo>
                  <a:pt x="1163" y="1334"/>
                </a:moveTo>
                <a:cubicBezTo>
                  <a:pt x="1171" y="1301"/>
                  <a:pt x="1171" y="879"/>
                  <a:pt x="1171" y="838"/>
                </a:cubicBezTo>
                <a:cubicBezTo>
                  <a:pt x="952" y="862"/>
                  <a:pt x="773" y="846"/>
                  <a:pt x="545" y="822"/>
                </a:cubicBezTo>
                <a:cubicBezTo>
                  <a:pt x="367" y="806"/>
                  <a:pt x="172" y="773"/>
                  <a:pt x="1" y="757"/>
                </a:cubicBezTo>
                <a:cubicBezTo>
                  <a:pt x="25" y="944"/>
                  <a:pt x="25" y="1513"/>
                  <a:pt x="33" y="1619"/>
                </a:cubicBezTo>
                <a:cubicBezTo>
                  <a:pt x="50" y="2066"/>
                  <a:pt x="863" y="3927"/>
                  <a:pt x="2220" y="3309"/>
                </a:cubicBezTo>
                <a:cubicBezTo>
                  <a:pt x="2220" y="3309"/>
                  <a:pt x="3171" y="2748"/>
                  <a:pt x="3415" y="1635"/>
                </a:cubicBezTo>
                <a:cubicBezTo>
                  <a:pt x="3667" y="521"/>
                  <a:pt x="3472" y="1"/>
                  <a:pt x="2976" y="131"/>
                </a:cubicBezTo>
                <a:cubicBezTo>
                  <a:pt x="2472" y="261"/>
                  <a:pt x="2480" y="806"/>
                  <a:pt x="2318" y="1358"/>
                </a:cubicBezTo>
                <a:cubicBezTo>
                  <a:pt x="2163" y="1903"/>
                  <a:pt x="1993" y="2814"/>
                  <a:pt x="1545" y="2740"/>
                </a:cubicBezTo>
                <a:cubicBezTo>
                  <a:pt x="1106" y="2667"/>
                  <a:pt x="1139" y="1716"/>
                  <a:pt x="1171" y="1334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1"/>
          <p:cNvSpPr/>
          <p:nvPr/>
        </p:nvSpPr>
        <p:spPr>
          <a:xfrm>
            <a:off x="3415429" y="3078189"/>
            <a:ext cx="33402" cy="39063"/>
          </a:xfrm>
          <a:custGeom>
            <a:avLst/>
            <a:gdLst/>
            <a:ahLst/>
            <a:cxnLst/>
            <a:rect l="l" t="t" r="r" b="b"/>
            <a:pathLst>
              <a:path w="1172" h="1383" extrusionOk="0">
                <a:moveTo>
                  <a:pt x="448" y="1310"/>
                </a:moveTo>
                <a:cubicBezTo>
                  <a:pt x="700" y="1334"/>
                  <a:pt x="928" y="1383"/>
                  <a:pt x="1171" y="1334"/>
                </a:cubicBezTo>
                <a:cubicBezTo>
                  <a:pt x="1147" y="798"/>
                  <a:pt x="1017" y="1"/>
                  <a:pt x="472" y="131"/>
                </a:cubicBezTo>
                <a:cubicBezTo>
                  <a:pt x="41" y="237"/>
                  <a:pt x="1" y="830"/>
                  <a:pt x="1" y="1261"/>
                </a:cubicBezTo>
                <a:cubicBezTo>
                  <a:pt x="163" y="1269"/>
                  <a:pt x="277" y="1285"/>
                  <a:pt x="448" y="1310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3482176" y="3092679"/>
            <a:ext cx="36850" cy="37453"/>
          </a:xfrm>
          <a:custGeom>
            <a:avLst/>
            <a:gdLst/>
            <a:ahLst/>
            <a:cxnLst/>
            <a:rect l="l" t="t" r="r" b="b"/>
            <a:pathLst>
              <a:path w="1293" h="1326" extrusionOk="0">
                <a:moveTo>
                  <a:pt x="781" y="1284"/>
                </a:moveTo>
                <a:cubicBezTo>
                  <a:pt x="529" y="1293"/>
                  <a:pt x="244" y="1301"/>
                  <a:pt x="0" y="1228"/>
                </a:cubicBezTo>
                <a:cubicBezTo>
                  <a:pt x="41" y="967"/>
                  <a:pt x="106" y="610"/>
                  <a:pt x="244" y="374"/>
                </a:cubicBezTo>
                <a:cubicBezTo>
                  <a:pt x="382" y="130"/>
                  <a:pt x="610" y="0"/>
                  <a:pt x="878" y="98"/>
                </a:cubicBezTo>
                <a:cubicBezTo>
                  <a:pt x="1293" y="244"/>
                  <a:pt x="1171" y="894"/>
                  <a:pt x="1130" y="1325"/>
                </a:cubicBezTo>
                <a:cubicBezTo>
                  <a:pt x="959" y="1317"/>
                  <a:pt x="943" y="1284"/>
                  <a:pt x="772" y="1284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435122" y="3177612"/>
            <a:ext cx="51927" cy="20478"/>
          </a:xfrm>
          <a:custGeom>
            <a:avLst/>
            <a:gdLst/>
            <a:ahLst/>
            <a:cxnLst/>
            <a:rect l="l" t="t" r="r" b="b"/>
            <a:pathLst>
              <a:path w="1822" h="725" extrusionOk="0">
                <a:moveTo>
                  <a:pt x="334" y="464"/>
                </a:moveTo>
                <a:cubicBezTo>
                  <a:pt x="334" y="464"/>
                  <a:pt x="928" y="724"/>
                  <a:pt x="1375" y="481"/>
                </a:cubicBezTo>
                <a:cubicBezTo>
                  <a:pt x="1822" y="237"/>
                  <a:pt x="1041" y="1"/>
                  <a:pt x="521" y="115"/>
                </a:cubicBezTo>
                <a:cubicBezTo>
                  <a:pt x="1" y="229"/>
                  <a:pt x="196" y="415"/>
                  <a:pt x="334" y="464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3383708" y="2784074"/>
            <a:ext cx="176557" cy="154331"/>
          </a:xfrm>
          <a:custGeom>
            <a:avLst/>
            <a:gdLst/>
            <a:ahLst/>
            <a:cxnLst/>
            <a:rect l="l" t="t" r="r" b="b"/>
            <a:pathLst>
              <a:path w="6195" h="5464" extrusionOk="0">
                <a:moveTo>
                  <a:pt x="2122" y="781"/>
                </a:moveTo>
                <a:cubicBezTo>
                  <a:pt x="2122" y="781"/>
                  <a:pt x="813" y="813"/>
                  <a:pt x="415" y="2219"/>
                </a:cubicBezTo>
                <a:cubicBezTo>
                  <a:pt x="16" y="3626"/>
                  <a:pt x="0" y="4414"/>
                  <a:pt x="398" y="4935"/>
                </a:cubicBezTo>
                <a:cubicBezTo>
                  <a:pt x="805" y="5463"/>
                  <a:pt x="1593" y="5162"/>
                  <a:pt x="1447" y="4447"/>
                </a:cubicBezTo>
                <a:cubicBezTo>
                  <a:pt x="1301" y="3740"/>
                  <a:pt x="1358" y="3504"/>
                  <a:pt x="1455" y="3203"/>
                </a:cubicBezTo>
                <a:cubicBezTo>
                  <a:pt x="1545" y="2910"/>
                  <a:pt x="1919" y="1854"/>
                  <a:pt x="2293" y="1618"/>
                </a:cubicBezTo>
                <a:cubicBezTo>
                  <a:pt x="2667" y="1382"/>
                  <a:pt x="3666" y="1699"/>
                  <a:pt x="3666" y="1699"/>
                </a:cubicBezTo>
                <a:cubicBezTo>
                  <a:pt x="3666" y="1699"/>
                  <a:pt x="4935" y="3081"/>
                  <a:pt x="4975" y="3106"/>
                </a:cubicBezTo>
                <a:cubicBezTo>
                  <a:pt x="5016" y="3122"/>
                  <a:pt x="5512" y="3512"/>
                  <a:pt x="5853" y="3260"/>
                </a:cubicBezTo>
                <a:cubicBezTo>
                  <a:pt x="6195" y="3000"/>
                  <a:pt x="6097" y="2602"/>
                  <a:pt x="5780" y="2260"/>
                </a:cubicBezTo>
                <a:cubicBezTo>
                  <a:pt x="5463" y="1927"/>
                  <a:pt x="4528" y="0"/>
                  <a:pt x="2122" y="781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3418449" y="2795768"/>
            <a:ext cx="108927" cy="135971"/>
          </a:xfrm>
          <a:custGeom>
            <a:avLst/>
            <a:gdLst/>
            <a:ahLst/>
            <a:cxnLst/>
            <a:rect l="l" t="t" r="r" b="b"/>
            <a:pathLst>
              <a:path w="3822" h="4814" extrusionOk="0">
                <a:moveTo>
                  <a:pt x="2504" y="2407"/>
                </a:moveTo>
                <a:cubicBezTo>
                  <a:pt x="2513" y="2423"/>
                  <a:pt x="2748" y="2797"/>
                  <a:pt x="2765" y="2830"/>
                </a:cubicBezTo>
                <a:cubicBezTo>
                  <a:pt x="2943" y="2683"/>
                  <a:pt x="3106" y="2602"/>
                  <a:pt x="3317" y="2496"/>
                </a:cubicBezTo>
                <a:cubicBezTo>
                  <a:pt x="3480" y="2415"/>
                  <a:pt x="3659" y="2334"/>
                  <a:pt x="3821" y="2253"/>
                </a:cubicBezTo>
                <a:cubicBezTo>
                  <a:pt x="3699" y="2098"/>
                  <a:pt x="3382" y="1618"/>
                  <a:pt x="3317" y="1529"/>
                </a:cubicBezTo>
                <a:cubicBezTo>
                  <a:pt x="3057" y="1163"/>
                  <a:pt x="1334" y="1"/>
                  <a:pt x="513" y="1285"/>
                </a:cubicBezTo>
                <a:cubicBezTo>
                  <a:pt x="513" y="1285"/>
                  <a:pt x="1" y="2285"/>
                  <a:pt x="399" y="3374"/>
                </a:cubicBezTo>
                <a:cubicBezTo>
                  <a:pt x="805" y="4472"/>
                  <a:pt x="1252" y="4813"/>
                  <a:pt x="1610" y="4431"/>
                </a:cubicBezTo>
                <a:cubicBezTo>
                  <a:pt x="1968" y="4041"/>
                  <a:pt x="1667" y="3578"/>
                  <a:pt x="1496" y="3017"/>
                </a:cubicBezTo>
                <a:cubicBezTo>
                  <a:pt x="1334" y="2456"/>
                  <a:pt x="976" y="1586"/>
                  <a:pt x="1399" y="1399"/>
                </a:cubicBezTo>
                <a:cubicBezTo>
                  <a:pt x="1813" y="1220"/>
                  <a:pt x="2301" y="2057"/>
                  <a:pt x="2488" y="2407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3497224" y="2859375"/>
            <a:ext cx="44973" cy="46181"/>
          </a:xfrm>
          <a:custGeom>
            <a:avLst/>
            <a:gdLst/>
            <a:ahLst/>
            <a:cxnLst/>
            <a:rect l="l" t="t" r="r" b="b"/>
            <a:pathLst>
              <a:path w="1578" h="1635" extrusionOk="0">
                <a:moveTo>
                  <a:pt x="651" y="204"/>
                </a:moveTo>
                <a:cubicBezTo>
                  <a:pt x="415" y="318"/>
                  <a:pt x="196" y="399"/>
                  <a:pt x="1" y="578"/>
                </a:cubicBezTo>
                <a:cubicBezTo>
                  <a:pt x="318" y="1025"/>
                  <a:pt x="870" y="1635"/>
                  <a:pt x="1269" y="1220"/>
                </a:cubicBezTo>
                <a:cubicBezTo>
                  <a:pt x="1578" y="895"/>
                  <a:pt x="1293" y="366"/>
                  <a:pt x="1057" y="1"/>
                </a:cubicBezTo>
                <a:cubicBezTo>
                  <a:pt x="919" y="82"/>
                  <a:pt x="805" y="122"/>
                  <a:pt x="651" y="204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3433041" y="2883948"/>
            <a:ext cx="37107" cy="44119"/>
          </a:xfrm>
          <a:custGeom>
            <a:avLst/>
            <a:gdLst/>
            <a:ahLst/>
            <a:cxnLst/>
            <a:rect l="l" t="t" r="r" b="b"/>
            <a:pathLst>
              <a:path w="1302" h="1562" extrusionOk="0">
                <a:moveTo>
                  <a:pt x="326" y="382"/>
                </a:moveTo>
                <a:cubicBezTo>
                  <a:pt x="537" y="236"/>
                  <a:pt x="773" y="82"/>
                  <a:pt x="1017" y="0"/>
                </a:cubicBezTo>
                <a:cubicBezTo>
                  <a:pt x="1131" y="252"/>
                  <a:pt x="1277" y="586"/>
                  <a:pt x="1285" y="870"/>
                </a:cubicBezTo>
                <a:cubicBezTo>
                  <a:pt x="1301" y="1155"/>
                  <a:pt x="1179" y="1391"/>
                  <a:pt x="895" y="1456"/>
                </a:cubicBezTo>
                <a:cubicBezTo>
                  <a:pt x="456" y="1561"/>
                  <a:pt x="204" y="935"/>
                  <a:pt x="1" y="545"/>
                </a:cubicBezTo>
                <a:cubicBezTo>
                  <a:pt x="147" y="456"/>
                  <a:pt x="180" y="472"/>
                  <a:pt x="326" y="382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3426572" y="2808167"/>
            <a:ext cx="44489" cy="29657"/>
          </a:xfrm>
          <a:custGeom>
            <a:avLst/>
            <a:gdLst/>
            <a:ahLst/>
            <a:cxnLst/>
            <a:rect l="l" t="t" r="r" b="b"/>
            <a:pathLst>
              <a:path w="1561" h="1050" extrusionOk="0">
                <a:moveTo>
                  <a:pt x="1154" y="33"/>
                </a:moveTo>
                <a:cubicBezTo>
                  <a:pt x="1154" y="33"/>
                  <a:pt x="496" y="131"/>
                  <a:pt x="252" y="586"/>
                </a:cubicBezTo>
                <a:cubicBezTo>
                  <a:pt x="0" y="1049"/>
                  <a:pt x="797" y="814"/>
                  <a:pt x="1179" y="432"/>
                </a:cubicBezTo>
                <a:cubicBezTo>
                  <a:pt x="1561" y="49"/>
                  <a:pt x="1293" y="1"/>
                  <a:pt x="1154" y="33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3226160" y="2875899"/>
            <a:ext cx="141103" cy="77871"/>
          </a:xfrm>
          <a:custGeom>
            <a:avLst/>
            <a:gdLst/>
            <a:ahLst/>
            <a:cxnLst/>
            <a:rect l="l" t="t" r="r" b="b"/>
            <a:pathLst>
              <a:path w="4951" h="2757" extrusionOk="0">
                <a:moveTo>
                  <a:pt x="2528" y="163"/>
                </a:moveTo>
                <a:cubicBezTo>
                  <a:pt x="2528" y="163"/>
                  <a:pt x="1561" y="1"/>
                  <a:pt x="894" y="773"/>
                </a:cubicBezTo>
                <a:cubicBezTo>
                  <a:pt x="220" y="1554"/>
                  <a:pt x="0" y="2017"/>
                  <a:pt x="146" y="2383"/>
                </a:cubicBezTo>
                <a:cubicBezTo>
                  <a:pt x="301" y="2757"/>
                  <a:pt x="967" y="2684"/>
                  <a:pt x="1049" y="2245"/>
                </a:cubicBezTo>
                <a:cubicBezTo>
                  <a:pt x="1130" y="1806"/>
                  <a:pt x="1236" y="1667"/>
                  <a:pt x="1382" y="1505"/>
                </a:cubicBezTo>
                <a:cubicBezTo>
                  <a:pt x="1528" y="1342"/>
                  <a:pt x="2089" y="773"/>
                  <a:pt x="2431" y="684"/>
                </a:cubicBezTo>
                <a:cubicBezTo>
                  <a:pt x="2764" y="594"/>
                  <a:pt x="3406" y="928"/>
                  <a:pt x="3406" y="928"/>
                </a:cubicBezTo>
                <a:cubicBezTo>
                  <a:pt x="3406" y="928"/>
                  <a:pt x="3967" y="1928"/>
                  <a:pt x="3992" y="1944"/>
                </a:cubicBezTo>
                <a:cubicBezTo>
                  <a:pt x="4016" y="1960"/>
                  <a:pt x="4276" y="2261"/>
                  <a:pt x="4601" y="2163"/>
                </a:cubicBezTo>
                <a:cubicBezTo>
                  <a:pt x="4918" y="2058"/>
                  <a:pt x="4951" y="1806"/>
                  <a:pt x="4805" y="1562"/>
                </a:cubicBezTo>
                <a:cubicBezTo>
                  <a:pt x="4666" y="1318"/>
                  <a:pt x="4496" y="42"/>
                  <a:pt x="2520" y="163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3264606" y="2876125"/>
            <a:ext cx="80199" cy="80414"/>
          </a:xfrm>
          <a:custGeom>
            <a:avLst/>
            <a:gdLst/>
            <a:ahLst/>
            <a:cxnLst/>
            <a:rect l="l" t="t" r="r" b="b"/>
            <a:pathLst>
              <a:path w="2814" h="2847" extrusionOk="0">
                <a:moveTo>
                  <a:pt x="1805" y="1586"/>
                </a:moveTo>
                <a:cubicBezTo>
                  <a:pt x="1805" y="1602"/>
                  <a:pt x="1878" y="1854"/>
                  <a:pt x="1878" y="1879"/>
                </a:cubicBezTo>
                <a:cubicBezTo>
                  <a:pt x="2049" y="1822"/>
                  <a:pt x="2196" y="1789"/>
                  <a:pt x="2374" y="1757"/>
                </a:cubicBezTo>
                <a:cubicBezTo>
                  <a:pt x="2513" y="1733"/>
                  <a:pt x="2667" y="1716"/>
                  <a:pt x="2813" y="1684"/>
                </a:cubicBezTo>
                <a:cubicBezTo>
                  <a:pt x="2756" y="1578"/>
                  <a:pt x="2659" y="1253"/>
                  <a:pt x="2634" y="1188"/>
                </a:cubicBezTo>
                <a:cubicBezTo>
                  <a:pt x="2545" y="928"/>
                  <a:pt x="1594" y="1"/>
                  <a:pt x="643" y="643"/>
                </a:cubicBezTo>
                <a:cubicBezTo>
                  <a:pt x="643" y="643"/>
                  <a:pt x="1" y="1163"/>
                  <a:pt x="1" y="1871"/>
                </a:cubicBezTo>
                <a:cubicBezTo>
                  <a:pt x="1" y="2578"/>
                  <a:pt x="236" y="2846"/>
                  <a:pt x="610" y="2667"/>
                </a:cubicBezTo>
                <a:cubicBezTo>
                  <a:pt x="976" y="2489"/>
                  <a:pt x="879" y="2163"/>
                  <a:pt x="903" y="1814"/>
                </a:cubicBezTo>
                <a:cubicBezTo>
                  <a:pt x="927" y="1456"/>
                  <a:pt x="903" y="887"/>
                  <a:pt x="1269" y="838"/>
                </a:cubicBezTo>
                <a:cubicBezTo>
                  <a:pt x="1626" y="790"/>
                  <a:pt x="1757" y="1359"/>
                  <a:pt x="1805" y="1586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3318130" y="2923661"/>
            <a:ext cx="30609" cy="26663"/>
          </a:xfrm>
          <a:custGeom>
            <a:avLst/>
            <a:gdLst/>
            <a:ahLst/>
            <a:cxnLst/>
            <a:rect l="l" t="t" r="r" b="b"/>
            <a:pathLst>
              <a:path w="1074" h="944" extrusionOk="0">
                <a:moveTo>
                  <a:pt x="578" y="66"/>
                </a:moveTo>
                <a:cubicBezTo>
                  <a:pt x="374" y="98"/>
                  <a:pt x="187" y="115"/>
                  <a:pt x="0" y="196"/>
                </a:cubicBezTo>
                <a:cubicBezTo>
                  <a:pt x="114" y="505"/>
                  <a:pt x="350" y="944"/>
                  <a:pt x="756" y="757"/>
                </a:cubicBezTo>
                <a:cubicBezTo>
                  <a:pt x="1074" y="610"/>
                  <a:pt x="1009" y="253"/>
                  <a:pt x="935" y="1"/>
                </a:cubicBezTo>
                <a:cubicBezTo>
                  <a:pt x="805" y="33"/>
                  <a:pt x="708" y="41"/>
                  <a:pt x="578" y="66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1"/>
          <p:cNvSpPr/>
          <p:nvPr/>
        </p:nvSpPr>
        <p:spPr>
          <a:xfrm>
            <a:off x="3276662" y="2883496"/>
            <a:ext cx="40327" cy="13332"/>
          </a:xfrm>
          <a:custGeom>
            <a:avLst/>
            <a:gdLst/>
            <a:ahLst/>
            <a:cxnLst/>
            <a:rect l="l" t="t" r="r" b="b"/>
            <a:pathLst>
              <a:path w="1415" h="472" extrusionOk="0">
                <a:moveTo>
                  <a:pt x="1122" y="33"/>
                </a:moveTo>
                <a:cubicBezTo>
                  <a:pt x="1122" y="33"/>
                  <a:pt x="610" y="0"/>
                  <a:pt x="309" y="236"/>
                </a:cubicBezTo>
                <a:cubicBezTo>
                  <a:pt x="0" y="472"/>
                  <a:pt x="651" y="447"/>
                  <a:pt x="1033" y="277"/>
                </a:cubicBezTo>
                <a:cubicBezTo>
                  <a:pt x="1415" y="106"/>
                  <a:pt x="1228" y="33"/>
                  <a:pt x="1122" y="33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1"/>
          <p:cNvSpPr/>
          <p:nvPr/>
        </p:nvSpPr>
        <p:spPr>
          <a:xfrm>
            <a:off x="3224991" y="3076579"/>
            <a:ext cx="141132" cy="77871"/>
          </a:xfrm>
          <a:custGeom>
            <a:avLst/>
            <a:gdLst/>
            <a:ahLst/>
            <a:cxnLst/>
            <a:rect l="l" t="t" r="r" b="b"/>
            <a:pathLst>
              <a:path w="4952" h="2757" extrusionOk="0">
                <a:moveTo>
                  <a:pt x="2529" y="2594"/>
                </a:moveTo>
                <a:cubicBezTo>
                  <a:pt x="2529" y="2594"/>
                  <a:pt x="1561" y="2757"/>
                  <a:pt x="895" y="1985"/>
                </a:cubicBezTo>
                <a:cubicBezTo>
                  <a:pt x="220" y="1204"/>
                  <a:pt x="0" y="741"/>
                  <a:pt x="147" y="375"/>
                </a:cubicBezTo>
                <a:cubicBezTo>
                  <a:pt x="301" y="1"/>
                  <a:pt x="968" y="74"/>
                  <a:pt x="1049" y="513"/>
                </a:cubicBezTo>
                <a:cubicBezTo>
                  <a:pt x="1130" y="952"/>
                  <a:pt x="1236" y="1090"/>
                  <a:pt x="1382" y="1253"/>
                </a:cubicBezTo>
                <a:cubicBezTo>
                  <a:pt x="1529" y="1415"/>
                  <a:pt x="2090" y="1985"/>
                  <a:pt x="2431" y="2074"/>
                </a:cubicBezTo>
                <a:cubicBezTo>
                  <a:pt x="2764" y="2163"/>
                  <a:pt x="3407" y="1830"/>
                  <a:pt x="3407" y="1830"/>
                </a:cubicBezTo>
                <a:cubicBezTo>
                  <a:pt x="3407" y="1830"/>
                  <a:pt x="3968" y="830"/>
                  <a:pt x="3992" y="814"/>
                </a:cubicBezTo>
                <a:cubicBezTo>
                  <a:pt x="4016" y="798"/>
                  <a:pt x="4277" y="497"/>
                  <a:pt x="4602" y="594"/>
                </a:cubicBezTo>
                <a:cubicBezTo>
                  <a:pt x="4919" y="700"/>
                  <a:pt x="4951" y="952"/>
                  <a:pt x="4805" y="1196"/>
                </a:cubicBezTo>
                <a:cubicBezTo>
                  <a:pt x="4667" y="1440"/>
                  <a:pt x="4496" y="2716"/>
                  <a:pt x="2521" y="2594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1"/>
          <p:cNvSpPr/>
          <p:nvPr/>
        </p:nvSpPr>
        <p:spPr>
          <a:xfrm>
            <a:off x="3263438" y="3073840"/>
            <a:ext cx="80199" cy="80385"/>
          </a:xfrm>
          <a:custGeom>
            <a:avLst/>
            <a:gdLst/>
            <a:ahLst/>
            <a:cxnLst/>
            <a:rect l="l" t="t" r="r" b="b"/>
            <a:pathLst>
              <a:path w="2814" h="2846" extrusionOk="0">
                <a:moveTo>
                  <a:pt x="1806" y="1260"/>
                </a:moveTo>
                <a:cubicBezTo>
                  <a:pt x="1806" y="1244"/>
                  <a:pt x="1879" y="992"/>
                  <a:pt x="1879" y="968"/>
                </a:cubicBezTo>
                <a:cubicBezTo>
                  <a:pt x="2050" y="1025"/>
                  <a:pt x="2196" y="1057"/>
                  <a:pt x="2375" y="1090"/>
                </a:cubicBezTo>
                <a:cubicBezTo>
                  <a:pt x="2513" y="1114"/>
                  <a:pt x="2667" y="1130"/>
                  <a:pt x="2814" y="1163"/>
                </a:cubicBezTo>
                <a:cubicBezTo>
                  <a:pt x="2757" y="1269"/>
                  <a:pt x="2659" y="1594"/>
                  <a:pt x="2635" y="1659"/>
                </a:cubicBezTo>
                <a:cubicBezTo>
                  <a:pt x="2545" y="1919"/>
                  <a:pt x="1594" y="2846"/>
                  <a:pt x="643" y="2203"/>
                </a:cubicBezTo>
                <a:cubicBezTo>
                  <a:pt x="643" y="2203"/>
                  <a:pt x="1" y="1683"/>
                  <a:pt x="1" y="976"/>
                </a:cubicBezTo>
                <a:cubicBezTo>
                  <a:pt x="1" y="269"/>
                  <a:pt x="237" y="0"/>
                  <a:pt x="611" y="179"/>
                </a:cubicBezTo>
                <a:cubicBezTo>
                  <a:pt x="976" y="358"/>
                  <a:pt x="879" y="683"/>
                  <a:pt x="903" y="1033"/>
                </a:cubicBezTo>
                <a:cubicBezTo>
                  <a:pt x="928" y="1391"/>
                  <a:pt x="903" y="1960"/>
                  <a:pt x="1269" y="2008"/>
                </a:cubicBezTo>
                <a:cubicBezTo>
                  <a:pt x="1627" y="2057"/>
                  <a:pt x="1757" y="1496"/>
                  <a:pt x="1806" y="1260"/>
                </a:cubicBezTo>
                <a:close/>
              </a:path>
            </a:pathLst>
          </a:custGeom>
          <a:solidFill>
            <a:srgbClr val="0D7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1"/>
          <p:cNvSpPr/>
          <p:nvPr/>
        </p:nvSpPr>
        <p:spPr>
          <a:xfrm>
            <a:off x="3316961" y="3080025"/>
            <a:ext cx="30609" cy="26663"/>
          </a:xfrm>
          <a:custGeom>
            <a:avLst/>
            <a:gdLst/>
            <a:ahLst/>
            <a:cxnLst/>
            <a:rect l="l" t="t" r="r" b="b"/>
            <a:pathLst>
              <a:path w="1074" h="944" extrusionOk="0">
                <a:moveTo>
                  <a:pt x="578" y="879"/>
                </a:moveTo>
                <a:cubicBezTo>
                  <a:pt x="375" y="846"/>
                  <a:pt x="188" y="830"/>
                  <a:pt x="1" y="749"/>
                </a:cubicBezTo>
                <a:cubicBezTo>
                  <a:pt x="115" y="440"/>
                  <a:pt x="359" y="1"/>
                  <a:pt x="757" y="188"/>
                </a:cubicBezTo>
                <a:cubicBezTo>
                  <a:pt x="1074" y="334"/>
                  <a:pt x="1009" y="692"/>
                  <a:pt x="936" y="944"/>
                </a:cubicBezTo>
                <a:cubicBezTo>
                  <a:pt x="806" y="911"/>
                  <a:pt x="708" y="903"/>
                  <a:pt x="578" y="879"/>
                </a:cubicBezTo>
                <a:close/>
              </a:path>
            </a:pathLst>
          </a:custGeom>
          <a:solidFill>
            <a:srgbClr val="C316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1"/>
          <p:cNvSpPr/>
          <p:nvPr/>
        </p:nvSpPr>
        <p:spPr>
          <a:xfrm>
            <a:off x="3275493" y="3133549"/>
            <a:ext cx="40356" cy="13332"/>
          </a:xfrm>
          <a:custGeom>
            <a:avLst/>
            <a:gdLst/>
            <a:ahLst/>
            <a:cxnLst/>
            <a:rect l="l" t="t" r="r" b="b"/>
            <a:pathLst>
              <a:path w="1416" h="472" extrusionOk="0">
                <a:moveTo>
                  <a:pt x="1123" y="439"/>
                </a:moveTo>
                <a:cubicBezTo>
                  <a:pt x="1123" y="439"/>
                  <a:pt x="610" y="472"/>
                  <a:pt x="310" y="236"/>
                </a:cubicBezTo>
                <a:cubicBezTo>
                  <a:pt x="1" y="0"/>
                  <a:pt x="651" y="24"/>
                  <a:pt x="1033" y="195"/>
                </a:cubicBezTo>
                <a:cubicBezTo>
                  <a:pt x="1415" y="366"/>
                  <a:pt x="1228" y="439"/>
                  <a:pt x="1123" y="439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1"/>
          <p:cNvSpPr/>
          <p:nvPr/>
        </p:nvSpPr>
        <p:spPr>
          <a:xfrm>
            <a:off x="3312116" y="2680274"/>
            <a:ext cx="140419" cy="143089"/>
          </a:xfrm>
          <a:custGeom>
            <a:avLst/>
            <a:gdLst/>
            <a:ahLst/>
            <a:cxnLst/>
            <a:rect l="l" t="t" r="r" b="b"/>
            <a:pathLst>
              <a:path w="4927" h="5066" extrusionOk="0">
                <a:moveTo>
                  <a:pt x="211" y="407"/>
                </a:moveTo>
                <a:cubicBezTo>
                  <a:pt x="1163" y="814"/>
                  <a:pt x="2016" y="1423"/>
                  <a:pt x="2780" y="2114"/>
                </a:cubicBezTo>
                <a:cubicBezTo>
                  <a:pt x="3569" y="2830"/>
                  <a:pt x="4349" y="3748"/>
                  <a:pt x="4536" y="4838"/>
                </a:cubicBezTo>
                <a:cubicBezTo>
                  <a:pt x="4577" y="5065"/>
                  <a:pt x="4927" y="4968"/>
                  <a:pt x="4886" y="4740"/>
                </a:cubicBezTo>
                <a:cubicBezTo>
                  <a:pt x="4707" y="3683"/>
                  <a:pt x="3992" y="2797"/>
                  <a:pt x="3252" y="2057"/>
                </a:cubicBezTo>
                <a:cubicBezTo>
                  <a:pt x="2439" y="1244"/>
                  <a:pt x="1455" y="545"/>
                  <a:pt x="398" y="90"/>
                </a:cubicBezTo>
                <a:cubicBezTo>
                  <a:pt x="187" y="1"/>
                  <a:pt x="0" y="310"/>
                  <a:pt x="211" y="407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1"/>
          <p:cNvSpPr/>
          <p:nvPr/>
        </p:nvSpPr>
        <p:spPr>
          <a:xfrm>
            <a:off x="3296584" y="3185662"/>
            <a:ext cx="167067" cy="168792"/>
          </a:xfrm>
          <a:custGeom>
            <a:avLst/>
            <a:gdLst/>
            <a:ahLst/>
            <a:cxnLst/>
            <a:rect l="l" t="t" r="r" b="b"/>
            <a:pathLst>
              <a:path w="5862" h="5976" extrusionOk="0">
                <a:moveTo>
                  <a:pt x="5480" y="236"/>
                </a:moveTo>
                <a:cubicBezTo>
                  <a:pt x="5374" y="1529"/>
                  <a:pt x="4374" y="2602"/>
                  <a:pt x="3464" y="3431"/>
                </a:cubicBezTo>
                <a:cubicBezTo>
                  <a:pt x="2512" y="4301"/>
                  <a:pt x="1399" y="5049"/>
                  <a:pt x="220" y="5569"/>
                </a:cubicBezTo>
                <a:cubicBezTo>
                  <a:pt x="0" y="5658"/>
                  <a:pt x="187" y="5976"/>
                  <a:pt x="399" y="5886"/>
                </a:cubicBezTo>
                <a:cubicBezTo>
                  <a:pt x="1659" y="5333"/>
                  <a:pt x="2813" y="4520"/>
                  <a:pt x="3829" y="3594"/>
                </a:cubicBezTo>
                <a:cubicBezTo>
                  <a:pt x="4781" y="2724"/>
                  <a:pt x="5732" y="1578"/>
                  <a:pt x="5845" y="236"/>
                </a:cubicBezTo>
                <a:cubicBezTo>
                  <a:pt x="5862" y="0"/>
                  <a:pt x="5496" y="0"/>
                  <a:pt x="5480" y="236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1"/>
          <p:cNvSpPr/>
          <p:nvPr/>
        </p:nvSpPr>
        <p:spPr>
          <a:xfrm>
            <a:off x="3267143" y="2686233"/>
            <a:ext cx="39672" cy="207855"/>
          </a:xfrm>
          <a:custGeom>
            <a:avLst/>
            <a:gdLst/>
            <a:ahLst/>
            <a:cxnLst/>
            <a:rect l="l" t="t" r="r" b="b"/>
            <a:pathLst>
              <a:path w="1392" h="7359" extrusionOk="0">
                <a:moveTo>
                  <a:pt x="985" y="212"/>
                </a:moveTo>
                <a:cubicBezTo>
                  <a:pt x="1" y="2505"/>
                  <a:pt x="310" y="4781"/>
                  <a:pt x="895" y="7130"/>
                </a:cubicBezTo>
                <a:cubicBezTo>
                  <a:pt x="952" y="7358"/>
                  <a:pt x="1302" y="7261"/>
                  <a:pt x="1245" y="7033"/>
                </a:cubicBezTo>
                <a:cubicBezTo>
                  <a:pt x="692" y="4797"/>
                  <a:pt x="367" y="2586"/>
                  <a:pt x="1294" y="399"/>
                </a:cubicBezTo>
                <a:cubicBezTo>
                  <a:pt x="1391" y="188"/>
                  <a:pt x="1074" y="1"/>
                  <a:pt x="985" y="212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1"/>
          <p:cNvSpPr/>
          <p:nvPr/>
        </p:nvSpPr>
        <p:spPr>
          <a:xfrm>
            <a:off x="3275037" y="3136741"/>
            <a:ext cx="51927" cy="209437"/>
          </a:xfrm>
          <a:custGeom>
            <a:avLst/>
            <a:gdLst/>
            <a:ahLst/>
            <a:cxnLst/>
            <a:rect l="l" t="t" r="r" b="b"/>
            <a:pathLst>
              <a:path w="1822" h="7415" extrusionOk="0">
                <a:moveTo>
                  <a:pt x="553" y="228"/>
                </a:moveTo>
                <a:cubicBezTo>
                  <a:pt x="0" y="2570"/>
                  <a:pt x="155" y="5106"/>
                  <a:pt x="1382" y="7212"/>
                </a:cubicBezTo>
                <a:cubicBezTo>
                  <a:pt x="1504" y="7415"/>
                  <a:pt x="1821" y="7228"/>
                  <a:pt x="1699" y="7025"/>
                </a:cubicBezTo>
                <a:cubicBezTo>
                  <a:pt x="521" y="5000"/>
                  <a:pt x="374" y="2570"/>
                  <a:pt x="903" y="326"/>
                </a:cubicBezTo>
                <a:cubicBezTo>
                  <a:pt x="960" y="98"/>
                  <a:pt x="602" y="1"/>
                  <a:pt x="553" y="228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1"/>
          <p:cNvSpPr/>
          <p:nvPr/>
        </p:nvSpPr>
        <p:spPr>
          <a:xfrm>
            <a:off x="3080867" y="3113552"/>
            <a:ext cx="217369" cy="243670"/>
          </a:xfrm>
          <a:custGeom>
            <a:avLst/>
            <a:gdLst/>
            <a:ahLst/>
            <a:cxnLst/>
            <a:rect l="l" t="t" r="r" b="b"/>
            <a:pathLst>
              <a:path w="7627" h="8627" extrusionOk="0">
                <a:moveTo>
                  <a:pt x="7431" y="8187"/>
                </a:moveTo>
                <a:cubicBezTo>
                  <a:pt x="5903" y="7268"/>
                  <a:pt x="4366" y="6325"/>
                  <a:pt x="3066" y="5098"/>
                </a:cubicBezTo>
                <a:cubicBezTo>
                  <a:pt x="1676" y="3773"/>
                  <a:pt x="757" y="2123"/>
                  <a:pt x="399" y="237"/>
                </a:cubicBezTo>
                <a:cubicBezTo>
                  <a:pt x="359" y="1"/>
                  <a:pt x="1" y="106"/>
                  <a:pt x="50" y="334"/>
                </a:cubicBezTo>
                <a:cubicBezTo>
                  <a:pt x="399" y="2196"/>
                  <a:pt x="1285" y="3813"/>
                  <a:pt x="2610" y="5163"/>
                </a:cubicBezTo>
                <a:cubicBezTo>
                  <a:pt x="3952" y="6521"/>
                  <a:pt x="5618" y="7520"/>
                  <a:pt x="7244" y="8504"/>
                </a:cubicBezTo>
                <a:cubicBezTo>
                  <a:pt x="7447" y="8626"/>
                  <a:pt x="7626" y="8309"/>
                  <a:pt x="7431" y="8187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3121651" y="2677280"/>
            <a:ext cx="161766" cy="190174"/>
          </a:xfrm>
          <a:custGeom>
            <a:avLst/>
            <a:gdLst/>
            <a:ahLst/>
            <a:cxnLst/>
            <a:rect l="l" t="t" r="r" b="b"/>
            <a:pathLst>
              <a:path w="5676" h="6733" extrusionOk="0">
                <a:moveTo>
                  <a:pt x="5236" y="155"/>
                </a:moveTo>
                <a:cubicBezTo>
                  <a:pt x="3301" y="1854"/>
                  <a:pt x="464" y="3635"/>
                  <a:pt x="41" y="6399"/>
                </a:cubicBezTo>
                <a:cubicBezTo>
                  <a:pt x="1" y="6635"/>
                  <a:pt x="358" y="6732"/>
                  <a:pt x="391" y="6496"/>
                </a:cubicBezTo>
                <a:cubicBezTo>
                  <a:pt x="806" y="3805"/>
                  <a:pt x="3610" y="2074"/>
                  <a:pt x="5496" y="416"/>
                </a:cubicBezTo>
                <a:cubicBezTo>
                  <a:pt x="5675" y="261"/>
                  <a:pt x="5415" y="1"/>
                  <a:pt x="5236" y="155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1"/>
          <p:cNvSpPr/>
          <p:nvPr/>
        </p:nvSpPr>
        <p:spPr>
          <a:xfrm>
            <a:off x="3222427" y="2579467"/>
            <a:ext cx="158517" cy="121962"/>
          </a:xfrm>
          <a:custGeom>
            <a:avLst/>
            <a:gdLst/>
            <a:ahLst/>
            <a:cxnLst/>
            <a:rect l="l" t="t" r="r" b="b"/>
            <a:pathLst>
              <a:path w="5562" h="4318" extrusionOk="0">
                <a:moveTo>
                  <a:pt x="895" y="3049"/>
                </a:moveTo>
                <a:cubicBezTo>
                  <a:pt x="1033" y="2960"/>
                  <a:pt x="1090" y="2887"/>
                  <a:pt x="1115" y="2822"/>
                </a:cubicBezTo>
                <a:cubicBezTo>
                  <a:pt x="1009" y="2805"/>
                  <a:pt x="781" y="2862"/>
                  <a:pt x="586" y="2984"/>
                </a:cubicBezTo>
                <a:cubicBezTo>
                  <a:pt x="351" y="3131"/>
                  <a:pt x="1" y="2805"/>
                  <a:pt x="375" y="2651"/>
                </a:cubicBezTo>
                <a:cubicBezTo>
                  <a:pt x="757" y="2497"/>
                  <a:pt x="1058" y="2578"/>
                  <a:pt x="1131" y="2431"/>
                </a:cubicBezTo>
                <a:cubicBezTo>
                  <a:pt x="1212" y="2285"/>
                  <a:pt x="944" y="2098"/>
                  <a:pt x="733" y="2017"/>
                </a:cubicBezTo>
                <a:cubicBezTo>
                  <a:pt x="529" y="1927"/>
                  <a:pt x="310" y="1627"/>
                  <a:pt x="529" y="1570"/>
                </a:cubicBezTo>
                <a:cubicBezTo>
                  <a:pt x="749" y="1513"/>
                  <a:pt x="1139" y="1911"/>
                  <a:pt x="1375" y="1806"/>
                </a:cubicBezTo>
                <a:cubicBezTo>
                  <a:pt x="1611" y="1700"/>
                  <a:pt x="1472" y="1456"/>
                  <a:pt x="1196" y="1228"/>
                </a:cubicBezTo>
                <a:cubicBezTo>
                  <a:pt x="911" y="1001"/>
                  <a:pt x="603" y="472"/>
                  <a:pt x="1058" y="700"/>
                </a:cubicBezTo>
                <a:cubicBezTo>
                  <a:pt x="1513" y="928"/>
                  <a:pt x="1708" y="1407"/>
                  <a:pt x="1814" y="1302"/>
                </a:cubicBezTo>
                <a:cubicBezTo>
                  <a:pt x="1920" y="1196"/>
                  <a:pt x="1456" y="139"/>
                  <a:pt x="1521" y="66"/>
                </a:cubicBezTo>
                <a:cubicBezTo>
                  <a:pt x="1578" y="1"/>
                  <a:pt x="1684" y="1"/>
                  <a:pt x="1944" y="415"/>
                </a:cubicBezTo>
                <a:cubicBezTo>
                  <a:pt x="2196" y="830"/>
                  <a:pt x="2228" y="1220"/>
                  <a:pt x="2350" y="1115"/>
                </a:cubicBezTo>
                <a:cubicBezTo>
                  <a:pt x="2472" y="1009"/>
                  <a:pt x="2334" y="163"/>
                  <a:pt x="2472" y="172"/>
                </a:cubicBezTo>
                <a:cubicBezTo>
                  <a:pt x="2619" y="180"/>
                  <a:pt x="2659" y="944"/>
                  <a:pt x="2895" y="1001"/>
                </a:cubicBezTo>
                <a:cubicBezTo>
                  <a:pt x="3131" y="1058"/>
                  <a:pt x="3050" y="448"/>
                  <a:pt x="3318" y="302"/>
                </a:cubicBezTo>
                <a:cubicBezTo>
                  <a:pt x="3578" y="155"/>
                  <a:pt x="3285" y="895"/>
                  <a:pt x="3440" y="1123"/>
                </a:cubicBezTo>
                <a:cubicBezTo>
                  <a:pt x="3586" y="1350"/>
                  <a:pt x="3635" y="1082"/>
                  <a:pt x="3903" y="919"/>
                </a:cubicBezTo>
                <a:cubicBezTo>
                  <a:pt x="4171" y="757"/>
                  <a:pt x="4326" y="741"/>
                  <a:pt x="3960" y="1261"/>
                </a:cubicBezTo>
                <a:cubicBezTo>
                  <a:pt x="3602" y="1781"/>
                  <a:pt x="3911" y="1708"/>
                  <a:pt x="4261" y="1578"/>
                </a:cubicBezTo>
                <a:cubicBezTo>
                  <a:pt x="4602" y="1448"/>
                  <a:pt x="5342" y="1302"/>
                  <a:pt x="4732" y="1749"/>
                </a:cubicBezTo>
                <a:cubicBezTo>
                  <a:pt x="4114" y="2188"/>
                  <a:pt x="3968" y="2106"/>
                  <a:pt x="4342" y="2212"/>
                </a:cubicBezTo>
                <a:cubicBezTo>
                  <a:pt x="4708" y="2318"/>
                  <a:pt x="5562" y="2212"/>
                  <a:pt x="5155" y="2464"/>
                </a:cubicBezTo>
                <a:cubicBezTo>
                  <a:pt x="4757" y="2708"/>
                  <a:pt x="4318" y="2448"/>
                  <a:pt x="4367" y="2659"/>
                </a:cubicBezTo>
                <a:cubicBezTo>
                  <a:pt x="4407" y="2870"/>
                  <a:pt x="5228" y="2968"/>
                  <a:pt x="5171" y="3188"/>
                </a:cubicBezTo>
                <a:cubicBezTo>
                  <a:pt x="5106" y="3407"/>
                  <a:pt x="4407" y="2976"/>
                  <a:pt x="4342" y="3236"/>
                </a:cubicBezTo>
                <a:cubicBezTo>
                  <a:pt x="4269" y="3496"/>
                  <a:pt x="4749" y="3708"/>
                  <a:pt x="5082" y="3960"/>
                </a:cubicBezTo>
                <a:cubicBezTo>
                  <a:pt x="5415" y="4212"/>
                  <a:pt x="4765" y="4179"/>
                  <a:pt x="4497" y="3952"/>
                </a:cubicBezTo>
                <a:cubicBezTo>
                  <a:pt x="4228" y="3716"/>
                  <a:pt x="3862" y="3407"/>
                  <a:pt x="3822" y="3781"/>
                </a:cubicBezTo>
                <a:cubicBezTo>
                  <a:pt x="3789" y="4155"/>
                  <a:pt x="3383" y="4309"/>
                  <a:pt x="3017" y="4131"/>
                </a:cubicBezTo>
                <a:cubicBezTo>
                  <a:pt x="2651" y="3952"/>
                  <a:pt x="1985" y="4318"/>
                  <a:pt x="1407" y="3984"/>
                </a:cubicBezTo>
                <a:cubicBezTo>
                  <a:pt x="1407" y="3984"/>
                  <a:pt x="1074" y="3935"/>
                  <a:pt x="1277" y="3586"/>
                </a:cubicBezTo>
                <a:cubicBezTo>
                  <a:pt x="1359" y="3529"/>
                  <a:pt x="1440" y="3472"/>
                  <a:pt x="1497" y="3391"/>
                </a:cubicBezTo>
                <a:cubicBezTo>
                  <a:pt x="1302" y="3415"/>
                  <a:pt x="1042" y="3610"/>
                  <a:pt x="659" y="3757"/>
                </a:cubicBezTo>
                <a:cubicBezTo>
                  <a:pt x="99" y="3984"/>
                  <a:pt x="432" y="3334"/>
                  <a:pt x="895" y="304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1"/>
          <p:cNvSpPr/>
          <p:nvPr/>
        </p:nvSpPr>
        <p:spPr>
          <a:xfrm>
            <a:off x="3274582" y="2640081"/>
            <a:ext cx="21802" cy="38385"/>
          </a:xfrm>
          <a:custGeom>
            <a:avLst/>
            <a:gdLst/>
            <a:ahLst/>
            <a:cxnLst/>
            <a:rect l="l" t="t" r="r" b="b"/>
            <a:pathLst>
              <a:path w="765" h="1359" extrusionOk="0">
                <a:moveTo>
                  <a:pt x="577" y="277"/>
                </a:moveTo>
                <a:lnTo>
                  <a:pt x="577" y="302"/>
                </a:lnTo>
                <a:lnTo>
                  <a:pt x="504" y="310"/>
                </a:lnTo>
                <a:lnTo>
                  <a:pt x="504" y="310"/>
                </a:lnTo>
                <a:lnTo>
                  <a:pt x="577" y="277"/>
                </a:lnTo>
                <a:close/>
                <a:moveTo>
                  <a:pt x="301" y="1"/>
                </a:moveTo>
                <a:lnTo>
                  <a:pt x="187" y="90"/>
                </a:lnTo>
                <a:lnTo>
                  <a:pt x="81" y="50"/>
                </a:lnTo>
                <a:lnTo>
                  <a:pt x="98" y="82"/>
                </a:lnTo>
                <a:lnTo>
                  <a:pt x="90" y="188"/>
                </a:lnTo>
                <a:lnTo>
                  <a:pt x="0" y="229"/>
                </a:lnTo>
                <a:lnTo>
                  <a:pt x="130" y="1139"/>
                </a:lnTo>
                <a:lnTo>
                  <a:pt x="171" y="1172"/>
                </a:lnTo>
                <a:lnTo>
                  <a:pt x="187" y="1277"/>
                </a:lnTo>
                <a:lnTo>
                  <a:pt x="333" y="1294"/>
                </a:lnTo>
                <a:lnTo>
                  <a:pt x="366" y="1359"/>
                </a:lnTo>
                <a:lnTo>
                  <a:pt x="504" y="1302"/>
                </a:lnTo>
                <a:lnTo>
                  <a:pt x="585" y="1334"/>
                </a:lnTo>
                <a:lnTo>
                  <a:pt x="650" y="1229"/>
                </a:lnTo>
                <a:lnTo>
                  <a:pt x="740" y="1212"/>
                </a:lnTo>
                <a:lnTo>
                  <a:pt x="724" y="1090"/>
                </a:lnTo>
                <a:lnTo>
                  <a:pt x="764" y="1058"/>
                </a:lnTo>
                <a:lnTo>
                  <a:pt x="634" y="147"/>
                </a:lnTo>
                <a:lnTo>
                  <a:pt x="504" y="99"/>
                </a:lnTo>
                <a:lnTo>
                  <a:pt x="512" y="33"/>
                </a:lnTo>
                <a:lnTo>
                  <a:pt x="358" y="50"/>
                </a:lnTo>
                <a:lnTo>
                  <a:pt x="301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1"/>
          <p:cNvSpPr/>
          <p:nvPr/>
        </p:nvSpPr>
        <p:spPr>
          <a:xfrm>
            <a:off x="3274325" y="2646521"/>
            <a:ext cx="6070" cy="28047"/>
          </a:xfrm>
          <a:custGeom>
            <a:avLst/>
            <a:gdLst/>
            <a:ahLst/>
            <a:cxnLst/>
            <a:rect l="l" t="t" r="r" b="b"/>
            <a:pathLst>
              <a:path w="213" h="993" extrusionOk="0">
                <a:moveTo>
                  <a:pt x="1" y="1"/>
                </a:moveTo>
                <a:lnTo>
                  <a:pt x="1" y="17"/>
                </a:lnTo>
                <a:lnTo>
                  <a:pt x="123" y="911"/>
                </a:lnTo>
                <a:lnTo>
                  <a:pt x="212" y="992"/>
                </a:lnTo>
                <a:lnTo>
                  <a:pt x="90" y="82"/>
                </a:lnTo>
                <a:lnTo>
                  <a:pt x="1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1"/>
          <p:cNvSpPr/>
          <p:nvPr/>
        </p:nvSpPr>
        <p:spPr>
          <a:xfrm>
            <a:off x="3290313" y="2643527"/>
            <a:ext cx="5614" cy="27369"/>
          </a:xfrm>
          <a:custGeom>
            <a:avLst/>
            <a:gdLst/>
            <a:ahLst/>
            <a:cxnLst/>
            <a:rect l="l" t="t" r="r" b="b"/>
            <a:pathLst>
              <a:path w="197" h="969" extrusionOk="0">
                <a:moveTo>
                  <a:pt x="66" y="1"/>
                </a:moveTo>
                <a:lnTo>
                  <a:pt x="1" y="50"/>
                </a:lnTo>
                <a:lnTo>
                  <a:pt x="1" y="66"/>
                </a:lnTo>
                <a:lnTo>
                  <a:pt x="131" y="968"/>
                </a:lnTo>
                <a:lnTo>
                  <a:pt x="196" y="911"/>
                </a:lnTo>
                <a:lnTo>
                  <a:pt x="66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1"/>
          <p:cNvSpPr/>
          <p:nvPr/>
        </p:nvSpPr>
        <p:spPr>
          <a:xfrm>
            <a:off x="3276206" y="2650645"/>
            <a:ext cx="7894" cy="26211"/>
          </a:xfrm>
          <a:custGeom>
            <a:avLst/>
            <a:gdLst/>
            <a:ahLst/>
            <a:cxnLst/>
            <a:rect l="l" t="t" r="r" b="b"/>
            <a:pathLst>
              <a:path w="277" h="928" extrusionOk="0">
                <a:moveTo>
                  <a:pt x="0" y="1"/>
                </a:moveTo>
                <a:lnTo>
                  <a:pt x="8" y="17"/>
                </a:lnTo>
                <a:lnTo>
                  <a:pt x="130" y="911"/>
                </a:lnTo>
                <a:lnTo>
                  <a:pt x="276" y="928"/>
                </a:lnTo>
                <a:lnTo>
                  <a:pt x="276" y="928"/>
                </a:lnTo>
                <a:lnTo>
                  <a:pt x="154" y="17"/>
                </a:lnTo>
                <a:lnTo>
                  <a:pt x="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1"/>
          <p:cNvSpPr/>
          <p:nvPr/>
        </p:nvSpPr>
        <p:spPr>
          <a:xfrm>
            <a:off x="3279911" y="2650193"/>
            <a:ext cx="4418" cy="27369"/>
          </a:xfrm>
          <a:custGeom>
            <a:avLst/>
            <a:gdLst/>
            <a:ahLst/>
            <a:cxnLst/>
            <a:rect l="l" t="t" r="r" b="b"/>
            <a:pathLst>
              <a:path w="155" h="969" extrusionOk="0">
                <a:moveTo>
                  <a:pt x="0" y="1"/>
                </a:moveTo>
                <a:lnTo>
                  <a:pt x="0" y="17"/>
                </a:lnTo>
                <a:lnTo>
                  <a:pt x="130" y="911"/>
                </a:lnTo>
                <a:lnTo>
                  <a:pt x="155" y="968"/>
                </a:lnTo>
                <a:lnTo>
                  <a:pt x="33" y="58"/>
                </a:lnTo>
                <a:lnTo>
                  <a:pt x="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3281051" y="2650645"/>
            <a:ext cx="7439" cy="27369"/>
          </a:xfrm>
          <a:custGeom>
            <a:avLst/>
            <a:gdLst/>
            <a:ahLst/>
            <a:cxnLst/>
            <a:rect l="l" t="t" r="r" b="b"/>
            <a:pathLst>
              <a:path w="261" h="969" extrusionOk="0">
                <a:moveTo>
                  <a:pt x="139" y="1"/>
                </a:moveTo>
                <a:lnTo>
                  <a:pt x="1" y="58"/>
                </a:lnTo>
                <a:lnTo>
                  <a:pt x="1" y="74"/>
                </a:lnTo>
                <a:lnTo>
                  <a:pt x="123" y="968"/>
                </a:lnTo>
                <a:lnTo>
                  <a:pt x="261" y="911"/>
                </a:lnTo>
                <a:lnTo>
                  <a:pt x="139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1"/>
          <p:cNvSpPr/>
          <p:nvPr/>
        </p:nvSpPr>
        <p:spPr>
          <a:xfrm>
            <a:off x="3284072" y="2650645"/>
            <a:ext cx="6042" cy="26663"/>
          </a:xfrm>
          <a:custGeom>
            <a:avLst/>
            <a:gdLst/>
            <a:ahLst/>
            <a:cxnLst/>
            <a:rect l="l" t="t" r="r" b="b"/>
            <a:pathLst>
              <a:path w="212" h="944" extrusionOk="0">
                <a:moveTo>
                  <a:pt x="0" y="1"/>
                </a:moveTo>
                <a:lnTo>
                  <a:pt x="0" y="17"/>
                </a:lnTo>
                <a:lnTo>
                  <a:pt x="130" y="911"/>
                </a:lnTo>
                <a:lnTo>
                  <a:pt x="212" y="944"/>
                </a:lnTo>
                <a:lnTo>
                  <a:pt x="82" y="33"/>
                </a:lnTo>
                <a:lnTo>
                  <a:pt x="0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1"/>
          <p:cNvSpPr/>
          <p:nvPr/>
        </p:nvSpPr>
        <p:spPr>
          <a:xfrm>
            <a:off x="3287321" y="2648809"/>
            <a:ext cx="5358" cy="28753"/>
          </a:xfrm>
          <a:custGeom>
            <a:avLst/>
            <a:gdLst/>
            <a:ahLst/>
            <a:cxnLst/>
            <a:rect l="l" t="t" r="r" b="b"/>
            <a:pathLst>
              <a:path w="188" h="1018" extrusionOk="0">
                <a:moveTo>
                  <a:pt x="65" y="1"/>
                </a:moveTo>
                <a:lnTo>
                  <a:pt x="0" y="107"/>
                </a:lnTo>
                <a:lnTo>
                  <a:pt x="0" y="115"/>
                </a:lnTo>
                <a:lnTo>
                  <a:pt x="122" y="1017"/>
                </a:lnTo>
                <a:lnTo>
                  <a:pt x="187" y="911"/>
                </a:lnTo>
                <a:lnTo>
                  <a:pt x="65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1"/>
          <p:cNvSpPr/>
          <p:nvPr/>
        </p:nvSpPr>
        <p:spPr>
          <a:xfrm>
            <a:off x="3288233" y="2648131"/>
            <a:ext cx="6299" cy="26211"/>
          </a:xfrm>
          <a:custGeom>
            <a:avLst/>
            <a:gdLst/>
            <a:ahLst/>
            <a:cxnLst/>
            <a:rect l="l" t="t" r="r" b="b"/>
            <a:pathLst>
              <a:path w="221" h="928" extrusionOk="0">
                <a:moveTo>
                  <a:pt x="98" y="0"/>
                </a:moveTo>
                <a:lnTo>
                  <a:pt x="1" y="17"/>
                </a:lnTo>
                <a:lnTo>
                  <a:pt x="1" y="33"/>
                </a:lnTo>
                <a:lnTo>
                  <a:pt x="131" y="927"/>
                </a:lnTo>
                <a:lnTo>
                  <a:pt x="220" y="911"/>
                </a:lnTo>
                <a:lnTo>
                  <a:pt x="9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1"/>
          <p:cNvSpPr/>
          <p:nvPr/>
        </p:nvSpPr>
        <p:spPr>
          <a:xfrm>
            <a:off x="3273641" y="2639629"/>
            <a:ext cx="18097" cy="12428"/>
          </a:xfrm>
          <a:custGeom>
            <a:avLst/>
            <a:gdLst/>
            <a:ahLst/>
            <a:cxnLst/>
            <a:rect l="l" t="t" r="r" b="b"/>
            <a:pathLst>
              <a:path w="635" h="440" extrusionOk="0">
                <a:moveTo>
                  <a:pt x="301" y="1"/>
                </a:moveTo>
                <a:lnTo>
                  <a:pt x="188" y="82"/>
                </a:lnTo>
                <a:lnTo>
                  <a:pt x="98" y="74"/>
                </a:lnTo>
                <a:lnTo>
                  <a:pt x="90" y="180"/>
                </a:lnTo>
                <a:lnTo>
                  <a:pt x="1" y="220"/>
                </a:lnTo>
                <a:lnTo>
                  <a:pt x="98" y="301"/>
                </a:lnTo>
                <a:lnTo>
                  <a:pt x="98" y="342"/>
                </a:lnTo>
                <a:lnTo>
                  <a:pt x="58" y="358"/>
                </a:lnTo>
                <a:lnTo>
                  <a:pt x="212" y="375"/>
                </a:lnTo>
                <a:lnTo>
                  <a:pt x="236" y="440"/>
                </a:lnTo>
                <a:lnTo>
                  <a:pt x="375" y="383"/>
                </a:lnTo>
                <a:lnTo>
                  <a:pt x="456" y="407"/>
                </a:lnTo>
                <a:lnTo>
                  <a:pt x="521" y="310"/>
                </a:lnTo>
                <a:lnTo>
                  <a:pt x="618" y="293"/>
                </a:lnTo>
                <a:lnTo>
                  <a:pt x="570" y="196"/>
                </a:lnTo>
                <a:lnTo>
                  <a:pt x="635" y="139"/>
                </a:lnTo>
                <a:lnTo>
                  <a:pt x="505" y="90"/>
                </a:lnTo>
                <a:lnTo>
                  <a:pt x="513" y="25"/>
                </a:lnTo>
                <a:lnTo>
                  <a:pt x="358" y="41"/>
                </a:lnTo>
                <a:lnTo>
                  <a:pt x="301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1"/>
          <p:cNvSpPr/>
          <p:nvPr/>
        </p:nvSpPr>
        <p:spPr>
          <a:xfrm>
            <a:off x="3296811" y="2634573"/>
            <a:ext cx="36167" cy="23217"/>
          </a:xfrm>
          <a:custGeom>
            <a:avLst/>
            <a:gdLst/>
            <a:ahLst/>
            <a:cxnLst/>
            <a:rect l="l" t="t" r="r" b="b"/>
            <a:pathLst>
              <a:path w="1269" h="822" extrusionOk="0">
                <a:moveTo>
                  <a:pt x="992" y="1"/>
                </a:moveTo>
                <a:lnTo>
                  <a:pt x="82" y="196"/>
                </a:lnTo>
                <a:lnTo>
                  <a:pt x="57" y="310"/>
                </a:lnTo>
                <a:lnTo>
                  <a:pt x="1" y="326"/>
                </a:lnTo>
                <a:lnTo>
                  <a:pt x="33" y="480"/>
                </a:lnTo>
                <a:lnTo>
                  <a:pt x="1" y="537"/>
                </a:lnTo>
                <a:lnTo>
                  <a:pt x="74" y="643"/>
                </a:lnTo>
                <a:lnTo>
                  <a:pt x="82" y="733"/>
                </a:lnTo>
                <a:lnTo>
                  <a:pt x="171" y="741"/>
                </a:lnTo>
                <a:lnTo>
                  <a:pt x="204" y="822"/>
                </a:lnTo>
                <a:lnTo>
                  <a:pt x="1114" y="627"/>
                </a:lnTo>
                <a:lnTo>
                  <a:pt x="1139" y="586"/>
                </a:lnTo>
                <a:lnTo>
                  <a:pt x="1155" y="627"/>
                </a:lnTo>
                <a:lnTo>
                  <a:pt x="1228" y="570"/>
                </a:lnTo>
                <a:lnTo>
                  <a:pt x="1220" y="415"/>
                </a:lnTo>
                <a:lnTo>
                  <a:pt x="1269" y="383"/>
                </a:lnTo>
                <a:lnTo>
                  <a:pt x="1212" y="245"/>
                </a:lnTo>
                <a:lnTo>
                  <a:pt x="1228" y="172"/>
                </a:lnTo>
                <a:lnTo>
                  <a:pt x="1139" y="107"/>
                </a:lnTo>
                <a:lnTo>
                  <a:pt x="1114" y="17"/>
                </a:lnTo>
                <a:lnTo>
                  <a:pt x="1017" y="42"/>
                </a:lnTo>
                <a:lnTo>
                  <a:pt x="992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1"/>
          <p:cNvSpPr/>
          <p:nvPr/>
        </p:nvSpPr>
        <p:spPr>
          <a:xfrm>
            <a:off x="3295899" y="2638725"/>
            <a:ext cx="27360" cy="5536"/>
          </a:xfrm>
          <a:custGeom>
            <a:avLst/>
            <a:gdLst/>
            <a:ahLst/>
            <a:cxnLst/>
            <a:rect l="l" t="t" r="r" b="b"/>
            <a:pathLst>
              <a:path w="960" h="196" extrusionOk="0">
                <a:moveTo>
                  <a:pt x="902" y="0"/>
                </a:moveTo>
                <a:lnTo>
                  <a:pt x="388" y="111"/>
                </a:lnTo>
                <a:lnTo>
                  <a:pt x="388" y="111"/>
                </a:lnTo>
                <a:lnTo>
                  <a:pt x="959" y="0"/>
                </a:lnTo>
                <a:close/>
                <a:moveTo>
                  <a:pt x="388" y="111"/>
                </a:moveTo>
                <a:lnTo>
                  <a:pt x="41" y="179"/>
                </a:lnTo>
                <a:lnTo>
                  <a:pt x="44" y="186"/>
                </a:lnTo>
                <a:lnTo>
                  <a:pt x="388" y="111"/>
                </a:lnTo>
                <a:close/>
                <a:moveTo>
                  <a:pt x="44" y="186"/>
                </a:moveTo>
                <a:lnTo>
                  <a:pt x="0" y="195"/>
                </a:lnTo>
                <a:lnTo>
                  <a:pt x="49" y="195"/>
                </a:lnTo>
                <a:lnTo>
                  <a:pt x="44" y="186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1"/>
          <p:cNvSpPr/>
          <p:nvPr/>
        </p:nvSpPr>
        <p:spPr>
          <a:xfrm>
            <a:off x="3301685" y="2650645"/>
            <a:ext cx="27816" cy="8078"/>
          </a:xfrm>
          <a:custGeom>
            <a:avLst/>
            <a:gdLst/>
            <a:ahLst/>
            <a:cxnLst/>
            <a:rect l="l" t="t" r="r" b="b"/>
            <a:pathLst>
              <a:path w="976" h="286" extrusionOk="0">
                <a:moveTo>
                  <a:pt x="976" y="1"/>
                </a:moveTo>
                <a:lnTo>
                  <a:pt x="65" y="188"/>
                </a:lnTo>
                <a:lnTo>
                  <a:pt x="20" y="265"/>
                </a:lnTo>
                <a:lnTo>
                  <a:pt x="20" y="265"/>
                </a:lnTo>
                <a:lnTo>
                  <a:pt x="919" y="90"/>
                </a:lnTo>
                <a:lnTo>
                  <a:pt x="976" y="1"/>
                </a:lnTo>
                <a:close/>
                <a:moveTo>
                  <a:pt x="20" y="265"/>
                </a:moveTo>
                <a:lnTo>
                  <a:pt x="0" y="269"/>
                </a:lnTo>
                <a:lnTo>
                  <a:pt x="8" y="285"/>
                </a:lnTo>
                <a:lnTo>
                  <a:pt x="20" y="265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1"/>
          <p:cNvSpPr/>
          <p:nvPr/>
        </p:nvSpPr>
        <p:spPr>
          <a:xfrm>
            <a:off x="3305846" y="2646973"/>
            <a:ext cx="26220" cy="9688"/>
          </a:xfrm>
          <a:custGeom>
            <a:avLst/>
            <a:gdLst/>
            <a:ahLst/>
            <a:cxnLst/>
            <a:rect l="l" t="t" r="r" b="b"/>
            <a:pathLst>
              <a:path w="920" h="343" extrusionOk="0">
                <a:moveTo>
                  <a:pt x="919" y="1"/>
                </a:moveTo>
                <a:lnTo>
                  <a:pt x="9" y="196"/>
                </a:lnTo>
                <a:lnTo>
                  <a:pt x="9" y="325"/>
                </a:lnTo>
                <a:lnTo>
                  <a:pt x="9" y="325"/>
                </a:lnTo>
                <a:lnTo>
                  <a:pt x="919" y="155"/>
                </a:lnTo>
                <a:lnTo>
                  <a:pt x="919" y="1"/>
                </a:lnTo>
                <a:close/>
                <a:moveTo>
                  <a:pt x="9" y="325"/>
                </a:moveTo>
                <a:lnTo>
                  <a:pt x="1" y="326"/>
                </a:lnTo>
                <a:lnTo>
                  <a:pt x="9" y="342"/>
                </a:lnTo>
                <a:lnTo>
                  <a:pt x="9" y="325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1"/>
          <p:cNvSpPr/>
          <p:nvPr/>
        </p:nvSpPr>
        <p:spPr>
          <a:xfrm>
            <a:off x="3304934" y="2645617"/>
            <a:ext cx="27360" cy="6440"/>
          </a:xfrm>
          <a:custGeom>
            <a:avLst/>
            <a:gdLst/>
            <a:ahLst/>
            <a:cxnLst/>
            <a:rect l="l" t="t" r="r" b="b"/>
            <a:pathLst>
              <a:path w="960" h="228" extrusionOk="0">
                <a:moveTo>
                  <a:pt x="959" y="0"/>
                </a:moveTo>
                <a:lnTo>
                  <a:pt x="57" y="195"/>
                </a:lnTo>
                <a:lnTo>
                  <a:pt x="46" y="202"/>
                </a:lnTo>
                <a:lnTo>
                  <a:pt x="46" y="202"/>
                </a:lnTo>
                <a:lnTo>
                  <a:pt x="911" y="33"/>
                </a:lnTo>
                <a:lnTo>
                  <a:pt x="959" y="0"/>
                </a:lnTo>
                <a:close/>
                <a:moveTo>
                  <a:pt x="46" y="202"/>
                </a:moveTo>
                <a:lnTo>
                  <a:pt x="0" y="211"/>
                </a:lnTo>
                <a:lnTo>
                  <a:pt x="8" y="228"/>
                </a:lnTo>
                <a:lnTo>
                  <a:pt x="46" y="202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1"/>
          <p:cNvSpPr/>
          <p:nvPr/>
        </p:nvSpPr>
        <p:spPr>
          <a:xfrm>
            <a:off x="3305618" y="2641691"/>
            <a:ext cx="27360" cy="9236"/>
          </a:xfrm>
          <a:custGeom>
            <a:avLst/>
            <a:gdLst/>
            <a:ahLst/>
            <a:cxnLst/>
            <a:rect l="l" t="t" r="r" b="b"/>
            <a:pathLst>
              <a:path w="960" h="327" extrusionOk="0">
                <a:moveTo>
                  <a:pt x="903" y="1"/>
                </a:moveTo>
                <a:lnTo>
                  <a:pt x="0" y="196"/>
                </a:lnTo>
                <a:lnTo>
                  <a:pt x="53" y="317"/>
                </a:lnTo>
                <a:lnTo>
                  <a:pt x="53" y="317"/>
                </a:lnTo>
                <a:lnTo>
                  <a:pt x="960" y="139"/>
                </a:lnTo>
                <a:lnTo>
                  <a:pt x="903" y="1"/>
                </a:lnTo>
                <a:close/>
                <a:moveTo>
                  <a:pt x="53" y="317"/>
                </a:moveTo>
                <a:lnTo>
                  <a:pt x="49" y="318"/>
                </a:lnTo>
                <a:lnTo>
                  <a:pt x="57" y="326"/>
                </a:lnTo>
                <a:lnTo>
                  <a:pt x="53" y="317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1"/>
          <p:cNvSpPr/>
          <p:nvPr/>
        </p:nvSpPr>
        <p:spPr>
          <a:xfrm>
            <a:off x="3305390" y="2640081"/>
            <a:ext cx="26676" cy="7852"/>
          </a:xfrm>
          <a:custGeom>
            <a:avLst/>
            <a:gdLst/>
            <a:ahLst/>
            <a:cxnLst/>
            <a:rect l="l" t="t" r="r" b="b"/>
            <a:pathLst>
              <a:path w="936" h="278" extrusionOk="0">
                <a:moveTo>
                  <a:pt x="935" y="1"/>
                </a:moveTo>
                <a:lnTo>
                  <a:pt x="25" y="196"/>
                </a:lnTo>
                <a:lnTo>
                  <a:pt x="12" y="259"/>
                </a:lnTo>
                <a:lnTo>
                  <a:pt x="12" y="259"/>
                </a:lnTo>
                <a:lnTo>
                  <a:pt x="919" y="82"/>
                </a:lnTo>
                <a:lnTo>
                  <a:pt x="935" y="1"/>
                </a:lnTo>
                <a:close/>
                <a:moveTo>
                  <a:pt x="12" y="259"/>
                </a:moveTo>
                <a:lnTo>
                  <a:pt x="0" y="261"/>
                </a:lnTo>
                <a:lnTo>
                  <a:pt x="8" y="277"/>
                </a:lnTo>
                <a:lnTo>
                  <a:pt x="12" y="259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1"/>
          <p:cNvSpPr/>
          <p:nvPr/>
        </p:nvSpPr>
        <p:spPr>
          <a:xfrm>
            <a:off x="3299120" y="2635505"/>
            <a:ext cx="27132" cy="7146"/>
          </a:xfrm>
          <a:custGeom>
            <a:avLst/>
            <a:gdLst/>
            <a:ahLst/>
            <a:cxnLst/>
            <a:rect l="l" t="t" r="r" b="b"/>
            <a:pathLst>
              <a:path w="952" h="253" extrusionOk="0">
                <a:moveTo>
                  <a:pt x="903" y="0"/>
                </a:moveTo>
                <a:lnTo>
                  <a:pt x="1" y="195"/>
                </a:lnTo>
                <a:lnTo>
                  <a:pt x="42" y="244"/>
                </a:lnTo>
                <a:lnTo>
                  <a:pt x="42" y="244"/>
                </a:lnTo>
                <a:lnTo>
                  <a:pt x="952" y="65"/>
                </a:lnTo>
                <a:lnTo>
                  <a:pt x="903" y="0"/>
                </a:lnTo>
                <a:close/>
                <a:moveTo>
                  <a:pt x="42" y="244"/>
                </a:moveTo>
                <a:lnTo>
                  <a:pt x="41" y="244"/>
                </a:lnTo>
                <a:lnTo>
                  <a:pt x="50" y="252"/>
                </a:lnTo>
                <a:lnTo>
                  <a:pt x="42" y="244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1"/>
          <p:cNvSpPr/>
          <p:nvPr/>
        </p:nvSpPr>
        <p:spPr>
          <a:xfrm>
            <a:off x="3303082" y="2638245"/>
            <a:ext cx="28500" cy="7146"/>
          </a:xfrm>
          <a:custGeom>
            <a:avLst/>
            <a:gdLst/>
            <a:ahLst/>
            <a:cxnLst/>
            <a:rect l="l" t="t" r="r" b="b"/>
            <a:pathLst>
              <a:path w="1000" h="253" extrusionOk="0">
                <a:moveTo>
                  <a:pt x="911" y="1"/>
                </a:moveTo>
                <a:lnTo>
                  <a:pt x="0" y="188"/>
                </a:lnTo>
                <a:lnTo>
                  <a:pt x="89" y="253"/>
                </a:lnTo>
                <a:lnTo>
                  <a:pt x="81" y="237"/>
                </a:lnTo>
                <a:lnTo>
                  <a:pt x="1000" y="58"/>
                </a:lnTo>
                <a:lnTo>
                  <a:pt x="911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1"/>
          <p:cNvSpPr/>
          <p:nvPr/>
        </p:nvSpPr>
        <p:spPr>
          <a:xfrm>
            <a:off x="3303082" y="2635731"/>
            <a:ext cx="26419" cy="8078"/>
          </a:xfrm>
          <a:custGeom>
            <a:avLst/>
            <a:gdLst/>
            <a:ahLst/>
            <a:cxnLst/>
            <a:rect l="l" t="t" r="r" b="b"/>
            <a:pathLst>
              <a:path w="927" h="286" extrusionOk="0">
                <a:moveTo>
                  <a:pt x="902" y="1"/>
                </a:moveTo>
                <a:lnTo>
                  <a:pt x="0" y="187"/>
                </a:lnTo>
                <a:lnTo>
                  <a:pt x="13" y="268"/>
                </a:lnTo>
                <a:lnTo>
                  <a:pt x="13" y="268"/>
                </a:lnTo>
                <a:lnTo>
                  <a:pt x="927" y="90"/>
                </a:lnTo>
                <a:lnTo>
                  <a:pt x="902" y="1"/>
                </a:lnTo>
                <a:close/>
                <a:moveTo>
                  <a:pt x="13" y="268"/>
                </a:moveTo>
                <a:lnTo>
                  <a:pt x="8" y="269"/>
                </a:lnTo>
                <a:lnTo>
                  <a:pt x="16" y="285"/>
                </a:lnTo>
                <a:lnTo>
                  <a:pt x="13" y="268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1"/>
          <p:cNvSpPr/>
          <p:nvPr/>
        </p:nvSpPr>
        <p:spPr>
          <a:xfrm>
            <a:off x="3296355" y="2640081"/>
            <a:ext cx="10688" cy="17710"/>
          </a:xfrm>
          <a:custGeom>
            <a:avLst/>
            <a:gdLst/>
            <a:ahLst/>
            <a:cxnLst/>
            <a:rect l="l" t="t" r="r" b="b"/>
            <a:pathLst>
              <a:path w="375" h="627" extrusionOk="0">
                <a:moveTo>
                  <a:pt x="342" y="513"/>
                </a:moveTo>
                <a:lnTo>
                  <a:pt x="325" y="517"/>
                </a:lnTo>
                <a:lnTo>
                  <a:pt x="325" y="517"/>
                </a:lnTo>
                <a:lnTo>
                  <a:pt x="325" y="562"/>
                </a:lnTo>
                <a:lnTo>
                  <a:pt x="342" y="513"/>
                </a:lnTo>
                <a:close/>
                <a:moveTo>
                  <a:pt x="90" y="1"/>
                </a:moveTo>
                <a:lnTo>
                  <a:pt x="57" y="131"/>
                </a:lnTo>
                <a:lnTo>
                  <a:pt x="8" y="131"/>
                </a:lnTo>
                <a:lnTo>
                  <a:pt x="41" y="285"/>
                </a:lnTo>
                <a:lnTo>
                  <a:pt x="0" y="342"/>
                </a:lnTo>
                <a:lnTo>
                  <a:pt x="82" y="448"/>
                </a:lnTo>
                <a:lnTo>
                  <a:pt x="90" y="538"/>
                </a:lnTo>
                <a:lnTo>
                  <a:pt x="171" y="546"/>
                </a:lnTo>
                <a:lnTo>
                  <a:pt x="212" y="627"/>
                </a:lnTo>
                <a:lnTo>
                  <a:pt x="269" y="529"/>
                </a:lnTo>
                <a:lnTo>
                  <a:pt x="325" y="517"/>
                </a:lnTo>
                <a:lnTo>
                  <a:pt x="325" y="517"/>
                </a:lnTo>
                <a:lnTo>
                  <a:pt x="325" y="416"/>
                </a:lnTo>
                <a:lnTo>
                  <a:pt x="374" y="383"/>
                </a:lnTo>
                <a:lnTo>
                  <a:pt x="309" y="245"/>
                </a:lnTo>
                <a:lnTo>
                  <a:pt x="325" y="164"/>
                </a:lnTo>
                <a:lnTo>
                  <a:pt x="236" y="107"/>
                </a:lnTo>
                <a:lnTo>
                  <a:pt x="220" y="17"/>
                </a:lnTo>
                <a:lnTo>
                  <a:pt x="138" y="58"/>
                </a:lnTo>
                <a:lnTo>
                  <a:pt x="9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1"/>
          <p:cNvSpPr/>
          <p:nvPr/>
        </p:nvSpPr>
        <p:spPr>
          <a:xfrm>
            <a:off x="3221742" y="3323441"/>
            <a:ext cx="158517" cy="122160"/>
          </a:xfrm>
          <a:custGeom>
            <a:avLst/>
            <a:gdLst/>
            <a:ahLst/>
            <a:cxnLst/>
            <a:rect l="l" t="t" r="r" b="b"/>
            <a:pathLst>
              <a:path w="5562" h="4325" extrusionOk="0">
                <a:moveTo>
                  <a:pt x="895" y="1276"/>
                </a:moveTo>
                <a:cubicBezTo>
                  <a:pt x="1033" y="1358"/>
                  <a:pt x="1090" y="1431"/>
                  <a:pt x="1122" y="1496"/>
                </a:cubicBezTo>
                <a:cubicBezTo>
                  <a:pt x="1009" y="1520"/>
                  <a:pt x="781" y="1455"/>
                  <a:pt x="586" y="1341"/>
                </a:cubicBezTo>
                <a:cubicBezTo>
                  <a:pt x="350" y="1195"/>
                  <a:pt x="1" y="1512"/>
                  <a:pt x="383" y="1675"/>
                </a:cubicBezTo>
                <a:cubicBezTo>
                  <a:pt x="757" y="1829"/>
                  <a:pt x="1057" y="1748"/>
                  <a:pt x="1139" y="1886"/>
                </a:cubicBezTo>
                <a:cubicBezTo>
                  <a:pt x="1220" y="2032"/>
                  <a:pt x="952" y="2228"/>
                  <a:pt x="740" y="2309"/>
                </a:cubicBezTo>
                <a:cubicBezTo>
                  <a:pt x="529" y="2390"/>
                  <a:pt x="310" y="2699"/>
                  <a:pt x="529" y="2756"/>
                </a:cubicBezTo>
                <a:cubicBezTo>
                  <a:pt x="749" y="2805"/>
                  <a:pt x="1139" y="2406"/>
                  <a:pt x="1374" y="2520"/>
                </a:cubicBezTo>
                <a:cubicBezTo>
                  <a:pt x="1610" y="2626"/>
                  <a:pt x="1472" y="2870"/>
                  <a:pt x="1196" y="3097"/>
                </a:cubicBezTo>
                <a:cubicBezTo>
                  <a:pt x="919" y="3317"/>
                  <a:pt x="602" y="3845"/>
                  <a:pt x="1057" y="3618"/>
                </a:cubicBezTo>
                <a:cubicBezTo>
                  <a:pt x="1513" y="3398"/>
                  <a:pt x="1716" y="2919"/>
                  <a:pt x="1813" y="3024"/>
                </a:cubicBezTo>
                <a:cubicBezTo>
                  <a:pt x="1919" y="3130"/>
                  <a:pt x="1456" y="4179"/>
                  <a:pt x="1521" y="4252"/>
                </a:cubicBezTo>
                <a:cubicBezTo>
                  <a:pt x="1586" y="4325"/>
                  <a:pt x="1692" y="4317"/>
                  <a:pt x="1944" y="3910"/>
                </a:cubicBezTo>
                <a:cubicBezTo>
                  <a:pt x="2204" y="3496"/>
                  <a:pt x="2228" y="3106"/>
                  <a:pt x="2350" y="3203"/>
                </a:cubicBezTo>
                <a:cubicBezTo>
                  <a:pt x="2472" y="3309"/>
                  <a:pt x="2334" y="4154"/>
                  <a:pt x="2480" y="4146"/>
                </a:cubicBezTo>
                <a:cubicBezTo>
                  <a:pt x="2618" y="4138"/>
                  <a:pt x="2659" y="3374"/>
                  <a:pt x="2895" y="3325"/>
                </a:cubicBezTo>
                <a:cubicBezTo>
                  <a:pt x="3130" y="3268"/>
                  <a:pt x="3049" y="3870"/>
                  <a:pt x="3317" y="4016"/>
                </a:cubicBezTo>
                <a:cubicBezTo>
                  <a:pt x="3586" y="4162"/>
                  <a:pt x="3293" y="3431"/>
                  <a:pt x="3439" y="3203"/>
                </a:cubicBezTo>
                <a:cubicBezTo>
                  <a:pt x="3586" y="2975"/>
                  <a:pt x="3643" y="3236"/>
                  <a:pt x="3911" y="3406"/>
                </a:cubicBezTo>
                <a:cubicBezTo>
                  <a:pt x="4171" y="3569"/>
                  <a:pt x="4334" y="3585"/>
                  <a:pt x="3968" y="3065"/>
                </a:cubicBezTo>
                <a:cubicBezTo>
                  <a:pt x="3602" y="2536"/>
                  <a:pt x="3919" y="2618"/>
                  <a:pt x="4260" y="2748"/>
                </a:cubicBezTo>
                <a:cubicBezTo>
                  <a:pt x="4602" y="2870"/>
                  <a:pt x="5350" y="3016"/>
                  <a:pt x="4732" y="2577"/>
                </a:cubicBezTo>
                <a:cubicBezTo>
                  <a:pt x="4122" y="2138"/>
                  <a:pt x="3968" y="2219"/>
                  <a:pt x="4342" y="2114"/>
                </a:cubicBezTo>
                <a:cubicBezTo>
                  <a:pt x="4716" y="2008"/>
                  <a:pt x="5561" y="2106"/>
                  <a:pt x="5163" y="1862"/>
                </a:cubicBezTo>
                <a:cubicBezTo>
                  <a:pt x="4756" y="1618"/>
                  <a:pt x="4325" y="1878"/>
                  <a:pt x="4366" y="1667"/>
                </a:cubicBezTo>
                <a:cubicBezTo>
                  <a:pt x="4407" y="1455"/>
                  <a:pt x="5236" y="1358"/>
                  <a:pt x="5171" y="1138"/>
                </a:cubicBezTo>
                <a:cubicBezTo>
                  <a:pt x="5114" y="911"/>
                  <a:pt x="4415" y="1350"/>
                  <a:pt x="4342" y="1089"/>
                </a:cubicBezTo>
                <a:cubicBezTo>
                  <a:pt x="4269" y="829"/>
                  <a:pt x="4756" y="618"/>
                  <a:pt x="5090" y="366"/>
                </a:cubicBezTo>
                <a:cubicBezTo>
                  <a:pt x="5423" y="114"/>
                  <a:pt x="4764" y="146"/>
                  <a:pt x="4496" y="374"/>
                </a:cubicBezTo>
                <a:cubicBezTo>
                  <a:pt x="4236" y="602"/>
                  <a:pt x="3862" y="919"/>
                  <a:pt x="3830" y="545"/>
                </a:cubicBezTo>
                <a:cubicBezTo>
                  <a:pt x="3789" y="171"/>
                  <a:pt x="3391" y="8"/>
                  <a:pt x="3025" y="195"/>
                </a:cubicBezTo>
                <a:cubicBezTo>
                  <a:pt x="2659" y="374"/>
                  <a:pt x="1984" y="0"/>
                  <a:pt x="1407" y="342"/>
                </a:cubicBezTo>
                <a:cubicBezTo>
                  <a:pt x="1407" y="342"/>
                  <a:pt x="1074" y="390"/>
                  <a:pt x="1285" y="740"/>
                </a:cubicBezTo>
                <a:cubicBezTo>
                  <a:pt x="1366" y="789"/>
                  <a:pt x="1448" y="854"/>
                  <a:pt x="1496" y="935"/>
                </a:cubicBezTo>
                <a:cubicBezTo>
                  <a:pt x="1301" y="911"/>
                  <a:pt x="1041" y="715"/>
                  <a:pt x="667" y="561"/>
                </a:cubicBezTo>
                <a:cubicBezTo>
                  <a:pt x="106" y="342"/>
                  <a:pt x="440" y="984"/>
                  <a:pt x="895" y="127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1"/>
          <p:cNvSpPr/>
          <p:nvPr/>
        </p:nvSpPr>
        <p:spPr>
          <a:xfrm>
            <a:off x="3272957" y="3347308"/>
            <a:ext cx="21574" cy="38159"/>
          </a:xfrm>
          <a:custGeom>
            <a:avLst/>
            <a:gdLst/>
            <a:ahLst/>
            <a:cxnLst/>
            <a:rect l="l" t="t" r="r" b="b"/>
            <a:pathLst>
              <a:path w="757" h="1351" extrusionOk="0">
                <a:moveTo>
                  <a:pt x="358" y="1"/>
                </a:moveTo>
                <a:lnTo>
                  <a:pt x="334" y="57"/>
                </a:lnTo>
                <a:lnTo>
                  <a:pt x="179" y="74"/>
                </a:lnTo>
                <a:lnTo>
                  <a:pt x="163" y="179"/>
                </a:lnTo>
                <a:lnTo>
                  <a:pt x="122" y="220"/>
                </a:lnTo>
                <a:lnTo>
                  <a:pt x="0" y="1131"/>
                </a:lnTo>
                <a:lnTo>
                  <a:pt x="82" y="1163"/>
                </a:lnTo>
                <a:lnTo>
                  <a:pt x="25" y="1236"/>
                </a:lnTo>
                <a:lnTo>
                  <a:pt x="98" y="1277"/>
                </a:lnTo>
                <a:lnTo>
                  <a:pt x="187" y="1269"/>
                </a:lnTo>
                <a:lnTo>
                  <a:pt x="293" y="1350"/>
                </a:lnTo>
                <a:lnTo>
                  <a:pt x="350" y="1301"/>
                </a:lnTo>
                <a:lnTo>
                  <a:pt x="504" y="1326"/>
                </a:lnTo>
                <a:lnTo>
                  <a:pt x="504" y="1261"/>
                </a:lnTo>
                <a:lnTo>
                  <a:pt x="634" y="1204"/>
                </a:lnTo>
                <a:lnTo>
                  <a:pt x="756" y="293"/>
                </a:lnTo>
                <a:lnTo>
                  <a:pt x="724" y="261"/>
                </a:lnTo>
                <a:lnTo>
                  <a:pt x="740" y="139"/>
                </a:lnTo>
                <a:lnTo>
                  <a:pt x="642" y="122"/>
                </a:lnTo>
                <a:lnTo>
                  <a:pt x="577" y="25"/>
                </a:lnTo>
                <a:lnTo>
                  <a:pt x="504" y="57"/>
                </a:lnTo>
                <a:lnTo>
                  <a:pt x="358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1"/>
          <p:cNvSpPr/>
          <p:nvPr/>
        </p:nvSpPr>
        <p:spPr>
          <a:xfrm>
            <a:off x="3273641" y="3350979"/>
            <a:ext cx="6042" cy="28499"/>
          </a:xfrm>
          <a:custGeom>
            <a:avLst/>
            <a:gdLst/>
            <a:ahLst/>
            <a:cxnLst/>
            <a:rect l="l" t="t" r="r" b="b"/>
            <a:pathLst>
              <a:path w="212" h="1009" extrusionOk="0">
                <a:moveTo>
                  <a:pt x="212" y="1"/>
                </a:moveTo>
                <a:lnTo>
                  <a:pt x="123" y="82"/>
                </a:lnTo>
                <a:lnTo>
                  <a:pt x="1" y="1001"/>
                </a:lnTo>
                <a:lnTo>
                  <a:pt x="1" y="1009"/>
                </a:lnTo>
                <a:lnTo>
                  <a:pt x="90" y="919"/>
                </a:lnTo>
                <a:lnTo>
                  <a:pt x="212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1"/>
          <p:cNvSpPr/>
          <p:nvPr/>
        </p:nvSpPr>
        <p:spPr>
          <a:xfrm>
            <a:off x="3289402" y="3354425"/>
            <a:ext cx="5814" cy="27341"/>
          </a:xfrm>
          <a:custGeom>
            <a:avLst/>
            <a:gdLst/>
            <a:ahLst/>
            <a:cxnLst/>
            <a:rect l="l" t="t" r="r" b="b"/>
            <a:pathLst>
              <a:path w="204" h="968" extrusionOk="0">
                <a:moveTo>
                  <a:pt x="139" y="1"/>
                </a:moveTo>
                <a:lnTo>
                  <a:pt x="9" y="911"/>
                </a:lnTo>
                <a:lnTo>
                  <a:pt x="0" y="911"/>
                </a:lnTo>
                <a:lnTo>
                  <a:pt x="74" y="968"/>
                </a:lnTo>
                <a:lnTo>
                  <a:pt x="204" y="57"/>
                </a:lnTo>
                <a:lnTo>
                  <a:pt x="139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1"/>
          <p:cNvSpPr/>
          <p:nvPr/>
        </p:nvSpPr>
        <p:spPr>
          <a:xfrm>
            <a:off x="3275266" y="3348240"/>
            <a:ext cx="7894" cy="26409"/>
          </a:xfrm>
          <a:custGeom>
            <a:avLst/>
            <a:gdLst/>
            <a:ahLst/>
            <a:cxnLst/>
            <a:rect l="l" t="t" r="r" b="b"/>
            <a:pathLst>
              <a:path w="277" h="935" extrusionOk="0">
                <a:moveTo>
                  <a:pt x="277" y="0"/>
                </a:moveTo>
                <a:lnTo>
                  <a:pt x="122" y="16"/>
                </a:lnTo>
                <a:lnTo>
                  <a:pt x="1" y="927"/>
                </a:lnTo>
                <a:lnTo>
                  <a:pt x="17" y="935"/>
                </a:lnTo>
                <a:lnTo>
                  <a:pt x="147" y="911"/>
                </a:lnTo>
                <a:lnTo>
                  <a:pt x="27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1"/>
          <p:cNvSpPr/>
          <p:nvPr/>
        </p:nvSpPr>
        <p:spPr>
          <a:xfrm>
            <a:off x="3279427" y="3347534"/>
            <a:ext cx="4446" cy="27595"/>
          </a:xfrm>
          <a:custGeom>
            <a:avLst/>
            <a:gdLst/>
            <a:ahLst/>
            <a:cxnLst/>
            <a:rect l="l" t="t" r="r" b="b"/>
            <a:pathLst>
              <a:path w="156" h="977" extrusionOk="0">
                <a:moveTo>
                  <a:pt x="155" y="1"/>
                </a:moveTo>
                <a:lnTo>
                  <a:pt x="123" y="58"/>
                </a:lnTo>
                <a:lnTo>
                  <a:pt x="1" y="976"/>
                </a:lnTo>
                <a:lnTo>
                  <a:pt x="9" y="968"/>
                </a:lnTo>
                <a:lnTo>
                  <a:pt x="25" y="911"/>
                </a:lnTo>
                <a:lnTo>
                  <a:pt x="155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1"/>
          <p:cNvSpPr/>
          <p:nvPr/>
        </p:nvSpPr>
        <p:spPr>
          <a:xfrm>
            <a:off x="3279911" y="3347760"/>
            <a:ext cx="7667" cy="27369"/>
          </a:xfrm>
          <a:custGeom>
            <a:avLst/>
            <a:gdLst/>
            <a:ahLst/>
            <a:cxnLst/>
            <a:rect l="l" t="t" r="r" b="b"/>
            <a:pathLst>
              <a:path w="269" h="969" extrusionOk="0">
                <a:moveTo>
                  <a:pt x="122" y="1"/>
                </a:moveTo>
                <a:lnTo>
                  <a:pt x="0" y="911"/>
                </a:lnTo>
                <a:lnTo>
                  <a:pt x="0" y="911"/>
                </a:lnTo>
                <a:lnTo>
                  <a:pt x="8" y="895"/>
                </a:lnTo>
                <a:lnTo>
                  <a:pt x="138" y="968"/>
                </a:lnTo>
                <a:lnTo>
                  <a:pt x="268" y="58"/>
                </a:lnTo>
                <a:lnTo>
                  <a:pt x="122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1"/>
          <p:cNvSpPr/>
          <p:nvPr/>
        </p:nvSpPr>
        <p:spPr>
          <a:xfrm>
            <a:off x="3284072" y="3347308"/>
            <a:ext cx="5814" cy="26889"/>
          </a:xfrm>
          <a:custGeom>
            <a:avLst/>
            <a:gdLst/>
            <a:ahLst/>
            <a:cxnLst/>
            <a:rect l="l" t="t" r="r" b="b"/>
            <a:pathLst>
              <a:path w="204" h="952" extrusionOk="0">
                <a:moveTo>
                  <a:pt x="204" y="1"/>
                </a:moveTo>
                <a:lnTo>
                  <a:pt x="122" y="33"/>
                </a:lnTo>
                <a:lnTo>
                  <a:pt x="0" y="944"/>
                </a:lnTo>
                <a:lnTo>
                  <a:pt x="9" y="952"/>
                </a:lnTo>
                <a:lnTo>
                  <a:pt x="82" y="919"/>
                </a:lnTo>
                <a:lnTo>
                  <a:pt x="204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1"/>
          <p:cNvSpPr/>
          <p:nvPr/>
        </p:nvSpPr>
        <p:spPr>
          <a:xfrm>
            <a:off x="3286609" y="3348240"/>
            <a:ext cx="5358" cy="28725"/>
          </a:xfrm>
          <a:custGeom>
            <a:avLst/>
            <a:gdLst/>
            <a:ahLst/>
            <a:cxnLst/>
            <a:rect l="l" t="t" r="r" b="b"/>
            <a:pathLst>
              <a:path w="188" h="1017" extrusionOk="0">
                <a:moveTo>
                  <a:pt x="131" y="0"/>
                </a:moveTo>
                <a:lnTo>
                  <a:pt x="1" y="911"/>
                </a:lnTo>
                <a:lnTo>
                  <a:pt x="9" y="902"/>
                </a:lnTo>
                <a:lnTo>
                  <a:pt x="66" y="1016"/>
                </a:lnTo>
                <a:lnTo>
                  <a:pt x="188" y="106"/>
                </a:lnTo>
                <a:lnTo>
                  <a:pt x="13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1"/>
          <p:cNvSpPr/>
          <p:nvPr/>
        </p:nvSpPr>
        <p:spPr>
          <a:xfrm>
            <a:off x="3288233" y="3351431"/>
            <a:ext cx="6299" cy="26211"/>
          </a:xfrm>
          <a:custGeom>
            <a:avLst/>
            <a:gdLst/>
            <a:ahLst/>
            <a:cxnLst/>
            <a:rect l="l" t="t" r="r" b="b"/>
            <a:pathLst>
              <a:path w="221" h="928" extrusionOk="0">
                <a:moveTo>
                  <a:pt x="123" y="1"/>
                </a:moveTo>
                <a:lnTo>
                  <a:pt x="1" y="911"/>
                </a:lnTo>
                <a:lnTo>
                  <a:pt x="1" y="928"/>
                </a:lnTo>
                <a:lnTo>
                  <a:pt x="90" y="928"/>
                </a:lnTo>
                <a:lnTo>
                  <a:pt x="220" y="9"/>
                </a:lnTo>
                <a:lnTo>
                  <a:pt x="12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1"/>
          <p:cNvSpPr/>
          <p:nvPr/>
        </p:nvSpPr>
        <p:spPr>
          <a:xfrm>
            <a:off x="3273641" y="3372333"/>
            <a:ext cx="18097" cy="12428"/>
          </a:xfrm>
          <a:custGeom>
            <a:avLst/>
            <a:gdLst/>
            <a:ahLst/>
            <a:cxnLst/>
            <a:rect l="l" t="t" r="r" b="b"/>
            <a:pathLst>
              <a:path w="635" h="440" extrusionOk="0">
                <a:moveTo>
                  <a:pt x="236" y="1"/>
                </a:moveTo>
                <a:lnTo>
                  <a:pt x="204" y="58"/>
                </a:lnTo>
                <a:lnTo>
                  <a:pt x="58" y="74"/>
                </a:lnTo>
                <a:lnTo>
                  <a:pt x="74" y="98"/>
                </a:lnTo>
                <a:lnTo>
                  <a:pt x="90" y="139"/>
                </a:lnTo>
                <a:lnTo>
                  <a:pt x="1" y="220"/>
                </a:lnTo>
                <a:lnTo>
                  <a:pt x="82" y="253"/>
                </a:lnTo>
                <a:lnTo>
                  <a:pt x="90" y="366"/>
                </a:lnTo>
                <a:lnTo>
                  <a:pt x="188" y="358"/>
                </a:lnTo>
                <a:lnTo>
                  <a:pt x="293" y="440"/>
                </a:lnTo>
                <a:lnTo>
                  <a:pt x="350" y="391"/>
                </a:lnTo>
                <a:lnTo>
                  <a:pt x="505" y="415"/>
                </a:lnTo>
                <a:lnTo>
                  <a:pt x="505" y="350"/>
                </a:lnTo>
                <a:lnTo>
                  <a:pt x="635" y="301"/>
                </a:lnTo>
                <a:lnTo>
                  <a:pt x="570" y="245"/>
                </a:lnTo>
                <a:lnTo>
                  <a:pt x="610" y="147"/>
                </a:lnTo>
                <a:lnTo>
                  <a:pt x="513" y="131"/>
                </a:lnTo>
                <a:lnTo>
                  <a:pt x="456" y="25"/>
                </a:lnTo>
                <a:lnTo>
                  <a:pt x="375" y="58"/>
                </a:lnTo>
                <a:lnTo>
                  <a:pt x="236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1"/>
          <p:cNvSpPr/>
          <p:nvPr/>
        </p:nvSpPr>
        <p:spPr>
          <a:xfrm>
            <a:off x="3296127" y="3366599"/>
            <a:ext cx="36394" cy="24827"/>
          </a:xfrm>
          <a:custGeom>
            <a:avLst/>
            <a:gdLst/>
            <a:ahLst/>
            <a:cxnLst/>
            <a:rect l="l" t="t" r="r" b="b"/>
            <a:pathLst>
              <a:path w="1277" h="879" extrusionOk="0">
                <a:moveTo>
                  <a:pt x="1211" y="261"/>
                </a:moveTo>
                <a:lnTo>
                  <a:pt x="1216" y="326"/>
                </a:lnTo>
                <a:lnTo>
                  <a:pt x="1216" y="326"/>
                </a:lnTo>
                <a:lnTo>
                  <a:pt x="1244" y="334"/>
                </a:lnTo>
                <a:lnTo>
                  <a:pt x="1211" y="261"/>
                </a:lnTo>
                <a:close/>
                <a:moveTo>
                  <a:pt x="244" y="0"/>
                </a:moveTo>
                <a:lnTo>
                  <a:pt x="203" y="82"/>
                </a:lnTo>
                <a:lnTo>
                  <a:pt x="114" y="82"/>
                </a:lnTo>
                <a:lnTo>
                  <a:pt x="106" y="171"/>
                </a:lnTo>
                <a:lnTo>
                  <a:pt x="16" y="269"/>
                </a:lnTo>
                <a:lnTo>
                  <a:pt x="49" y="334"/>
                </a:lnTo>
                <a:lnTo>
                  <a:pt x="0" y="480"/>
                </a:lnTo>
                <a:lnTo>
                  <a:pt x="57" y="496"/>
                </a:lnTo>
                <a:lnTo>
                  <a:pt x="73" y="618"/>
                </a:lnTo>
                <a:lnTo>
                  <a:pt x="968" y="878"/>
                </a:lnTo>
                <a:lnTo>
                  <a:pt x="992" y="846"/>
                </a:lnTo>
                <a:lnTo>
                  <a:pt x="1090" y="870"/>
                </a:lnTo>
                <a:lnTo>
                  <a:pt x="1122" y="781"/>
                </a:lnTo>
                <a:lnTo>
                  <a:pt x="1211" y="732"/>
                </a:lnTo>
                <a:lnTo>
                  <a:pt x="1203" y="651"/>
                </a:lnTo>
                <a:lnTo>
                  <a:pt x="1276" y="521"/>
                </a:lnTo>
                <a:lnTo>
                  <a:pt x="1228" y="480"/>
                </a:lnTo>
                <a:lnTo>
                  <a:pt x="1216" y="326"/>
                </a:lnTo>
                <a:lnTo>
                  <a:pt x="1216" y="326"/>
                </a:lnTo>
                <a:lnTo>
                  <a:pt x="1155" y="309"/>
                </a:lnTo>
                <a:lnTo>
                  <a:pt x="1138" y="261"/>
                </a:lnTo>
                <a:lnTo>
                  <a:pt x="244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1"/>
          <p:cNvSpPr/>
          <p:nvPr/>
        </p:nvSpPr>
        <p:spPr>
          <a:xfrm>
            <a:off x="3295643" y="3379902"/>
            <a:ext cx="26904" cy="7400"/>
          </a:xfrm>
          <a:custGeom>
            <a:avLst/>
            <a:gdLst/>
            <a:ahLst/>
            <a:cxnLst/>
            <a:rect l="l" t="t" r="r" b="b"/>
            <a:pathLst>
              <a:path w="944" h="262" extrusionOk="0">
                <a:moveTo>
                  <a:pt x="1" y="1"/>
                </a:moveTo>
                <a:lnTo>
                  <a:pt x="50" y="17"/>
                </a:lnTo>
                <a:lnTo>
                  <a:pt x="50" y="15"/>
                </a:lnTo>
                <a:lnTo>
                  <a:pt x="50" y="15"/>
                </a:lnTo>
                <a:lnTo>
                  <a:pt x="1" y="1"/>
                </a:lnTo>
                <a:close/>
                <a:moveTo>
                  <a:pt x="50" y="1"/>
                </a:moveTo>
                <a:lnTo>
                  <a:pt x="50" y="15"/>
                </a:lnTo>
                <a:lnTo>
                  <a:pt x="50" y="15"/>
                </a:lnTo>
                <a:lnTo>
                  <a:pt x="887" y="261"/>
                </a:lnTo>
                <a:lnTo>
                  <a:pt x="944" y="261"/>
                </a:lnTo>
                <a:lnTo>
                  <a:pt x="5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1"/>
          <p:cNvSpPr/>
          <p:nvPr/>
        </p:nvSpPr>
        <p:spPr>
          <a:xfrm>
            <a:off x="3302369" y="3367051"/>
            <a:ext cx="26904" cy="10140"/>
          </a:xfrm>
          <a:custGeom>
            <a:avLst/>
            <a:gdLst/>
            <a:ahLst/>
            <a:cxnLst/>
            <a:rect l="l" t="t" r="r" b="b"/>
            <a:pathLst>
              <a:path w="944" h="359" extrusionOk="0">
                <a:moveTo>
                  <a:pt x="1" y="1"/>
                </a:moveTo>
                <a:lnTo>
                  <a:pt x="49" y="98"/>
                </a:lnTo>
                <a:lnTo>
                  <a:pt x="944" y="358"/>
                </a:lnTo>
                <a:lnTo>
                  <a:pt x="887" y="261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1"/>
          <p:cNvSpPr/>
          <p:nvPr/>
        </p:nvSpPr>
        <p:spPr>
          <a:xfrm>
            <a:off x="3305162" y="3367983"/>
            <a:ext cx="25736" cy="11722"/>
          </a:xfrm>
          <a:custGeom>
            <a:avLst/>
            <a:gdLst/>
            <a:ahLst/>
            <a:cxnLst/>
            <a:rect l="l" t="t" r="r" b="b"/>
            <a:pathLst>
              <a:path w="903" h="415" extrusionOk="0">
                <a:moveTo>
                  <a:pt x="8" y="0"/>
                </a:moveTo>
                <a:lnTo>
                  <a:pt x="16" y="8"/>
                </a:lnTo>
                <a:lnTo>
                  <a:pt x="0" y="155"/>
                </a:lnTo>
                <a:lnTo>
                  <a:pt x="886" y="415"/>
                </a:lnTo>
                <a:lnTo>
                  <a:pt x="903" y="260"/>
                </a:lnTo>
                <a:lnTo>
                  <a:pt x="8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1"/>
          <p:cNvSpPr/>
          <p:nvPr/>
        </p:nvSpPr>
        <p:spPr>
          <a:xfrm>
            <a:off x="3305162" y="3373265"/>
            <a:ext cx="26904" cy="8276"/>
          </a:xfrm>
          <a:custGeom>
            <a:avLst/>
            <a:gdLst/>
            <a:ahLst/>
            <a:cxnLst/>
            <a:rect l="l" t="t" r="r" b="b"/>
            <a:pathLst>
              <a:path w="944" h="293" extrusionOk="0">
                <a:moveTo>
                  <a:pt x="8" y="0"/>
                </a:moveTo>
                <a:lnTo>
                  <a:pt x="0" y="16"/>
                </a:lnTo>
                <a:lnTo>
                  <a:pt x="57" y="33"/>
                </a:lnTo>
                <a:lnTo>
                  <a:pt x="943" y="293"/>
                </a:lnTo>
                <a:lnTo>
                  <a:pt x="943" y="293"/>
                </a:lnTo>
                <a:lnTo>
                  <a:pt x="903" y="260"/>
                </a:lnTo>
                <a:lnTo>
                  <a:pt x="8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1"/>
          <p:cNvSpPr/>
          <p:nvPr/>
        </p:nvSpPr>
        <p:spPr>
          <a:xfrm>
            <a:off x="3305162" y="3373717"/>
            <a:ext cx="27132" cy="11044"/>
          </a:xfrm>
          <a:custGeom>
            <a:avLst/>
            <a:gdLst/>
            <a:ahLst/>
            <a:cxnLst/>
            <a:rect l="l" t="t" r="r" b="b"/>
            <a:pathLst>
              <a:path w="952" h="391" extrusionOk="0">
                <a:moveTo>
                  <a:pt x="65" y="0"/>
                </a:moveTo>
                <a:lnTo>
                  <a:pt x="73" y="9"/>
                </a:lnTo>
                <a:lnTo>
                  <a:pt x="0" y="130"/>
                </a:lnTo>
                <a:lnTo>
                  <a:pt x="886" y="391"/>
                </a:lnTo>
                <a:lnTo>
                  <a:pt x="951" y="261"/>
                </a:lnTo>
                <a:lnTo>
                  <a:pt x="65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1"/>
          <p:cNvSpPr/>
          <p:nvPr/>
        </p:nvSpPr>
        <p:spPr>
          <a:xfrm>
            <a:off x="3304934" y="3377163"/>
            <a:ext cx="25736" cy="9886"/>
          </a:xfrm>
          <a:custGeom>
            <a:avLst/>
            <a:gdLst/>
            <a:ahLst/>
            <a:cxnLst/>
            <a:rect l="l" t="t" r="r" b="b"/>
            <a:pathLst>
              <a:path w="903" h="350" extrusionOk="0">
                <a:moveTo>
                  <a:pt x="8" y="0"/>
                </a:moveTo>
                <a:lnTo>
                  <a:pt x="0" y="8"/>
                </a:lnTo>
                <a:lnTo>
                  <a:pt x="8" y="11"/>
                </a:lnTo>
                <a:lnTo>
                  <a:pt x="8" y="11"/>
                </a:lnTo>
                <a:lnTo>
                  <a:pt x="8" y="0"/>
                </a:lnTo>
                <a:close/>
                <a:moveTo>
                  <a:pt x="8" y="11"/>
                </a:moveTo>
                <a:lnTo>
                  <a:pt x="8" y="90"/>
                </a:lnTo>
                <a:lnTo>
                  <a:pt x="902" y="350"/>
                </a:lnTo>
                <a:lnTo>
                  <a:pt x="886" y="269"/>
                </a:lnTo>
                <a:lnTo>
                  <a:pt x="8" y="1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1"/>
          <p:cNvSpPr/>
          <p:nvPr/>
        </p:nvSpPr>
        <p:spPr>
          <a:xfrm>
            <a:off x="3298208" y="3381993"/>
            <a:ext cx="26904" cy="9434"/>
          </a:xfrm>
          <a:custGeom>
            <a:avLst/>
            <a:gdLst/>
            <a:ahLst/>
            <a:cxnLst/>
            <a:rect l="l" t="t" r="r" b="b"/>
            <a:pathLst>
              <a:path w="944" h="334" extrusionOk="0">
                <a:moveTo>
                  <a:pt x="57" y="0"/>
                </a:moveTo>
                <a:lnTo>
                  <a:pt x="0" y="73"/>
                </a:lnTo>
                <a:lnTo>
                  <a:pt x="886" y="333"/>
                </a:lnTo>
                <a:lnTo>
                  <a:pt x="943" y="276"/>
                </a:lnTo>
                <a:lnTo>
                  <a:pt x="49" y="16"/>
                </a:lnTo>
                <a:lnTo>
                  <a:pt x="57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1"/>
          <p:cNvSpPr/>
          <p:nvPr/>
        </p:nvSpPr>
        <p:spPr>
          <a:xfrm>
            <a:off x="3302141" y="3379902"/>
            <a:ext cx="28072" cy="8982"/>
          </a:xfrm>
          <a:custGeom>
            <a:avLst/>
            <a:gdLst/>
            <a:ahLst/>
            <a:cxnLst/>
            <a:rect l="l" t="t" r="r" b="b"/>
            <a:pathLst>
              <a:path w="985" h="318" extrusionOk="0">
                <a:moveTo>
                  <a:pt x="98" y="1"/>
                </a:moveTo>
                <a:lnTo>
                  <a:pt x="108" y="4"/>
                </a:lnTo>
                <a:lnTo>
                  <a:pt x="108" y="4"/>
                </a:lnTo>
                <a:lnTo>
                  <a:pt x="114" y="1"/>
                </a:lnTo>
                <a:close/>
                <a:moveTo>
                  <a:pt x="108" y="4"/>
                </a:moveTo>
                <a:lnTo>
                  <a:pt x="1" y="58"/>
                </a:lnTo>
                <a:lnTo>
                  <a:pt x="895" y="318"/>
                </a:lnTo>
                <a:lnTo>
                  <a:pt x="984" y="261"/>
                </a:lnTo>
                <a:lnTo>
                  <a:pt x="108" y="4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1"/>
          <p:cNvSpPr/>
          <p:nvPr/>
        </p:nvSpPr>
        <p:spPr>
          <a:xfrm>
            <a:off x="3300973" y="3381060"/>
            <a:ext cx="26220" cy="10366"/>
          </a:xfrm>
          <a:custGeom>
            <a:avLst/>
            <a:gdLst/>
            <a:ahLst/>
            <a:cxnLst/>
            <a:rect l="l" t="t" r="r" b="b"/>
            <a:pathLst>
              <a:path w="920" h="367" extrusionOk="0">
                <a:moveTo>
                  <a:pt x="33" y="1"/>
                </a:moveTo>
                <a:lnTo>
                  <a:pt x="25" y="17"/>
                </a:lnTo>
                <a:lnTo>
                  <a:pt x="28" y="18"/>
                </a:lnTo>
                <a:lnTo>
                  <a:pt x="28" y="18"/>
                </a:lnTo>
                <a:lnTo>
                  <a:pt x="33" y="1"/>
                </a:lnTo>
                <a:close/>
                <a:moveTo>
                  <a:pt x="28" y="18"/>
                </a:moveTo>
                <a:lnTo>
                  <a:pt x="1" y="106"/>
                </a:lnTo>
                <a:lnTo>
                  <a:pt x="887" y="366"/>
                </a:lnTo>
                <a:lnTo>
                  <a:pt x="920" y="277"/>
                </a:lnTo>
                <a:lnTo>
                  <a:pt x="28" y="18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1"/>
          <p:cNvSpPr/>
          <p:nvPr/>
        </p:nvSpPr>
        <p:spPr>
          <a:xfrm>
            <a:off x="3295415" y="3366147"/>
            <a:ext cx="10915" cy="17229"/>
          </a:xfrm>
          <a:custGeom>
            <a:avLst/>
            <a:gdLst/>
            <a:ahLst/>
            <a:cxnLst/>
            <a:rect l="l" t="t" r="r" b="b"/>
            <a:pathLst>
              <a:path w="383" h="610" extrusionOk="0">
                <a:moveTo>
                  <a:pt x="350" y="65"/>
                </a:moveTo>
                <a:lnTo>
                  <a:pt x="350" y="73"/>
                </a:lnTo>
                <a:lnTo>
                  <a:pt x="367" y="65"/>
                </a:lnTo>
                <a:close/>
                <a:moveTo>
                  <a:pt x="245" y="0"/>
                </a:moveTo>
                <a:lnTo>
                  <a:pt x="204" y="73"/>
                </a:lnTo>
                <a:lnTo>
                  <a:pt x="115" y="73"/>
                </a:lnTo>
                <a:lnTo>
                  <a:pt x="106" y="171"/>
                </a:lnTo>
                <a:lnTo>
                  <a:pt x="17" y="268"/>
                </a:lnTo>
                <a:lnTo>
                  <a:pt x="41" y="325"/>
                </a:lnTo>
                <a:lnTo>
                  <a:pt x="1" y="480"/>
                </a:lnTo>
                <a:lnTo>
                  <a:pt x="58" y="480"/>
                </a:lnTo>
                <a:lnTo>
                  <a:pt x="74" y="610"/>
                </a:lnTo>
                <a:lnTo>
                  <a:pt x="131" y="553"/>
                </a:lnTo>
                <a:lnTo>
                  <a:pt x="204" y="610"/>
                </a:lnTo>
                <a:lnTo>
                  <a:pt x="228" y="520"/>
                </a:lnTo>
                <a:lnTo>
                  <a:pt x="326" y="464"/>
                </a:lnTo>
                <a:lnTo>
                  <a:pt x="318" y="382"/>
                </a:lnTo>
                <a:lnTo>
                  <a:pt x="383" y="252"/>
                </a:lnTo>
                <a:lnTo>
                  <a:pt x="342" y="220"/>
                </a:lnTo>
                <a:lnTo>
                  <a:pt x="350" y="73"/>
                </a:lnTo>
                <a:lnTo>
                  <a:pt x="293" y="98"/>
                </a:lnTo>
                <a:lnTo>
                  <a:pt x="245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1"/>
          <p:cNvSpPr/>
          <p:nvPr/>
        </p:nvSpPr>
        <p:spPr>
          <a:xfrm>
            <a:off x="1894640" y="2644770"/>
            <a:ext cx="797487" cy="760468"/>
          </a:xfrm>
          <a:custGeom>
            <a:avLst/>
            <a:gdLst/>
            <a:ahLst/>
            <a:cxnLst/>
            <a:rect l="l" t="t" r="r" b="b"/>
            <a:pathLst>
              <a:path w="27982" h="26924" extrusionOk="0">
                <a:moveTo>
                  <a:pt x="13519" y="1"/>
                </a:moveTo>
                <a:cubicBezTo>
                  <a:pt x="10671" y="1"/>
                  <a:pt x="7869" y="778"/>
                  <a:pt x="5796" y="2306"/>
                </a:cubicBezTo>
                <a:cubicBezTo>
                  <a:pt x="5796" y="2306"/>
                  <a:pt x="2813" y="4843"/>
                  <a:pt x="2268" y="5826"/>
                </a:cubicBezTo>
                <a:cubicBezTo>
                  <a:pt x="1732" y="6810"/>
                  <a:pt x="65" y="8436"/>
                  <a:pt x="33" y="13314"/>
                </a:cubicBezTo>
                <a:cubicBezTo>
                  <a:pt x="0" y="18191"/>
                  <a:pt x="1390" y="19581"/>
                  <a:pt x="1797" y="20256"/>
                </a:cubicBezTo>
                <a:cubicBezTo>
                  <a:pt x="2203" y="20939"/>
                  <a:pt x="4943" y="25743"/>
                  <a:pt x="11820" y="26792"/>
                </a:cubicBezTo>
                <a:cubicBezTo>
                  <a:pt x="12402" y="26881"/>
                  <a:pt x="12977" y="26923"/>
                  <a:pt x="13543" y="26923"/>
                </a:cubicBezTo>
                <a:cubicBezTo>
                  <a:pt x="19670" y="26923"/>
                  <a:pt x="24734" y="21996"/>
                  <a:pt x="25575" y="18833"/>
                </a:cubicBezTo>
                <a:cubicBezTo>
                  <a:pt x="26486" y="15378"/>
                  <a:pt x="27982" y="12704"/>
                  <a:pt x="24730" y="6062"/>
                </a:cubicBezTo>
                <a:cubicBezTo>
                  <a:pt x="22730" y="1983"/>
                  <a:pt x="18066" y="1"/>
                  <a:pt x="135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>
            <a:off x="1894640" y="2597855"/>
            <a:ext cx="797487" cy="833510"/>
          </a:xfrm>
          <a:custGeom>
            <a:avLst/>
            <a:gdLst/>
            <a:ahLst/>
            <a:cxnLst/>
            <a:rect l="l" t="t" r="r" b="b"/>
            <a:pathLst>
              <a:path w="27982" h="29510" extrusionOk="0">
                <a:moveTo>
                  <a:pt x="5796" y="3967"/>
                </a:moveTo>
                <a:cubicBezTo>
                  <a:pt x="5796" y="3967"/>
                  <a:pt x="2813" y="6504"/>
                  <a:pt x="2268" y="7487"/>
                </a:cubicBezTo>
                <a:cubicBezTo>
                  <a:pt x="1732" y="8471"/>
                  <a:pt x="65" y="10097"/>
                  <a:pt x="33" y="14975"/>
                </a:cubicBezTo>
                <a:cubicBezTo>
                  <a:pt x="0" y="19852"/>
                  <a:pt x="1390" y="21242"/>
                  <a:pt x="1797" y="21917"/>
                </a:cubicBezTo>
                <a:cubicBezTo>
                  <a:pt x="2203" y="22600"/>
                  <a:pt x="4943" y="27404"/>
                  <a:pt x="11820" y="28453"/>
                </a:cubicBezTo>
                <a:cubicBezTo>
                  <a:pt x="18698" y="29510"/>
                  <a:pt x="24657" y="23949"/>
                  <a:pt x="25575" y="20494"/>
                </a:cubicBezTo>
                <a:cubicBezTo>
                  <a:pt x="26486" y="17039"/>
                  <a:pt x="27982" y="14365"/>
                  <a:pt x="24730" y="7723"/>
                </a:cubicBezTo>
                <a:cubicBezTo>
                  <a:pt x="21478" y="1089"/>
                  <a:pt x="11178" y="0"/>
                  <a:pt x="5796" y="3967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>
            <a:off x="2274374" y="2760885"/>
            <a:ext cx="111008" cy="543293"/>
          </a:xfrm>
          <a:custGeom>
            <a:avLst/>
            <a:gdLst/>
            <a:ahLst/>
            <a:cxnLst/>
            <a:rect l="l" t="t" r="r" b="b"/>
            <a:pathLst>
              <a:path w="3895" h="19235" extrusionOk="0">
                <a:moveTo>
                  <a:pt x="968" y="19015"/>
                </a:moveTo>
                <a:cubicBezTo>
                  <a:pt x="2252" y="15982"/>
                  <a:pt x="3585" y="12877"/>
                  <a:pt x="3789" y="9544"/>
                </a:cubicBezTo>
                <a:cubicBezTo>
                  <a:pt x="3894" y="7910"/>
                  <a:pt x="3642" y="6276"/>
                  <a:pt x="3106" y="4731"/>
                </a:cubicBezTo>
                <a:cubicBezTo>
                  <a:pt x="2520" y="3049"/>
                  <a:pt x="1529" y="1593"/>
                  <a:pt x="456" y="187"/>
                </a:cubicBezTo>
                <a:cubicBezTo>
                  <a:pt x="317" y="0"/>
                  <a:pt x="0" y="179"/>
                  <a:pt x="139" y="374"/>
                </a:cubicBezTo>
                <a:cubicBezTo>
                  <a:pt x="1155" y="1707"/>
                  <a:pt x="2090" y="3065"/>
                  <a:pt x="2691" y="4642"/>
                </a:cubicBezTo>
                <a:cubicBezTo>
                  <a:pt x="3285" y="6211"/>
                  <a:pt x="3504" y="7877"/>
                  <a:pt x="3431" y="9544"/>
                </a:cubicBezTo>
                <a:cubicBezTo>
                  <a:pt x="3268" y="12796"/>
                  <a:pt x="1903" y="15877"/>
                  <a:pt x="651" y="18836"/>
                </a:cubicBezTo>
                <a:cubicBezTo>
                  <a:pt x="561" y="19047"/>
                  <a:pt x="870" y="19234"/>
                  <a:pt x="968" y="19015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>
            <a:off x="2276682" y="2727584"/>
            <a:ext cx="316977" cy="593795"/>
          </a:xfrm>
          <a:custGeom>
            <a:avLst/>
            <a:gdLst/>
            <a:ahLst/>
            <a:cxnLst/>
            <a:rect l="l" t="t" r="r" b="b"/>
            <a:pathLst>
              <a:path w="11122" h="21023" extrusionOk="0">
                <a:moveTo>
                  <a:pt x="984" y="415"/>
                </a:moveTo>
                <a:cubicBezTo>
                  <a:pt x="3195" y="1008"/>
                  <a:pt x="5439" y="1699"/>
                  <a:pt x="7301" y="3081"/>
                </a:cubicBezTo>
                <a:cubicBezTo>
                  <a:pt x="9341" y="4585"/>
                  <a:pt x="10439" y="6992"/>
                  <a:pt x="10528" y="9495"/>
                </a:cubicBezTo>
                <a:cubicBezTo>
                  <a:pt x="10618" y="12048"/>
                  <a:pt x="9561" y="14552"/>
                  <a:pt x="7854" y="16414"/>
                </a:cubicBezTo>
                <a:cubicBezTo>
                  <a:pt x="5846" y="18592"/>
                  <a:pt x="2935" y="19625"/>
                  <a:pt x="220" y="20592"/>
                </a:cubicBezTo>
                <a:cubicBezTo>
                  <a:pt x="1" y="20665"/>
                  <a:pt x="98" y="21023"/>
                  <a:pt x="318" y="20942"/>
                </a:cubicBezTo>
                <a:cubicBezTo>
                  <a:pt x="2927" y="20015"/>
                  <a:pt x="5626" y="19031"/>
                  <a:pt x="7683" y="17096"/>
                </a:cubicBezTo>
                <a:cubicBezTo>
                  <a:pt x="9431" y="15462"/>
                  <a:pt x="10536" y="13194"/>
                  <a:pt x="10829" y="10829"/>
                </a:cubicBezTo>
                <a:cubicBezTo>
                  <a:pt x="11122" y="8495"/>
                  <a:pt x="10463" y="6032"/>
                  <a:pt x="8992" y="4187"/>
                </a:cubicBezTo>
                <a:cubicBezTo>
                  <a:pt x="7585" y="2439"/>
                  <a:pt x="5464" y="1447"/>
                  <a:pt x="3382" y="740"/>
                </a:cubicBezTo>
                <a:cubicBezTo>
                  <a:pt x="2626" y="488"/>
                  <a:pt x="1854" y="269"/>
                  <a:pt x="1082" y="65"/>
                </a:cubicBezTo>
                <a:cubicBezTo>
                  <a:pt x="846" y="0"/>
                  <a:pt x="757" y="350"/>
                  <a:pt x="984" y="415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2152736" y="2743881"/>
            <a:ext cx="144124" cy="552472"/>
          </a:xfrm>
          <a:custGeom>
            <a:avLst/>
            <a:gdLst/>
            <a:ahLst/>
            <a:cxnLst/>
            <a:rect l="l" t="t" r="r" b="b"/>
            <a:pathLst>
              <a:path w="5057" h="19560" extrusionOk="0">
                <a:moveTo>
                  <a:pt x="2968" y="220"/>
                </a:moveTo>
                <a:cubicBezTo>
                  <a:pt x="1732" y="3659"/>
                  <a:pt x="147" y="7097"/>
                  <a:pt x="49" y="10813"/>
                </a:cubicBezTo>
                <a:cubicBezTo>
                  <a:pt x="0" y="12625"/>
                  <a:pt x="423" y="14398"/>
                  <a:pt x="1269" y="15999"/>
                </a:cubicBezTo>
                <a:cubicBezTo>
                  <a:pt x="2041" y="17462"/>
                  <a:pt x="3309" y="18527"/>
                  <a:pt x="4675" y="19430"/>
                </a:cubicBezTo>
                <a:cubicBezTo>
                  <a:pt x="4878" y="19560"/>
                  <a:pt x="5057" y="19243"/>
                  <a:pt x="4862" y="19113"/>
                </a:cubicBezTo>
                <a:cubicBezTo>
                  <a:pt x="3472" y="18194"/>
                  <a:pt x="2285" y="17137"/>
                  <a:pt x="1496" y="15641"/>
                </a:cubicBezTo>
                <a:cubicBezTo>
                  <a:pt x="626" y="13999"/>
                  <a:pt x="342" y="12138"/>
                  <a:pt x="439" y="10300"/>
                </a:cubicBezTo>
                <a:cubicBezTo>
                  <a:pt x="626" y="6821"/>
                  <a:pt x="2163" y="3553"/>
                  <a:pt x="3317" y="317"/>
                </a:cubicBezTo>
                <a:cubicBezTo>
                  <a:pt x="3398" y="98"/>
                  <a:pt x="3049" y="0"/>
                  <a:pt x="2968" y="220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1957653" y="2726878"/>
            <a:ext cx="304010" cy="594501"/>
          </a:xfrm>
          <a:custGeom>
            <a:avLst/>
            <a:gdLst/>
            <a:ahLst/>
            <a:cxnLst/>
            <a:rect l="l" t="t" r="r" b="b"/>
            <a:pathLst>
              <a:path w="10667" h="21048" extrusionOk="0">
                <a:moveTo>
                  <a:pt x="10349" y="82"/>
                </a:moveTo>
                <a:cubicBezTo>
                  <a:pt x="8114" y="911"/>
                  <a:pt x="5910" y="1863"/>
                  <a:pt x="4033" y="3350"/>
                </a:cubicBezTo>
                <a:cubicBezTo>
                  <a:pt x="2114" y="4870"/>
                  <a:pt x="789" y="7008"/>
                  <a:pt x="391" y="9423"/>
                </a:cubicBezTo>
                <a:cubicBezTo>
                  <a:pt x="0" y="11756"/>
                  <a:pt x="586" y="14170"/>
                  <a:pt x="1968" y="16081"/>
                </a:cubicBezTo>
                <a:cubicBezTo>
                  <a:pt x="3545" y="18276"/>
                  <a:pt x="6041" y="19471"/>
                  <a:pt x="8496" y="20422"/>
                </a:cubicBezTo>
                <a:cubicBezTo>
                  <a:pt x="8975" y="20609"/>
                  <a:pt x="9455" y="20788"/>
                  <a:pt x="9943" y="20967"/>
                </a:cubicBezTo>
                <a:cubicBezTo>
                  <a:pt x="10162" y="21048"/>
                  <a:pt x="10260" y="20698"/>
                  <a:pt x="10040" y="20617"/>
                </a:cubicBezTo>
                <a:cubicBezTo>
                  <a:pt x="7479" y="19666"/>
                  <a:pt x="4845" y="18699"/>
                  <a:pt x="2919" y="16666"/>
                </a:cubicBezTo>
                <a:cubicBezTo>
                  <a:pt x="1252" y="14902"/>
                  <a:pt x="472" y="12471"/>
                  <a:pt x="675" y="10065"/>
                </a:cubicBezTo>
                <a:cubicBezTo>
                  <a:pt x="878" y="7586"/>
                  <a:pt x="2203" y="5383"/>
                  <a:pt x="4065" y="3789"/>
                </a:cubicBezTo>
                <a:cubicBezTo>
                  <a:pt x="5902" y="2220"/>
                  <a:pt x="8203" y="1269"/>
                  <a:pt x="10447" y="440"/>
                </a:cubicBezTo>
                <a:cubicBezTo>
                  <a:pt x="10666" y="359"/>
                  <a:pt x="10569" y="1"/>
                  <a:pt x="10349" y="90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958793" y="3032263"/>
            <a:ext cx="203233" cy="47339"/>
          </a:xfrm>
          <a:custGeom>
            <a:avLst/>
            <a:gdLst/>
            <a:ahLst/>
            <a:cxnLst/>
            <a:rect l="l" t="t" r="r" b="b"/>
            <a:pathLst>
              <a:path w="7131" h="1676" extrusionOk="0">
                <a:moveTo>
                  <a:pt x="440" y="586"/>
                </a:moveTo>
                <a:cubicBezTo>
                  <a:pt x="399" y="611"/>
                  <a:pt x="1" y="773"/>
                  <a:pt x="123" y="1180"/>
                </a:cubicBezTo>
                <a:cubicBezTo>
                  <a:pt x="245" y="1578"/>
                  <a:pt x="619" y="1676"/>
                  <a:pt x="1131" y="1513"/>
                </a:cubicBezTo>
                <a:cubicBezTo>
                  <a:pt x="1651" y="1350"/>
                  <a:pt x="2911" y="586"/>
                  <a:pt x="3334" y="643"/>
                </a:cubicBezTo>
                <a:cubicBezTo>
                  <a:pt x="3757" y="708"/>
                  <a:pt x="3724" y="521"/>
                  <a:pt x="5155" y="1082"/>
                </a:cubicBezTo>
                <a:cubicBezTo>
                  <a:pt x="6594" y="1651"/>
                  <a:pt x="7131" y="1115"/>
                  <a:pt x="6765" y="741"/>
                </a:cubicBezTo>
                <a:cubicBezTo>
                  <a:pt x="6407" y="367"/>
                  <a:pt x="4846" y="1"/>
                  <a:pt x="3822" y="42"/>
                </a:cubicBezTo>
                <a:cubicBezTo>
                  <a:pt x="2806" y="90"/>
                  <a:pt x="806" y="391"/>
                  <a:pt x="440" y="586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>
            <a:off x="1946539" y="2983823"/>
            <a:ext cx="205513" cy="45729"/>
          </a:xfrm>
          <a:custGeom>
            <a:avLst/>
            <a:gdLst/>
            <a:ahLst/>
            <a:cxnLst/>
            <a:rect l="l" t="t" r="r" b="b"/>
            <a:pathLst>
              <a:path w="7211" h="1619" extrusionOk="0">
                <a:moveTo>
                  <a:pt x="6219" y="310"/>
                </a:moveTo>
                <a:cubicBezTo>
                  <a:pt x="5227" y="220"/>
                  <a:pt x="4650" y="619"/>
                  <a:pt x="4610" y="594"/>
                </a:cubicBezTo>
                <a:cubicBezTo>
                  <a:pt x="4569" y="578"/>
                  <a:pt x="3488" y="521"/>
                  <a:pt x="3431" y="521"/>
                </a:cubicBezTo>
                <a:cubicBezTo>
                  <a:pt x="3366" y="521"/>
                  <a:pt x="3032" y="440"/>
                  <a:pt x="2845" y="375"/>
                </a:cubicBezTo>
                <a:cubicBezTo>
                  <a:pt x="2650" y="310"/>
                  <a:pt x="2471" y="220"/>
                  <a:pt x="2260" y="155"/>
                </a:cubicBezTo>
                <a:cubicBezTo>
                  <a:pt x="2041" y="90"/>
                  <a:pt x="2065" y="1"/>
                  <a:pt x="1764" y="41"/>
                </a:cubicBezTo>
                <a:cubicBezTo>
                  <a:pt x="1455" y="90"/>
                  <a:pt x="1382" y="180"/>
                  <a:pt x="1179" y="204"/>
                </a:cubicBezTo>
                <a:cubicBezTo>
                  <a:pt x="976" y="228"/>
                  <a:pt x="415" y="310"/>
                  <a:pt x="415" y="310"/>
                </a:cubicBezTo>
                <a:cubicBezTo>
                  <a:pt x="415" y="310"/>
                  <a:pt x="0" y="318"/>
                  <a:pt x="114" y="757"/>
                </a:cubicBezTo>
                <a:cubicBezTo>
                  <a:pt x="220" y="1147"/>
                  <a:pt x="821" y="1188"/>
                  <a:pt x="1260" y="1244"/>
                </a:cubicBezTo>
                <a:cubicBezTo>
                  <a:pt x="1813" y="1253"/>
                  <a:pt x="2382" y="1131"/>
                  <a:pt x="2935" y="1204"/>
                </a:cubicBezTo>
                <a:cubicBezTo>
                  <a:pt x="3431" y="1269"/>
                  <a:pt x="3910" y="1448"/>
                  <a:pt x="4390" y="1618"/>
                </a:cubicBezTo>
                <a:cubicBezTo>
                  <a:pt x="4349" y="1513"/>
                  <a:pt x="4366" y="1375"/>
                  <a:pt x="4447" y="1293"/>
                </a:cubicBezTo>
                <a:cubicBezTo>
                  <a:pt x="4488" y="1204"/>
                  <a:pt x="4569" y="1139"/>
                  <a:pt x="4691" y="1139"/>
                </a:cubicBezTo>
                <a:cubicBezTo>
                  <a:pt x="4699" y="1139"/>
                  <a:pt x="4707" y="1139"/>
                  <a:pt x="4707" y="1139"/>
                </a:cubicBezTo>
                <a:cubicBezTo>
                  <a:pt x="4666" y="1123"/>
                  <a:pt x="4626" y="1114"/>
                  <a:pt x="4585" y="1098"/>
                </a:cubicBezTo>
                <a:cubicBezTo>
                  <a:pt x="5146" y="1204"/>
                  <a:pt x="6032" y="1431"/>
                  <a:pt x="6487" y="1310"/>
                </a:cubicBezTo>
                <a:cubicBezTo>
                  <a:pt x="6487" y="1310"/>
                  <a:pt x="6983" y="1253"/>
                  <a:pt x="7008" y="1017"/>
                </a:cubicBezTo>
                <a:cubicBezTo>
                  <a:pt x="7032" y="789"/>
                  <a:pt x="7211" y="399"/>
                  <a:pt x="6219" y="310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1"/>
          <p:cNvSpPr/>
          <p:nvPr/>
        </p:nvSpPr>
        <p:spPr>
          <a:xfrm>
            <a:off x="2082541" y="3017124"/>
            <a:ext cx="66291" cy="26889"/>
          </a:xfrm>
          <a:custGeom>
            <a:avLst/>
            <a:gdLst/>
            <a:ahLst/>
            <a:cxnLst/>
            <a:rect l="l" t="t" r="r" b="b"/>
            <a:pathLst>
              <a:path w="2326" h="952" extrusionOk="0">
                <a:moveTo>
                  <a:pt x="65" y="0"/>
                </a:moveTo>
                <a:cubicBezTo>
                  <a:pt x="220" y="98"/>
                  <a:pt x="236" y="334"/>
                  <a:pt x="114" y="456"/>
                </a:cubicBezTo>
                <a:cubicBezTo>
                  <a:pt x="90" y="504"/>
                  <a:pt x="57" y="545"/>
                  <a:pt x="0" y="570"/>
                </a:cubicBezTo>
                <a:cubicBezTo>
                  <a:pt x="16" y="578"/>
                  <a:pt x="25" y="578"/>
                  <a:pt x="33" y="578"/>
                </a:cubicBezTo>
                <a:cubicBezTo>
                  <a:pt x="236" y="610"/>
                  <a:pt x="374" y="626"/>
                  <a:pt x="415" y="626"/>
                </a:cubicBezTo>
                <a:cubicBezTo>
                  <a:pt x="618" y="618"/>
                  <a:pt x="1967" y="952"/>
                  <a:pt x="2171" y="578"/>
                </a:cubicBezTo>
                <a:cubicBezTo>
                  <a:pt x="2325" y="293"/>
                  <a:pt x="894" y="228"/>
                  <a:pt x="65" y="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1"/>
          <p:cNvSpPr/>
          <p:nvPr/>
        </p:nvSpPr>
        <p:spPr>
          <a:xfrm>
            <a:off x="1955801" y="3000120"/>
            <a:ext cx="151535" cy="53778"/>
          </a:xfrm>
          <a:custGeom>
            <a:avLst/>
            <a:gdLst/>
            <a:ahLst/>
            <a:cxnLst/>
            <a:rect l="l" t="t" r="r" b="b"/>
            <a:pathLst>
              <a:path w="5317" h="1904" extrusionOk="0">
                <a:moveTo>
                  <a:pt x="5317" y="741"/>
                </a:moveTo>
                <a:cubicBezTo>
                  <a:pt x="5309" y="692"/>
                  <a:pt x="5301" y="651"/>
                  <a:pt x="5293" y="602"/>
                </a:cubicBezTo>
                <a:cubicBezTo>
                  <a:pt x="5284" y="562"/>
                  <a:pt x="5276" y="513"/>
                  <a:pt x="5268" y="481"/>
                </a:cubicBezTo>
                <a:cubicBezTo>
                  <a:pt x="5260" y="415"/>
                  <a:pt x="5252" y="342"/>
                  <a:pt x="5260" y="269"/>
                </a:cubicBezTo>
                <a:cubicBezTo>
                  <a:pt x="5260" y="204"/>
                  <a:pt x="5276" y="139"/>
                  <a:pt x="5284" y="74"/>
                </a:cubicBezTo>
                <a:cubicBezTo>
                  <a:pt x="5219" y="17"/>
                  <a:pt x="5097" y="1"/>
                  <a:pt x="4886" y="74"/>
                </a:cubicBezTo>
                <a:cubicBezTo>
                  <a:pt x="4195" y="318"/>
                  <a:pt x="4325" y="472"/>
                  <a:pt x="4024" y="757"/>
                </a:cubicBezTo>
                <a:cubicBezTo>
                  <a:pt x="3715" y="1041"/>
                  <a:pt x="3715" y="895"/>
                  <a:pt x="3155" y="919"/>
                </a:cubicBezTo>
                <a:cubicBezTo>
                  <a:pt x="2602" y="944"/>
                  <a:pt x="1829" y="952"/>
                  <a:pt x="1374" y="968"/>
                </a:cubicBezTo>
                <a:cubicBezTo>
                  <a:pt x="911" y="993"/>
                  <a:pt x="415" y="830"/>
                  <a:pt x="212" y="1310"/>
                </a:cubicBezTo>
                <a:cubicBezTo>
                  <a:pt x="0" y="1789"/>
                  <a:pt x="464" y="1879"/>
                  <a:pt x="464" y="1879"/>
                </a:cubicBezTo>
                <a:cubicBezTo>
                  <a:pt x="602" y="1838"/>
                  <a:pt x="854" y="1903"/>
                  <a:pt x="1399" y="1773"/>
                </a:cubicBezTo>
                <a:cubicBezTo>
                  <a:pt x="1943" y="1643"/>
                  <a:pt x="2512" y="1619"/>
                  <a:pt x="3496" y="1489"/>
                </a:cubicBezTo>
                <a:cubicBezTo>
                  <a:pt x="4480" y="1358"/>
                  <a:pt x="4472" y="1155"/>
                  <a:pt x="4813" y="1009"/>
                </a:cubicBezTo>
                <a:cubicBezTo>
                  <a:pt x="5041" y="911"/>
                  <a:pt x="5236" y="830"/>
                  <a:pt x="5317" y="749"/>
                </a:cubicBezTo>
                <a:cubicBezTo>
                  <a:pt x="5317" y="716"/>
                  <a:pt x="5317" y="741"/>
                  <a:pt x="5317" y="741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1"/>
          <p:cNvSpPr/>
          <p:nvPr/>
        </p:nvSpPr>
        <p:spPr>
          <a:xfrm>
            <a:off x="1946539" y="2972355"/>
            <a:ext cx="206226" cy="39515"/>
          </a:xfrm>
          <a:custGeom>
            <a:avLst/>
            <a:gdLst/>
            <a:ahLst/>
            <a:cxnLst/>
            <a:rect l="l" t="t" r="r" b="b"/>
            <a:pathLst>
              <a:path w="7236" h="1399" extrusionOk="0">
                <a:moveTo>
                  <a:pt x="472" y="870"/>
                </a:moveTo>
                <a:cubicBezTo>
                  <a:pt x="472" y="870"/>
                  <a:pt x="0" y="488"/>
                  <a:pt x="472" y="244"/>
                </a:cubicBezTo>
                <a:cubicBezTo>
                  <a:pt x="935" y="0"/>
                  <a:pt x="1659" y="90"/>
                  <a:pt x="2130" y="244"/>
                </a:cubicBezTo>
                <a:cubicBezTo>
                  <a:pt x="2602" y="399"/>
                  <a:pt x="3455" y="464"/>
                  <a:pt x="3813" y="748"/>
                </a:cubicBezTo>
                <a:cubicBezTo>
                  <a:pt x="3943" y="854"/>
                  <a:pt x="4057" y="976"/>
                  <a:pt x="4122" y="984"/>
                </a:cubicBezTo>
                <a:cubicBezTo>
                  <a:pt x="4219" y="992"/>
                  <a:pt x="4227" y="797"/>
                  <a:pt x="4423" y="634"/>
                </a:cubicBezTo>
                <a:cubicBezTo>
                  <a:pt x="4723" y="374"/>
                  <a:pt x="5349" y="187"/>
                  <a:pt x="6130" y="252"/>
                </a:cubicBezTo>
                <a:cubicBezTo>
                  <a:pt x="6918" y="325"/>
                  <a:pt x="7008" y="325"/>
                  <a:pt x="7048" y="496"/>
                </a:cubicBezTo>
                <a:cubicBezTo>
                  <a:pt x="7089" y="667"/>
                  <a:pt x="7235" y="919"/>
                  <a:pt x="6715" y="959"/>
                </a:cubicBezTo>
                <a:cubicBezTo>
                  <a:pt x="6195" y="1008"/>
                  <a:pt x="5447" y="1041"/>
                  <a:pt x="5089" y="1171"/>
                </a:cubicBezTo>
                <a:cubicBezTo>
                  <a:pt x="4740" y="1309"/>
                  <a:pt x="4130" y="1398"/>
                  <a:pt x="3439" y="1277"/>
                </a:cubicBezTo>
                <a:cubicBezTo>
                  <a:pt x="2756" y="1155"/>
                  <a:pt x="1992" y="984"/>
                  <a:pt x="1634" y="951"/>
                </a:cubicBezTo>
                <a:cubicBezTo>
                  <a:pt x="1285" y="919"/>
                  <a:pt x="886" y="984"/>
                  <a:pt x="472" y="870"/>
                </a:cubicBezTo>
                <a:lnTo>
                  <a:pt x="472" y="870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1"/>
          <p:cNvSpPr/>
          <p:nvPr/>
        </p:nvSpPr>
        <p:spPr>
          <a:xfrm>
            <a:off x="2049395" y="2998284"/>
            <a:ext cx="19038" cy="27369"/>
          </a:xfrm>
          <a:custGeom>
            <a:avLst/>
            <a:gdLst/>
            <a:ahLst/>
            <a:cxnLst/>
            <a:rect l="l" t="t" r="r" b="b"/>
            <a:pathLst>
              <a:path w="668" h="969" extrusionOk="0">
                <a:moveTo>
                  <a:pt x="537" y="33"/>
                </a:moveTo>
                <a:cubicBezTo>
                  <a:pt x="505" y="25"/>
                  <a:pt x="472" y="17"/>
                  <a:pt x="431" y="1"/>
                </a:cubicBezTo>
                <a:cubicBezTo>
                  <a:pt x="342" y="9"/>
                  <a:pt x="212" y="58"/>
                  <a:pt x="155" y="98"/>
                </a:cubicBezTo>
                <a:cubicBezTo>
                  <a:pt x="58" y="163"/>
                  <a:pt x="9" y="302"/>
                  <a:pt x="9" y="424"/>
                </a:cubicBezTo>
                <a:cubicBezTo>
                  <a:pt x="1" y="521"/>
                  <a:pt x="33" y="627"/>
                  <a:pt x="58" y="716"/>
                </a:cubicBezTo>
                <a:cubicBezTo>
                  <a:pt x="66" y="773"/>
                  <a:pt x="82" y="871"/>
                  <a:pt x="131" y="911"/>
                </a:cubicBezTo>
                <a:cubicBezTo>
                  <a:pt x="204" y="968"/>
                  <a:pt x="301" y="928"/>
                  <a:pt x="375" y="879"/>
                </a:cubicBezTo>
                <a:cubicBezTo>
                  <a:pt x="529" y="781"/>
                  <a:pt x="610" y="676"/>
                  <a:pt x="643" y="497"/>
                </a:cubicBezTo>
                <a:cubicBezTo>
                  <a:pt x="667" y="342"/>
                  <a:pt x="651" y="131"/>
                  <a:pt x="537" y="33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1"/>
          <p:cNvSpPr/>
          <p:nvPr/>
        </p:nvSpPr>
        <p:spPr>
          <a:xfrm>
            <a:off x="2049851" y="3025145"/>
            <a:ext cx="18582" cy="27369"/>
          </a:xfrm>
          <a:custGeom>
            <a:avLst/>
            <a:gdLst/>
            <a:ahLst/>
            <a:cxnLst/>
            <a:rect l="l" t="t" r="r" b="b"/>
            <a:pathLst>
              <a:path w="652" h="969" extrusionOk="0">
                <a:moveTo>
                  <a:pt x="529" y="33"/>
                </a:moveTo>
                <a:cubicBezTo>
                  <a:pt x="489" y="25"/>
                  <a:pt x="456" y="17"/>
                  <a:pt x="424" y="1"/>
                </a:cubicBezTo>
                <a:cubicBezTo>
                  <a:pt x="326" y="9"/>
                  <a:pt x="204" y="58"/>
                  <a:pt x="147" y="99"/>
                </a:cubicBezTo>
                <a:cubicBezTo>
                  <a:pt x="50" y="164"/>
                  <a:pt x="9" y="302"/>
                  <a:pt x="1" y="424"/>
                </a:cubicBezTo>
                <a:cubicBezTo>
                  <a:pt x="1" y="521"/>
                  <a:pt x="25" y="619"/>
                  <a:pt x="50" y="716"/>
                </a:cubicBezTo>
                <a:cubicBezTo>
                  <a:pt x="66" y="773"/>
                  <a:pt x="82" y="863"/>
                  <a:pt x="123" y="903"/>
                </a:cubicBezTo>
                <a:cubicBezTo>
                  <a:pt x="196" y="968"/>
                  <a:pt x="294" y="920"/>
                  <a:pt x="359" y="879"/>
                </a:cubicBezTo>
                <a:cubicBezTo>
                  <a:pt x="513" y="781"/>
                  <a:pt x="594" y="676"/>
                  <a:pt x="627" y="497"/>
                </a:cubicBezTo>
                <a:cubicBezTo>
                  <a:pt x="651" y="342"/>
                  <a:pt x="635" y="131"/>
                  <a:pt x="529" y="33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1"/>
          <p:cNvSpPr/>
          <p:nvPr/>
        </p:nvSpPr>
        <p:spPr>
          <a:xfrm>
            <a:off x="2199761" y="2982213"/>
            <a:ext cx="159201" cy="37227"/>
          </a:xfrm>
          <a:custGeom>
            <a:avLst/>
            <a:gdLst/>
            <a:ahLst/>
            <a:cxnLst/>
            <a:rect l="l" t="t" r="r" b="b"/>
            <a:pathLst>
              <a:path w="5586" h="1318" extrusionOk="0">
                <a:moveTo>
                  <a:pt x="5236" y="854"/>
                </a:moveTo>
                <a:cubicBezTo>
                  <a:pt x="5269" y="838"/>
                  <a:pt x="5586" y="708"/>
                  <a:pt x="5488" y="391"/>
                </a:cubicBezTo>
                <a:cubicBezTo>
                  <a:pt x="5390" y="74"/>
                  <a:pt x="5106" y="1"/>
                  <a:pt x="4699" y="131"/>
                </a:cubicBezTo>
                <a:cubicBezTo>
                  <a:pt x="4293" y="253"/>
                  <a:pt x="3309" y="854"/>
                  <a:pt x="2976" y="806"/>
                </a:cubicBezTo>
                <a:cubicBezTo>
                  <a:pt x="2643" y="757"/>
                  <a:pt x="2667" y="903"/>
                  <a:pt x="1537" y="464"/>
                </a:cubicBezTo>
                <a:cubicBezTo>
                  <a:pt x="415" y="17"/>
                  <a:pt x="1" y="440"/>
                  <a:pt x="277" y="732"/>
                </a:cubicBezTo>
                <a:cubicBezTo>
                  <a:pt x="562" y="1025"/>
                  <a:pt x="1789" y="1318"/>
                  <a:pt x="2586" y="1277"/>
                </a:cubicBezTo>
                <a:cubicBezTo>
                  <a:pt x="3391" y="1245"/>
                  <a:pt x="4960" y="1009"/>
                  <a:pt x="5244" y="854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1"/>
          <p:cNvSpPr/>
          <p:nvPr/>
        </p:nvSpPr>
        <p:spPr>
          <a:xfrm>
            <a:off x="2207399" y="3021247"/>
            <a:ext cx="161281" cy="36097"/>
          </a:xfrm>
          <a:custGeom>
            <a:avLst/>
            <a:gdLst/>
            <a:ahLst/>
            <a:cxnLst/>
            <a:rect l="l" t="t" r="r" b="b"/>
            <a:pathLst>
              <a:path w="5659" h="1278" extrusionOk="0">
                <a:moveTo>
                  <a:pt x="781" y="1033"/>
                </a:moveTo>
                <a:cubicBezTo>
                  <a:pt x="1554" y="1098"/>
                  <a:pt x="2009" y="789"/>
                  <a:pt x="2041" y="806"/>
                </a:cubicBezTo>
                <a:cubicBezTo>
                  <a:pt x="2074" y="822"/>
                  <a:pt x="2919" y="871"/>
                  <a:pt x="2968" y="871"/>
                </a:cubicBezTo>
                <a:cubicBezTo>
                  <a:pt x="3017" y="871"/>
                  <a:pt x="3277" y="928"/>
                  <a:pt x="3423" y="976"/>
                </a:cubicBezTo>
                <a:cubicBezTo>
                  <a:pt x="3578" y="1033"/>
                  <a:pt x="3716" y="1098"/>
                  <a:pt x="3887" y="1155"/>
                </a:cubicBezTo>
                <a:cubicBezTo>
                  <a:pt x="4057" y="1204"/>
                  <a:pt x="4033" y="1277"/>
                  <a:pt x="4269" y="1245"/>
                </a:cubicBezTo>
                <a:cubicBezTo>
                  <a:pt x="4513" y="1204"/>
                  <a:pt x="4570" y="1131"/>
                  <a:pt x="4732" y="1115"/>
                </a:cubicBezTo>
                <a:cubicBezTo>
                  <a:pt x="4887" y="1090"/>
                  <a:pt x="5334" y="1033"/>
                  <a:pt x="5334" y="1033"/>
                </a:cubicBezTo>
                <a:cubicBezTo>
                  <a:pt x="5334" y="1033"/>
                  <a:pt x="5659" y="1025"/>
                  <a:pt x="5570" y="684"/>
                </a:cubicBezTo>
                <a:cubicBezTo>
                  <a:pt x="5488" y="375"/>
                  <a:pt x="5017" y="342"/>
                  <a:pt x="4667" y="293"/>
                </a:cubicBezTo>
                <a:cubicBezTo>
                  <a:pt x="4236" y="293"/>
                  <a:pt x="3789" y="383"/>
                  <a:pt x="3358" y="334"/>
                </a:cubicBezTo>
                <a:cubicBezTo>
                  <a:pt x="2968" y="277"/>
                  <a:pt x="2594" y="139"/>
                  <a:pt x="2212" y="1"/>
                </a:cubicBezTo>
                <a:cubicBezTo>
                  <a:pt x="2245" y="90"/>
                  <a:pt x="2236" y="196"/>
                  <a:pt x="2171" y="261"/>
                </a:cubicBezTo>
                <a:cubicBezTo>
                  <a:pt x="2139" y="326"/>
                  <a:pt x="2074" y="383"/>
                  <a:pt x="1976" y="383"/>
                </a:cubicBezTo>
                <a:cubicBezTo>
                  <a:pt x="1968" y="383"/>
                  <a:pt x="1968" y="383"/>
                  <a:pt x="1960" y="383"/>
                </a:cubicBezTo>
                <a:cubicBezTo>
                  <a:pt x="1993" y="391"/>
                  <a:pt x="2025" y="399"/>
                  <a:pt x="2058" y="415"/>
                </a:cubicBezTo>
                <a:cubicBezTo>
                  <a:pt x="1619" y="334"/>
                  <a:pt x="928" y="147"/>
                  <a:pt x="570" y="245"/>
                </a:cubicBezTo>
                <a:cubicBezTo>
                  <a:pt x="570" y="245"/>
                  <a:pt x="180" y="293"/>
                  <a:pt x="163" y="472"/>
                </a:cubicBezTo>
                <a:cubicBezTo>
                  <a:pt x="139" y="659"/>
                  <a:pt x="1" y="960"/>
                  <a:pt x="781" y="1033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1"/>
          <p:cNvSpPr/>
          <p:nvPr/>
        </p:nvSpPr>
        <p:spPr>
          <a:xfrm>
            <a:off x="2209964" y="3010006"/>
            <a:ext cx="51927" cy="21156"/>
          </a:xfrm>
          <a:custGeom>
            <a:avLst/>
            <a:gdLst/>
            <a:ahLst/>
            <a:cxnLst/>
            <a:rect l="l" t="t" r="r" b="b"/>
            <a:pathLst>
              <a:path w="1822" h="749" extrusionOk="0">
                <a:moveTo>
                  <a:pt x="1773" y="748"/>
                </a:moveTo>
                <a:cubicBezTo>
                  <a:pt x="1651" y="675"/>
                  <a:pt x="1642" y="488"/>
                  <a:pt x="1740" y="391"/>
                </a:cubicBezTo>
                <a:cubicBezTo>
                  <a:pt x="1756" y="358"/>
                  <a:pt x="1781" y="326"/>
                  <a:pt x="1821" y="301"/>
                </a:cubicBezTo>
                <a:cubicBezTo>
                  <a:pt x="1813" y="301"/>
                  <a:pt x="1805" y="293"/>
                  <a:pt x="1797" y="293"/>
                </a:cubicBezTo>
                <a:cubicBezTo>
                  <a:pt x="1642" y="269"/>
                  <a:pt x="1529" y="252"/>
                  <a:pt x="1496" y="252"/>
                </a:cubicBezTo>
                <a:cubicBezTo>
                  <a:pt x="1342" y="269"/>
                  <a:pt x="277" y="0"/>
                  <a:pt x="122" y="301"/>
                </a:cubicBezTo>
                <a:cubicBezTo>
                  <a:pt x="0" y="513"/>
                  <a:pt x="1122" y="569"/>
                  <a:pt x="1773" y="748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1"/>
          <p:cNvSpPr/>
          <p:nvPr/>
        </p:nvSpPr>
        <p:spPr>
          <a:xfrm>
            <a:off x="2242397" y="3002436"/>
            <a:ext cx="118874" cy="42029"/>
          </a:xfrm>
          <a:custGeom>
            <a:avLst/>
            <a:gdLst/>
            <a:ahLst/>
            <a:cxnLst/>
            <a:rect l="l" t="t" r="r" b="b"/>
            <a:pathLst>
              <a:path w="4171" h="1488" extrusionOk="0">
                <a:moveTo>
                  <a:pt x="0" y="903"/>
                </a:moveTo>
                <a:cubicBezTo>
                  <a:pt x="9" y="943"/>
                  <a:pt x="17" y="984"/>
                  <a:pt x="25" y="1016"/>
                </a:cubicBezTo>
                <a:cubicBezTo>
                  <a:pt x="33" y="1049"/>
                  <a:pt x="41" y="1081"/>
                  <a:pt x="41" y="1114"/>
                </a:cubicBezTo>
                <a:cubicBezTo>
                  <a:pt x="49" y="1163"/>
                  <a:pt x="49" y="1220"/>
                  <a:pt x="49" y="1276"/>
                </a:cubicBezTo>
                <a:cubicBezTo>
                  <a:pt x="49" y="1325"/>
                  <a:pt x="41" y="1382"/>
                  <a:pt x="25" y="1431"/>
                </a:cubicBezTo>
                <a:cubicBezTo>
                  <a:pt x="82" y="1472"/>
                  <a:pt x="179" y="1488"/>
                  <a:pt x="342" y="1431"/>
                </a:cubicBezTo>
                <a:cubicBezTo>
                  <a:pt x="887" y="1244"/>
                  <a:pt x="781" y="1122"/>
                  <a:pt x="1017" y="894"/>
                </a:cubicBezTo>
                <a:cubicBezTo>
                  <a:pt x="1261" y="675"/>
                  <a:pt x="1261" y="789"/>
                  <a:pt x="1699" y="764"/>
                </a:cubicBezTo>
                <a:cubicBezTo>
                  <a:pt x="2130" y="748"/>
                  <a:pt x="2740" y="740"/>
                  <a:pt x="3098" y="724"/>
                </a:cubicBezTo>
                <a:cubicBezTo>
                  <a:pt x="3455" y="707"/>
                  <a:pt x="3846" y="837"/>
                  <a:pt x="4008" y="464"/>
                </a:cubicBezTo>
                <a:cubicBezTo>
                  <a:pt x="4171" y="81"/>
                  <a:pt x="3805" y="16"/>
                  <a:pt x="3805" y="16"/>
                </a:cubicBezTo>
                <a:cubicBezTo>
                  <a:pt x="3699" y="49"/>
                  <a:pt x="3504" y="0"/>
                  <a:pt x="3073" y="98"/>
                </a:cubicBezTo>
                <a:cubicBezTo>
                  <a:pt x="2651" y="195"/>
                  <a:pt x="2204" y="220"/>
                  <a:pt x="1431" y="317"/>
                </a:cubicBezTo>
                <a:cubicBezTo>
                  <a:pt x="659" y="423"/>
                  <a:pt x="667" y="577"/>
                  <a:pt x="399" y="691"/>
                </a:cubicBezTo>
                <a:cubicBezTo>
                  <a:pt x="220" y="772"/>
                  <a:pt x="65" y="837"/>
                  <a:pt x="0" y="903"/>
                </a:cubicBezTo>
                <a:cubicBezTo>
                  <a:pt x="9" y="927"/>
                  <a:pt x="9" y="903"/>
                  <a:pt x="9" y="903"/>
                </a:cubicBezTo>
                <a:lnTo>
                  <a:pt x="0" y="903"/>
                </a:lnTo>
                <a:lnTo>
                  <a:pt x="0" y="903"/>
                </a:lnTo>
                <a:lnTo>
                  <a:pt x="0" y="903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1"/>
          <p:cNvSpPr/>
          <p:nvPr/>
        </p:nvSpPr>
        <p:spPr>
          <a:xfrm>
            <a:off x="2206715" y="3035257"/>
            <a:ext cx="161965" cy="31041"/>
          </a:xfrm>
          <a:custGeom>
            <a:avLst/>
            <a:gdLst/>
            <a:ahLst/>
            <a:cxnLst/>
            <a:rect l="l" t="t" r="r" b="b"/>
            <a:pathLst>
              <a:path w="5683" h="1099" extrusionOk="0">
                <a:moveTo>
                  <a:pt x="5309" y="415"/>
                </a:moveTo>
                <a:cubicBezTo>
                  <a:pt x="5309" y="415"/>
                  <a:pt x="5683" y="708"/>
                  <a:pt x="5309" y="903"/>
                </a:cubicBezTo>
                <a:cubicBezTo>
                  <a:pt x="4943" y="1098"/>
                  <a:pt x="4374" y="1025"/>
                  <a:pt x="4008" y="903"/>
                </a:cubicBezTo>
                <a:cubicBezTo>
                  <a:pt x="3642" y="781"/>
                  <a:pt x="2968" y="732"/>
                  <a:pt x="2691" y="513"/>
                </a:cubicBezTo>
                <a:cubicBezTo>
                  <a:pt x="2586" y="423"/>
                  <a:pt x="2496" y="326"/>
                  <a:pt x="2447" y="326"/>
                </a:cubicBezTo>
                <a:cubicBezTo>
                  <a:pt x="2374" y="318"/>
                  <a:pt x="2366" y="472"/>
                  <a:pt x="2212" y="594"/>
                </a:cubicBezTo>
                <a:cubicBezTo>
                  <a:pt x="1976" y="797"/>
                  <a:pt x="1488" y="952"/>
                  <a:pt x="870" y="895"/>
                </a:cubicBezTo>
                <a:cubicBezTo>
                  <a:pt x="253" y="846"/>
                  <a:pt x="179" y="838"/>
                  <a:pt x="155" y="708"/>
                </a:cubicBezTo>
                <a:cubicBezTo>
                  <a:pt x="122" y="570"/>
                  <a:pt x="1" y="375"/>
                  <a:pt x="415" y="342"/>
                </a:cubicBezTo>
                <a:cubicBezTo>
                  <a:pt x="822" y="310"/>
                  <a:pt x="1407" y="285"/>
                  <a:pt x="1683" y="180"/>
                </a:cubicBezTo>
                <a:cubicBezTo>
                  <a:pt x="1968" y="74"/>
                  <a:pt x="2439" y="1"/>
                  <a:pt x="2984" y="98"/>
                </a:cubicBezTo>
                <a:cubicBezTo>
                  <a:pt x="3521" y="196"/>
                  <a:pt x="4114" y="326"/>
                  <a:pt x="4399" y="350"/>
                </a:cubicBezTo>
                <a:cubicBezTo>
                  <a:pt x="4675" y="375"/>
                  <a:pt x="4984" y="326"/>
                  <a:pt x="5309" y="41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1"/>
          <p:cNvSpPr/>
          <p:nvPr/>
        </p:nvSpPr>
        <p:spPr>
          <a:xfrm>
            <a:off x="2272977" y="3024467"/>
            <a:ext cx="14849" cy="21381"/>
          </a:xfrm>
          <a:custGeom>
            <a:avLst/>
            <a:gdLst/>
            <a:ahLst/>
            <a:cxnLst/>
            <a:rect l="l" t="t" r="r" b="b"/>
            <a:pathLst>
              <a:path w="521" h="757" extrusionOk="0">
                <a:moveTo>
                  <a:pt x="98" y="732"/>
                </a:moveTo>
                <a:cubicBezTo>
                  <a:pt x="131" y="740"/>
                  <a:pt x="155" y="748"/>
                  <a:pt x="188" y="757"/>
                </a:cubicBezTo>
                <a:cubicBezTo>
                  <a:pt x="261" y="757"/>
                  <a:pt x="358" y="716"/>
                  <a:pt x="407" y="683"/>
                </a:cubicBezTo>
                <a:cubicBezTo>
                  <a:pt x="480" y="627"/>
                  <a:pt x="521" y="521"/>
                  <a:pt x="521" y="431"/>
                </a:cubicBezTo>
                <a:cubicBezTo>
                  <a:pt x="521" y="350"/>
                  <a:pt x="505" y="269"/>
                  <a:pt x="480" y="196"/>
                </a:cubicBezTo>
                <a:cubicBezTo>
                  <a:pt x="472" y="155"/>
                  <a:pt x="456" y="82"/>
                  <a:pt x="423" y="49"/>
                </a:cubicBezTo>
                <a:cubicBezTo>
                  <a:pt x="366" y="1"/>
                  <a:pt x="285" y="33"/>
                  <a:pt x="228" y="66"/>
                </a:cubicBezTo>
                <a:cubicBezTo>
                  <a:pt x="114" y="147"/>
                  <a:pt x="49" y="228"/>
                  <a:pt x="25" y="366"/>
                </a:cubicBezTo>
                <a:cubicBezTo>
                  <a:pt x="1" y="488"/>
                  <a:pt x="17" y="651"/>
                  <a:pt x="98" y="73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1"/>
          <p:cNvSpPr/>
          <p:nvPr/>
        </p:nvSpPr>
        <p:spPr>
          <a:xfrm>
            <a:off x="2272977" y="3003340"/>
            <a:ext cx="14621" cy="21381"/>
          </a:xfrm>
          <a:custGeom>
            <a:avLst/>
            <a:gdLst/>
            <a:ahLst/>
            <a:cxnLst/>
            <a:rect l="l" t="t" r="r" b="b"/>
            <a:pathLst>
              <a:path w="513" h="757" extrusionOk="0">
                <a:moveTo>
                  <a:pt x="98" y="732"/>
                </a:moveTo>
                <a:cubicBezTo>
                  <a:pt x="131" y="740"/>
                  <a:pt x="155" y="749"/>
                  <a:pt x="179" y="757"/>
                </a:cubicBezTo>
                <a:cubicBezTo>
                  <a:pt x="253" y="757"/>
                  <a:pt x="350" y="716"/>
                  <a:pt x="399" y="684"/>
                </a:cubicBezTo>
                <a:cubicBezTo>
                  <a:pt x="472" y="627"/>
                  <a:pt x="505" y="521"/>
                  <a:pt x="513" y="432"/>
                </a:cubicBezTo>
                <a:cubicBezTo>
                  <a:pt x="513" y="358"/>
                  <a:pt x="488" y="277"/>
                  <a:pt x="472" y="204"/>
                </a:cubicBezTo>
                <a:cubicBezTo>
                  <a:pt x="464" y="155"/>
                  <a:pt x="448" y="82"/>
                  <a:pt x="415" y="49"/>
                </a:cubicBezTo>
                <a:cubicBezTo>
                  <a:pt x="358" y="1"/>
                  <a:pt x="285" y="33"/>
                  <a:pt x="228" y="74"/>
                </a:cubicBezTo>
                <a:cubicBezTo>
                  <a:pt x="114" y="147"/>
                  <a:pt x="49" y="236"/>
                  <a:pt x="25" y="375"/>
                </a:cubicBezTo>
                <a:cubicBezTo>
                  <a:pt x="1" y="497"/>
                  <a:pt x="17" y="659"/>
                  <a:pt x="98" y="73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1"/>
          <p:cNvSpPr/>
          <p:nvPr/>
        </p:nvSpPr>
        <p:spPr>
          <a:xfrm>
            <a:off x="2380023" y="3024015"/>
            <a:ext cx="232874" cy="74426"/>
          </a:xfrm>
          <a:custGeom>
            <a:avLst/>
            <a:gdLst/>
            <a:ahLst/>
            <a:cxnLst/>
            <a:rect l="l" t="t" r="r" b="b"/>
            <a:pathLst>
              <a:path w="8171" h="2635" extrusionOk="0">
                <a:moveTo>
                  <a:pt x="228" y="2008"/>
                </a:moveTo>
                <a:cubicBezTo>
                  <a:pt x="228" y="2008"/>
                  <a:pt x="0" y="2634"/>
                  <a:pt x="578" y="2545"/>
                </a:cubicBezTo>
                <a:cubicBezTo>
                  <a:pt x="1155" y="2447"/>
                  <a:pt x="1179" y="1968"/>
                  <a:pt x="1464" y="1740"/>
                </a:cubicBezTo>
                <a:cubicBezTo>
                  <a:pt x="1756" y="1512"/>
                  <a:pt x="1821" y="1163"/>
                  <a:pt x="2577" y="1399"/>
                </a:cubicBezTo>
                <a:cubicBezTo>
                  <a:pt x="3325" y="1634"/>
                  <a:pt x="3943" y="1724"/>
                  <a:pt x="4821" y="1594"/>
                </a:cubicBezTo>
                <a:cubicBezTo>
                  <a:pt x="5691" y="1464"/>
                  <a:pt x="5545" y="1342"/>
                  <a:pt x="5919" y="1277"/>
                </a:cubicBezTo>
                <a:cubicBezTo>
                  <a:pt x="6293" y="1203"/>
                  <a:pt x="6642" y="1309"/>
                  <a:pt x="6821" y="1447"/>
                </a:cubicBezTo>
                <a:cubicBezTo>
                  <a:pt x="7008" y="1594"/>
                  <a:pt x="7447" y="1968"/>
                  <a:pt x="7805" y="1732"/>
                </a:cubicBezTo>
                <a:cubicBezTo>
                  <a:pt x="8170" y="1496"/>
                  <a:pt x="7894" y="960"/>
                  <a:pt x="7317" y="643"/>
                </a:cubicBezTo>
                <a:cubicBezTo>
                  <a:pt x="6740" y="334"/>
                  <a:pt x="6382" y="0"/>
                  <a:pt x="5041" y="569"/>
                </a:cubicBezTo>
                <a:cubicBezTo>
                  <a:pt x="3707" y="1138"/>
                  <a:pt x="2512" y="277"/>
                  <a:pt x="2342" y="147"/>
                </a:cubicBezTo>
                <a:cubicBezTo>
                  <a:pt x="2163" y="25"/>
                  <a:pt x="334" y="1179"/>
                  <a:pt x="220" y="2008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1"/>
          <p:cNvSpPr/>
          <p:nvPr/>
        </p:nvSpPr>
        <p:spPr>
          <a:xfrm>
            <a:off x="2431694" y="2994838"/>
            <a:ext cx="132553" cy="31493"/>
          </a:xfrm>
          <a:custGeom>
            <a:avLst/>
            <a:gdLst/>
            <a:ahLst/>
            <a:cxnLst/>
            <a:rect l="l" t="t" r="r" b="b"/>
            <a:pathLst>
              <a:path w="4651" h="1115" extrusionOk="0">
                <a:moveTo>
                  <a:pt x="3910" y="1017"/>
                </a:moveTo>
                <a:cubicBezTo>
                  <a:pt x="4138" y="863"/>
                  <a:pt x="4358" y="692"/>
                  <a:pt x="4585" y="546"/>
                </a:cubicBezTo>
                <a:cubicBezTo>
                  <a:pt x="4610" y="529"/>
                  <a:pt x="4626" y="521"/>
                  <a:pt x="4650" y="505"/>
                </a:cubicBezTo>
                <a:cubicBezTo>
                  <a:pt x="3845" y="1"/>
                  <a:pt x="2285" y="163"/>
                  <a:pt x="1049" y="123"/>
                </a:cubicBezTo>
                <a:cubicBezTo>
                  <a:pt x="529" y="107"/>
                  <a:pt x="212" y="196"/>
                  <a:pt x="0" y="334"/>
                </a:cubicBezTo>
                <a:cubicBezTo>
                  <a:pt x="293" y="546"/>
                  <a:pt x="545" y="806"/>
                  <a:pt x="756" y="1090"/>
                </a:cubicBezTo>
                <a:cubicBezTo>
                  <a:pt x="927" y="993"/>
                  <a:pt x="1073" y="911"/>
                  <a:pt x="1171" y="863"/>
                </a:cubicBezTo>
                <a:cubicBezTo>
                  <a:pt x="1529" y="684"/>
                  <a:pt x="2317" y="838"/>
                  <a:pt x="2659" y="773"/>
                </a:cubicBezTo>
                <a:cubicBezTo>
                  <a:pt x="2854" y="741"/>
                  <a:pt x="3350" y="911"/>
                  <a:pt x="3821" y="1115"/>
                </a:cubicBezTo>
                <a:cubicBezTo>
                  <a:pt x="3845" y="1082"/>
                  <a:pt x="3870" y="1050"/>
                  <a:pt x="3910" y="1017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1"/>
          <p:cNvSpPr/>
          <p:nvPr/>
        </p:nvSpPr>
        <p:spPr>
          <a:xfrm>
            <a:off x="2370533" y="3016446"/>
            <a:ext cx="69283" cy="65924"/>
          </a:xfrm>
          <a:custGeom>
            <a:avLst/>
            <a:gdLst/>
            <a:ahLst/>
            <a:cxnLst/>
            <a:rect l="l" t="t" r="r" b="b"/>
            <a:pathLst>
              <a:path w="2431" h="2334" extrusionOk="0">
                <a:moveTo>
                  <a:pt x="1772" y="0"/>
                </a:moveTo>
                <a:cubicBezTo>
                  <a:pt x="1699" y="122"/>
                  <a:pt x="1634" y="252"/>
                  <a:pt x="1545" y="358"/>
                </a:cubicBezTo>
                <a:cubicBezTo>
                  <a:pt x="1211" y="748"/>
                  <a:pt x="927" y="1179"/>
                  <a:pt x="699" y="1268"/>
                </a:cubicBezTo>
                <a:cubicBezTo>
                  <a:pt x="472" y="1366"/>
                  <a:pt x="122" y="1699"/>
                  <a:pt x="122" y="1699"/>
                </a:cubicBezTo>
                <a:cubicBezTo>
                  <a:pt x="0" y="2065"/>
                  <a:pt x="122" y="2333"/>
                  <a:pt x="406" y="2317"/>
                </a:cubicBezTo>
                <a:cubicBezTo>
                  <a:pt x="699" y="2293"/>
                  <a:pt x="902" y="2041"/>
                  <a:pt x="1398" y="1480"/>
                </a:cubicBezTo>
                <a:cubicBezTo>
                  <a:pt x="1658" y="1195"/>
                  <a:pt x="2057" y="886"/>
                  <a:pt x="2431" y="634"/>
                </a:cubicBezTo>
                <a:cubicBezTo>
                  <a:pt x="2244" y="390"/>
                  <a:pt x="2024" y="179"/>
                  <a:pt x="1772" y="0"/>
                </a:cubicBezTo>
                <a:lnTo>
                  <a:pt x="1772" y="0"/>
                </a:lnTo>
                <a:lnTo>
                  <a:pt x="1772" y="0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1"/>
          <p:cNvSpPr/>
          <p:nvPr/>
        </p:nvSpPr>
        <p:spPr>
          <a:xfrm>
            <a:off x="2556809" y="3019863"/>
            <a:ext cx="52383" cy="35871"/>
          </a:xfrm>
          <a:custGeom>
            <a:avLst/>
            <a:gdLst/>
            <a:ahLst/>
            <a:cxnLst/>
            <a:rect l="l" t="t" r="r" b="b"/>
            <a:pathLst>
              <a:path w="1838" h="1270" extrusionOk="0">
                <a:moveTo>
                  <a:pt x="740" y="1"/>
                </a:moveTo>
                <a:cubicBezTo>
                  <a:pt x="699" y="17"/>
                  <a:pt x="659" y="42"/>
                  <a:pt x="618" y="66"/>
                </a:cubicBezTo>
                <a:cubicBezTo>
                  <a:pt x="504" y="131"/>
                  <a:pt x="407" y="196"/>
                  <a:pt x="301" y="269"/>
                </a:cubicBezTo>
                <a:cubicBezTo>
                  <a:pt x="203" y="334"/>
                  <a:pt x="98" y="416"/>
                  <a:pt x="0" y="481"/>
                </a:cubicBezTo>
                <a:cubicBezTo>
                  <a:pt x="130" y="546"/>
                  <a:pt x="244" y="603"/>
                  <a:pt x="325" y="651"/>
                </a:cubicBezTo>
                <a:cubicBezTo>
                  <a:pt x="781" y="903"/>
                  <a:pt x="821" y="920"/>
                  <a:pt x="1130" y="1050"/>
                </a:cubicBezTo>
                <a:cubicBezTo>
                  <a:pt x="1447" y="1172"/>
                  <a:pt x="1837" y="1269"/>
                  <a:pt x="1821" y="879"/>
                </a:cubicBezTo>
                <a:cubicBezTo>
                  <a:pt x="1813" y="546"/>
                  <a:pt x="1341" y="440"/>
                  <a:pt x="740" y="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1"/>
          <p:cNvSpPr/>
          <p:nvPr/>
        </p:nvSpPr>
        <p:spPr>
          <a:xfrm>
            <a:off x="2382788" y="2956284"/>
            <a:ext cx="226632" cy="54654"/>
          </a:xfrm>
          <a:custGeom>
            <a:avLst/>
            <a:gdLst/>
            <a:ahLst/>
            <a:cxnLst/>
            <a:rect l="l" t="t" r="r" b="b"/>
            <a:pathLst>
              <a:path w="7952" h="1935" extrusionOk="0">
                <a:moveTo>
                  <a:pt x="123" y="569"/>
                </a:moveTo>
                <a:cubicBezTo>
                  <a:pt x="123" y="569"/>
                  <a:pt x="1" y="0"/>
                  <a:pt x="456" y="90"/>
                </a:cubicBezTo>
                <a:cubicBezTo>
                  <a:pt x="911" y="187"/>
                  <a:pt x="1367" y="626"/>
                  <a:pt x="1822" y="870"/>
                </a:cubicBezTo>
                <a:cubicBezTo>
                  <a:pt x="2269" y="1114"/>
                  <a:pt x="2383" y="935"/>
                  <a:pt x="2976" y="821"/>
                </a:cubicBezTo>
                <a:cubicBezTo>
                  <a:pt x="3570" y="699"/>
                  <a:pt x="5009" y="699"/>
                  <a:pt x="5740" y="951"/>
                </a:cubicBezTo>
                <a:cubicBezTo>
                  <a:pt x="6464" y="1211"/>
                  <a:pt x="6545" y="1041"/>
                  <a:pt x="6878" y="846"/>
                </a:cubicBezTo>
                <a:cubicBezTo>
                  <a:pt x="7220" y="651"/>
                  <a:pt x="7732" y="488"/>
                  <a:pt x="7797" y="707"/>
                </a:cubicBezTo>
                <a:cubicBezTo>
                  <a:pt x="7862" y="927"/>
                  <a:pt x="7951" y="1260"/>
                  <a:pt x="7269" y="1488"/>
                </a:cubicBezTo>
                <a:cubicBezTo>
                  <a:pt x="6594" y="1724"/>
                  <a:pt x="6049" y="1935"/>
                  <a:pt x="5521" y="1805"/>
                </a:cubicBezTo>
                <a:cubicBezTo>
                  <a:pt x="4984" y="1667"/>
                  <a:pt x="4440" y="1325"/>
                  <a:pt x="3058" y="1585"/>
                </a:cubicBezTo>
                <a:cubicBezTo>
                  <a:pt x="1667" y="1837"/>
                  <a:pt x="854" y="1764"/>
                  <a:pt x="123" y="569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1"/>
          <p:cNvSpPr/>
          <p:nvPr/>
        </p:nvSpPr>
        <p:spPr>
          <a:xfrm>
            <a:off x="2481512" y="2989105"/>
            <a:ext cx="34314" cy="18162"/>
          </a:xfrm>
          <a:custGeom>
            <a:avLst/>
            <a:gdLst/>
            <a:ahLst/>
            <a:cxnLst/>
            <a:rect l="l" t="t" r="r" b="b"/>
            <a:pathLst>
              <a:path w="1204" h="643" extrusionOk="0">
                <a:moveTo>
                  <a:pt x="618" y="17"/>
                </a:moveTo>
                <a:cubicBezTo>
                  <a:pt x="618" y="17"/>
                  <a:pt x="89" y="33"/>
                  <a:pt x="41" y="261"/>
                </a:cubicBezTo>
                <a:cubicBezTo>
                  <a:pt x="0" y="497"/>
                  <a:pt x="220" y="635"/>
                  <a:pt x="691" y="635"/>
                </a:cubicBezTo>
                <a:cubicBezTo>
                  <a:pt x="1154" y="643"/>
                  <a:pt x="1203" y="383"/>
                  <a:pt x="1163" y="310"/>
                </a:cubicBezTo>
                <a:cubicBezTo>
                  <a:pt x="1130" y="228"/>
                  <a:pt x="1049" y="1"/>
                  <a:pt x="618" y="1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1"/>
          <p:cNvSpPr/>
          <p:nvPr/>
        </p:nvSpPr>
        <p:spPr>
          <a:xfrm>
            <a:off x="2371901" y="2969813"/>
            <a:ext cx="49163" cy="39289"/>
          </a:xfrm>
          <a:custGeom>
            <a:avLst/>
            <a:gdLst/>
            <a:ahLst/>
            <a:cxnLst/>
            <a:rect l="l" t="t" r="r" b="b"/>
            <a:pathLst>
              <a:path w="1725" h="1391" extrusionOk="0">
                <a:moveTo>
                  <a:pt x="1220" y="1383"/>
                </a:moveTo>
                <a:cubicBezTo>
                  <a:pt x="1285" y="1318"/>
                  <a:pt x="1367" y="1269"/>
                  <a:pt x="1432" y="1204"/>
                </a:cubicBezTo>
                <a:cubicBezTo>
                  <a:pt x="1545" y="1082"/>
                  <a:pt x="1602" y="993"/>
                  <a:pt x="1724" y="871"/>
                </a:cubicBezTo>
                <a:cubicBezTo>
                  <a:pt x="1432" y="635"/>
                  <a:pt x="846" y="155"/>
                  <a:pt x="724" y="131"/>
                </a:cubicBezTo>
                <a:cubicBezTo>
                  <a:pt x="586" y="98"/>
                  <a:pt x="163" y="1"/>
                  <a:pt x="82" y="334"/>
                </a:cubicBezTo>
                <a:cubicBezTo>
                  <a:pt x="1" y="667"/>
                  <a:pt x="415" y="732"/>
                  <a:pt x="643" y="928"/>
                </a:cubicBezTo>
                <a:cubicBezTo>
                  <a:pt x="716" y="984"/>
                  <a:pt x="928" y="1163"/>
                  <a:pt x="1204" y="1391"/>
                </a:cubicBezTo>
                <a:lnTo>
                  <a:pt x="1220" y="1383"/>
                </a:ln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1"/>
          <p:cNvSpPr/>
          <p:nvPr/>
        </p:nvSpPr>
        <p:spPr>
          <a:xfrm>
            <a:off x="2406187" y="2994386"/>
            <a:ext cx="168235" cy="60642"/>
          </a:xfrm>
          <a:custGeom>
            <a:avLst/>
            <a:gdLst/>
            <a:ahLst/>
            <a:cxnLst/>
            <a:rect l="l" t="t" r="r" b="b"/>
            <a:pathLst>
              <a:path w="5903" h="2147" extrusionOk="0">
                <a:moveTo>
                  <a:pt x="5472" y="537"/>
                </a:moveTo>
                <a:cubicBezTo>
                  <a:pt x="5464" y="529"/>
                  <a:pt x="4968" y="822"/>
                  <a:pt x="4960" y="822"/>
                </a:cubicBezTo>
                <a:cubicBezTo>
                  <a:pt x="4570" y="1033"/>
                  <a:pt x="4017" y="1513"/>
                  <a:pt x="3196" y="1529"/>
                </a:cubicBezTo>
                <a:cubicBezTo>
                  <a:pt x="2318" y="1545"/>
                  <a:pt x="2139" y="1196"/>
                  <a:pt x="1879" y="1090"/>
                </a:cubicBezTo>
                <a:cubicBezTo>
                  <a:pt x="1692" y="1009"/>
                  <a:pt x="822" y="285"/>
                  <a:pt x="521" y="1"/>
                </a:cubicBezTo>
                <a:cubicBezTo>
                  <a:pt x="399" y="123"/>
                  <a:pt x="424" y="131"/>
                  <a:pt x="302" y="253"/>
                </a:cubicBezTo>
                <a:cubicBezTo>
                  <a:pt x="245" y="310"/>
                  <a:pt x="66" y="472"/>
                  <a:pt x="1" y="521"/>
                </a:cubicBezTo>
                <a:cubicBezTo>
                  <a:pt x="529" y="944"/>
                  <a:pt x="1529" y="1748"/>
                  <a:pt x="1684" y="1830"/>
                </a:cubicBezTo>
                <a:cubicBezTo>
                  <a:pt x="1993" y="2000"/>
                  <a:pt x="2757" y="2147"/>
                  <a:pt x="3806" y="2074"/>
                </a:cubicBezTo>
                <a:cubicBezTo>
                  <a:pt x="4334" y="2033"/>
                  <a:pt x="5391" y="1488"/>
                  <a:pt x="5903" y="1196"/>
                </a:cubicBezTo>
                <a:cubicBezTo>
                  <a:pt x="5773" y="976"/>
                  <a:pt x="5659" y="724"/>
                  <a:pt x="5472" y="537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1"/>
          <p:cNvSpPr/>
          <p:nvPr/>
        </p:nvSpPr>
        <p:spPr>
          <a:xfrm>
            <a:off x="2562139" y="2987975"/>
            <a:ext cx="50531" cy="40193"/>
          </a:xfrm>
          <a:custGeom>
            <a:avLst/>
            <a:gdLst/>
            <a:ahLst/>
            <a:cxnLst/>
            <a:rect l="l" t="t" r="r" b="b"/>
            <a:pathLst>
              <a:path w="1773" h="1423" extrusionOk="0">
                <a:moveTo>
                  <a:pt x="1756" y="236"/>
                </a:moveTo>
                <a:cubicBezTo>
                  <a:pt x="1732" y="0"/>
                  <a:pt x="1382" y="130"/>
                  <a:pt x="1382" y="130"/>
                </a:cubicBezTo>
                <a:cubicBezTo>
                  <a:pt x="1016" y="220"/>
                  <a:pt x="407" y="537"/>
                  <a:pt x="0" y="764"/>
                </a:cubicBezTo>
                <a:cubicBezTo>
                  <a:pt x="171" y="967"/>
                  <a:pt x="293" y="1203"/>
                  <a:pt x="431" y="1423"/>
                </a:cubicBezTo>
                <a:cubicBezTo>
                  <a:pt x="756" y="1228"/>
                  <a:pt x="1033" y="1049"/>
                  <a:pt x="1219" y="951"/>
                </a:cubicBezTo>
                <a:cubicBezTo>
                  <a:pt x="1764" y="667"/>
                  <a:pt x="1772" y="472"/>
                  <a:pt x="1756" y="23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1"/>
          <p:cNvSpPr/>
          <p:nvPr/>
        </p:nvSpPr>
        <p:spPr>
          <a:xfrm>
            <a:off x="2480571" y="3045595"/>
            <a:ext cx="34314" cy="15648"/>
          </a:xfrm>
          <a:custGeom>
            <a:avLst/>
            <a:gdLst/>
            <a:ahLst/>
            <a:cxnLst/>
            <a:rect l="l" t="t" r="r" b="b"/>
            <a:pathLst>
              <a:path w="1204" h="554" extrusionOk="0">
                <a:moveTo>
                  <a:pt x="618" y="17"/>
                </a:moveTo>
                <a:cubicBezTo>
                  <a:pt x="618" y="17"/>
                  <a:pt x="90" y="25"/>
                  <a:pt x="49" y="228"/>
                </a:cubicBezTo>
                <a:cubicBezTo>
                  <a:pt x="1" y="431"/>
                  <a:pt x="228" y="545"/>
                  <a:pt x="692" y="545"/>
                </a:cubicBezTo>
                <a:cubicBezTo>
                  <a:pt x="1155" y="553"/>
                  <a:pt x="1204" y="334"/>
                  <a:pt x="1171" y="261"/>
                </a:cubicBezTo>
                <a:cubicBezTo>
                  <a:pt x="1131" y="196"/>
                  <a:pt x="1049" y="0"/>
                  <a:pt x="626" y="1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1"/>
          <p:cNvSpPr/>
          <p:nvPr/>
        </p:nvSpPr>
        <p:spPr>
          <a:xfrm>
            <a:off x="2285033" y="2730098"/>
            <a:ext cx="219649" cy="269373"/>
          </a:xfrm>
          <a:custGeom>
            <a:avLst/>
            <a:gdLst/>
            <a:ahLst/>
            <a:cxnLst/>
            <a:rect l="l" t="t" r="r" b="b"/>
            <a:pathLst>
              <a:path w="7707" h="9537" extrusionOk="0">
                <a:moveTo>
                  <a:pt x="7699" y="9301"/>
                </a:moveTo>
                <a:cubicBezTo>
                  <a:pt x="7471" y="4895"/>
                  <a:pt x="3512" y="2545"/>
                  <a:pt x="374" y="147"/>
                </a:cubicBezTo>
                <a:cubicBezTo>
                  <a:pt x="187" y="1"/>
                  <a:pt x="0" y="318"/>
                  <a:pt x="187" y="456"/>
                </a:cubicBezTo>
                <a:cubicBezTo>
                  <a:pt x="3211" y="2773"/>
                  <a:pt x="7114" y="5057"/>
                  <a:pt x="7333" y="9301"/>
                </a:cubicBezTo>
                <a:cubicBezTo>
                  <a:pt x="7341" y="9536"/>
                  <a:pt x="7707" y="9536"/>
                  <a:pt x="7699" y="9301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1"/>
          <p:cNvSpPr/>
          <p:nvPr/>
        </p:nvSpPr>
        <p:spPr>
          <a:xfrm>
            <a:off x="2319091" y="3049266"/>
            <a:ext cx="183283" cy="255815"/>
          </a:xfrm>
          <a:custGeom>
            <a:avLst/>
            <a:gdLst/>
            <a:ahLst/>
            <a:cxnLst/>
            <a:rect l="l" t="t" r="r" b="b"/>
            <a:pathLst>
              <a:path w="6431" h="9057" extrusionOk="0">
                <a:moveTo>
                  <a:pt x="431" y="8894"/>
                </a:moveTo>
                <a:cubicBezTo>
                  <a:pt x="3057" y="6463"/>
                  <a:pt x="5919" y="3992"/>
                  <a:pt x="6398" y="236"/>
                </a:cubicBezTo>
                <a:cubicBezTo>
                  <a:pt x="6431" y="1"/>
                  <a:pt x="6065" y="1"/>
                  <a:pt x="6032" y="236"/>
                </a:cubicBezTo>
                <a:cubicBezTo>
                  <a:pt x="5569" y="3870"/>
                  <a:pt x="2707" y="6293"/>
                  <a:pt x="179" y="8634"/>
                </a:cubicBezTo>
                <a:cubicBezTo>
                  <a:pt x="0" y="8797"/>
                  <a:pt x="260" y="9057"/>
                  <a:pt x="431" y="8894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2274830" y="3031811"/>
            <a:ext cx="46826" cy="279936"/>
          </a:xfrm>
          <a:custGeom>
            <a:avLst/>
            <a:gdLst/>
            <a:ahLst/>
            <a:cxnLst/>
            <a:rect l="l" t="t" r="r" b="b"/>
            <a:pathLst>
              <a:path w="1643" h="9911" extrusionOk="0">
                <a:moveTo>
                  <a:pt x="33" y="236"/>
                </a:moveTo>
                <a:cubicBezTo>
                  <a:pt x="220" y="1757"/>
                  <a:pt x="488" y="3261"/>
                  <a:pt x="635" y="4781"/>
                </a:cubicBezTo>
                <a:cubicBezTo>
                  <a:pt x="789" y="6390"/>
                  <a:pt x="887" y="8016"/>
                  <a:pt x="464" y="9585"/>
                </a:cubicBezTo>
                <a:cubicBezTo>
                  <a:pt x="399" y="9813"/>
                  <a:pt x="757" y="9910"/>
                  <a:pt x="814" y="9683"/>
                </a:cubicBezTo>
                <a:cubicBezTo>
                  <a:pt x="1643" y="6626"/>
                  <a:pt x="781" y="3309"/>
                  <a:pt x="399" y="236"/>
                </a:cubicBezTo>
                <a:cubicBezTo>
                  <a:pt x="366" y="1"/>
                  <a:pt x="1" y="1"/>
                  <a:pt x="33" y="236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1"/>
          <p:cNvSpPr/>
          <p:nvPr/>
        </p:nvSpPr>
        <p:spPr>
          <a:xfrm>
            <a:off x="2259298" y="2750547"/>
            <a:ext cx="27160" cy="265221"/>
          </a:xfrm>
          <a:custGeom>
            <a:avLst/>
            <a:gdLst/>
            <a:ahLst/>
            <a:cxnLst/>
            <a:rect l="l" t="t" r="r" b="b"/>
            <a:pathLst>
              <a:path w="953" h="9390" extrusionOk="0">
                <a:moveTo>
                  <a:pt x="342" y="236"/>
                </a:moveTo>
                <a:cubicBezTo>
                  <a:pt x="1" y="3211"/>
                  <a:pt x="212" y="6195"/>
                  <a:pt x="562" y="9154"/>
                </a:cubicBezTo>
                <a:cubicBezTo>
                  <a:pt x="586" y="9390"/>
                  <a:pt x="952" y="9390"/>
                  <a:pt x="928" y="9154"/>
                </a:cubicBezTo>
                <a:cubicBezTo>
                  <a:pt x="586" y="6195"/>
                  <a:pt x="367" y="3211"/>
                  <a:pt x="708" y="236"/>
                </a:cubicBezTo>
                <a:cubicBezTo>
                  <a:pt x="733" y="0"/>
                  <a:pt x="367" y="8"/>
                  <a:pt x="342" y="236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1"/>
          <p:cNvSpPr/>
          <p:nvPr/>
        </p:nvSpPr>
        <p:spPr>
          <a:xfrm>
            <a:off x="2053556" y="2725974"/>
            <a:ext cx="204146" cy="287506"/>
          </a:xfrm>
          <a:custGeom>
            <a:avLst/>
            <a:gdLst/>
            <a:ahLst/>
            <a:cxnLst/>
            <a:rect l="l" t="t" r="r" b="b"/>
            <a:pathLst>
              <a:path w="7163" h="10179" extrusionOk="0">
                <a:moveTo>
                  <a:pt x="6789" y="139"/>
                </a:moveTo>
                <a:cubicBezTo>
                  <a:pt x="5082" y="1366"/>
                  <a:pt x="3326" y="2651"/>
                  <a:pt x="2058" y="4350"/>
                </a:cubicBezTo>
                <a:cubicBezTo>
                  <a:pt x="855" y="5951"/>
                  <a:pt x="82" y="7918"/>
                  <a:pt x="9" y="9943"/>
                </a:cubicBezTo>
                <a:cubicBezTo>
                  <a:pt x="1" y="10178"/>
                  <a:pt x="367" y="10178"/>
                  <a:pt x="375" y="9943"/>
                </a:cubicBezTo>
                <a:cubicBezTo>
                  <a:pt x="440" y="8040"/>
                  <a:pt x="1163" y="6195"/>
                  <a:pt x="2269" y="4667"/>
                </a:cubicBezTo>
                <a:cubicBezTo>
                  <a:pt x="3505" y="2959"/>
                  <a:pt x="5277" y="1675"/>
                  <a:pt x="6968" y="456"/>
                </a:cubicBezTo>
                <a:cubicBezTo>
                  <a:pt x="7163" y="317"/>
                  <a:pt x="6976" y="0"/>
                  <a:pt x="6789" y="139"/>
                </a:cubicBezTo>
                <a:lnTo>
                  <a:pt x="6789" y="139"/>
                </a:ln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1"/>
          <p:cNvSpPr/>
          <p:nvPr/>
        </p:nvSpPr>
        <p:spPr>
          <a:xfrm>
            <a:off x="2053328" y="3035483"/>
            <a:ext cx="232190" cy="295104"/>
          </a:xfrm>
          <a:custGeom>
            <a:avLst/>
            <a:gdLst/>
            <a:ahLst/>
            <a:cxnLst/>
            <a:rect l="l" t="t" r="r" b="b"/>
            <a:pathLst>
              <a:path w="8147" h="10448" extrusionOk="0">
                <a:moveTo>
                  <a:pt x="17" y="237"/>
                </a:moveTo>
                <a:cubicBezTo>
                  <a:pt x="131" y="2415"/>
                  <a:pt x="960" y="4464"/>
                  <a:pt x="2326" y="6163"/>
                </a:cubicBezTo>
                <a:cubicBezTo>
                  <a:pt x="3757" y="7959"/>
                  <a:pt x="5813" y="9179"/>
                  <a:pt x="7756" y="10325"/>
                </a:cubicBezTo>
                <a:cubicBezTo>
                  <a:pt x="7960" y="10447"/>
                  <a:pt x="8147" y="10130"/>
                  <a:pt x="7943" y="10008"/>
                </a:cubicBezTo>
                <a:cubicBezTo>
                  <a:pt x="6098" y="8919"/>
                  <a:pt x="4236" y="7781"/>
                  <a:pt x="2797" y="6163"/>
                </a:cubicBezTo>
                <a:cubicBezTo>
                  <a:pt x="1358" y="4537"/>
                  <a:pt x="497" y="2391"/>
                  <a:pt x="383" y="237"/>
                </a:cubicBezTo>
                <a:cubicBezTo>
                  <a:pt x="367" y="1"/>
                  <a:pt x="1" y="1"/>
                  <a:pt x="17" y="237"/>
                </a:cubicBezTo>
                <a:close/>
              </a:path>
            </a:pathLst>
          </a:custGeom>
          <a:solidFill>
            <a:srgbClr val="FEC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1"/>
          <p:cNvSpPr/>
          <p:nvPr/>
        </p:nvSpPr>
        <p:spPr>
          <a:xfrm>
            <a:off x="2202326" y="2653639"/>
            <a:ext cx="158260" cy="122188"/>
          </a:xfrm>
          <a:custGeom>
            <a:avLst/>
            <a:gdLst/>
            <a:ahLst/>
            <a:cxnLst/>
            <a:rect l="l" t="t" r="r" b="b"/>
            <a:pathLst>
              <a:path w="5553" h="4326" extrusionOk="0">
                <a:moveTo>
                  <a:pt x="894" y="3049"/>
                </a:moveTo>
                <a:cubicBezTo>
                  <a:pt x="1032" y="2968"/>
                  <a:pt x="1089" y="2895"/>
                  <a:pt x="1114" y="2830"/>
                </a:cubicBezTo>
                <a:cubicBezTo>
                  <a:pt x="1008" y="2805"/>
                  <a:pt x="772" y="2870"/>
                  <a:pt x="585" y="2984"/>
                </a:cubicBezTo>
                <a:cubicBezTo>
                  <a:pt x="350" y="3130"/>
                  <a:pt x="0" y="2813"/>
                  <a:pt x="374" y="2659"/>
                </a:cubicBezTo>
                <a:cubicBezTo>
                  <a:pt x="756" y="2496"/>
                  <a:pt x="1049" y="2578"/>
                  <a:pt x="1130" y="2439"/>
                </a:cubicBezTo>
                <a:cubicBezTo>
                  <a:pt x="1211" y="2293"/>
                  <a:pt x="943" y="2098"/>
                  <a:pt x="732" y="2017"/>
                </a:cubicBezTo>
                <a:cubicBezTo>
                  <a:pt x="520" y="1935"/>
                  <a:pt x="309" y="1626"/>
                  <a:pt x="528" y="1570"/>
                </a:cubicBezTo>
                <a:cubicBezTo>
                  <a:pt x="748" y="1521"/>
                  <a:pt x="1130" y="1919"/>
                  <a:pt x="1374" y="1805"/>
                </a:cubicBezTo>
                <a:cubicBezTo>
                  <a:pt x="1610" y="1700"/>
                  <a:pt x="1471" y="1464"/>
                  <a:pt x="1187" y="1236"/>
                </a:cubicBezTo>
                <a:cubicBezTo>
                  <a:pt x="911" y="1009"/>
                  <a:pt x="602" y="480"/>
                  <a:pt x="1057" y="708"/>
                </a:cubicBezTo>
                <a:cubicBezTo>
                  <a:pt x="1512" y="935"/>
                  <a:pt x="1707" y="1407"/>
                  <a:pt x="1813" y="1301"/>
                </a:cubicBezTo>
                <a:cubicBezTo>
                  <a:pt x="1919" y="1196"/>
                  <a:pt x="1455" y="147"/>
                  <a:pt x="1512" y="74"/>
                </a:cubicBezTo>
                <a:cubicBezTo>
                  <a:pt x="1577" y="1"/>
                  <a:pt x="1683" y="9"/>
                  <a:pt x="1943" y="415"/>
                </a:cubicBezTo>
                <a:cubicBezTo>
                  <a:pt x="2195" y="830"/>
                  <a:pt x="2228" y="1228"/>
                  <a:pt x="2349" y="1122"/>
                </a:cubicBezTo>
                <a:cubicBezTo>
                  <a:pt x="2471" y="1017"/>
                  <a:pt x="2325" y="171"/>
                  <a:pt x="2471" y="179"/>
                </a:cubicBezTo>
                <a:cubicBezTo>
                  <a:pt x="2618" y="188"/>
                  <a:pt x="2658" y="952"/>
                  <a:pt x="2894" y="1009"/>
                </a:cubicBezTo>
                <a:cubicBezTo>
                  <a:pt x="3130" y="1057"/>
                  <a:pt x="3049" y="456"/>
                  <a:pt x="3317" y="310"/>
                </a:cubicBezTo>
                <a:cubicBezTo>
                  <a:pt x="3577" y="163"/>
                  <a:pt x="3284" y="895"/>
                  <a:pt x="3431" y="1122"/>
                </a:cubicBezTo>
                <a:cubicBezTo>
                  <a:pt x="3585" y="1350"/>
                  <a:pt x="3634" y="1090"/>
                  <a:pt x="3902" y="919"/>
                </a:cubicBezTo>
                <a:cubicBezTo>
                  <a:pt x="4170" y="757"/>
                  <a:pt x="4325" y="740"/>
                  <a:pt x="3959" y="1269"/>
                </a:cubicBezTo>
                <a:cubicBezTo>
                  <a:pt x="3593" y="1789"/>
                  <a:pt x="3910" y="1708"/>
                  <a:pt x="4252" y="1578"/>
                </a:cubicBezTo>
                <a:cubicBezTo>
                  <a:pt x="4601" y="1456"/>
                  <a:pt x="5341" y="1309"/>
                  <a:pt x="4731" y="1748"/>
                </a:cubicBezTo>
                <a:cubicBezTo>
                  <a:pt x="4114" y="2187"/>
                  <a:pt x="3967" y="2106"/>
                  <a:pt x="4341" y="2212"/>
                </a:cubicBezTo>
                <a:cubicBezTo>
                  <a:pt x="4707" y="2317"/>
                  <a:pt x="5552" y="2220"/>
                  <a:pt x="5154" y="2464"/>
                </a:cubicBezTo>
                <a:cubicBezTo>
                  <a:pt x="4756" y="2708"/>
                  <a:pt x="4317" y="2448"/>
                  <a:pt x="4357" y="2659"/>
                </a:cubicBezTo>
                <a:cubicBezTo>
                  <a:pt x="4406" y="2870"/>
                  <a:pt x="5227" y="2968"/>
                  <a:pt x="5170" y="3195"/>
                </a:cubicBezTo>
                <a:cubicBezTo>
                  <a:pt x="5105" y="3415"/>
                  <a:pt x="4406" y="2976"/>
                  <a:pt x="4333" y="3236"/>
                </a:cubicBezTo>
                <a:cubicBezTo>
                  <a:pt x="4268" y="3504"/>
                  <a:pt x="4748" y="3708"/>
                  <a:pt x="5081" y="3960"/>
                </a:cubicBezTo>
                <a:cubicBezTo>
                  <a:pt x="5414" y="4212"/>
                  <a:pt x="4764" y="4179"/>
                  <a:pt x="4496" y="3951"/>
                </a:cubicBezTo>
                <a:cubicBezTo>
                  <a:pt x="4227" y="3724"/>
                  <a:pt x="3862" y="3415"/>
                  <a:pt x="3821" y="3781"/>
                </a:cubicBezTo>
                <a:cubicBezTo>
                  <a:pt x="3788" y="4155"/>
                  <a:pt x="3382" y="4317"/>
                  <a:pt x="3016" y="4138"/>
                </a:cubicBezTo>
                <a:cubicBezTo>
                  <a:pt x="2650" y="3960"/>
                  <a:pt x="1984" y="4325"/>
                  <a:pt x="1406" y="3984"/>
                </a:cubicBezTo>
                <a:cubicBezTo>
                  <a:pt x="1406" y="3984"/>
                  <a:pt x="1065" y="3935"/>
                  <a:pt x="1276" y="3586"/>
                </a:cubicBezTo>
                <a:cubicBezTo>
                  <a:pt x="1358" y="3537"/>
                  <a:pt x="1439" y="3480"/>
                  <a:pt x="1488" y="3391"/>
                </a:cubicBezTo>
                <a:cubicBezTo>
                  <a:pt x="1301" y="3415"/>
                  <a:pt x="1032" y="3610"/>
                  <a:pt x="659" y="3765"/>
                </a:cubicBezTo>
                <a:cubicBezTo>
                  <a:pt x="98" y="3984"/>
                  <a:pt x="431" y="3342"/>
                  <a:pt x="886" y="304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1"/>
          <p:cNvSpPr/>
          <p:nvPr/>
        </p:nvSpPr>
        <p:spPr>
          <a:xfrm>
            <a:off x="2254225" y="2714478"/>
            <a:ext cx="21574" cy="38159"/>
          </a:xfrm>
          <a:custGeom>
            <a:avLst/>
            <a:gdLst/>
            <a:ahLst/>
            <a:cxnLst/>
            <a:rect l="l" t="t" r="r" b="b"/>
            <a:pathLst>
              <a:path w="757" h="1351" extrusionOk="0">
                <a:moveTo>
                  <a:pt x="577" y="277"/>
                </a:moveTo>
                <a:lnTo>
                  <a:pt x="569" y="302"/>
                </a:lnTo>
                <a:lnTo>
                  <a:pt x="504" y="310"/>
                </a:lnTo>
                <a:lnTo>
                  <a:pt x="504" y="310"/>
                </a:lnTo>
                <a:lnTo>
                  <a:pt x="577" y="277"/>
                </a:lnTo>
                <a:close/>
                <a:moveTo>
                  <a:pt x="293" y="1"/>
                </a:moveTo>
                <a:lnTo>
                  <a:pt x="187" y="82"/>
                </a:lnTo>
                <a:lnTo>
                  <a:pt x="73" y="50"/>
                </a:lnTo>
                <a:lnTo>
                  <a:pt x="73" y="50"/>
                </a:lnTo>
                <a:lnTo>
                  <a:pt x="98" y="82"/>
                </a:lnTo>
                <a:lnTo>
                  <a:pt x="81" y="188"/>
                </a:lnTo>
                <a:lnTo>
                  <a:pt x="0" y="220"/>
                </a:lnTo>
                <a:lnTo>
                  <a:pt x="122" y="1131"/>
                </a:lnTo>
                <a:lnTo>
                  <a:pt x="163" y="1172"/>
                </a:lnTo>
                <a:lnTo>
                  <a:pt x="179" y="1277"/>
                </a:lnTo>
                <a:lnTo>
                  <a:pt x="333" y="1293"/>
                </a:lnTo>
                <a:lnTo>
                  <a:pt x="358" y="1350"/>
                </a:lnTo>
                <a:lnTo>
                  <a:pt x="496" y="1302"/>
                </a:lnTo>
                <a:lnTo>
                  <a:pt x="577" y="1326"/>
                </a:lnTo>
                <a:lnTo>
                  <a:pt x="642" y="1228"/>
                </a:lnTo>
                <a:lnTo>
                  <a:pt x="740" y="1212"/>
                </a:lnTo>
                <a:lnTo>
                  <a:pt x="715" y="1090"/>
                </a:lnTo>
                <a:lnTo>
                  <a:pt x="756" y="1058"/>
                </a:lnTo>
                <a:lnTo>
                  <a:pt x="634" y="147"/>
                </a:lnTo>
                <a:lnTo>
                  <a:pt x="504" y="90"/>
                </a:lnTo>
                <a:lnTo>
                  <a:pt x="504" y="25"/>
                </a:lnTo>
                <a:lnTo>
                  <a:pt x="350" y="50"/>
                </a:lnTo>
                <a:lnTo>
                  <a:pt x="293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1"/>
          <p:cNvSpPr/>
          <p:nvPr/>
        </p:nvSpPr>
        <p:spPr>
          <a:xfrm>
            <a:off x="2253740" y="2720692"/>
            <a:ext cx="6299" cy="28273"/>
          </a:xfrm>
          <a:custGeom>
            <a:avLst/>
            <a:gdLst/>
            <a:ahLst/>
            <a:cxnLst/>
            <a:rect l="l" t="t" r="r" b="b"/>
            <a:pathLst>
              <a:path w="221" h="1001" extrusionOk="0">
                <a:moveTo>
                  <a:pt x="1" y="0"/>
                </a:moveTo>
                <a:lnTo>
                  <a:pt x="1" y="17"/>
                </a:lnTo>
                <a:lnTo>
                  <a:pt x="123" y="919"/>
                </a:lnTo>
                <a:lnTo>
                  <a:pt x="220" y="1000"/>
                </a:lnTo>
                <a:lnTo>
                  <a:pt x="90" y="82"/>
                </a:lnTo>
                <a:lnTo>
                  <a:pt x="1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1"/>
          <p:cNvSpPr/>
          <p:nvPr/>
        </p:nvSpPr>
        <p:spPr>
          <a:xfrm>
            <a:off x="2270441" y="2718856"/>
            <a:ext cx="5358" cy="27341"/>
          </a:xfrm>
          <a:custGeom>
            <a:avLst/>
            <a:gdLst/>
            <a:ahLst/>
            <a:cxnLst/>
            <a:rect l="l" t="t" r="r" b="b"/>
            <a:pathLst>
              <a:path w="188" h="968" extrusionOk="0">
                <a:moveTo>
                  <a:pt x="65" y="0"/>
                </a:moveTo>
                <a:lnTo>
                  <a:pt x="0" y="49"/>
                </a:lnTo>
                <a:lnTo>
                  <a:pt x="0" y="65"/>
                </a:lnTo>
                <a:lnTo>
                  <a:pt x="122" y="968"/>
                </a:lnTo>
                <a:lnTo>
                  <a:pt x="187" y="911"/>
                </a:lnTo>
                <a:lnTo>
                  <a:pt x="65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1"/>
          <p:cNvSpPr/>
          <p:nvPr/>
        </p:nvSpPr>
        <p:spPr>
          <a:xfrm>
            <a:off x="2255821" y="2724816"/>
            <a:ext cx="7923" cy="26437"/>
          </a:xfrm>
          <a:custGeom>
            <a:avLst/>
            <a:gdLst/>
            <a:ahLst/>
            <a:cxnLst/>
            <a:rect l="l" t="t" r="r" b="b"/>
            <a:pathLst>
              <a:path w="278" h="936" extrusionOk="0">
                <a:moveTo>
                  <a:pt x="1" y="1"/>
                </a:moveTo>
                <a:lnTo>
                  <a:pt x="1" y="17"/>
                </a:lnTo>
                <a:lnTo>
                  <a:pt x="123" y="919"/>
                </a:lnTo>
                <a:lnTo>
                  <a:pt x="277" y="936"/>
                </a:lnTo>
                <a:lnTo>
                  <a:pt x="277" y="936"/>
                </a:lnTo>
                <a:lnTo>
                  <a:pt x="147" y="17"/>
                </a:lnTo>
                <a:lnTo>
                  <a:pt x="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1"/>
          <p:cNvSpPr/>
          <p:nvPr/>
        </p:nvSpPr>
        <p:spPr>
          <a:xfrm>
            <a:off x="2260010" y="2725522"/>
            <a:ext cx="4417" cy="27341"/>
          </a:xfrm>
          <a:custGeom>
            <a:avLst/>
            <a:gdLst/>
            <a:ahLst/>
            <a:cxnLst/>
            <a:rect l="l" t="t" r="r" b="b"/>
            <a:pathLst>
              <a:path w="155" h="968" extrusionOk="0">
                <a:moveTo>
                  <a:pt x="0" y="0"/>
                </a:moveTo>
                <a:lnTo>
                  <a:pt x="0" y="16"/>
                </a:lnTo>
                <a:lnTo>
                  <a:pt x="122" y="911"/>
                </a:lnTo>
                <a:lnTo>
                  <a:pt x="155" y="967"/>
                </a:lnTo>
                <a:lnTo>
                  <a:pt x="25" y="57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1"/>
          <p:cNvSpPr/>
          <p:nvPr/>
        </p:nvSpPr>
        <p:spPr>
          <a:xfrm>
            <a:off x="2260466" y="2724816"/>
            <a:ext cx="7667" cy="27369"/>
          </a:xfrm>
          <a:custGeom>
            <a:avLst/>
            <a:gdLst/>
            <a:ahLst/>
            <a:cxnLst/>
            <a:rect l="l" t="t" r="r" b="b"/>
            <a:pathLst>
              <a:path w="269" h="969" extrusionOk="0">
                <a:moveTo>
                  <a:pt x="139" y="1"/>
                </a:moveTo>
                <a:lnTo>
                  <a:pt x="1" y="58"/>
                </a:lnTo>
                <a:lnTo>
                  <a:pt x="1" y="74"/>
                </a:lnTo>
                <a:lnTo>
                  <a:pt x="131" y="968"/>
                </a:lnTo>
                <a:lnTo>
                  <a:pt x="269" y="919"/>
                </a:lnTo>
                <a:lnTo>
                  <a:pt x="139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1"/>
          <p:cNvSpPr/>
          <p:nvPr/>
        </p:nvSpPr>
        <p:spPr>
          <a:xfrm>
            <a:off x="2265112" y="2725522"/>
            <a:ext cx="6042" cy="26663"/>
          </a:xfrm>
          <a:custGeom>
            <a:avLst/>
            <a:gdLst/>
            <a:ahLst/>
            <a:cxnLst/>
            <a:rect l="l" t="t" r="r" b="b"/>
            <a:pathLst>
              <a:path w="212" h="944" extrusionOk="0">
                <a:moveTo>
                  <a:pt x="0" y="0"/>
                </a:moveTo>
                <a:lnTo>
                  <a:pt x="8" y="16"/>
                </a:lnTo>
                <a:lnTo>
                  <a:pt x="130" y="911"/>
                </a:lnTo>
                <a:lnTo>
                  <a:pt x="211" y="943"/>
                </a:lnTo>
                <a:lnTo>
                  <a:pt x="81" y="33"/>
                </a:lnTo>
                <a:lnTo>
                  <a:pt x="0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1"/>
          <p:cNvSpPr/>
          <p:nvPr/>
        </p:nvSpPr>
        <p:spPr>
          <a:xfrm>
            <a:off x="2265796" y="2723206"/>
            <a:ext cx="6299" cy="28499"/>
          </a:xfrm>
          <a:custGeom>
            <a:avLst/>
            <a:gdLst/>
            <a:ahLst/>
            <a:cxnLst/>
            <a:rect l="l" t="t" r="r" b="b"/>
            <a:pathLst>
              <a:path w="221" h="1009" extrusionOk="0">
                <a:moveTo>
                  <a:pt x="98" y="1"/>
                </a:moveTo>
                <a:lnTo>
                  <a:pt x="33" y="98"/>
                </a:lnTo>
                <a:lnTo>
                  <a:pt x="1" y="131"/>
                </a:lnTo>
                <a:lnTo>
                  <a:pt x="163" y="1009"/>
                </a:lnTo>
                <a:lnTo>
                  <a:pt x="220" y="911"/>
                </a:lnTo>
                <a:lnTo>
                  <a:pt x="98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1"/>
          <p:cNvSpPr/>
          <p:nvPr/>
        </p:nvSpPr>
        <p:spPr>
          <a:xfrm>
            <a:off x="2268816" y="2722076"/>
            <a:ext cx="6270" cy="26183"/>
          </a:xfrm>
          <a:custGeom>
            <a:avLst/>
            <a:gdLst/>
            <a:ahLst/>
            <a:cxnLst/>
            <a:rect l="l" t="t" r="r" b="b"/>
            <a:pathLst>
              <a:path w="220" h="927" extrusionOk="0">
                <a:moveTo>
                  <a:pt x="98" y="0"/>
                </a:moveTo>
                <a:lnTo>
                  <a:pt x="0" y="8"/>
                </a:lnTo>
                <a:lnTo>
                  <a:pt x="0" y="25"/>
                </a:lnTo>
                <a:lnTo>
                  <a:pt x="130" y="927"/>
                </a:lnTo>
                <a:lnTo>
                  <a:pt x="220" y="911"/>
                </a:lnTo>
                <a:lnTo>
                  <a:pt x="9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1"/>
          <p:cNvSpPr/>
          <p:nvPr/>
        </p:nvSpPr>
        <p:spPr>
          <a:xfrm>
            <a:off x="2253740" y="2714959"/>
            <a:ext cx="18097" cy="12428"/>
          </a:xfrm>
          <a:custGeom>
            <a:avLst/>
            <a:gdLst/>
            <a:ahLst/>
            <a:cxnLst/>
            <a:rect l="l" t="t" r="r" b="b"/>
            <a:pathLst>
              <a:path w="635" h="440" extrusionOk="0">
                <a:moveTo>
                  <a:pt x="293" y="0"/>
                </a:moveTo>
                <a:lnTo>
                  <a:pt x="188" y="81"/>
                </a:lnTo>
                <a:lnTo>
                  <a:pt x="98" y="73"/>
                </a:lnTo>
                <a:lnTo>
                  <a:pt x="82" y="179"/>
                </a:lnTo>
                <a:lnTo>
                  <a:pt x="1" y="220"/>
                </a:lnTo>
                <a:lnTo>
                  <a:pt x="90" y="301"/>
                </a:lnTo>
                <a:lnTo>
                  <a:pt x="131" y="325"/>
                </a:lnTo>
                <a:lnTo>
                  <a:pt x="58" y="358"/>
                </a:lnTo>
                <a:lnTo>
                  <a:pt x="204" y="374"/>
                </a:lnTo>
                <a:lnTo>
                  <a:pt x="237" y="439"/>
                </a:lnTo>
                <a:lnTo>
                  <a:pt x="375" y="382"/>
                </a:lnTo>
                <a:lnTo>
                  <a:pt x="456" y="415"/>
                </a:lnTo>
                <a:lnTo>
                  <a:pt x="521" y="309"/>
                </a:lnTo>
                <a:lnTo>
                  <a:pt x="610" y="293"/>
                </a:lnTo>
                <a:lnTo>
                  <a:pt x="570" y="195"/>
                </a:lnTo>
                <a:lnTo>
                  <a:pt x="635" y="138"/>
                </a:lnTo>
                <a:lnTo>
                  <a:pt x="505" y="90"/>
                </a:lnTo>
                <a:lnTo>
                  <a:pt x="505" y="25"/>
                </a:lnTo>
                <a:lnTo>
                  <a:pt x="350" y="41"/>
                </a:lnTo>
                <a:lnTo>
                  <a:pt x="293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1"/>
          <p:cNvSpPr/>
          <p:nvPr/>
        </p:nvSpPr>
        <p:spPr>
          <a:xfrm>
            <a:off x="2276227" y="2709677"/>
            <a:ext cx="36394" cy="21607"/>
          </a:xfrm>
          <a:custGeom>
            <a:avLst/>
            <a:gdLst/>
            <a:ahLst/>
            <a:cxnLst/>
            <a:rect l="l" t="t" r="r" b="b"/>
            <a:pathLst>
              <a:path w="1277" h="765" extrusionOk="0">
                <a:moveTo>
                  <a:pt x="1025" y="0"/>
                </a:moveTo>
                <a:lnTo>
                  <a:pt x="106" y="138"/>
                </a:lnTo>
                <a:lnTo>
                  <a:pt x="74" y="252"/>
                </a:lnTo>
                <a:lnTo>
                  <a:pt x="17" y="260"/>
                </a:lnTo>
                <a:lnTo>
                  <a:pt x="41" y="415"/>
                </a:lnTo>
                <a:lnTo>
                  <a:pt x="0" y="472"/>
                </a:lnTo>
                <a:lnTo>
                  <a:pt x="74" y="577"/>
                </a:lnTo>
                <a:lnTo>
                  <a:pt x="74" y="675"/>
                </a:lnTo>
                <a:lnTo>
                  <a:pt x="163" y="683"/>
                </a:lnTo>
                <a:lnTo>
                  <a:pt x="187" y="764"/>
                </a:lnTo>
                <a:lnTo>
                  <a:pt x="1106" y="634"/>
                </a:lnTo>
                <a:lnTo>
                  <a:pt x="1138" y="585"/>
                </a:lnTo>
                <a:lnTo>
                  <a:pt x="1187" y="610"/>
                </a:lnTo>
                <a:lnTo>
                  <a:pt x="1220" y="577"/>
                </a:lnTo>
                <a:lnTo>
                  <a:pt x="1228" y="423"/>
                </a:lnTo>
                <a:lnTo>
                  <a:pt x="1277" y="399"/>
                </a:lnTo>
                <a:lnTo>
                  <a:pt x="1228" y="260"/>
                </a:lnTo>
                <a:lnTo>
                  <a:pt x="1252" y="179"/>
                </a:lnTo>
                <a:lnTo>
                  <a:pt x="1163" y="114"/>
                </a:lnTo>
                <a:lnTo>
                  <a:pt x="1147" y="16"/>
                </a:lnTo>
                <a:lnTo>
                  <a:pt x="1049" y="33"/>
                </a:lnTo>
                <a:lnTo>
                  <a:pt x="1025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1"/>
          <p:cNvSpPr/>
          <p:nvPr/>
        </p:nvSpPr>
        <p:spPr>
          <a:xfrm>
            <a:off x="2276682" y="2713575"/>
            <a:ext cx="27844" cy="4152"/>
          </a:xfrm>
          <a:custGeom>
            <a:avLst/>
            <a:gdLst/>
            <a:ahLst/>
            <a:cxnLst/>
            <a:rect l="l" t="t" r="r" b="b"/>
            <a:pathLst>
              <a:path w="977" h="147" extrusionOk="0">
                <a:moveTo>
                  <a:pt x="919" y="0"/>
                </a:moveTo>
                <a:lnTo>
                  <a:pt x="1" y="139"/>
                </a:lnTo>
                <a:lnTo>
                  <a:pt x="58" y="139"/>
                </a:lnTo>
                <a:lnTo>
                  <a:pt x="41" y="147"/>
                </a:lnTo>
                <a:lnTo>
                  <a:pt x="976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1"/>
          <p:cNvSpPr/>
          <p:nvPr/>
        </p:nvSpPr>
        <p:spPr>
          <a:xfrm>
            <a:off x="2280843" y="2725042"/>
            <a:ext cx="28528" cy="6694"/>
          </a:xfrm>
          <a:custGeom>
            <a:avLst/>
            <a:gdLst/>
            <a:ahLst/>
            <a:cxnLst/>
            <a:rect l="l" t="t" r="r" b="b"/>
            <a:pathLst>
              <a:path w="1001" h="237" extrusionOk="0">
                <a:moveTo>
                  <a:pt x="1001" y="1"/>
                </a:moveTo>
                <a:lnTo>
                  <a:pt x="82" y="139"/>
                </a:lnTo>
                <a:lnTo>
                  <a:pt x="17" y="228"/>
                </a:lnTo>
                <a:lnTo>
                  <a:pt x="1" y="237"/>
                </a:lnTo>
                <a:lnTo>
                  <a:pt x="936" y="90"/>
                </a:lnTo>
                <a:lnTo>
                  <a:pt x="100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1"/>
          <p:cNvSpPr/>
          <p:nvPr/>
        </p:nvSpPr>
        <p:spPr>
          <a:xfrm>
            <a:off x="2283864" y="2721850"/>
            <a:ext cx="26904" cy="8276"/>
          </a:xfrm>
          <a:custGeom>
            <a:avLst/>
            <a:gdLst/>
            <a:ahLst/>
            <a:cxnLst/>
            <a:rect l="l" t="t" r="r" b="b"/>
            <a:pathLst>
              <a:path w="944" h="293" extrusionOk="0">
                <a:moveTo>
                  <a:pt x="944" y="0"/>
                </a:moveTo>
                <a:lnTo>
                  <a:pt x="33" y="138"/>
                </a:lnTo>
                <a:lnTo>
                  <a:pt x="25" y="285"/>
                </a:lnTo>
                <a:lnTo>
                  <a:pt x="1" y="293"/>
                </a:lnTo>
                <a:lnTo>
                  <a:pt x="935" y="146"/>
                </a:lnTo>
                <a:lnTo>
                  <a:pt x="944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1"/>
          <p:cNvSpPr/>
          <p:nvPr/>
        </p:nvSpPr>
        <p:spPr>
          <a:xfrm>
            <a:off x="2284548" y="2721144"/>
            <a:ext cx="28072" cy="4858"/>
          </a:xfrm>
          <a:custGeom>
            <a:avLst/>
            <a:gdLst/>
            <a:ahLst/>
            <a:cxnLst/>
            <a:rect l="l" t="t" r="r" b="b"/>
            <a:pathLst>
              <a:path w="985" h="172" extrusionOk="0">
                <a:moveTo>
                  <a:pt x="985" y="1"/>
                </a:moveTo>
                <a:lnTo>
                  <a:pt x="66" y="139"/>
                </a:lnTo>
                <a:lnTo>
                  <a:pt x="17" y="163"/>
                </a:lnTo>
                <a:lnTo>
                  <a:pt x="1" y="171"/>
                </a:lnTo>
                <a:lnTo>
                  <a:pt x="936" y="25"/>
                </a:lnTo>
                <a:lnTo>
                  <a:pt x="985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1"/>
          <p:cNvSpPr/>
          <p:nvPr/>
        </p:nvSpPr>
        <p:spPr>
          <a:xfrm>
            <a:off x="2284548" y="2717472"/>
            <a:ext cx="27617" cy="8078"/>
          </a:xfrm>
          <a:custGeom>
            <a:avLst/>
            <a:gdLst/>
            <a:ahLst/>
            <a:cxnLst/>
            <a:rect l="l" t="t" r="r" b="b"/>
            <a:pathLst>
              <a:path w="969" h="286" extrusionOk="0">
                <a:moveTo>
                  <a:pt x="920" y="1"/>
                </a:moveTo>
                <a:lnTo>
                  <a:pt x="1" y="139"/>
                </a:lnTo>
                <a:lnTo>
                  <a:pt x="50" y="277"/>
                </a:lnTo>
                <a:lnTo>
                  <a:pt x="34" y="285"/>
                </a:lnTo>
                <a:lnTo>
                  <a:pt x="968" y="139"/>
                </a:lnTo>
                <a:lnTo>
                  <a:pt x="920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1"/>
          <p:cNvSpPr/>
          <p:nvPr/>
        </p:nvSpPr>
        <p:spPr>
          <a:xfrm>
            <a:off x="2284549" y="2714478"/>
            <a:ext cx="27160" cy="6242"/>
          </a:xfrm>
          <a:custGeom>
            <a:avLst/>
            <a:gdLst/>
            <a:ahLst/>
            <a:cxnLst/>
            <a:rect l="l" t="t" r="r" b="b"/>
            <a:pathLst>
              <a:path w="953" h="221" extrusionOk="0">
                <a:moveTo>
                  <a:pt x="952" y="1"/>
                </a:moveTo>
                <a:lnTo>
                  <a:pt x="42" y="139"/>
                </a:lnTo>
                <a:lnTo>
                  <a:pt x="18" y="218"/>
                </a:lnTo>
                <a:lnTo>
                  <a:pt x="18" y="218"/>
                </a:lnTo>
                <a:lnTo>
                  <a:pt x="936" y="82"/>
                </a:lnTo>
                <a:lnTo>
                  <a:pt x="952" y="1"/>
                </a:lnTo>
                <a:close/>
                <a:moveTo>
                  <a:pt x="18" y="218"/>
                </a:moveTo>
                <a:lnTo>
                  <a:pt x="1" y="220"/>
                </a:lnTo>
                <a:lnTo>
                  <a:pt x="17" y="220"/>
                </a:lnTo>
                <a:lnTo>
                  <a:pt x="18" y="218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1"/>
          <p:cNvSpPr/>
          <p:nvPr/>
        </p:nvSpPr>
        <p:spPr>
          <a:xfrm>
            <a:off x="2278535" y="2709903"/>
            <a:ext cx="27360" cy="5762"/>
          </a:xfrm>
          <a:custGeom>
            <a:avLst/>
            <a:gdLst/>
            <a:ahLst/>
            <a:cxnLst/>
            <a:rect l="l" t="t" r="r" b="b"/>
            <a:pathLst>
              <a:path w="960" h="204" extrusionOk="0">
                <a:moveTo>
                  <a:pt x="919" y="0"/>
                </a:moveTo>
                <a:lnTo>
                  <a:pt x="1" y="130"/>
                </a:lnTo>
                <a:lnTo>
                  <a:pt x="49" y="195"/>
                </a:lnTo>
                <a:lnTo>
                  <a:pt x="33" y="204"/>
                </a:lnTo>
                <a:lnTo>
                  <a:pt x="960" y="57"/>
                </a:lnTo>
                <a:lnTo>
                  <a:pt x="919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1"/>
          <p:cNvSpPr/>
          <p:nvPr/>
        </p:nvSpPr>
        <p:spPr>
          <a:xfrm>
            <a:off x="2283181" y="2713349"/>
            <a:ext cx="28528" cy="5988"/>
          </a:xfrm>
          <a:custGeom>
            <a:avLst/>
            <a:gdLst/>
            <a:ahLst/>
            <a:cxnLst/>
            <a:rect l="l" t="t" r="r" b="b"/>
            <a:pathLst>
              <a:path w="1001" h="212" extrusionOk="0">
                <a:moveTo>
                  <a:pt x="911" y="0"/>
                </a:moveTo>
                <a:lnTo>
                  <a:pt x="0" y="138"/>
                </a:lnTo>
                <a:lnTo>
                  <a:pt x="82" y="203"/>
                </a:lnTo>
                <a:lnTo>
                  <a:pt x="65" y="212"/>
                </a:lnTo>
                <a:lnTo>
                  <a:pt x="1000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1"/>
          <p:cNvSpPr/>
          <p:nvPr/>
        </p:nvSpPr>
        <p:spPr>
          <a:xfrm>
            <a:off x="2282952" y="2711033"/>
            <a:ext cx="26647" cy="6694"/>
          </a:xfrm>
          <a:custGeom>
            <a:avLst/>
            <a:gdLst/>
            <a:ahLst/>
            <a:cxnLst/>
            <a:rect l="l" t="t" r="r" b="b"/>
            <a:pathLst>
              <a:path w="935" h="237" extrusionOk="0">
                <a:moveTo>
                  <a:pt x="919" y="1"/>
                </a:moveTo>
                <a:lnTo>
                  <a:pt x="8" y="139"/>
                </a:lnTo>
                <a:lnTo>
                  <a:pt x="16" y="229"/>
                </a:lnTo>
                <a:lnTo>
                  <a:pt x="0" y="237"/>
                </a:lnTo>
                <a:lnTo>
                  <a:pt x="935" y="90"/>
                </a:lnTo>
                <a:lnTo>
                  <a:pt x="919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1"/>
          <p:cNvSpPr/>
          <p:nvPr/>
        </p:nvSpPr>
        <p:spPr>
          <a:xfrm>
            <a:off x="2275771" y="2714026"/>
            <a:ext cx="10203" cy="17936"/>
          </a:xfrm>
          <a:custGeom>
            <a:avLst/>
            <a:gdLst/>
            <a:ahLst/>
            <a:cxnLst/>
            <a:rect l="l" t="t" r="r" b="b"/>
            <a:pathLst>
              <a:path w="358" h="635" extrusionOk="0">
                <a:moveTo>
                  <a:pt x="106" y="1"/>
                </a:moveTo>
                <a:lnTo>
                  <a:pt x="65" y="131"/>
                </a:lnTo>
                <a:lnTo>
                  <a:pt x="8" y="131"/>
                </a:lnTo>
                <a:lnTo>
                  <a:pt x="33" y="285"/>
                </a:lnTo>
                <a:lnTo>
                  <a:pt x="0" y="342"/>
                </a:lnTo>
                <a:lnTo>
                  <a:pt x="73" y="448"/>
                </a:lnTo>
                <a:lnTo>
                  <a:pt x="65" y="537"/>
                </a:lnTo>
                <a:lnTo>
                  <a:pt x="155" y="553"/>
                </a:lnTo>
                <a:lnTo>
                  <a:pt x="187" y="635"/>
                </a:lnTo>
                <a:lnTo>
                  <a:pt x="252" y="545"/>
                </a:lnTo>
                <a:lnTo>
                  <a:pt x="268" y="505"/>
                </a:lnTo>
                <a:lnTo>
                  <a:pt x="301" y="578"/>
                </a:lnTo>
                <a:lnTo>
                  <a:pt x="309" y="431"/>
                </a:lnTo>
                <a:lnTo>
                  <a:pt x="358" y="399"/>
                </a:lnTo>
                <a:lnTo>
                  <a:pt x="309" y="261"/>
                </a:lnTo>
                <a:lnTo>
                  <a:pt x="333" y="179"/>
                </a:lnTo>
                <a:lnTo>
                  <a:pt x="244" y="114"/>
                </a:lnTo>
                <a:lnTo>
                  <a:pt x="228" y="25"/>
                </a:lnTo>
                <a:lnTo>
                  <a:pt x="146" y="66"/>
                </a:lnTo>
                <a:lnTo>
                  <a:pt x="106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1"/>
          <p:cNvSpPr/>
          <p:nvPr/>
        </p:nvSpPr>
        <p:spPr>
          <a:xfrm>
            <a:off x="2201614" y="3273588"/>
            <a:ext cx="158517" cy="122188"/>
          </a:xfrm>
          <a:custGeom>
            <a:avLst/>
            <a:gdLst/>
            <a:ahLst/>
            <a:cxnLst/>
            <a:rect l="l" t="t" r="r" b="b"/>
            <a:pathLst>
              <a:path w="5562" h="4326" extrusionOk="0">
                <a:moveTo>
                  <a:pt x="895" y="1277"/>
                </a:moveTo>
                <a:cubicBezTo>
                  <a:pt x="1033" y="1359"/>
                  <a:pt x="1090" y="1432"/>
                  <a:pt x="1114" y="1497"/>
                </a:cubicBezTo>
                <a:cubicBezTo>
                  <a:pt x="1009" y="1521"/>
                  <a:pt x="781" y="1456"/>
                  <a:pt x="586" y="1342"/>
                </a:cubicBezTo>
                <a:cubicBezTo>
                  <a:pt x="350" y="1196"/>
                  <a:pt x="1" y="1513"/>
                  <a:pt x="383" y="1676"/>
                </a:cubicBezTo>
                <a:cubicBezTo>
                  <a:pt x="757" y="1830"/>
                  <a:pt x="1057" y="1749"/>
                  <a:pt x="1139" y="1887"/>
                </a:cubicBezTo>
                <a:cubicBezTo>
                  <a:pt x="1212" y="2033"/>
                  <a:pt x="944" y="2228"/>
                  <a:pt x="732" y="2310"/>
                </a:cubicBezTo>
                <a:cubicBezTo>
                  <a:pt x="529" y="2391"/>
                  <a:pt x="310" y="2700"/>
                  <a:pt x="529" y="2757"/>
                </a:cubicBezTo>
                <a:cubicBezTo>
                  <a:pt x="749" y="2806"/>
                  <a:pt x="1139" y="2407"/>
                  <a:pt x="1375" y="2521"/>
                </a:cubicBezTo>
                <a:cubicBezTo>
                  <a:pt x="1610" y="2627"/>
                  <a:pt x="1472" y="2871"/>
                  <a:pt x="1196" y="3098"/>
                </a:cubicBezTo>
                <a:cubicBezTo>
                  <a:pt x="919" y="3326"/>
                  <a:pt x="602" y="3846"/>
                  <a:pt x="1057" y="3619"/>
                </a:cubicBezTo>
                <a:cubicBezTo>
                  <a:pt x="1513" y="3399"/>
                  <a:pt x="1708" y="2919"/>
                  <a:pt x="1814" y="3025"/>
                </a:cubicBezTo>
                <a:cubicBezTo>
                  <a:pt x="1919" y="3131"/>
                  <a:pt x="1456" y="4180"/>
                  <a:pt x="1521" y="4253"/>
                </a:cubicBezTo>
                <a:cubicBezTo>
                  <a:pt x="1578" y="4326"/>
                  <a:pt x="1683" y="4318"/>
                  <a:pt x="1944" y="3911"/>
                </a:cubicBezTo>
                <a:cubicBezTo>
                  <a:pt x="2196" y="3497"/>
                  <a:pt x="2228" y="3106"/>
                  <a:pt x="2350" y="3204"/>
                </a:cubicBezTo>
                <a:cubicBezTo>
                  <a:pt x="2472" y="3310"/>
                  <a:pt x="2334" y="4155"/>
                  <a:pt x="2472" y="4147"/>
                </a:cubicBezTo>
                <a:cubicBezTo>
                  <a:pt x="2618" y="4139"/>
                  <a:pt x="2659" y="3375"/>
                  <a:pt x="2895" y="3326"/>
                </a:cubicBezTo>
                <a:cubicBezTo>
                  <a:pt x="3130" y="3269"/>
                  <a:pt x="3049" y="3871"/>
                  <a:pt x="3317" y="4017"/>
                </a:cubicBezTo>
                <a:cubicBezTo>
                  <a:pt x="3586" y="4163"/>
                  <a:pt x="3285" y="3432"/>
                  <a:pt x="3439" y="3204"/>
                </a:cubicBezTo>
                <a:cubicBezTo>
                  <a:pt x="3586" y="2976"/>
                  <a:pt x="3635" y="3236"/>
                  <a:pt x="3903" y="3407"/>
                </a:cubicBezTo>
                <a:cubicBezTo>
                  <a:pt x="4171" y="3570"/>
                  <a:pt x="4334" y="3586"/>
                  <a:pt x="3968" y="3066"/>
                </a:cubicBezTo>
                <a:cubicBezTo>
                  <a:pt x="3602" y="2537"/>
                  <a:pt x="3911" y="2619"/>
                  <a:pt x="4260" y="2749"/>
                </a:cubicBezTo>
                <a:cubicBezTo>
                  <a:pt x="4602" y="2871"/>
                  <a:pt x="5342" y="3017"/>
                  <a:pt x="4732" y="2578"/>
                </a:cubicBezTo>
                <a:cubicBezTo>
                  <a:pt x="4122" y="2139"/>
                  <a:pt x="3968" y="2220"/>
                  <a:pt x="4342" y="2115"/>
                </a:cubicBezTo>
                <a:cubicBezTo>
                  <a:pt x="4716" y="2009"/>
                  <a:pt x="5561" y="2107"/>
                  <a:pt x="5155" y="1863"/>
                </a:cubicBezTo>
                <a:cubicBezTo>
                  <a:pt x="4756" y="1619"/>
                  <a:pt x="4317" y="1879"/>
                  <a:pt x="4366" y="1668"/>
                </a:cubicBezTo>
                <a:cubicBezTo>
                  <a:pt x="4407" y="1456"/>
                  <a:pt x="5228" y="1359"/>
                  <a:pt x="5171" y="1139"/>
                </a:cubicBezTo>
                <a:cubicBezTo>
                  <a:pt x="5106" y="911"/>
                  <a:pt x="4407" y="1350"/>
                  <a:pt x="4342" y="1090"/>
                </a:cubicBezTo>
                <a:cubicBezTo>
                  <a:pt x="4269" y="830"/>
                  <a:pt x="4748" y="619"/>
                  <a:pt x="5082" y="367"/>
                </a:cubicBezTo>
                <a:cubicBezTo>
                  <a:pt x="5415" y="115"/>
                  <a:pt x="4765" y="147"/>
                  <a:pt x="4496" y="375"/>
                </a:cubicBezTo>
                <a:cubicBezTo>
                  <a:pt x="4228" y="603"/>
                  <a:pt x="3862" y="920"/>
                  <a:pt x="3830" y="546"/>
                </a:cubicBezTo>
                <a:cubicBezTo>
                  <a:pt x="3789" y="172"/>
                  <a:pt x="3391" y="9"/>
                  <a:pt x="3017" y="188"/>
                </a:cubicBezTo>
                <a:cubicBezTo>
                  <a:pt x="2651" y="375"/>
                  <a:pt x="1984" y="1"/>
                  <a:pt x="1407" y="342"/>
                </a:cubicBezTo>
                <a:cubicBezTo>
                  <a:pt x="1407" y="342"/>
                  <a:pt x="1074" y="391"/>
                  <a:pt x="1285" y="741"/>
                </a:cubicBezTo>
                <a:cubicBezTo>
                  <a:pt x="1366" y="790"/>
                  <a:pt x="1440" y="855"/>
                  <a:pt x="1496" y="936"/>
                </a:cubicBezTo>
                <a:cubicBezTo>
                  <a:pt x="1301" y="911"/>
                  <a:pt x="1041" y="716"/>
                  <a:pt x="667" y="562"/>
                </a:cubicBezTo>
                <a:cubicBezTo>
                  <a:pt x="98" y="342"/>
                  <a:pt x="432" y="985"/>
                  <a:pt x="895" y="127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1"/>
          <p:cNvSpPr/>
          <p:nvPr/>
        </p:nvSpPr>
        <p:spPr>
          <a:xfrm>
            <a:off x="2252828" y="3297483"/>
            <a:ext cx="21803" cy="38385"/>
          </a:xfrm>
          <a:custGeom>
            <a:avLst/>
            <a:gdLst/>
            <a:ahLst/>
            <a:cxnLst/>
            <a:rect l="l" t="t" r="r" b="b"/>
            <a:pathLst>
              <a:path w="765" h="1359" extrusionOk="0">
                <a:moveTo>
                  <a:pt x="366" y="0"/>
                </a:moveTo>
                <a:lnTo>
                  <a:pt x="334" y="65"/>
                </a:lnTo>
                <a:lnTo>
                  <a:pt x="187" y="82"/>
                </a:lnTo>
                <a:lnTo>
                  <a:pt x="171" y="187"/>
                </a:lnTo>
                <a:lnTo>
                  <a:pt x="130" y="220"/>
                </a:lnTo>
                <a:lnTo>
                  <a:pt x="0" y="1130"/>
                </a:lnTo>
                <a:lnTo>
                  <a:pt x="90" y="1171"/>
                </a:lnTo>
                <a:lnTo>
                  <a:pt x="33" y="1244"/>
                </a:lnTo>
                <a:lnTo>
                  <a:pt x="98" y="1277"/>
                </a:lnTo>
                <a:lnTo>
                  <a:pt x="187" y="1269"/>
                </a:lnTo>
                <a:lnTo>
                  <a:pt x="301" y="1358"/>
                </a:lnTo>
                <a:lnTo>
                  <a:pt x="358" y="1309"/>
                </a:lnTo>
                <a:lnTo>
                  <a:pt x="512" y="1326"/>
                </a:lnTo>
                <a:lnTo>
                  <a:pt x="512" y="1326"/>
                </a:lnTo>
                <a:lnTo>
                  <a:pt x="504" y="1261"/>
                </a:lnTo>
                <a:lnTo>
                  <a:pt x="634" y="1212"/>
                </a:lnTo>
                <a:lnTo>
                  <a:pt x="764" y="301"/>
                </a:lnTo>
                <a:lnTo>
                  <a:pt x="724" y="269"/>
                </a:lnTo>
                <a:lnTo>
                  <a:pt x="740" y="147"/>
                </a:lnTo>
                <a:lnTo>
                  <a:pt x="651" y="131"/>
                </a:lnTo>
                <a:lnTo>
                  <a:pt x="586" y="25"/>
                </a:lnTo>
                <a:lnTo>
                  <a:pt x="504" y="57"/>
                </a:lnTo>
                <a:lnTo>
                  <a:pt x="366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>
            <a:off x="2253512" y="3301381"/>
            <a:ext cx="6299" cy="28273"/>
          </a:xfrm>
          <a:custGeom>
            <a:avLst/>
            <a:gdLst/>
            <a:ahLst/>
            <a:cxnLst/>
            <a:rect l="l" t="t" r="r" b="b"/>
            <a:pathLst>
              <a:path w="221" h="1001" extrusionOk="0">
                <a:moveTo>
                  <a:pt x="220" y="1"/>
                </a:moveTo>
                <a:lnTo>
                  <a:pt x="131" y="82"/>
                </a:lnTo>
                <a:lnTo>
                  <a:pt x="1" y="992"/>
                </a:lnTo>
                <a:lnTo>
                  <a:pt x="1" y="1001"/>
                </a:lnTo>
                <a:lnTo>
                  <a:pt x="90" y="911"/>
                </a:lnTo>
                <a:lnTo>
                  <a:pt x="220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>
            <a:off x="2269500" y="3304827"/>
            <a:ext cx="5586" cy="27115"/>
          </a:xfrm>
          <a:custGeom>
            <a:avLst/>
            <a:gdLst/>
            <a:ahLst/>
            <a:cxnLst/>
            <a:rect l="l" t="t" r="r" b="b"/>
            <a:pathLst>
              <a:path w="196" h="960" extrusionOk="0">
                <a:moveTo>
                  <a:pt x="131" y="1"/>
                </a:moveTo>
                <a:lnTo>
                  <a:pt x="9" y="911"/>
                </a:lnTo>
                <a:lnTo>
                  <a:pt x="1" y="911"/>
                </a:lnTo>
                <a:lnTo>
                  <a:pt x="74" y="960"/>
                </a:lnTo>
                <a:lnTo>
                  <a:pt x="196" y="49"/>
                </a:lnTo>
                <a:lnTo>
                  <a:pt x="131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1"/>
          <p:cNvSpPr/>
          <p:nvPr/>
        </p:nvSpPr>
        <p:spPr>
          <a:xfrm>
            <a:off x="2255137" y="3298642"/>
            <a:ext cx="7894" cy="26183"/>
          </a:xfrm>
          <a:custGeom>
            <a:avLst/>
            <a:gdLst/>
            <a:ahLst/>
            <a:cxnLst/>
            <a:rect l="l" t="t" r="r" b="b"/>
            <a:pathLst>
              <a:path w="277" h="927" extrusionOk="0">
                <a:moveTo>
                  <a:pt x="277" y="0"/>
                </a:moveTo>
                <a:lnTo>
                  <a:pt x="123" y="16"/>
                </a:lnTo>
                <a:lnTo>
                  <a:pt x="1" y="927"/>
                </a:lnTo>
                <a:lnTo>
                  <a:pt x="25" y="927"/>
                </a:lnTo>
                <a:lnTo>
                  <a:pt x="147" y="911"/>
                </a:lnTo>
                <a:lnTo>
                  <a:pt x="27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1"/>
          <p:cNvSpPr/>
          <p:nvPr/>
        </p:nvSpPr>
        <p:spPr>
          <a:xfrm>
            <a:off x="2259298" y="3297935"/>
            <a:ext cx="4446" cy="27369"/>
          </a:xfrm>
          <a:custGeom>
            <a:avLst/>
            <a:gdLst/>
            <a:ahLst/>
            <a:cxnLst/>
            <a:rect l="l" t="t" r="r" b="b"/>
            <a:pathLst>
              <a:path w="156" h="969" extrusionOk="0">
                <a:moveTo>
                  <a:pt x="155" y="1"/>
                </a:moveTo>
                <a:lnTo>
                  <a:pt x="123" y="58"/>
                </a:lnTo>
                <a:lnTo>
                  <a:pt x="1" y="968"/>
                </a:lnTo>
                <a:lnTo>
                  <a:pt x="9" y="960"/>
                </a:lnTo>
                <a:lnTo>
                  <a:pt x="25" y="911"/>
                </a:lnTo>
                <a:lnTo>
                  <a:pt x="155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1"/>
          <p:cNvSpPr/>
          <p:nvPr/>
        </p:nvSpPr>
        <p:spPr>
          <a:xfrm>
            <a:off x="2259782" y="3297935"/>
            <a:ext cx="7667" cy="27369"/>
          </a:xfrm>
          <a:custGeom>
            <a:avLst/>
            <a:gdLst/>
            <a:ahLst/>
            <a:cxnLst/>
            <a:rect l="l" t="t" r="r" b="b"/>
            <a:pathLst>
              <a:path w="269" h="969" extrusionOk="0">
                <a:moveTo>
                  <a:pt x="130" y="1"/>
                </a:moveTo>
                <a:lnTo>
                  <a:pt x="0" y="911"/>
                </a:lnTo>
                <a:lnTo>
                  <a:pt x="0" y="911"/>
                </a:lnTo>
                <a:lnTo>
                  <a:pt x="16" y="895"/>
                </a:lnTo>
                <a:lnTo>
                  <a:pt x="138" y="968"/>
                </a:lnTo>
                <a:lnTo>
                  <a:pt x="268" y="58"/>
                </a:lnTo>
                <a:lnTo>
                  <a:pt x="13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1"/>
          <p:cNvSpPr/>
          <p:nvPr/>
        </p:nvSpPr>
        <p:spPr>
          <a:xfrm>
            <a:off x="2263943" y="3297709"/>
            <a:ext cx="6042" cy="26889"/>
          </a:xfrm>
          <a:custGeom>
            <a:avLst/>
            <a:gdLst/>
            <a:ahLst/>
            <a:cxnLst/>
            <a:rect l="l" t="t" r="r" b="b"/>
            <a:pathLst>
              <a:path w="212" h="952" extrusionOk="0">
                <a:moveTo>
                  <a:pt x="212" y="1"/>
                </a:moveTo>
                <a:lnTo>
                  <a:pt x="131" y="33"/>
                </a:lnTo>
                <a:lnTo>
                  <a:pt x="0" y="944"/>
                </a:lnTo>
                <a:lnTo>
                  <a:pt x="9" y="952"/>
                </a:lnTo>
                <a:lnTo>
                  <a:pt x="82" y="911"/>
                </a:lnTo>
                <a:lnTo>
                  <a:pt x="212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1"/>
          <p:cNvSpPr/>
          <p:nvPr/>
        </p:nvSpPr>
        <p:spPr>
          <a:xfrm>
            <a:off x="2266480" y="3298642"/>
            <a:ext cx="5615" cy="28499"/>
          </a:xfrm>
          <a:custGeom>
            <a:avLst/>
            <a:gdLst/>
            <a:ahLst/>
            <a:cxnLst/>
            <a:rect l="l" t="t" r="r" b="b"/>
            <a:pathLst>
              <a:path w="197" h="1009" extrusionOk="0">
                <a:moveTo>
                  <a:pt x="131" y="0"/>
                </a:moveTo>
                <a:lnTo>
                  <a:pt x="1" y="911"/>
                </a:lnTo>
                <a:lnTo>
                  <a:pt x="17" y="902"/>
                </a:lnTo>
                <a:lnTo>
                  <a:pt x="66" y="1008"/>
                </a:lnTo>
                <a:lnTo>
                  <a:pt x="196" y="98"/>
                </a:lnTo>
                <a:lnTo>
                  <a:pt x="13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>
            <a:off x="2267648" y="3300703"/>
            <a:ext cx="6299" cy="26211"/>
          </a:xfrm>
          <a:custGeom>
            <a:avLst/>
            <a:gdLst/>
            <a:ahLst/>
            <a:cxnLst/>
            <a:rect l="l" t="t" r="r" b="b"/>
            <a:pathLst>
              <a:path w="221" h="928" extrusionOk="0">
                <a:moveTo>
                  <a:pt x="122" y="0"/>
                </a:moveTo>
                <a:lnTo>
                  <a:pt x="1" y="911"/>
                </a:lnTo>
                <a:lnTo>
                  <a:pt x="1" y="927"/>
                </a:lnTo>
                <a:lnTo>
                  <a:pt x="90" y="927"/>
                </a:lnTo>
                <a:lnTo>
                  <a:pt x="220" y="17"/>
                </a:lnTo>
                <a:lnTo>
                  <a:pt x="122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1"/>
          <p:cNvSpPr/>
          <p:nvPr/>
        </p:nvSpPr>
        <p:spPr>
          <a:xfrm>
            <a:off x="2253512" y="3322509"/>
            <a:ext cx="18097" cy="12654"/>
          </a:xfrm>
          <a:custGeom>
            <a:avLst/>
            <a:gdLst/>
            <a:ahLst/>
            <a:cxnLst/>
            <a:rect l="l" t="t" r="r" b="b"/>
            <a:pathLst>
              <a:path w="635" h="448" extrusionOk="0">
                <a:moveTo>
                  <a:pt x="236" y="1"/>
                </a:moveTo>
                <a:lnTo>
                  <a:pt x="204" y="66"/>
                </a:lnTo>
                <a:lnTo>
                  <a:pt x="58" y="82"/>
                </a:lnTo>
                <a:lnTo>
                  <a:pt x="74" y="106"/>
                </a:lnTo>
                <a:lnTo>
                  <a:pt x="90" y="147"/>
                </a:lnTo>
                <a:lnTo>
                  <a:pt x="1" y="228"/>
                </a:lnTo>
                <a:lnTo>
                  <a:pt x="82" y="261"/>
                </a:lnTo>
                <a:lnTo>
                  <a:pt x="98" y="366"/>
                </a:lnTo>
                <a:lnTo>
                  <a:pt x="188" y="358"/>
                </a:lnTo>
                <a:lnTo>
                  <a:pt x="301" y="448"/>
                </a:lnTo>
                <a:lnTo>
                  <a:pt x="358" y="399"/>
                </a:lnTo>
                <a:lnTo>
                  <a:pt x="513" y="415"/>
                </a:lnTo>
                <a:lnTo>
                  <a:pt x="513" y="415"/>
                </a:lnTo>
                <a:lnTo>
                  <a:pt x="505" y="350"/>
                </a:lnTo>
                <a:lnTo>
                  <a:pt x="635" y="301"/>
                </a:lnTo>
                <a:lnTo>
                  <a:pt x="570" y="253"/>
                </a:lnTo>
                <a:lnTo>
                  <a:pt x="610" y="147"/>
                </a:lnTo>
                <a:lnTo>
                  <a:pt x="521" y="131"/>
                </a:lnTo>
                <a:lnTo>
                  <a:pt x="456" y="33"/>
                </a:lnTo>
                <a:lnTo>
                  <a:pt x="375" y="57"/>
                </a:lnTo>
                <a:lnTo>
                  <a:pt x="236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1"/>
          <p:cNvSpPr/>
          <p:nvPr/>
        </p:nvSpPr>
        <p:spPr>
          <a:xfrm>
            <a:off x="2275286" y="3316775"/>
            <a:ext cx="36423" cy="24121"/>
          </a:xfrm>
          <a:custGeom>
            <a:avLst/>
            <a:gdLst/>
            <a:ahLst/>
            <a:cxnLst/>
            <a:rect l="l" t="t" r="r" b="b"/>
            <a:pathLst>
              <a:path w="1278" h="854" extrusionOk="0">
                <a:moveTo>
                  <a:pt x="1180" y="252"/>
                </a:moveTo>
                <a:lnTo>
                  <a:pt x="1188" y="287"/>
                </a:lnTo>
                <a:lnTo>
                  <a:pt x="1188" y="287"/>
                </a:lnTo>
                <a:lnTo>
                  <a:pt x="1236" y="301"/>
                </a:lnTo>
                <a:lnTo>
                  <a:pt x="1180" y="252"/>
                </a:lnTo>
                <a:close/>
                <a:moveTo>
                  <a:pt x="228" y="0"/>
                </a:moveTo>
                <a:lnTo>
                  <a:pt x="188" y="82"/>
                </a:lnTo>
                <a:lnTo>
                  <a:pt x="98" y="82"/>
                </a:lnTo>
                <a:lnTo>
                  <a:pt x="90" y="171"/>
                </a:lnTo>
                <a:lnTo>
                  <a:pt x="9" y="277"/>
                </a:lnTo>
                <a:lnTo>
                  <a:pt x="41" y="334"/>
                </a:lnTo>
                <a:lnTo>
                  <a:pt x="1" y="488"/>
                </a:lnTo>
                <a:lnTo>
                  <a:pt x="58" y="504"/>
                </a:lnTo>
                <a:lnTo>
                  <a:pt x="82" y="618"/>
                </a:lnTo>
                <a:lnTo>
                  <a:pt x="976" y="854"/>
                </a:lnTo>
                <a:lnTo>
                  <a:pt x="1009" y="821"/>
                </a:lnTo>
                <a:lnTo>
                  <a:pt x="1106" y="846"/>
                </a:lnTo>
                <a:lnTo>
                  <a:pt x="1131" y="756"/>
                </a:lnTo>
                <a:lnTo>
                  <a:pt x="1220" y="699"/>
                </a:lnTo>
                <a:lnTo>
                  <a:pt x="1212" y="618"/>
                </a:lnTo>
                <a:lnTo>
                  <a:pt x="1277" y="488"/>
                </a:lnTo>
                <a:lnTo>
                  <a:pt x="1228" y="447"/>
                </a:lnTo>
                <a:lnTo>
                  <a:pt x="1188" y="287"/>
                </a:lnTo>
                <a:lnTo>
                  <a:pt x="1188" y="287"/>
                </a:lnTo>
                <a:lnTo>
                  <a:pt x="1155" y="277"/>
                </a:lnTo>
                <a:lnTo>
                  <a:pt x="1131" y="236"/>
                </a:lnTo>
                <a:lnTo>
                  <a:pt x="228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1"/>
          <p:cNvSpPr/>
          <p:nvPr/>
        </p:nvSpPr>
        <p:spPr>
          <a:xfrm>
            <a:off x="2275514" y="3331236"/>
            <a:ext cx="27160" cy="6694"/>
          </a:xfrm>
          <a:custGeom>
            <a:avLst/>
            <a:gdLst/>
            <a:ahLst/>
            <a:cxnLst/>
            <a:rect l="l" t="t" r="r" b="b"/>
            <a:pathLst>
              <a:path w="953" h="237" extrusionOk="0">
                <a:moveTo>
                  <a:pt x="1" y="0"/>
                </a:moveTo>
                <a:lnTo>
                  <a:pt x="58" y="17"/>
                </a:lnTo>
                <a:lnTo>
                  <a:pt x="58" y="15"/>
                </a:lnTo>
                <a:lnTo>
                  <a:pt x="58" y="15"/>
                </a:lnTo>
                <a:lnTo>
                  <a:pt x="1" y="0"/>
                </a:lnTo>
                <a:close/>
                <a:moveTo>
                  <a:pt x="58" y="0"/>
                </a:moveTo>
                <a:lnTo>
                  <a:pt x="58" y="15"/>
                </a:lnTo>
                <a:lnTo>
                  <a:pt x="58" y="15"/>
                </a:lnTo>
                <a:lnTo>
                  <a:pt x="903" y="228"/>
                </a:lnTo>
                <a:lnTo>
                  <a:pt x="952" y="236"/>
                </a:lnTo>
                <a:lnTo>
                  <a:pt x="952" y="236"/>
                </a:lnTo>
                <a:lnTo>
                  <a:pt x="58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1"/>
          <p:cNvSpPr/>
          <p:nvPr/>
        </p:nvSpPr>
        <p:spPr>
          <a:xfrm>
            <a:off x="2281784" y="3317001"/>
            <a:ext cx="27132" cy="9660"/>
          </a:xfrm>
          <a:custGeom>
            <a:avLst/>
            <a:gdLst/>
            <a:ahLst/>
            <a:cxnLst/>
            <a:rect l="l" t="t" r="r" b="b"/>
            <a:pathLst>
              <a:path w="952" h="342" extrusionOk="0">
                <a:moveTo>
                  <a:pt x="0" y="0"/>
                </a:moveTo>
                <a:lnTo>
                  <a:pt x="57" y="106"/>
                </a:lnTo>
                <a:lnTo>
                  <a:pt x="952" y="342"/>
                </a:lnTo>
                <a:lnTo>
                  <a:pt x="952" y="342"/>
                </a:lnTo>
                <a:lnTo>
                  <a:pt x="903" y="244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1"/>
          <p:cNvSpPr/>
          <p:nvPr/>
        </p:nvSpPr>
        <p:spPr>
          <a:xfrm>
            <a:off x="2285261" y="3319515"/>
            <a:ext cx="25963" cy="10818"/>
          </a:xfrm>
          <a:custGeom>
            <a:avLst/>
            <a:gdLst/>
            <a:ahLst/>
            <a:cxnLst/>
            <a:rect l="l" t="t" r="r" b="b"/>
            <a:pathLst>
              <a:path w="911" h="383" extrusionOk="0">
                <a:moveTo>
                  <a:pt x="9" y="1"/>
                </a:moveTo>
                <a:lnTo>
                  <a:pt x="24" y="5"/>
                </a:lnTo>
                <a:lnTo>
                  <a:pt x="24" y="5"/>
                </a:lnTo>
                <a:lnTo>
                  <a:pt x="25" y="1"/>
                </a:lnTo>
                <a:close/>
                <a:moveTo>
                  <a:pt x="24" y="5"/>
                </a:moveTo>
                <a:lnTo>
                  <a:pt x="0" y="147"/>
                </a:lnTo>
                <a:lnTo>
                  <a:pt x="903" y="383"/>
                </a:lnTo>
                <a:lnTo>
                  <a:pt x="911" y="228"/>
                </a:lnTo>
                <a:lnTo>
                  <a:pt x="24" y="5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2284805" y="3323667"/>
            <a:ext cx="27132" cy="7372"/>
          </a:xfrm>
          <a:custGeom>
            <a:avLst/>
            <a:gdLst/>
            <a:ahLst/>
            <a:cxnLst/>
            <a:rect l="l" t="t" r="r" b="b"/>
            <a:pathLst>
              <a:path w="952" h="261" extrusionOk="0">
                <a:moveTo>
                  <a:pt x="8" y="0"/>
                </a:moveTo>
                <a:lnTo>
                  <a:pt x="0" y="8"/>
                </a:lnTo>
                <a:lnTo>
                  <a:pt x="49" y="33"/>
                </a:lnTo>
                <a:lnTo>
                  <a:pt x="951" y="260"/>
                </a:lnTo>
                <a:lnTo>
                  <a:pt x="951" y="260"/>
                </a:lnTo>
                <a:lnTo>
                  <a:pt x="902" y="228"/>
                </a:lnTo>
                <a:lnTo>
                  <a:pt x="8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2284805" y="3324118"/>
            <a:ext cx="27360" cy="10366"/>
          </a:xfrm>
          <a:custGeom>
            <a:avLst/>
            <a:gdLst/>
            <a:ahLst/>
            <a:cxnLst/>
            <a:rect l="l" t="t" r="r" b="b"/>
            <a:pathLst>
              <a:path w="960" h="367" extrusionOk="0">
                <a:moveTo>
                  <a:pt x="65" y="0"/>
                </a:moveTo>
                <a:lnTo>
                  <a:pt x="73" y="9"/>
                </a:lnTo>
                <a:lnTo>
                  <a:pt x="0" y="131"/>
                </a:lnTo>
                <a:lnTo>
                  <a:pt x="894" y="366"/>
                </a:lnTo>
                <a:lnTo>
                  <a:pt x="959" y="228"/>
                </a:lnTo>
                <a:lnTo>
                  <a:pt x="65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2284548" y="3327338"/>
            <a:ext cx="25764" cy="9208"/>
          </a:xfrm>
          <a:custGeom>
            <a:avLst/>
            <a:gdLst/>
            <a:ahLst/>
            <a:cxnLst/>
            <a:rect l="l" t="t" r="r" b="b"/>
            <a:pathLst>
              <a:path w="904" h="326" extrusionOk="0">
                <a:moveTo>
                  <a:pt x="9" y="0"/>
                </a:moveTo>
                <a:lnTo>
                  <a:pt x="1" y="17"/>
                </a:lnTo>
                <a:lnTo>
                  <a:pt x="9" y="19"/>
                </a:lnTo>
                <a:lnTo>
                  <a:pt x="9" y="19"/>
                </a:lnTo>
                <a:lnTo>
                  <a:pt x="9" y="0"/>
                </a:lnTo>
                <a:close/>
                <a:moveTo>
                  <a:pt x="9" y="19"/>
                </a:moveTo>
                <a:lnTo>
                  <a:pt x="9" y="98"/>
                </a:lnTo>
                <a:lnTo>
                  <a:pt x="903" y="325"/>
                </a:lnTo>
                <a:lnTo>
                  <a:pt x="895" y="244"/>
                </a:lnTo>
                <a:lnTo>
                  <a:pt x="9" y="19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2277623" y="3332394"/>
            <a:ext cx="27132" cy="8756"/>
          </a:xfrm>
          <a:custGeom>
            <a:avLst/>
            <a:gdLst/>
            <a:ahLst/>
            <a:cxnLst/>
            <a:rect l="l" t="t" r="r" b="b"/>
            <a:pathLst>
              <a:path w="952" h="310" extrusionOk="0">
                <a:moveTo>
                  <a:pt x="57" y="0"/>
                </a:moveTo>
                <a:lnTo>
                  <a:pt x="0" y="73"/>
                </a:lnTo>
                <a:lnTo>
                  <a:pt x="902" y="309"/>
                </a:lnTo>
                <a:lnTo>
                  <a:pt x="951" y="252"/>
                </a:lnTo>
                <a:lnTo>
                  <a:pt x="57" y="16"/>
                </a:lnTo>
                <a:lnTo>
                  <a:pt x="57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>
            <a:off x="2281784" y="3330304"/>
            <a:ext cx="28301" cy="8078"/>
          </a:xfrm>
          <a:custGeom>
            <a:avLst/>
            <a:gdLst/>
            <a:ahLst/>
            <a:cxnLst/>
            <a:rect l="l" t="t" r="r" b="b"/>
            <a:pathLst>
              <a:path w="993" h="286" extrusionOk="0">
                <a:moveTo>
                  <a:pt x="90" y="1"/>
                </a:moveTo>
                <a:lnTo>
                  <a:pt x="105" y="5"/>
                </a:lnTo>
                <a:lnTo>
                  <a:pt x="105" y="5"/>
                </a:lnTo>
                <a:lnTo>
                  <a:pt x="114" y="1"/>
                </a:lnTo>
                <a:close/>
                <a:moveTo>
                  <a:pt x="105" y="5"/>
                </a:moveTo>
                <a:lnTo>
                  <a:pt x="0" y="50"/>
                </a:lnTo>
                <a:lnTo>
                  <a:pt x="895" y="285"/>
                </a:lnTo>
                <a:lnTo>
                  <a:pt x="992" y="229"/>
                </a:lnTo>
                <a:lnTo>
                  <a:pt x="105" y="5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>
            <a:off x="2281556" y="3330784"/>
            <a:ext cx="26448" cy="9660"/>
          </a:xfrm>
          <a:custGeom>
            <a:avLst/>
            <a:gdLst/>
            <a:ahLst/>
            <a:cxnLst/>
            <a:rect l="l" t="t" r="r" b="b"/>
            <a:pathLst>
              <a:path w="928" h="342" extrusionOk="0">
                <a:moveTo>
                  <a:pt x="41" y="0"/>
                </a:moveTo>
                <a:lnTo>
                  <a:pt x="25" y="16"/>
                </a:lnTo>
                <a:lnTo>
                  <a:pt x="34" y="19"/>
                </a:lnTo>
                <a:lnTo>
                  <a:pt x="34" y="19"/>
                </a:lnTo>
                <a:lnTo>
                  <a:pt x="41" y="0"/>
                </a:lnTo>
                <a:close/>
                <a:moveTo>
                  <a:pt x="34" y="19"/>
                </a:moveTo>
                <a:lnTo>
                  <a:pt x="0" y="106"/>
                </a:lnTo>
                <a:lnTo>
                  <a:pt x="903" y="342"/>
                </a:lnTo>
                <a:lnTo>
                  <a:pt x="927" y="252"/>
                </a:lnTo>
                <a:lnTo>
                  <a:pt x="34" y="19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>
            <a:off x="2275771" y="3317453"/>
            <a:ext cx="10915" cy="17710"/>
          </a:xfrm>
          <a:custGeom>
            <a:avLst/>
            <a:gdLst/>
            <a:ahLst/>
            <a:cxnLst/>
            <a:rect l="l" t="t" r="r" b="b"/>
            <a:pathLst>
              <a:path w="383" h="627" extrusionOk="0">
                <a:moveTo>
                  <a:pt x="236" y="1"/>
                </a:moveTo>
                <a:lnTo>
                  <a:pt x="195" y="82"/>
                </a:lnTo>
                <a:lnTo>
                  <a:pt x="106" y="82"/>
                </a:lnTo>
                <a:lnTo>
                  <a:pt x="98" y="180"/>
                </a:lnTo>
                <a:lnTo>
                  <a:pt x="8" y="277"/>
                </a:lnTo>
                <a:lnTo>
                  <a:pt x="41" y="334"/>
                </a:lnTo>
                <a:lnTo>
                  <a:pt x="0" y="488"/>
                </a:lnTo>
                <a:lnTo>
                  <a:pt x="57" y="488"/>
                </a:lnTo>
                <a:lnTo>
                  <a:pt x="81" y="627"/>
                </a:lnTo>
                <a:lnTo>
                  <a:pt x="130" y="562"/>
                </a:lnTo>
                <a:lnTo>
                  <a:pt x="211" y="619"/>
                </a:lnTo>
                <a:lnTo>
                  <a:pt x="236" y="521"/>
                </a:lnTo>
                <a:lnTo>
                  <a:pt x="325" y="472"/>
                </a:lnTo>
                <a:lnTo>
                  <a:pt x="317" y="391"/>
                </a:lnTo>
                <a:lnTo>
                  <a:pt x="382" y="253"/>
                </a:lnTo>
                <a:lnTo>
                  <a:pt x="333" y="220"/>
                </a:lnTo>
                <a:lnTo>
                  <a:pt x="342" y="74"/>
                </a:lnTo>
                <a:lnTo>
                  <a:pt x="285" y="98"/>
                </a:lnTo>
                <a:lnTo>
                  <a:pt x="236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>
            <a:off x="5955206" y="3295789"/>
            <a:ext cx="670776" cy="650002"/>
          </a:xfrm>
          <a:custGeom>
            <a:avLst/>
            <a:gdLst/>
            <a:ahLst/>
            <a:cxnLst/>
            <a:rect l="l" t="t" r="r" b="b"/>
            <a:pathLst>
              <a:path w="23536" h="23013" extrusionOk="0">
                <a:moveTo>
                  <a:pt x="12063" y="1"/>
                </a:moveTo>
                <a:cubicBezTo>
                  <a:pt x="12004" y="1"/>
                  <a:pt x="11945" y="2"/>
                  <a:pt x="11886" y="4"/>
                </a:cubicBezTo>
                <a:cubicBezTo>
                  <a:pt x="9715" y="77"/>
                  <a:pt x="8415" y="280"/>
                  <a:pt x="7325" y="833"/>
                </a:cubicBezTo>
                <a:lnTo>
                  <a:pt x="7334" y="833"/>
                </a:lnTo>
                <a:cubicBezTo>
                  <a:pt x="7334" y="833"/>
                  <a:pt x="4098" y="2280"/>
                  <a:pt x="2570" y="4345"/>
                </a:cubicBezTo>
                <a:cubicBezTo>
                  <a:pt x="1050" y="6410"/>
                  <a:pt x="1" y="8336"/>
                  <a:pt x="66" y="11791"/>
                </a:cubicBezTo>
                <a:cubicBezTo>
                  <a:pt x="131" y="15246"/>
                  <a:pt x="1432" y="17043"/>
                  <a:pt x="2318" y="18417"/>
                </a:cubicBezTo>
                <a:cubicBezTo>
                  <a:pt x="3204" y="19791"/>
                  <a:pt x="4049" y="20043"/>
                  <a:pt x="4423" y="20498"/>
                </a:cubicBezTo>
                <a:cubicBezTo>
                  <a:pt x="4805" y="20953"/>
                  <a:pt x="7244" y="22400"/>
                  <a:pt x="8634" y="22603"/>
                </a:cubicBezTo>
                <a:cubicBezTo>
                  <a:pt x="9937" y="22794"/>
                  <a:pt x="11033" y="23013"/>
                  <a:pt x="12417" y="23013"/>
                </a:cubicBezTo>
                <a:cubicBezTo>
                  <a:pt x="12509" y="23013"/>
                  <a:pt x="12604" y="23012"/>
                  <a:pt x="12699" y="23010"/>
                </a:cubicBezTo>
                <a:cubicBezTo>
                  <a:pt x="14227" y="22969"/>
                  <a:pt x="17341" y="21920"/>
                  <a:pt x="18861" y="20498"/>
                </a:cubicBezTo>
                <a:cubicBezTo>
                  <a:pt x="20389" y="19075"/>
                  <a:pt x="20763" y="18571"/>
                  <a:pt x="21097" y="18026"/>
                </a:cubicBezTo>
                <a:cubicBezTo>
                  <a:pt x="21438" y="17482"/>
                  <a:pt x="22015" y="16669"/>
                  <a:pt x="22454" y="15043"/>
                </a:cubicBezTo>
                <a:cubicBezTo>
                  <a:pt x="22893" y="13417"/>
                  <a:pt x="23536" y="11629"/>
                  <a:pt x="22454" y="8239"/>
                </a:cubicBezTo>
                <a:cubicBezTo>
                  <a:pt x="21373" y="4849"/>
                  <a:pt x="20219" y="3800"/>
                  <a:pt x="18625" y="2442"/>
                </a:cubicBezTo>
                <a:cubicBezTo>
                  <a:pt x="17075" y="1129"/>
                  <a:pt x="14216" y="1"/>
                  <a:pt x="120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5955206" y="3294038"/>
            <a:ext cx="670776" cy="652601"/>
          </a:xfrm>
          <a:custGeom>
            <a:avLst/>
            <a:gdLst/>
            <a:ahLst/>
            <a:cxnLst/>
            <a:rect l="l" t="t" r="r" b="b"/>
            <a:pathLst>
              <a:path w="23536" h="23105" extrusionOk="0">
                <a:moveTo>
                  <a:pt x="7334" y="895"/>
                </a:moveTo>
                <a:cubicBezTo>
                  <a:pt x="7334" y="895"/>
                  <a:pt x="4098" y="2342"/>
                  <a:pt x="2570" y="4407"/>
                </a:cubicBezTo>
                <a:cubicBezTo>
                  <a:pt x="1050" y="6472"/>
                  <a:pt x="1" y="8398"/>
                  <a:pt x="66" y="11853"/>
                </a:cubicBezTo>
                <a:cubicBezTo>
                  <a:pt x="131" y="15308"/>
                  <a:pt x="1432" y="17105"/>
                  <a:pt x="2318" y="18479"/>
                </a:cubicBezTo>
                <a:cubicBezTo>
                  <a:pt x="3204" y="19853"/>
                  <a:pt x="4049" y="20105"/>
                  <a:pt x="4423" y="20560"/>
                </a:cubicBezTo>
                <a:cubicBezTo>
                  <a:pt x="4805" y="21015"/>
                  <a:pt x="7244" y="22462"/>
                  <a:pt x="8634" y="22665"/>
                </a:cubicBezTo>
                <a:cubicBezTo>
                  <a:pt x="10024" y="22869"/>
                  <a:pt x="11179" y="23104"/>
                  <a:pt x="12699" y="23072"/>
                </a:cubicBezTo>
                <a:cubicBezTo>
                  <a:pt x="14227" y="23031"/>
                  <a:pt x="17341" y="21982"/>
                  <a:pt x="18861" y="20560"/>
                </a:cubicBezTo>
                <a:cubicBezTo>
                  <a:pt x="20389" y="19137"/>
                  <a:pt x="20763" y="18633"/>
                  <a:pt x="21097" y="18088"/>
                </a:cubicBezTo>
                <a:cubicBezTo>
                  <a:pt x="21438" y="17544"/>
                  <a:pt x="22015" y="16731"/>
                  <a:pt x="22454" y="15105"/>
                </a:cubicBezTo>
                <a:cubicBezTo>
                  <a:pt x="22893" y="13479"/>
                  <a:pt x="23536" y="11691"/>
                  <a:pt x="22454" y="8301"/>
                </a:cubicBezTo>
                <a:cubicBezTo>
                  <a:pt x="21373" y="4911"/>
                  <a:pt x="20219" y="3862"/>
                  <a:pt x="18625" y="2504"/>
                </a:cubicBezTo>
                <a:cubicBezTo>
                  <a:pt x="17032" y="1155"/>
                  <a:pt x="14057" y="1"/>
                  <a:pt x="11886" y="66"/>
                </a:cubicBezTo>
                <a:cubicBezTo>
                  <a:pt x="9715" y="139"/>
                  <a:pt x="8415" y="342"/>
                  <a:pt x="7325" y="895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6288855" y="3658200"/>
            <a:ext cx="28985" cy="27595"/>
          </a:xfrm>
          <a:custGeom>
            <a:avLst/>
            <a:gdLst/>
            <a:ahLst/>
            <a:cxnLst/>
            <a:rect l="l" t="t" r="r" b="b"/>
            <a:pathLst>
              <a:path w="1017" h="977" extrusionOk="0">
                <a:moveTo>
                  <a:pt x="73" y="188"/>
                </a:moveTo>
                <a:cubicBezTo>
                  <a:pt x="122" y="171"/>
                  <a:pt x="163" y="163"/>
                  <a:pt x="212" y="155"/>
                </a:cubicBezTo>
                <a:cubicBezTo>
                  <a:pt x="285" y="139"/>
                  <a:pt x="374" y="115"/>
                  <a:pt x="447" y="106"/>
                </a:cubicBezTo>
                <a:cubicBezTo>
                  <a:pt x="586" y="74"/>
                  <a:pt x="724" y="41"/>
                  <a:pt x="862" y="1"/>
                </a:cubicBezTo>
                <a:cubicBezTo>
                  <a:pt x="886" y="58"/>
                  <a:pt x="903" y="106"/>
                  <a:pt x="911" y="147"/>
                </a:cubicBezTo>
                <a:cubicBezTo>
                  <a:pt x="976" y="415"/>
                  <a:pt x="1016" y="822"/>
                  <a:pt x="699" y="903"/>
                </a:cubicBezTo>
                <a:cubicBezTo>
                  <a:pt x="374" y="976"/>
                  <a:pt x="90" y="781"/>
                  <a:pt x="33" y="472"/>
                </a:cubicBezTo>
                <a:cubicBezTo>
                  <a:pt x="25" y="407"/>
                  <a:pt x="8" y="318"/>
                  <a:pt x="0" y="212"/>
                </a:cubicBezTo>
                <a:cubicBezTo>
                  <a:pt x="16" y="212"/>
                  <a:pt x="41" y="204"/>
                  <a:pt x="73" y="188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1"/>
          <p:cNvSpPr/>
          <p:nvPr/>
        </p:nvSpPr>
        <p:spPr>
          <a:xfrm>
            <a:off x="6272867" y="3542933"/>
            <a:ext cx="49362" cy="121284"/>
          </a:xfrm>
          <a:custGeom>
            <a:avLst/>
            <a:gdLst/>
            <a:ahLst/>
            <a:cxnLst/>
            <a:rect l="l" t="t" r="r" b="b"/>
            <a:pathLst>
              <a:path w="1732" h="4294" extrusionOk="0">
                <a:moveTo>
                  <a:pt x="301" y="1960"/>
                </a:moveTo>
                <a:cubicBezTo>
                  <a:pt x="301" y="1960"/>
                  <a:pt x="529" y="1115"/>
                  <a:pt x="447" y="879"/>
                </a:cubicBezTo>
                <a:cubicBezTo>
                  <a:pt x="366" y="643"/>
                  <a:pt x="399" y="1"/>
                  <a:pt x="1065" y="188"/>
                </a:cubicBezTo>
                <a:cubicBezTo>
                  <a:pt x="1732" y="375"/>
                  <a:pt x="1057" y="1399"/>
                  <a:pt x="1033" y="1488"/>
                </a:cubicBezTo>
                <a:cubicBezTo>
                  <a:pt x="1008" y="1570"/>
                  <a:pt x="651" y="2488"/>
                  <a:pt x="797" y="2716"/>
                </a:cubicBezTo>
                <a:cubicBezTo>
                  <a:pt x="886" y="2854"/>
                  <a:pt x="1260" y="3700"/>
                  <a:pt x="1423" y="4082"/>
                </a:cubicBezTo>
                <a:cubicBezTo>
                  <a:pt x="1179" y="4155"/>
                  <a:pt x="805" y="4212"/>
                  <a:pt x="561" y="4293"/>
                </a:cubicBezTo>
                <a:cubicBezTo>
                  <a:pt x="512" y="3984"/>
                  <a:pt x="390" y="3269"/>
                  <a:pt x="269" y="3188"/>
                </a:cubicBezTo>
                <a:cubicBezTo>
                  <a:pt x="41" y="3041"/>
                  <a:pt x="0" y="2301"/>
                  <a:pt x="285" y="196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1"/>
          <p:cNvSpPr/>
          <p:nvPr/>
        </p:nvSpPr>
        <p:spPr>
          <a:xfrm>
            <a:off x="6245279" y="3548920"/>
            <a:ext cx="37107" cy="137101"/>
          </a:xfrm>
          <a:custGeom>
            <a:avLst/>
            <a:gdLst/>
            <a:ahLst/>
            <a:cxnLst/>
            <a:rect l="l" t="t" r="r" b="b"/>
            <a:pathLst>
              <a:path w="1302" h="4854" extrusionOk="0">
                <a:moveTo>
                  <a:pt x="1204" y="1821"/>
                </a:moveTo>
                <a:cubicBezTo>
                  <a:pt x="1204" y="1821"/>
                  <a:pt x="1098" y="968"/>
                  <a:pt x="1106" y="846"/>
                </a:cubicBezTo>
                <a:cubicBezTo>
                  <a:pt x="1106" y="724"/>
                  <a:pt x="1155" y="0"/>
                  <a:pt x="578" y="25"/>
                </a:cubicBezTo>
                <a:cubicBezTo>
                  <a:pt x="1" y="49"/>
                  <a:pt x="82" y="317"/>
                  <a:pt x="66" y="366"/>
                </a:cubicBezTo>
                <a:cubicBezTo>
                  <a:pt x="50" y="423"/>
                  <a:pt x="253" y="1155"/>
                  <a:pt x="456" y="1618"/>
                </a:cubicBezTo>
                <a:cubicBezTo>
                  <a:pt x="667" y="2073"/>
                  <a:pt x="854" y="2293"/>
                  <a:pt x="684" y="2658"/>
                </a:cubicBezTo>
                <a:cubicBezTo>
                  <a:pt x="513" y="3024"/>
                  <a:pt x="497" y="3561"/>
                  <a:pt x="310" y="3740"/>
                </a:cubicBezTo>
                <a:cubicBezTo>
                  <a:pt x="123" y="3910"/>
                  <a:pt x="180" y="4536"/>
                  <a:pt x="188" y="4593"/>
                </a:cubicBezTo>
                <a:cubicBezTo>
                  <a:pt x="204" y="4650"/>
                  <a:pt x="277" y="4853"/>
                  <a:pt x="643" y="4805"/>
                </a:cubicBezTo>
                <a:cubicBezTo>
                  <a:pt x="1009" y="4756"/>
                  <a:pt x="1058" y="4431"/>
                  <a:pt x="1025" y="4122"/>
                </a:cubicBezTo>
                <a:cubicBezTo>
                  <a:pt x="993" y="3813"/>
                  <a:pt x="1302" y="3049"/>
                  <a:pt x="1253" y="2439"/>
                </a:cubicBezTo>
                <a:cubicBezTo>
                  <a:pt x="1204" y="1821"/>
                  <a:pt x="1228" y="1821"/>
                  <a:pt x="1228" y="1821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1"/>
          <p:cNvSpPr/>
          <p:nvPr/>
        </p:nvSpPr>
        <p:spPr>
          <a:xfrm>
            <a:off x="6294413" y="3662804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200" cap="flat" cmpd="sng">
            <a:solidFill>
              <a:srgbClr val="ED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1"/>
          <p:cNvSpPr/>
          <p:nvPr/>
        </p:nvSpPr>
        <p:spPr>
          <a:xfrm>
            <a:off x="6289996" y="3601484"/>
            <a:ext cx="12540" cy="28499"/>
          </a:xfrm>
          <a:custGeom>
            <a:avLst/>
            <a:gdLst/>
            <a:ahLst/>
            <a:cxnLst/>
            <a:rect l="l" t="t" r="r" b="b"/>
            <a:pathLst>
              <a:path w="440" h="1009" extrusionOk="0">
                <a:moveTo>
                  <a:pt x="25" y="489"/>
                </a:moveTo>
                <a:cubicBezTo>
                  <a:pt x="25" y="489"/>
                  <a:pt x="33" y="936"/>
                  <a:pt x="188" y="976"/>
                </a:cubicBezTo>
                <a:cubicBezTo>
                  <a:pt x="342" y="1009"/>
                  <a:pt x="432" y="830"/>
                  <a:pt x="432" y="432"/>
                </a:cubicBezTo>
                <a:cubicBezTo>
                  <a:pt x="440" y="41"/>
                  <a:pt x="269" y="1"/>
                  <a:pt x="220" y="33"/>
                </a:cubicBezTo>
                <a:cubicBezTo>
                  <a:pt x="155" y="66"/>
                  <a:pt x="1" y="131"/>
                  <a:pt x="17" y="489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1"/>
          <p:cNvSpPr/>
          <p:nvPr/>
        </p:nvSpPr>
        <p:spPr>
          <a:xfrm>
            <a:off x="6257791" y="3603094"/>
            <a:ext cx="12312" cy="28499"/>
          </a:xfrm>
          <a:custGeom>
            <a:avLst/>
            <a:gdLst/>
            <a:ahLst/>
            <a:cxnLst/>
            <a:rect l="l" t="t" r="r" b="b"/>
            <a:pathLst>
              <a:path w="432" h="1009" extrusionOk="0">
                <a:moveTo>
                  <a:pt x="17" y="488"/>
                </a:moveTo>
                <a:cubicBezTo>
                  <a:pt x="17" y="488"/>
                  <a:pt x="25" y="936"/>
                  <a:pt x="180" y="976"/>
                </a:cubicBezTo>
                <a:cubicBezTo>
                  <a:pt x="334" y="1009"/>
                  <a:pt x="424" y="830"/>
                  <a:pt x="424" y="432"/>
                </a:cubicBezTo>
                <a:cubicBezTo>
                  <a:pt x="432" y="41"/>
                  <a:pt x="261" y="1"/>
                  <a:pt x="212" y="33"/>
                </a:cubicBezTo>
                <a:cubicBezTo>
                  <a:pt x="147" y="66"/>
                  <a:pt x="1" y="131"/>
                  <a:pt x="9" y="488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1"/>
          <p:cNvSpPr/>
          <p:nvPr/>
        </p:nvSpPr>
        <p:spPr>
          <a:xfrm>
            <a:off x="6023093" y="3356261"/>
            <a:ext cx="524115" cy="270276"/>
          </a:xfrm>
          <a:custGeom>
            <a:avLst/>
            <a:gdLst/>
            <a:ahLst/>
            <a:cxnLst/>
            <a:rect l="l" t="t" r="r" b="b"/>
            <a:pathLst>
              <a:path w="18390" h="9569" extrusionOk="0">
                <a:moveTo>
                  <a:pt x="367" y="7797"/>
                </a:moveTo>
                <a:cubicBezTo>
                  <a:pt x="1090" y="5951"/>
                  <a:pt x="2114" y="4252"/>
                  <a:pt x="3594" y="2919"/>
                </a:cubicBezTo>
                <a:cubicBezTo>
                  <a:pt x="5139" y="1513"/>
                  <a:pt x="7293" y="423"/>
                  <a:pt x="9398" y="318"/>
                </a:cubicBezTo>
                <a:cubicBezTo>
                  <a:pt x="11618" y="212"/>
                  <a:pt x="13618" y="1391"/>
                  <a:pt x="15097" y="2952"/>
                </a:cubicBezTo>
                <a:cubicBezTo>
                  <a:pt x="16788" y="4748"/>
                  <a:pt x="17642" y="6976"/>
                  <a:pt x="18056" y="9374"/>
                </a:cubicBezTo>
                <a:cubicBezTo>
                  <a:pt x="18097" y="9569"/>
                  <a:pt x="18390" y="9488"/>
                  <a:pt x="18357" y="9292"/>
                </a:cubicBezTo>
                <a:cubicBezTo>
                  <a:pt x="17918" y="6821"/>
                  <a:pt x="17024" y="4602"/>
                  <a:pt x="15308" y="2740"/>
                </a:cubicBezTo>
                <a:cubicBezTo>
                  <a:pt x="13821" y="1114"/>
                  <a:pt x="11780" y="1"/>
                  <a:pt x="9545" y="9"/>
                </a:cubicBezTo>
                <a:cubicBezTo>
                  <a:pt x="7382" y="17"/>
                  <a:pt x="5204" y="1163"/>
                  <a:pt x="3578" y="2521"/>
                </a:cubicBezTo>
                <a:cubicBezTo>
                  <a:pt x="1944" y="3895"/>
                  <a:pt x="846" y="5756"/>
                  <a:pt x="74" y="7715"/>
                </a:cubicBezTo>
                <a:cubicBezTo>
                  <a:pt x="1" y="7902"/>
                  <a:pt x="293" y="7976"/>
                  <a:pt x="367" y="779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1"/>
          <p:cNvSpPr/>
          <p:nvPr/>
        </p:nvSpPr>
        <p:spPr>
          <a:xfrm>
            <a:off x="6049741" y="3516072"/>
            <a:ext cx="457396" cy="87503"/>
          </a:xfrm>
          <a:custGeom>
            <a:avLst/>
            <a:gdLst/>
            <a:ahLst/>
            <a:cxnLst/>
            <a:rect l="l" t="t" r="r" b="b"/>
            <a:pathLst>
              <a:path w="16049" h="3098" extrusionOk="0">
                <a:moveTo>
                  <a:pt x="15902" y="2757"/>
                </a:moveTo>
                <a:cubicBezTo>
                  <a:pt x="14959" y="1935"/>
                  <a:pt x="13926" y="1236"/>
                  <a:pt x="12756" y="765"/>
                </a:cubicBezTo>
                <a:cubicBezTo>
                  <a:pt x="11512" y="269"/>
                  <a:pt x="10171" y="114"/>
                  <a:pt x="8829" y="66"/>
                </a:cubicBezTo>
                <a:cubicBezTo>
                  <a:pt x="7325" y="1"/>
                  <a:pt x="5813" y="98"/>
                  <a:pt x="4366" y="529"/>
                </a:cubicBezTo>
                <a:cubicBezTo>
                  <a:pt x="2862" y="976"/>
                  <a:pt x="1521" y="1870"/>
                  <a:pt x="171" y="2659"/>
                </a:cubicBezTo>
                <a:cubicBezTo>
                  <a:pt x="1" y="2765"/>
                  <a:pt x="155" y="3025"/>
                  <a:pt x="326" y="2927"/>
                </a:cubicBezTo>
                <a:cubicBezTo>
                  <a:pt x="1602" y="2171"/>
                  <a:pt x="2862" y="1358"/>
                  <a:pt x="4277" y="879"/>
                </a:cubicBezTo>
                <a:cubicBezTo>
                  <a:pt x="5683" y="399"/>
                  <a:pt x="7179" y="326"/>
                  <a:pt x="8650" y="358"/>
                </a:cubicBezTo>
                <a:cubicBezTo>
                  <a:pt x="9927" y="399"/>
                  <a:pt x="11195" y="537"/>
                  <a:pt x="12406" y="960"/>
                </a:cubicBezTo>
                <a:cubicBezTo>
                  <a:pt x="13634" y="1383"/>
                  <a:pt x="14715" y="2122"/>
                  <a:pt x="15690" y="2968"/>
                </a:cubicBezTo>
                <a:cubicBezTo>
                  <a:pt x="15829" y="3098"/>
                  <a:pt x="16048" y="2878"/>
                  <a:pt x="15894" y="275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1"/>
          <p:cNvSpPr/>
          <p:nvPr/>
        </p:nvSpPr>
        <p:spPr>
          <a:xfrm>
            <a:off x="6051137" y="3601032"/>
            <a:ext cx="215717" cy="25279"/>
          </a:xfrm>
          <a:custGeom>
            <a:avLst/>
            <a:gdLst/>
            <a:ahLst/>
            <a:cxnLst/>
            <a:rect l="l" t="t" r="r" b="b"/>
            <a:pathLst>
              <a:path w="7569" h="895" extrusionOk="0">
                <a:moveTo>
                  <a:pt x="187" y="350"/>
                </a:moveTo>
                <a:cubicBezTo>
                  <a:pt x="1285" y="708"/>
                  <a:pt x="2399" y="887"/>
                  <a:pt x="3561" y="895"/>
                </a:cubicBezTo>
                <a:cubicBezTo>
                  <a:pt x="4829" y="895"/>
                  <a:pt x="6097" y="700"/>
                  <a:pt x="7374" y="700"/>
                </a:cubicBezTo>
                <a:cubicBezTo>
                  <a:pt x="7569" y="700"/>
                  <a:pt x="7569" y="391"/>
                  <a:pt x="7374" y="391"/>
                </a:cubicBezTo>
                <a:cubicBezTo>
                  <a:pt x="6203" y="391"/>
                  <a:pt x="5049" y="545"/>
                  <a:pt x="3878" y="586"/>
                </a:cubicBezTo>
                <a:cubicBezTo>
                  <a:pt x="2642" y="618"/>
                  <a:pt x="1439" y="431"/>
                  <a:pt x="269" y="57"/>
                </a:cubicBezTo>
                <a:cubicBezTo>
                  <a:pt x="82" y="1"/>
                  <a:pt x="0" y="293"/>
                  <a:pt x="196" y="35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1"/>
          <p:cNvSpPr/>
          <p:nvPr/>
        </p:nvSpPr>
        <p:spPr>
          <a:xfrm>
            <a:off x="6294185" y="3601965"/>
            <a:ext cx="214092" cy="22511"/>
          </a:xfrm>
          <a:custGeom>
            <a:avLst/>
            <a:gdLst/>
            <a:ahLst/>
            <a:cxnLst/>
            <a:rect l="l" t="t" r="r" b="b"/>
            <a:pathLst>
              <a:path w="7512" h="797" extrusionOk="0">
                <a:moveTo>
                  <a:pt x="7317" y="252"/>
                </a:moveTo>
                <a:cubicBezTo>
                  <a:pt x="6130" y="0"/>
                  <a:pt x="4951" y="163"/>
                  <a:pt x="3764" y="317"/>
                </a:cubicBezTo>
                <a:cubicBezTo>
                  <a:pt x="3154" y="398"/>
                  <a:pt x="2537" y="463"/>
                  <a:pt x="1919" y="463"/>
                </a:cubicBezTo>
                <a:cubicBezTo>
                  <a:pt x="1342" y="463"/>
                  <a:pt x="772" y="325"/>
                  <a:pt x="195" y="317"/>
                </a:cubicBezTo>
                <a:cubicBezTo>
                  <a:pt x="0" y="309"/>
                  <a:pt x="0" y="610"/>
                  <a:pt x="195" y="618"/>
                </a:cubicBezTo>
                <a:cubicBezTo>
                  <a:pt x="716" y="634"/>
                  <a:pt x="1220" y="732"/>
                  <a:pt x="1740" y="764"/>
                </a:cubicBezTo>
                <a:cubicBezTo>
                  <a:pt x="2350" y="797"/>
                  <a:pt x="2976" y="724"/>
                  <a:pt x="3577" y="650"/>
                </a:cubicBezTo>
                <a:cubicBezTo>
                  <a:pt x="4805" y="496"/>
                  <a:pt x="6016" y="285"/>
                  <a:pt x="7235" y="545"/>
                </a:cubicBezTo>
                <a:cubicBezTo>
                  <a:pt x="7430" y="585"/>
                  <a:pt x="7512" y="293"/>
                  <a:pt x="7317" y="25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1"/>
          <p:cNvSpPr/>
          <p:nvPr/>
        </p:nvSpPr>
        <p:spPr>
          <a:xfrm>
            <a:off x="6032612" y="3651083"/>
            <a:ext cx="486552" cy="225734"/>
          </a:xfrm>
          <a:custGeom>
            <a:avLst/>
            <a:gdLst/>
            <a:ahLst/>
            <a:cxnLst/>
            <a:rect l="l" t="t" r="r" b="b"/>
            <a:pathLst>
              <a:path w="17072" h="7992" extrusionOk="0">
                <a:moveTo>
                  <a:pt x="16739" y="171"/>
                </a:moveTo>
                <a:cubicBezTo>
                  <a:pt x="15259" y="3244"/>
                  <a:pt x="13365" y="7179"/>
                  <a:pt x="9544" y="7569"/>
                </a:cubicBezTo>
                <a:cubicBezTo>
                  <a:pt x="7422" y="7789"/>
                  <a:pt x="5341" y="6789"/>
                  <a:pt x="3796" y="5399"/>
                </a:cubicBezTo>
                <a:cubicBezTo>
                  <a:pt x="2236" y="4009"/>
                  <a:pt x="1423" y="2033"/>
                  <a:pt x="366" y="277"/>
                </a:cubicBezTo>
                <a:cubicBezTo>
                  <a:pt x="268" y="106"/>
                  <a:pt x="0" y="261"/>
                  <a:pt x="106" y="432"/>
                </a:cubicBezTo>
                <a:cubicBezTo>
                  <a:pt x="1203" y="2277"/>
                  <a:pt x="2065" y="4269"/>
                  <a:pt x="3699" y="5724"/>
                </a:cubicBezTo>
                <a:cubicBezTo>
                  <a:pt x="5252" y="7106"/>
                  <a:pt x="7284" y="7992"/>
                  <a:pt x="9381" y="7886"/>
                </a:cubicBezTo>
                <a:cubicBezTo>
                  <a:pt x="13405" y="7691"/>
                  <a:pt x="15479" y="3496"/>
                  <a:pt x="16999" y="326"/>
                </a:cubicBezTo>
                <a:cubicBezTo>
                  <a:pt x="17072" y="155"/>
                  <a:pt x="16812" y="1"/>
                  <a:pt x="16730" y="18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1"/>
          <p:cNvSpPr/>
          <p:nvPr/>
        </p:nvSpPr>
        <p:spPr>
          <a:xfrm>
            <a:off x="6037229" y="3636847"/>
            <a:ext cx="471989" cy="61122"/>
          </a:xfrm>
          <a:custGeom>
            <a:avLst/>
            <a:gdLst/>
            <a:ahLst/>
            <a:cxnLst/>
            <a:rect l="l" t="t" r="r" b="b"/>
            <a:pathLst>
              <a:path w="16561" h="2164" extrusionOk="0">
                <a:moveTo>
                  <a:pt x="16227" y="82"/>
                </a:moveTo>
                <a:cubicBezTo>
                  <a:pt x="13748" y="1220"/>
                  <a:pt x="11049" y="1781"/>
                  <a:pt x="8317" y="1830"/>
                </a:cubicBezTo>
                <a:cubicBezTo>
                  <a:pt x="5610" y="1879"/>
                  <a:pt x="2765" y="1415"/>
                  <a:pt x="326" y="180"/>
                </a:cubicBezTo>
                <a:cubicBezTo>
                  <a:pt x="155" y="90"/>
                  <a:pt x="1" y="358"/>
                  <a:pt x="171" y="448"/>
                </a:cubicBezTo>
                <a:cubicBezTo>
                  <a:pt x="2667" y="1708"/>
                  <a:pt x="5545" y="2163"/>
                  <a:pt x="8317" y="2139"/>
                </a:cubicBezTo>
                <a:cubicBezTo>
                  <a:pt x="11097" y="2106"/>
                  <a:pt x="13861" y="1505"/>
                  <a:pt x="16381" y="342"/>
                </a:cubicBezTo>
                <a:cubicBezTo>
                  <a:pt x="16560" y="261"/>
                  <a:pt x="16406" y="1"/>
                  <a:pt x="16235" y="8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1"/>
          <p:cNvSpPr/>
          <p:nvPr/>
        </p:nvSpPr>
        <p:spPr>
          <a:xfrm>
            <a:off x="6239494" y="3471981"/>
            <a:ext cx="32689" cy="37707"/>
          </a:xfrm>
          <a:custGeom>
            <a:avLst/>
            <a:gdLst/>
            <a:ahLst/>
            <a:cxnLst/>
            <a:rect l="l" t="t" r="r" b="b"/>
            <a:pathLst>
              <a:path w="1147" h="1335" extrusionOk="0">
                <a:moveTo>
                  <a:pt x="1066" y="277"/>
                </a:moveTo>
                <a:cubicBezTo>
                  <a:pt x="1017" y="253"/>
                  <a:pt x="968" y="245"/>
                  <a:pt x="911" y="220"/>
                </a:cubicBezTo>
                <a:cubicBezTo>
                  <a:pt x="830" y="196"/>
                  <a:pt x="740" y="172"/>
                  <a:pt x="651" y="147"/>
                </a:cubicBezTo>
                <a:cubicBezTo>
                  <a:pt x="497" y="106"/>
                  <a:pt x="342" y="50"/>
                  <a:pt x="188" y="1"/>
                </a:cubicBezTo>
                <a:cubicBezTo>
                  <a:pt x="163" y="74"/>
                  <a:pt x="147" y="139"/>
                  <a:pt x="139" y="188"/>
                </a:cubicBezTo>
                <a:cubicBezTo>
                  <a:pt x="58" y="554"/>
                  <a:pt x="1" y="1098"/>
                  <a:pt x="358" y="1212"/>
                </a:cubicBezTo>
                <a:cubicBezTo>
                  <a:pt x="708" y="1334"/>
                  <a:pt x="1033" y="1074"/>
                  <a:pt x="1106" y="659"/>
                </a:cubicBezTo>
                <a:cubicBezTo>
                  <a:pt x="1114" y="570"/>
                  <a:pt x="1131" y="448"/>
                  <a:pt x="1147" y="310"/>
                </a:cubicBezTo>
                <a:cubicBezTo>
                  <a:pt x="1106" y="302"/>
                  <a:pt x="1090" y="293"/>
                  <a:pt x="1057" y="277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1"/>
          <p:cNvSpPr/>
          <p:nvPr/>
        </p:nvSpPr>
        <p:spPr>
          <a:xfrm>
            <a:off x="6237869" y="3317227"/>
            <a:ext cx="53324" cy="163510"/>
          </a:xfrm>
          <a:custGeom>
            <a:avLst/>
            <a:gdLst/>
            <a:ahLst/>
            <a:cxnLst/>
            <a:rect l="l" t="t" r="r" b="b"/>
            <a:pathLst>
              <a:path w="1871" h="5789" extrusionOk="0">
                <a:moveTo>
                  <a:pt x="1545" y="2643"/>
                </a:moveTo>
                <a:cubicBezTo>
                  <a:pt x="1545" y="2643"/>
                  <a:pt x="1318" y="1496"/>
                  <a:pt x="1415" y="1179"/>
                </a:cubicBezTo>
                <a:cubicBezTo>
                  <a:pt x="1505" y="862"/>
                  <a:pt x="1497" y="1"/>
                  <a:pt x="749" y="228"/>
                </a:cubicBezTo>
                <a:cubicBezTo>
                  <a:pt x="1" y="456"/>
                  <a:pt x="716" y="1870"/>
                  <a:pt x="749" y="1984"/>
                </a:cubicBezTo>
                <a:cubicBezTo>
                  <a:pt x="773" y="2098"/>
                  <a:pt x="1139" y="3342"/>
                  <a:pt x="976" y="3643"/>
                </a:cubicBezTo>
                <a:cubicBezTo>
                  <a:pt x="879" y="3838"/>
                  <a:pt x="432" y="4968"/>
                  <a:pt x="245" y="5480"/>
                </a:cubicBezTo>
                <a:cubicBezTo>
                  <a:pt x="513" y="5585"/>
                  <a:pt x="927" y="5675"/>
                  <a:pt x="1204" y="5789"/>
                </a:cubicBezTo>
                <a:cubicBezTo>
                  <a:pt x="1261" y="5374"/>
                  <a:pt x="1415" y="4407"/>
                  <a:pt x="1545" y="4309"/>
                </a:cubicBezTo>
                <a:cubicBezTo>
                  <a:pt x="1814" y="4114"/>
                  <a:pt x="1870" y="3114"/>
                  <a:pt x="1562" y="2643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1"/>
          <p:cNvSpPr/>
          <p:nvPr/>
        </p:nvSpPr>
        <p:spPr>
          <a:xfrm>
            <a:off x="6280049" y="3325503"/>
            <a:ext cx="43576" cy="185767"/>
          </a:xfrm>
          <a:custGeom>
            <a:avLst/>
            <a:gdLst/>
            <a:ahLst/>
            <a:cxnLst/>
            <a:rect l="l" t="t" r="r" b="b"/>
            <a:pathLst>
              <a:path w="1529" h="6577" extrusionOk="0">
                <a:moveTo>
                  <a:pt x="138" y="2455"/>
                </a:moveTo>
                <a:cubicBezTo>
                  <a:pt x="138" y="2455"/>
                  <a:pt x="285" y="1309"/>
                  <a:pt x="277" y="1138"/>
                </a:cubicBezTo>
                <a:cubicBezTo>
                  <a:pt x="277" y="968"/>
                  <a:pt x="244" y="0"/>
                  <a:pt x="886" y="49"/>
                </a:cubicBezTo>
                <a:cubicBezTo>
                  <a:pt x="1529" y="98"/>
                  <a:pt x="1439" y="464"/>
                  <a:pt x="1455" y="529"/>
                </a:cubicBezTo>
                <a:cubicBezTo>
                  <a:pt x="1472" y="594"/>
                  <a:pt x="1228" y="1577"/>
                  <a:pt x="984" y="2195"/>
                </a:cubicBezTo>
                <a:cubicBezTo>
                  <a:pt x="740" y="2813"/>
                  <a:pt x="521" y="3106"/>
                  <a:pt x="699" y="3602"/>
                </a:cubicBezTo>
                <a:cubicBezTo>
                  <a:pt x="878" y="4106"/>
                  <a:pt x="886" y="4821"/>
                  <a:pt x="1090" y="5065"/>
                </a:cubicBezTo>
                <a:cubicBezTo>
                  <a:pt x="1293" y="5317"/>
                  <a:pt x="1212" y="6146"/>
                  <a:pt x="1203" y="6227"/>
                </a:cubicBezTo>
                <a:cubicBezTo>
                  <a:pt x="1187" y="6301"/>
                  <a:pt x="1098" y="6577"/>
                  <a:pt x="691" y="6504"/>
                </a:cubicBezTo>
                <a:cubicBezTo>
                  <a:pt x="285" y="6431"/>
                  <a:pt x="236" y="5983"/>
                  <a:pt x="277" y="5561"/>
                </a:cubicBezTo>
                <a:cubicBezTo>
                  <a:pt x="325" y="5146"/>
                  <a:pt x="0" y="4106"/>
                  <a:pt x="73" y="3285"/>
                </a:cubicBezTo>
                <a:lnTo>
                  <a:pt x="155" y="2455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1"/>
          <p:cNvSpPr/>
          <p:nvPr/>
        </p:nvSpPr>
        <p:spPr>
          <a:xfrm>
            <a:off x="6266141" y="3478421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00" cap="flat" cmpd="sng">
            <a:solidFill>
              <a:srgbClr val="ED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1"/>
          <p:cNvSpPr/>
          <p:nvPr/>
        </p:nvSpPr>
        <p:spPr>
          <a:xfrm>
            <a:off x="6242514" y="3697715"/>
            <a:ext cx="63042" cy="234208"/>
          </a:xfrm>
          <a:custGeom>
            <a:avLst/>
            <a:gdLst/>
            <a:ahLst/>
            <a:cxnLst/>
            <a:rect l="l" t="t" r="r" b="b"/>
            <a:pathLst>
              <a:path w="2212" h="8292" extrusionOk="0">
                <a:moveTo>
                  <a:pt x="1642" y="2032"/>
                </a:moveTo>
                <a:cubicBezTo>
                  <a:pt x="1594" y="1984"/>
                  <a:pt x="1683" y="0"/>
                  <a:pt x="1025" y="130"/>
                </a:cubicBezTo>
                <a:cubicBezTo>
                  <a:pt x="1025" y="130"/>
                  <a:pt x="374" y="106"/>
                  <a:pt x="472" y="951"/>
                </a:cubicBezTo>
                <a:cubicBezTo>
                  <a:pt x="569" y="1805"/>
                  <a:pt x="1065" y="2536"/>
                  <a:pt x="1049" y="3601"/>
                </a:cubicBezTo>
                <a:cubicBezTo>
                  <a:pt x="1041" y="4666"/>
                  <a:pt x="943" y="4772"/>
                  <a:pt x="789" y="5178"/>
                </a:cubicBezTo>
                <a:cubicBezTo>
                  <a:pt x="634" y="5577"/>
                  <a:pt x="0" y="7650"/>
                  <a:pt x="553" y="7967"/>
                </a:cubicBezTo>
                <a:cubicBezTo>
                  <a:pt x="1106" y="8292"/>
                  <a:pt x="1325" y="7536"/>
                  <a:pt x="1350" y="7438"/>
                </a:cubicBezTo>
                <a:cubicBezTo>
                  <a:pt x="1366" y="7341"/>
                  <a:pt x="1439" y="6121"/>
                  <a:pt x="1642" y="5788"/>
                </a:cubicBezTo>
                <a:cubicBezTo>
                  <a:pt x="1829" y="5455"/>
                  <a:pt x="2212" y="2650"/>
                  <a:pt x="1642" y="2032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1"/>
          <p:cNvSpPr/>
          <p:nvPr/>
        </p:nvSpPr>
        <p:spPr>
          <a:xfrm>
            <a:off x="6287459" y="3701613"/>
            <a:ext cx="31550" cy="42283"/>
          </a:xfrm>
          <a:custGeom>
            <a:avLst/>
            <a:gdLst/>
            <a:ahLst/>
            <a:cxnLst/>
            <a:rect l="l" t="t" r="r" b="b"/>
            <a:pathLst>
              <a:path w="1107" h="1497" extrusionOk="0">
                <a:moveTo>
                  <a:pt x="366" y="1431"/>
                </a:moveTo>
                <a:cubicBezTo>
                  <a:pt x="415" y="1439"/>
                  <a:pt x="464" y="1439"/>
                  <a:pt x="504" y="1439"/>
                </a:cubicBezTo>
                <a:cubicBezTo>
                  <a:pt x="537" y="1439"/>
                  <a:pt x="561" y="1439"/>
                  <a:pt x="586" y="1447"/>
                </a:cubicBezTo>
                <a:cubicBezTo>
                  <a:pt x="594" y="1447"/>
                  <a:pt x="594" y="1447"/>
                  <a:pt x="602" y="1447"/>
                </a:cubicBezTo>
                <a:cubicBezTo>
                  <a:pt x="610" y="1447"/>
                  <a:pt x="610" y="1447"/>
                  <a:pt x="618" y="1447"/>
                </a:cubicBezTo>
                <a:cubicBezTo>
                  <a:pt x="643" y="1447"/>
                  <a:pt x="667" y="1455"/>
                  <a:pt x="691" y="1455"/>
                </a:cubicBezTo>
                <a:cubicBezTo>
                  <a:pt x="748" y="1472"/>
                  <a:pt x="805" y="1480"/>
                  <a:pt x="862" y="1488"/>
                </a:cubicBezTo>
                <a:cubicBezTo>
                  <a:pt x="870" y="1488"/>
                  <a:pt x="878" y="1488"/>
                  <a:pt x="895" y="1488"/>
                </a:cubicBezTo>
                <a:cubicBezTo>
                  <a:pt x="935" y="1488"/>
                  <a:pt x="984" y="1488"/>
                  <a:pt x="1033" y="1496"/>
                </a:cubicBezTo>
                <a:cubicBezTo>
                  <a:pt x="1074" y="1122"/>
                  <a:pt x="1106" y="691"/>
                  <a:pt x="1074" y="529"/>
                </a:cubicBezTo>
                <a:cubicBezTo>
                  <a:pt x="1025" y="236"/>
                  <a:pt x="805" y="0"/>
                  <a:pt x="407" y="114"/>
                </a:cubicBezTo>
                <a:cubicBezTo>
                  <a:pt x="0" y="228"/>
                  <a:pt x="74" y="789"/>
                  <a:pt x="114" y="992"/>
                </a:cubicBezTo>
                <a:cubicBezTo>
                  <a:pt x="130" y="1073"/>
                  <a:pt x="130" y="1228"/>
                  <a:pt x="114" y="1390"/>
                </a:cubicBezTo>
                <a:cubicBezTo>
                  <a:pt x="187" y="1407"/>
                  <a:pt x="252" y="1423"/>
                  <a:pt x="326" y="1431"/>
                </a:cubicBezTo>
                <a:cubicBezTo>
                  <a:pt x="334" y="1431"/>
                  <a:pt x="350" y="1431"/>
                  <a:pt x="358" y="1431"/>
                </a:cubicBezTo>
                <a:lnTo>
                  <a:pt x="358" y="1439"/>
                </a:ln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1"/>
          <p:cNvSpPr/>
          <p:nvPr/>
        </p:nvSpPr>
        <p:spPr>
          <a:xfrm>
            <a:off x="6284210" y="3740873"/>
            <a:ext cx="32689" cy="150179"/>
          </a:xfrm>
          <a:custGeom>
            <a:avLst/>
            <a:gdLst/>
            <a:ahLst/>
            <a:cxnLst/>
            <a:rect l="l" t="t" r="r" b="b"/>
            <a:pathLst>
              <a:path w="1147" h="5317" extrusionOk="0">
                <a:moveTo>
                  <a:pt x="545" y="5301"/>
                </a:moveTo>
                <a:cubicBezTo>
                  <a:pt x="553" y="5309"/>
                  <a:pt x="570" y="5309"/>
                  <a:pt x="578" y="5309"/>
                </a:cubicBezTo>
                <a:cubicBezTo>
                  <a:pt x="675" y="5309"/>
                  <a:pt x="765" y="5317"/>
                  <a:pt x="854" y="5309"/>
                </a:cubicBezTo>
                <a:cubicBezTo>
                  <a:pt x="887" y="5301"/>
                  <a:pt x="911" y="5301"/>
                  <a:pt x="944" y="5301"/>
                </a:cubicBezTo>
                <a:cubicBezTo>
                  <a:pt x="944" y="5301"/>
                  <a:pt x="944" y="5301"/>
                  <a:pt x="952" y="5301"/>
                </a:cubicBezTo>
                <a:cubicBezTo>
                  <a:pt x="968" y="5301"/>
                  <a:pt x="984" y="5301"/>
                  <a:pt x="1009" y="5301"/>
                </a:cubicBezTo>
                <a:cubicBezTo>
                  <a:pt x="1009" y="5301"/>
                  <a:pt x="1017" y="5301"/>
                  <a:pt x="1025" y="5301"/>
                </a:cubicBezTo>
                <a:cubicBezTo>
                  <a:pt x="1033" y="5301"/>
                  <a:pt x="1041" y="5301"/>
                  <a:pt x="1049" y="5309"/>
                </a:cubicBezTo>
                <a:cubicBezTo>
                  <a:pt x="992" y="4894"/>
                  <a:pt x="895" y="4431"/>
                  <a:pt x="805" y="3984"/>
                </a:cubicBezTo>
                <a:cubicBezTo>
                  <a:pt x="553" y="2797"/>
                  <a:pt x="911" y="2212"/>
                  <a:pt x="854" y="1878"/>
                </a:cubicBezTo>
                <a:cubicBezTo>
                  <a:pt x="797" y="1545"/>
                  <a:pt x="1025" y="878"/>
                  <a:pt x="1066" y="716"/>
                </a:cubicBezTo>
                <a:cubicBezTo>
                  <a:pt x="1082" y="643"/>
                  <a:pt x="1114" y="391"/>
                  <a:pt x="1147" y="106"/>
                </a:cubicBezTo>
                <a:cubicBezTo>
                  <a:pt x="1106" y="98"/>
                  <a:pt x="1057" y="106"/>
                  <a:pt x="1009" y="98"/>
                </a:cubicBezTo>
                <a:cubicBezTo>
                  <a:pt x="1009" y="98"/>
                  <a:pt x="1001" y="98"/>
                  <a:pt x="1001" y="98"/>
                </a:cubicBezTo>
                <a:cubicBezTo>
                  <a:pt x="936" y="98"/>
                  <a:pt x="870" y="82"/>
                  <a:pt x="805" y="65"/>
                </a:cubicBezTo>
                <a:cubicBezTo>
                  <a:pt x="781" y="65"/>
                  <a:pt x="749" y="57"/>
                  <a:pt x="724" y="57"/>
                </a:cubicBezTo>
                <a:cubicBezTo>
                  <a:pt x="692" y="49"/>
                  <a:pt x="659" y="49"/>
                  <a:pt x="627" y="49"/>
                </a:cubicBezTo>
                <a:cubicBezTo>
                  <a:pt x="578" y="49"/>
                  <a:pt x="537" y="49"/>
                  <a:pt x="488" y="41"/>
                </a:cubicBezTo>
                <a:cubicBezTo>
                  <a:pt x="488" y="41"/>
                  <a:pt x="488" y="41"/>
                  <a:pt x="488" y="41"/>
                </a:cubicBezTo>
                <a:cubicBezTo>
                  <a:pt x="480" y="41"/>
                  <a:pt x="480" y="41"/>
                  <a:pt x="480" y="41"/>
                </a:cubicBezTo>
                <a:cubicBezTo>
                  <a:pt x="472" y="41"/>
                  <a:pt x="464" y="41"/>
                  <a:pt x="448" y="41"/>
                </a:cubicBezTo>
                <a:cubicBezTo>
                  <a:pt x="448" y="41"/>
                  <a:pt x="448" y="41"/>
                  <a:pt x="440" y="41"/>
                </a:cubicBezTo>
                <a:cubicBezTo>
                  <a:pt x="375" y="33"/>
                  <a:pt x="301" y="17"/>
                  <a:pt x="236" y="0"/>
                </a:cubicBezTo>
                <a:cubicBezTo>
                  <a:pt x="220" y="252"/>
                  <a:pt x="188" y="521"/>
                  <a:pt x="188" y="521"/>
                </a:cubicBezTo>
                <a:cubicBezTo>
                  <a:pt x="171" y="675"/>
                  <a:pt x="90" y="1659"/>
                  <a:pt x="106" y="2098"/>
                </a:cubicBezTo>
                <a:cubicBezTo>
                  <a:pt x="123" y="2545"/>
                  <a:pt x="1" y="3919"/>
                  <a:pt x="9" y="4122"/>
                </a:cubicBezTo>
                <a:cubicBezTo>
                  <a:pt x="17" y="4252"/>
                  <a:pt x="9" y="4805"/>
                  <a:pt x="33" y="5309"/>
                </a:cubicBezTo>
                <a:cubicBezTo>
                  <a:pt x="49" y="5309"/>
                  <a:pt x="66" y="5309"/>
                  <a:pt x="82" y="5301"/>
                </a:cubicBezTo>
                <a:cubicBezTo>
                  <a:pt x="204" y="5301"/>
                  <a:pt x="366" y="5293"/>
                  <a:pt x="513" y="530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1"/>
          <p:cNvSpPr/>
          <p:nvPr/>
        </p:nvSpPr>
        <p:spPr>
          <a:xfrm>
            <a:off x="6284922" y="3890346"/>
            <a:ext cx="31749" cy="41577"/>
          </a:xfrm>
          <a:custGeom>
            <a:avLst/>
            <a:gdLst/>
            <a:ahLst/>
            <a:cxnLst/>
            <a:rect l="l" t="t" r="r" b="b"/>
            <a:pathLst>
              <a:path w="1114" h="1472" extrusionOk="0">
                <a:moveTo>
                  <a:pt x="992" y="9"/>
                </a:moveTo>
                <a:cubicBezTo>
                  <a:pt x="992" y="9"/>
                  <a:pt x="984" y="9"/>
                  <a:pt x="984" y="9"/>
                </a:cubicBezTo>
                <a:cubicBezTo>
                  <a:pt x="959" y="9"/>
                  <a:pt x="943" y="9"/>
                  <a:pt x="927" y="9"/>
                </a:cubicBezTo>
                <a:cubicBezTo>
                  <a:pt x="919" y="9"/>
                  <a:pt x="919" y="9"/>
                  <a:pt x="919" y="9"/>
                </a:cubicBezTo>
                <a:cubicBezTo>
                  <a:pt x="870" y="9"/>
                  <a:pt x="829" y="17"/>
                  <a:pt x="780" y="17"/>
                </a:cubicBezTo>
                <a:cubicBezTo>
                  <a:pt x="707" y="25"/>
                  <a:pt x="626" y="17"/>
                  <a:pt x="553" y="17"/>
                </a:cubicBezTo>
                <a:lnTo>
                  <a:pt x="553" y="17"/>
                </a:lnTo>
                <a:cubicBezTo>
                  <a:pt x="382" y="1"/>
                  <a:pt x="219" y="9"/>
                  <a:pt x="49" y="17"/>
                </a:cubicBezTo>
                <a:cubicBezTo>
                  <a:pt x="33" y="17"/>
                  <a:pt x="16" y="17"/>
                  <a:pt x="0" y="17"/>
                </a:cubicBezTo>
                <a:cubicBezTo>
                  <a:pt x="16" y="309"/>
                  <a:pt x="33" y="586"/>
                  <a:pt x="65" y="748"/>
                </a:cubicBezTo>
                <a:cubicBezTo>
                  <a:pt x="163" y="1196"/>
                  <a:pt x="398" y="1472"/>
                  <a:pt x="837" y="1301"/>
                </a:cubicBezTo>
                <a:cubicBezTo>
                  <a:pt x="1106" y="1204"/>
                  <a:pt x="1114" y="675"/>
                  <a:pt x="1024" y="17"/>
                </a:cubicBezTo>
                <a:cubicBezTo>
                  <a:pt x="1024" y="9"/>
                  <a:pt x="1016" y="9"/>
                  <a:pt x="1000" y="9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1"/>
          <p:cNvSpPr/>
          <p:nvPr/>
        </p:nvSpPr>
        <p:spPr>
          <a:xfrm>
            <a:off x="6300655" y="3791376"/>
            <a:ext cx="11628" cy="35165"/>
          </a:xfrm>
          <a:custGeom>
            <a:avLst/>
            <a:gdLst/>
            <a:ahLst/>
            <a:cxnLst/>
            <a:rect l="l" t="t" r="r" b="b"/>
            <a:pathLst>
              <a:path w="408" h="1245" extrusionOk="0">
                <a:moveTo>
                  <a:pt x="9" y="602"/>
                </a:moveTo>
                <a:cubicBezTo>
                  <a:pt x="9" y="602"/>
                  <a:pt x="9" y="1155"/>
                  <a:pt x="163" y="1204"/>
                </a:cubicBezTo>
                <a:cubicBezTo>
                  <a:pt x="310" y="1245"/>
                  <a:pt x="399" y="1017"/>
                  <a:pt x="407" y="537"/>
                </a:cubicBezTo>
                <a:cubicBezTo>
                  <a:pt x="407" y="58"/>
                  <a:pt x="245" y="1"/>
                  <a:pt x="196" y="41"/>
                </a:cubicBezTo>
                <a:cubicBezTo>
                  <a:pt x="147" y="82"/>
                  <a:pt x="1" y="163"/>
                  <a:pt x="9" y="60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1"/>
          <p:cNvSpPr/>
          <p:nvPr/>
        </p:nvSpPr>
        <p:spPr>
          <a:xfrm>
            <a:off x="6265457" y="3789766"/>
            <a:ext cx="11600" cy="35165"/>
          </a:xfrm>
          <a:custGeom>
            <a:avLst/>
            <a:gdLst/>
            <a:ahLst/>
            <a:cxnLst/>
            <a:rect l="l" t="t" r="r" b="b"/>
            <a:pathLst>
              <a:path w="407" h="1245" extrusionOk="0">
                <a:moveTo>
                  <a:pt x="0" y="602"/>
                </a:moveTo>
                <a:cubicBezTo>
                  <a:pt x="0" y="602"/>
                  <a:pt x="8" y="1155"/>
                  <a:pt x="155" y="1196"/>
                </a:cubicBezTo>
                <a:cubicBezTo>
                  <a:pt x="309" y="1245"/>
                  <a:pt x="390" y="1017"/>
                  <a:pt x="398" y="537"/>
                </a:cubicBezTo>
                <a:cubicBezTo>
                  <a:pt x="407" y="50"/>
                  <a:pt x="244" y="1"/>
                  <a:pt x="187" y="42"/>
                </a:cubicBezTo>
                <a:cubicBezTo>
                  <a:pt x="138" y="82"/>
                  <a:pt x="0" y="163"/>
                  <a:pt x="8" y="60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1"/>
          <p:cNvSpPr/>
          <p:nvPr/>
        </p:nvSpPr>
        <p:spPr>
          <a:xfrm>
            <a:off x="6302051" y="3645349"/>
            <a:ext cx="200668" cy="169018"/>
          </a:xfrm>
          <a:custGeom>
            <a:avLst/>
            <a:gdLst/>
            <a:ahLst/>
            <a:cxnLst/>
            <a:rect l="l" t="t" r="r" b="b"/>
            <a:pathLst>
              <a:path w="7041" h="5984" extrusionOk="0">
                <a:moveTo>
                  <a:pt x="261" y="5935"/>
                </a:moveTo>
                <a:cubicBezTo>
                  <a:pt x="1651" y="5569"/>
                  <a:pt x="2992" y="4911"/>
                  <a:pt x="4163" y="4098"/>
                </a:cubicBezTo>
                <a:cubicBezTo>
                  <a:pt x="4708" y="3724"/>
                  <a:pt x="5203" y="3293"/>
                  <a:pt x="5594" y="2756"/>
                </a:cubicBezTo>
                <a:cubicBezTo>
                  <a:pt x="6138" y="2000"/>
                  <a:pt x="6374" y="1065"/>
                  <a:pt x="6927" y="309"/>
                </a:cubicBezTo>
                <a:cubicBezTo>
                  <a:pt x="7041" y="147"/>
                  <a:pt x="6772" y="1"/>
                  <a:pt x="6659" y="155"/>
                </a:cubicBezTo>
                <a:cubicBezTo>
                  <a:pt x="6155" y="854"/>
                  <a:pt x="5870" y="1675"/>
                  <a:pt x="5439" y="2423"/>
                </a:cubicBezTo>
                <a:cubicBezTo>
                  <a:pt x="5114" y="3008"/>
                  <a:pt x="4545" y="3456"/>
                  <a:pt x="4008" y="3838"/>
                </a:cubicBezTo>
                <a:cubicBezTo>
                  <a:pt x="2870" y="4642"/>
                  <a:pt x="1529" y="5285"/>
                  <a:pt x="179" y="5642"/>
                </a:cubicBezTo>
                <a:cubicBezTo>
                  <a:pt x="1" y="5691"/>
                  <a:pt x="82" y="5984"/>
                  <a:pt x="269" y="593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1"/>
          <p:cNvSpPr/>
          <p:nvPr/>
        </p:nvSpPr>
        <p:spPr>
          <a:xfrm>
            <a:off x="6044639" y="3664188"/>
            <a:ext cx="229881" cy="148569"/>
          </a:xfrm>
          <a:custGeom>
            <a:avLst/>
            <a:gdLst/>
            <a:ahLst/>
            <a:cxnLst/>
            <a:rect l="l" t="t" r="r" b="b"/>
            <a:pathLst>
              <a:path w="8066" h="5260" extrusionOk="0">
                <a:moveTo>
                  <a:pt x="139" y="358"/>
                </a:moveTo>
                <a:cubicBezTo>
                  <a:pt x="1220" y="1463"/>
                  <a:pt x="2326" y="2553"/>
                  <a:pt x="3610" y="3423"/>
                </a:cubicBezTo>
                <a:cubicBezTo>
                  <a:pt x="4878" y="4284"/>
                  <a:pt x="6317" y="4829"/>
                  <a:pt x="7797" y="5211"/>
                </a:cubicBezTo>
                <a:cubicBezTo>
                  <a:pt x="7984" y="5260"/>
                  <a:pt x="8065" y="4967"/>
                  <a:pt x="7878" y="4918"/>
                </a:cubicBezTo>
                <a:cubicBezTo>
                  <a:pt x="6415" y="4536"/>
                  <a:pt x="5025" y="4000"/>
                  <a:pt x="3765" y="3162"/>
                </a:cubicBezTo>
                <a:cubicBezTo>
                  <a:pt x="2497" y="2325"/>
                  <a:pt x="1407" y="1228"/>
                  <a:pt x="350" y="146"/>
                </a:cubicBezTo>
                <a:cubicBezTo>
                  <a:pt x="220" y="0"/>
                  <a:pt x="1" y="220"/>
                  <a:pt x="139" y="35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1"/>
          <p:cNvSpPr/>
          <p:nvPr/>
        </p:nvSpPr>
        <p:spPr>
          <a:xfrm>
            <a:off x="6258019" y="3400126"/>
            <a:ext cx="12084" cy="31719"/>
          </a:xfrm>
          <a:custGeom>
            <a:avLst/>
            <a:gdLst/>
            <a:ahLst/>
            <a:cxnLst/>
            <a:rect l="l" t="t" r="r" b="b"/>
            <a:pathLst>
              <a:path w="424" h="1123" extrusionOk="0">
                <a:moveTo>
                  <a:pt x="9" y="537"/>
                </a:moveTo>
                <a:cubicBezTo>
                  <a:pt x="9" y="537"/>
                  <a:pt x="1" y="1033"/>
                  <a:pt x="147" y="1082"/>
                </a:cubicBezTo>
                <a:cubicBezTo>
                  <a:pt x="294" y="1122"/>
                  <a:pt x="391" y="919"/>
                  <a:pt x="407" y="488"/>
                </a:cubicBezTo>
                <a:cubicBezTo>
                  <a:pt x="424" y="49"/>
                  <a:pt x="261" y="0"/>
                  <a:pt x="212" y="33"/>
                </a:cubicBezTo>
                <a:cubicBezTo>
                  <a:pt x="155" y="65"/>
                  <a:pt x="9" y="138"/>
                  <a:pt x="9" y="53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1"/>
          <p:cNvSpPr/>
          <p:nvPr/>
        </p:nvSpPr>
        <p:spPr>
          <a:xfrm>
            <a:off x="6296038" y="3400126"/>
            <a:ext cx="12056" cy="31719"/>
          </a:xfrm>
          <a:custGeom>
            <a:avLst/>
            <a:gdLst/>
            <a:ahLst/>
            <a:cxnLst/>
            <a:rect l="l" t="t" r="r" b="b"/>
            <a:pathLst>
              <a:path w="423" h="1123" extrusionOk="0">
                <a:moveTo>
                  <a:pt x="8" y="537"/>
                </a:moveTo>
                <a:cubicBezTo>
                  <a:pt x="8" y="537"/>
                  <a:pt x="0" y="1033"/>
                  <a:pt x="147" y="1082"/>
                </a:cubicBezTo>
                <a:cubicBezTo>
                  <a:pt x="293" y="1122"/>
                  <a:pt x="382" y="919"/>
                  <a:pt x="407" y="488"/>
                </a:cubicBezTo>
                <a:cubicBezTo>
                  <a:pt x="423" y="49"/>
                  <a:pt x="260" y="0"/>
                  <a:pt x="203" y="33"/>
                </a:cubicBezTo>
                <a:cubicBezTo>
                  <a:pt x="155" y="65"/>
                  <a:pt x="0" y="138"/>
                  <a:pt x="0" y="53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1"/>
          <p:cNvSpPr/>
          <p:nvPr/>
        </p:nvSpPr>
        <p:spPr>
          <a:xfrm>
            <a:off x="6039538" y="3410689"/>
            <a:ext cx="226632" cy="177972"/>
          </a:xfrm>
          <a:custGeom>
            <a:avLst/>
            <a:gdLst/>
            <a:ahLst/>
            <a:cxnLst/>
            <a:rect l="l" t="t" r="r" b="b"/>
            <a:pathLst>
              <a:path w="7952" h="6301" extrusionOk="0">
                <a:moveTo>
                  <a:pt x="350" y="6114"/>
                </a:moveTo>
                <a:cubicBezTo>
                  <a:pt x="798" y="4520"/>
                  <a:pt x="2058" y="3276"/>
                  <a:pt x="3358" y="2317"/>
                </a:cubicBezTo>
                <a:cubicBezTo>
                  <a:pt x="4651" y="1366"/>
                  <a:pt x="6171" y="610"/>
                  <a:pt x="7765" y="325"/>
                </a:cubicBezTo>
                <a:cubicBezTo>
                  <a:pt x="7952" y="293"/>
                  <a:pt x="7870" y="0"/>
                  <a:pt x="7683" y="33"/>
                </a:cubicBezTo>
                <a:cubicBezTo>
                  <a:pt x="6009" y="325"/>
                  <a:pt x="4440" y="1146"/>
                  <a:pt x="3082" y="2146"/>
                </a:cubicBezTo>
                <a:cubicBezTo>
                  <a:pt x="1757" y="3114"/>
                  <a:pt x="513" y="4423"/>
                  <a:pt x="58" y="6032"/>
                </a:cubicBezTo>
                <a:cubicBezTo>
                  <a:pt x="1" y="6219"/>
                  <a:pt x="302" y="6301"/>
                  <a:pt x="350" y="611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1"/>
          <p:cNvSpPr/>
          <p:nvPr/>
        </p:nvSpPr>
        <p:spPr>
          <a:xfrm>
            <a:off x="6299742" y="3411819"/>
            <a:ext cx="228228" cy="180966"/>
          </a:xfrm>
          <a:custGeom>
            <a:avLst/>
            <a:gdLst/>
            <a:ahLst/>
            <a:cxnLst/>
            <a:rect l="l" t="t" r="r" b="b"/>
            <a:pathLst>
              <a:path w="8008" h="6407" extrusionOk="0">
                <a:moveTo>
                  <a:pt x="7967" y="6130"/>
                </a:moveTo>
                <a:cubicBezTo>
                  <a:pt x="7569" y="4456"/>
                  <a:pt x="6488" y="3033"/>
                  <a:pt x="5171" y="1960"/>
                </a:cubicBezTo>
                <a:cubicBezTo>
                  <a:pt x="4561" y="1456"/>
                  <a:pt x="3870" y="1033"/>
                  <a:pt x="3138" y="733"/>
                </a:cubicBezTo>
                <a:cubicBezTo>
                  <a:pt x="2220" y="350"/>
                  <a:pt x="1244" y="204"/>
                  <a:pt x="269" y="33"/>
                </a:cubicBezTo>
                <a:cubicBezTo>
                  <a:pt x="82" y="1"/>
                  <a:pt x="0" y="294"/>
                  <a:pt x="187" y="326"/>
                </a:cubicBezTo>
                <a:cubicBezTo>
                  <a:pt x="1016" y="472"/>
                  <a:pt x="1846" y="594"/>
                  <a:pt x="2642" y="863"/>
                </a:cubicBezTo>
                <a:cubicBezTo>
                  <a:pt x="3480" y="1147"/>
                  <a:pt x="4260" y="1627"/>
                  <a:pt x="4959" y="2171"/>
                </a:cubicBezTo>
                <a:cubicBezTo>
                  <a:pt x="6244" y="3188"/>
                  <a:pt x="7292" y="4602"/>
                  <a:pt x="7674" y="6212"/>
                </a:cubicBezTo>
                <a:cubicBezTo>
                  <a:pt x="7715" y="6407"/>
                  <a:pt x="8008" y="6326"/>
                  <a:pt x="7967" y="613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1"/>
          <p:cNvSpPr/>
          <p:nvPr/>
        </p:nvSpPr>
        <p:spPr>
          <a:xfrm>
            <a:off x="6482541" y="3550050"/>
            <a:ext cx="123291" cy="156873"/>
          </a:xfrm>
          <a:custGeom>
            <a:avLst/>
            <a:gdLst/>
            <a:ahLst/>
            <a:cxnLst/>
            <a:rect l="l" t="t" r="r" b="b"/>
            <a:pathLst>
              <a:path w="4326" h="5554" extrusionOk="0">
                <a:moveTo>
                  <a:pt x="1277" y="895"/>
                </a:moveTo>
                <a:cubicBezTo>
                  <a:pt x="1366" y="1033"/>
                  <a:pt x="1439" y="1090"/>
                  <a:pt x="1496" y="1115"/>
                </a:cubicBezTo>
                <a:cubicBezTo>
                  <a:pt x="1521" y="1009"/>
                  <a:pt x="1456" y="773"/>
                  <a:pt x="1342" y="586"/>
                </a:cubicBezTo>
                <a:cubicBezTo>
                  <a:pt x="1195" y="350"/>
                  <a:pt x="1512" y="1"/>
                  <a:pt x="1675" y="375"/>
                </a:cubicBezTo>
                <a:cubicBezTo>
                  <a:pt x="1830" y="757"/>
                  <a:pt x="1748" y="1049"/>
                  <a:pt x="1886" y="1131"/>
                </a:cubicBezTo>
                <a:cubicBezTo>
                  <a:pt x="2033" y="1212"/>
                  <a:pt x="2228" y="944"/>
                  <a:pt x="2309" y="732"/>
                </a:cubicBezTo>
                <a:cubicBezTo>
                  <a:pt x="2390" y="521"/>
                  <a:pt x="2699" y="310"/>
                  <a:pt x="2756" y="529"/>
                </a:cubicBezTo>
                <a:cubicBezTo>
                  <a:pt x="2805" y="749"/>
                  <a:pt x="2407" y="1131"/>
                  <a:pt x="2521" y="1375"/>
                </a:cubicBezTo>
                <a:cubicBezTo>
                  <a:pt x="2626" y="1610"/>
                  <a:pt x="2870" y="1472"/>
                  <a:pt x="3098" y="1188"/>
                </a:cubicBezTo>
                <a:cubicBezTo>
                  <a:pt x="3325" y="911"/>
                  <a:pt x="3854" y="602"/>
                  <a:pt x="3626" y="1058"/>
                </a:cubicBezTo>
                <a:cubicBezTo>
                  <a:pt x="3399" y="1513"/>
                  <a:pt x="2919" y="1708"/>
                  <a:pt x="3025" y="1814"/>
                </a:cubicBezTo>
                <a:cubicBezTo>
                  <a:pt x="3130" y="1919"/>
                  <a:pt x="4187" y="1456"/>
                  <a:pt x="4252" y="1513"/>
                </a:cubicBezTo>
                <a:cubicBezTo>
                  <a:pt x="4325" y="1578"/>
                  <a:pt x="4317" y="1684"/>
                  <a:pt x="3911" y="1944"/>
                </a:cubicBezTo>
                <a:cubicBezTo>
                  <a:pt x="3496" y="2196"/>
                  <a:pt x="3106" y="2228"/>
                  <a:pt x="3212" y="2350"/>
                </a:cubicBezTo>
                <a:cubicBezTo>
                  <a:pt x="3309" y="2472"/>
                  <a:pt x="4155" y="2326"/>
                  <a:pt x="4155" y="2472"/>
                </a:cubicBezTo>
                <a:cubicBezTo>
                  <a:pt x="4146" y="2618"/>
                  <a:pt x="3374" y="2659"/>
                  <a:pt x="3325" y="2895"/>
                </a:cubicBezTo>
                <a:cubicBezTo>
                  <a:pt x="3268" y="3131"/>
                  <a:pt x="3870" y="3049"/>
                  <a:pt x="4016" y="3318"/>
                </a:cubicBezTo>
                <a:cubicBezTo>
                  <a:pt x="4163" y="3578"/>
                  <a:pt x="3431" y="3285"/>
                  <a:pt x="3203" y="3431"/>
                </a:cubicBezTo>
                <a:cubicBezTo>
                  <a:pt x="2976" y="3586"/>
                  <a:pt x="3244" y="3635"/>
                  <a:pt x="3407" y="3903"/>
                </a:cubicBezTo>
                <a:cubicBezTo>
                  <a:pt x="3569" y="4171"/>
                  <a:pt x="3586" y="4326"/>
                  <a:pt x="3065" y="3960"/>
                </a:cubicBezTo>
                <a:cubicBezTo>
                  <a:pt x="2537" y="3594"/>
                  <a:pt x="2618" y="3911"/>
                  <a:pt x="2748" y="4252"/>
                </a:cubicBezTo>
                <a:cubicBezTo>
                  <a:pt x="2878" y="4602"/>
                  <a:pt x="3016" y="5342"/>
                  <a:pt x="2577" y="4732"/>
                </a:cubicBezTo>
                <a:cubicBezTo>
                  <a:pt x="2138" y="4114"/>
                  <a:pt x="2220" y="3968"/>
                  <a:pt x="2114" y="4342"/>
                </a:cubicBezTo>
                <a:cubicBezTo>
                  <a:pt x="2008" y="4708"/>
                  <a:pt x="2114" y="5553"/>
                  <a:pt x="1862" y="5155"/>
                </a:cubicBezTo>
                <a:cubicBezTo>
                  <a:pt x="1618" y="4757"/>
                  <a:pt x="1878" y="4318"/>
                  <a:pt x="1667" y="4358"/>
                </a:cubicBezTo>
                <a:cubicBezTo>
                  <a:pt x="1456" y="4407"/>
                  <a:pt x="1358" y="5228"/>
                  <a:pt x="1139" y="5171"/>
                </a:cubicBezTo>
                <a:cubicBezTo>
                  <a:pt x="911" y="5106"/>
                  <a:pt x="1350" y="4407"/>
                  <a:pt x="1090" y="4334"/>
                </a:cubicBezTo>
                <a:cubicBezTo>
                  <a:pt x="830" y="4269"/>
                  <a:pt x="618" y="4748"/>
                  <a:pt x="366" y="5082"/>
                </a:cubicBezTo>
                <a:cubicBezTo>
                  <a:pt x="114" y="5415"/>
                  <a:pt x="147" y="4765"/>
                  <a:pt x="374" y="4496"/>
                </a:cubicBezTo>
                <a:cubicBezTo>
                  <a:pt x="610" y="4228"/>
                  <a:pt x="919" y="3862"/>
                  <a:pt x="545" y="3822"/>
                </a:cubicBezTo>
                <a:cubicBezTo>
                  <a:pt x="171" y="3789"/>
                  <a:pt x="9" y="3383"/>
                  <a:pt x="196" y="3017"/>
                </a:cubicBezTo>
                <a:cubicBezTo>
                  <a:pt x="374" y="2651"/>
                  <a:pt x="0" y="1984"/>
                  <a:pt x="342" y="1407"/>
                </a:cubicBezTo>
                <a:cubicBezTo>
                  <a:pt x="342" y="1407"/>
                  <a:pt x="391" y="1066"/>
                  <a:pt x="740" y="1277"/>
                </a:cubicBezTo>
                <a:cubicBezTo>
                  <a:pt x="797" y="1358"/>
                  <a:pt x="854" y="1440"/>
                  <a:pt x="935" y="1488"/>
                </a:cubicBezTo>
                <a:cubicBezTo>
                  <a:pt x="911" y="1302"/>
                  <a:pt x="716" y="1033"/>
                  <a:pt x="569" y="659"/>
                </a:cubicBezTo>
                <a:cubicBezTo>
                  <a:pt x="334" y="98"/>
                  <a:pt x="984" y="432"/>
                  <a:pt x="1269" y="89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1"/>
          <p:cNvSpPr/>
          <p:nvPr/>
        </p:nvSpPr>
        <p:spPr>
          <a:xfrm>
            <a:off x="6504999" y="3602868"/>
            <a:ext cx="38504" cy="21381"/>
          </a:xfrm>
          <a:custGeom>
            <a:avLst/>
            <a:gdLst/>
            <a:ahLst/>
            <a:cxnLst/>
            <a:rect l="l" t="t" r="r" b="b"/>
            <a:pathLst>
              <a:path w="1351" h="757" extrusionOk="0">
                <a:moveTo>
                  <a:pt x="1042" y="505"/>
                </a:moveTo>
                <a:lnTo>
                  <a:pt x="1082" y="578"/>
                </a:lnTo>
                <a:lnTo>
                  <a:pt x="1058" y="570"/>
                </a:lnTo>
                <a:lnTo>
                  <a:pt x="1042" y="505"/>
                </a:lnTo>
                <a:close/>
                <a:moveTo>
                  <a:pt x="1131" y="1"/>
                </a:moveTo>
                <a:lnTo>
                  <a:pt x="220" y="123"/>
                </a:lnTo>
                <a:lnTo>
                  <a:pt x="188" y="163"/>
                </a:lnTo>
                <a:lnTo>
                  <a:pt x="74" y="179"/>
                </a:lnTo>
                <a:lnTo>
                  <a:pt x="58" y="334"/>
                </a:lnTo>
                <a:lnTo>
                  <a:pt x="1" y="358"/>
                </a:lnTo>
                <a:lnTo>
                  <a:pt x="58" y="505"/>
                </a:lnTo>
                <a:lnTo>
                  <a:pt x="25" y="578"/>
                </a:lnTo>
                <a:lnTo>
                  <a:pt x="131" y="643"/>
                </a:lnTo>
                <a:lnTo>
                  <a:pt x="147" y="740"/>
                </a:lnTo>
                <a:lnTo>
                  <a:pt x="269" y="724"/>
                </a:lnTo>
                <a:lnTo>
                  <a:pt x="302" y="757"/>
                </a:lnTo>
                <a:lnTo>
                  <a:pt x="1212" y="635"/>
                </a:lnTo>
                <a:lnTo>
                  <a:pt x="1261" y="505"/>
                </a:lnTo>
                <a:lnTo>
                  <a:pt x="1326" y="505"/>
                </a:lnTo>
                <a:lnTo>
                  <a:pt x="1302" y="350"/>
                </a:lnTo>
                <a:lnTo>
                  <a:pt x="1350" y="293"/>
                </a:lnTo>
                <a:lnTo>
                  <a:pt x="1269" y="188"/>
                </a:lnTo>
                <a:lnTo>
                  <a:pt x="1310" y="74"/>
                </a:lnTo>
                <a:lnTo>
                  <a:pt x="1277" y="98"/>
                </a:lnTo>
                <a:lnTo>
                  <a:pt x="1172" y="82"/>
                </a:lnTo>
                <a:lnTo>
                  <a:pt x="1131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1"/>
          <p:cNvSpPr/>
          <p:nvPr/>
        </p:nvSpPr>
        <p:spPr>
          <a:xfrm>
            <a:off x="6508961" y="3602416"/>
            <a:ext cx="28272" cy="6214"/>
          </a:xfrm>
          <a:custGeom>
            <a:avLst/>
            <a:gdLst/>
            <a:ahLst/>
            <a:cxnLst/>
            <a:rect l="l" t="t" r="r" b="b"/>
            <a:pathLst>
              <a:path w="992" h="220" extrusionOk="0">
                <a:moveTo>
                  <a:pt x="976" y="0"/>
                </a:moveTo>
                <a:lnTo>
                  <a:pt x="81" y="130"/>
                </a:lnTo>
                <a:lnTo>
                  <a:pt x="0" y="220"/>
                </a:lnTo>
                <a:lnTo>
                  <a:pt x="911" y="90"/>
                </a:lnTo>
                <a:lnTo>
                  <a:pt x="992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1"/>
          <p:cNvSpPr/>
          <p:nvPr/>
        </p:nvSpPr>
        <p:spPr>
          <a:xfrm>
            <a:off x="6512666" y="3618488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903" y="0"/>
                </a:moveTo>
                <a:lnTo>
                  <a:pt x="0" y="122"/>
                </a:lnTo>
                <a:lnTo>
                  <a:pt x="57" y="187"/>
                </a:lnTo>
                <a:lnTo>
                  <a:pt x="968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1"/>
          <p:cNvSpPr/>
          <p:nvPr/>
        </p:nvSpPr>
        <p:spPr>
          <a:xfrm>
            <a:off x="6506624" y="3604478"/>
            <a:ext cx="26448" cy="7824"/>
          </a:xfrm>
          <a:custGeom>
            <a:avLst/>
            <a:gdLst/>
            <a:ahLst/>
            <a:cxnLst/>
            <a:rect l="l" t="t" r="r" b="b"/>
            <a:pathLst>
              <a:path w="928" h="277" extrusionOk="0">
                <a:moveTo>
                  <a:pt x="911" y="0"/>
                </a:moveTo>
                <a:lnTo>
                  <a:pt x="17" y="122"/>
                </a:lnTo>
                <a:lnTo>
                  <a:pt x="1" y="277"/>
                </a:lnTo>
                <a:lnTo>
                  <a:pt x="911" y="155"/>
                </a:lnTo>
                <a:lnTo>
                  <a:pt x="92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1"/>
          <p:cNvSpPr/>
          <p:nvPr/>
        </p:nvSpPr>
        <p:spPr>
          <a:xfrm>
            <a:off x="6505940" y="3608150"/>
            <a:ext cx="27588" cy="4378"/>
          </a:xfrm>
          <a:custGeom>
            <a:avLst/>
            <a:gdLst/>
            <a:ahLst/>
            <a:cxnLst/>
            <a:rect l="l" t="t" r="r" b="b"/>
            <a:pathLst>
              <a:path w="968" h="155" extrusionOk="0">
                <a:moveTo>
                  <a:pt x="952" y="1"/>
                </a:moveTo>
                <a:lnTo>
                  <a:pt x="57" y="122"/>
                </a:lnTo>
                <a:lnTo>
                  <a:pt x="0" y="155"/>
                </a:lnTo>
                <a:lnTo>
                  <a:pt x="911" y="25"/>
                </a:lnTo>
                <a:lnTo>
                  <a:pt x="968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1"/>
          <p:cNvSpPr/>
          <p:nvPr/>
        </p:nvSpPr>
        <p:spPr>
          <a:xfrm>
            <a:off x="6505484" y="3609082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894" y="0"/>
                </a:moveTo>
                <a:lnTo>
                  <a:pt x="0" y="130"/>
                </a:lnTo>
                <a:lnTo>
                  <a:pt x="57" y="268"/>
                </a:lnTo>
                <a:lnTo>
                  <a:pt x="968" y="138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1"/>
          <p:cNvSpPr/>
          <p:nvPr/>
        </p:nvSpPr>
        <p:spPr>
          <a:xfrm>
            <a:off x="6506624" y="3613206"/>
            <a:ext cx="26904" cy="5988"/>
          </a:xfrm>
          <a:custGeom>
            <a:avLst/>
            <a:gdLst/>
            <a:ahLst/>
            <a:cxnLst/>
            <a:rect l="l" t="t" r="r" b="b"/>
            <a:pathLst>
              <a:path w="944" h="212" extrusionOk="0">
                <a:moveTo>
                  <a:pt x="928" y="0"/>
                </a:moveTo>
                <a:lnTo>
                  <a:pt x="33" y="130"/>
                </a:lnTo>
                <a:lnTo>
                  <a:pt x="1" y="212"/>
                </a:lnTo>
                <a:lnTo>
                  <a:pt x="911" y="82"/>
                </a:lnTo>
                <a:lnTo>
                  <a:pt x="944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1"/>
          <p:cNvSpPr/>
          <p:nvPr/>
        </p:nvSpPr>
        <p:spPr>
          <a:xfrm>
            <a:off x="6505940" y="3615268"/>
            <a:ext cx="28985" cy="5536"/>
          </a:xfrm>
          <a:custGeom>
            <a:avLst/>
            <a:gdLst/>
            <a:ahLst/>
            <a:cxnLst/>
            <a:rect l="l" t="t" r="r" b="b"/>
            <a:pathLst>
              <a:path w="1017" h="196" extrusionOk="0">
                <a:moveTo>
                  <a:pt x="895" y="1"/>
                </a:moveTo>
                <a:lnTo>
                  <a:pt x="0" y="131"/>
                </a:lnTo>
                <a:lnTo>
                  <a:pt x="106" y="196"/>
                </a:lnTo>
                <a:lnTo>
                  <a:pt x="1017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1"/>
          <p:cNvSpPr/>
          <p:nvPr/>
        </p:nvSpPr>
        <p:spPr>
          <a:xfrm>
            <a:off x="6509645" y="3617330"/>
            <a:ext cx="26448" cy="6242"/>
          </a:xfrm>
          <a:custGeom>
            <a:avLst/>
            <a:gdLst/>
            <a:ahLst/>
            <a:cxnLst/>
            <a:rect l="l" t="t" r="r" b="b"/>
            <a:pathLst>
              <a:path w="928" h="221" extrusionOk="0">
                <a:moveTo>
                  <a:pt x="895" y="1"/>
                </a:moveTo>
                <a:lnTo>
                  <a:pt x="1" y="131"/>
                </a:lnTo>
                <a:lnTo>
                  <a:pt x="17" y="220"/>
                </a:lnTo>
                <a:lnTo>
                  <a:pt x="927" y="98"/>
                </a:lnTo>
                <a:lnTo>
                  <a:pt x="91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1"/>
          <p:cNvSpPr/>
          <p:nvPr/>
        </p:nvSpPr>
        <p:spPr>
          <a:xfrm>
            <a:off x="6530735" y="3602416"/>
            <a:ext cx="12540" cy="17936"/>
          </a:xfrm>
          <a:custGeom>
            <a:avLst/>
            <a:gdLst/>
            <a:ahLst/>
            <a:cxnLst/>
            <a:rect l="l" t="t" r="r" b="b"/>
            <a:pathLst>
              <a:path w="440" h="635" extrusionOk="0">
                <a:moveTo>
                  <a:pt x="220" y="0"/>
                </a:moveTo>
                <a:lnTo>
                  <a:pt x="139" y="90"/>
                </a:lnTo>
                <a:lnTo>
                  <a:pt x="90" y="90"/>
                </a:lnTo>
                <a:lnTo>
                  <a:pt x="74" y="57"/>
                </a:lnTo>
                <a:lnTo>
                  <a:pt x="57" y="204"/>
                </a:lnTo>
                <a:lnTo>
                  <a:pt x="0" y="236"/>
                </a:lnTo>
                <a:lnTo>
                  <a:pt x="49" y="374"/>
                </a:lnTo>
                <a:lnTo>
                  <a:pt x="25" y="456"/>
                </a:lnTo>
                <a:lnTo>
                  <a:pt x="122" y="521"/>
                </a:lnTo>
                <a:lnTo>
                  <a:pt x="139" y="610"/>
                </a:lnTo>
                <a:lnTo>
                  <a:pt x="244" y="569"/>
                </a:lnTo>
                <a:lnTo>
                  <a:pt x="293" y="634"/>
                </a:lnTo>
                <a:lnTo>
                  <a:pt x="342" y="504"/>
                </a:lnTo>
                <a:lnTo>
                  <a:pt x="407" y="512"/>
                </a:lnTo>
                <a:lnTo>
                  <a:pt x="407" y="512"/>
                </a:lnTo>
                <a:lnTo>
                  <a:pt x="391" y="358"/>
                </a:lnTo>
                <a:lnTo>
                  <a:pt x="439" y="293"/>
                </a:lnTo>
                <a:lnTo>
                  <a:pt x="350" y="187"/>
                </a:lnTo>
                <a:lnTo>
                  <a:pt x="358" y="98"/>
                </a:lnTo>
                <a:lnTo>
                  <a:pt x="252" y="82"/>
                </a:lnTo>
                <a:lnTo>
                  <a:pt x="22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1"/>
          <p:cNvSpPr/>
          <p:nvPr/>
        </p:nvSpPr>
        <p:spPr>
          <a:xfrm>
            <a:off x="6526574" y="3623544"/>
            <a:ext cx="21803" cy="36295"/>
          </a:xfrm>
          <a:custGeom>
            <a:avLst/>
            <a:gdLst/>
            <a:ahLst/>
            <a:cxnLst/>
            <a:rect l="l" t="t" r="r" b="b"/>
            <a:pathLst>
              <a:path w="765" h="1285" extrusionOk="0">
                <a:moveTo>
                  <a:pt x="293" y="0"/>
                </a:moveTo>
                <a:lnTo>
                  <a:pt x="187" y="73"/>
                </a:lnTo>
                <a:lnTo>
                  <a:pt x="89" y="73"/>
                </a:lnTo>
                <a:lnTo>
                  <a:pt x="81" y="163"/>
                </a:lnTo>
                <a:lnTo>
                  <a:pt x="0" y="195"/>
                </a:lnTo>
                <a:lnTo>
                  <a:pt x="138" y="1106"/>
                </a:lnTo>
                <a:lnTo>
                  <a:pt x="179" y="1138"/>
                </a:lnTo>
                <a:lnTo>
                  <a:pt x="154" y="1195"/>
                </a:lnTo>
                <a:lnTo>
                  <a:pt x="187" y="1228"/>
                </a:lnTo>
                <a:lnTo>
                  <a:pt x="341" y="1236"/>
                </a:lnTo>
                <a:lnTo>
                  <a:pt x="366" y="1285"/>
                </a:lnTo>
                <a:lnTo>
                  <a:pt x="512" y="1228"/>
                </a:lnTo>
                <a:lnTo>
                  <a:pt x="585" y="1252"/>
                </a:lnTo>
                <a:lnTo>
                  <a:pt x="650" y="1163"/>
                </a:lnTo>
                <a:lnTo>
                  <a:pt x="748" y="1146"/>
                </a:lnTo>
                <a:lnTo>
                  <a:pt x="732" y="1049"/>
                </a:lnTo>
                <a:lnTo>
                  <a:pt x="764" y="1025"/>
                </a:lnTo>
                <a:lnTo>
                  <a:pt x="626" y="106"/>
                </a:lnTo>
                <a:lnTo>
                  <a:pt x="512" y="73"/>
                </a:lnTo>
                <a:lnTo>
                  <a:pt x="504" y="16"/>
                </a:lnTo>
                <a:lnTo>
                  <a:pt x="350" y="41"/>
                </a:lnTo>
                <a:lnTo>
                  <a:pt x="293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1"/>
          <p:cNvSpPr/>
          <p:nvPr/>
        </p:nvSpPr>
        <p:spPr>
          <a:xfrm>
            <a:off x="6541394" y="3623544"/>
            <a:ext cx="4189" cy="27567"/>
          </a:xfrm>
          <a:custGeom>
            <a:avLst/>
            <a:gdLst/>
            <a:ahLst/>
            <a:cxnLst/>
            <a:rect l="l" t="t" r="r" b="b"/>
            <a:pathLst>
              <a:path w="147" h="976" extrusionOk="0">
                <a:moveTo>
                  <a:pt x="8" y="0"/>
                </a:moveTo>
                <a:lnTo>
                  <a:pt x="8" y="57"/>
                </a:lnTo>
                <a:lnTo>
                  <a:pt x="0" y="41"/>
                </a:lnTo>
                <a:lnTo>
                  <a:pt x="139" y="976"/>
                </a:lnTo>
                <a:lnTo>
                  <a:pt x="147" y="919"/>
                </a:lnTo>
                <a:lnTo>
                  <a:pt x="8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1"/>
          <p:cNvSpPr/>
          <p:nvPr/>
        </p:nvSpPr>
        <p:spPr>
          <a:xfrm>
            <a:off x="6526802" y="3629277"/>
            <a:ext cx="6498" cy="28047"/>
          </a:xfrm>
          <a:custGeom>
            <a:avLst/>
            <a:gdLst/>
            <a:ahLst/>
            <a:cxnLst/>
            <a:rect l="l" t="t" r="r" b="b"/>
            <a:pathLst>
              <a:path w="228" h="993" extrusionOk="0">
                <a:moveTo>
                  <a:pt x="0" y="0"/>
                </a:moveTo>
                <a:lnTo>
                  <a:pt x="0" y="17"/>
                </a:lnTo>
                <a:lnTo>
                  <a:pt x="3" y="18"/>
                </a:lnTo>
                <a:lnTo>
                  <a:pt x="3" y="18"/>
                </a:lnTo>
                <a:lnTo>
                  <a:pt x="0" y="0"/>
                </a:lnTo>
                <a:close/>
                <a:moveTo>
                  <a:pt x="3" y="18"/>
                </a:moveTo>
                <a:lnTo>
                  <a:pt x="138" y="927"/>
                </a:lnTo>
                <a:lnTo>
                  <a:pt x="228" y="992"/>
                </a:lnTo>
                <a:lnTo>
                  <a:pt x="98" y="82"/>
                </a:lnTo>
                <a:lnTo>
                  <a:pt x="3" y="18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1"/>
          <p:cNvSpPr/>
          <p:nvPr/>
        </p:nvSpPr>
        <p:spPr>
          <a:xfrm>
            <a:off x="6528170" y="3632271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1" y="0"/>
                </a:moveTo>
                <a:lnTo>
                  <a:pt x="147" y="935"/>
                </a:lnTo>
                <a:lnTo>
                  <a:pt x="294" y="943"/>
                </a:lnTo>
                <a:lnTo>
                  <a:pt x="164" y="25"/>
                </a:lnTo>
                <a:lnTo>
                  <a:pt x="9" y="16"/>
                </a:lnTo>
                <a:lnTo>
                  <a:pt x="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1"/>
          <p:cNvSpPr/>
          <p:nvPr/>
        </p:nvSpPr>
        <p:spPr>
          <a:xfrm>
            <a:off x="6532360" y="3632949"/>
            <a:ext cx="4874" cy="27595"/>
          </a:xfrm>
          <a:custGeom>
            <a:avLst/>
            <a:gdLst/>
            <a:ahLst/>
            <a:cxnLst/>
            <a:rect l="l" t="t" r="r" b="b"/>
            <a:pathLst>
              <a:path w="171" h="977" extrusionOk="0">
                <a:moveTo>
                  <a:pt x="0" y="1"/>
                </a:moveTo>
                <a:lnTo>
                  <a:pt x="147" y="927"/>
                </a:lnTo>
                <a:lnTo>
                  <a:pt x="171" y="976"/>
                </a:lnTo>
                <a:lnTo>
                  <a:pt x="41" y="66"/>
                </a:lnTo>
                <a:lnTo>
                  <a:pt x="8" y="17"/>
                </a:lnTo>
                <a:lnTo>
                  <a:pt x="0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1"/>
          <p:cNvSpPr/>
          <p:nvPr/>
        </p:nvSpPr>
        <p:spPr>
          <a:xfrm>
            <a:off x="6533984" y="3632497"/>
            <a:ext cx="8122" cy="27341"/>
          </a:xfrm>
          <a:custGeom>
            <a:avLst/>
            <a:gdLst/>
            <a:ahLst/>
            <a:cxnLst/>
            <a:rect l="l" t="t" r="r" b="b"/>
            <a:pathLst>
              <a:path w="285" h="968" extrusionOk="0">
                <a:moveTo>
                  <a:pt x="146" y="0"/>
                </a:moveTo>
                <a:lnTo>
                  <a:pt x="8" y="49"/>
                </a:lnTo>
                <a:lnTo>
                  <a:pt x="0" y="33"/>
                </a:lnTo>
                <a:lnTo>
                  <a:pt x="146" y="968"/>
                </a:lnTo>
                <a:lnTo>
                  <a:pt x="285" y="911"/>
                </a:lnTo>
                <a:lnTo>
                  <a:pt x="146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1"/>
          <p:cNvSpPr/>
          <p:nvPr/>
        </p:nvSpPr>
        <p:spPr>
          <a:xfrm>
            <a:off x="6537205" y="3631791"/>
            <a:ext cx="6299" cy="27143"/>
          </a:xfrm>
          <a:custGeom>
            <a:avLst/>
            <a:gdLst/>
            <a:ahLst/>
            <a:cxnLst/>
            <a:rect l="l" t="t" r="r" b="b"/>
            <a:pathLst>
              <a:path w="221" h="961" extrusionOk="0">
                <a:moveTo>
                  <a:pt x="1" y="1"/>
                </a:moveTo>
                <a:lnTo>
                  <a:pt x="1" y="17"/>
                </a:lnTo>
                <a:lnTo>
                  <a:pt x="3" y="18"/>
                </a:lnTo>
                <a:lnTo>
                  <a:pt x="3" y="18"/>
                </a:lnTo>
                <a:lnTo>
                  <a:pt x="1" y="1"/>
                </a:lnTo>
                <a:close/>
                <a:moveTo>
                  <a:pt x="3" y="18"/>
                </a:moveTo>
                <a:lnTo>
                  <a:pt x="139" y="936"/>
                </a:lnTo>
                <a:lnTo>
                  <a:pt x="220" y="960"/>
                </a:lnTo>
                <a:lnTo>
                  <a:pt x="82" y="42"/>
                </a:lnTo>
                <a:lnTo>
                  <a:pt x="3" y="18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1"/>
          <p:cNvSpPr/>
          <p:nvPr/>
        </p:nvSpPr>
        <p:spPr>
          <a:xfrm>
            <a:off x="6543019" y="3626990"/>
            <a:ext cx="5814" cy="27115"/>
          </a:xfrm>
          <a:custGeom>
            <a:avLst/>
            <a:gdLst/>
            <a:ahLst/>
            <a:cxnLst/>
            <a:rect l="l" t="t" r="r" b="b"/>
            <a:pathLst>
              <a:path w="204" h="960" extrusionOk="0">
                <a:moveTo>
                  <a:pt x="0" y="25"/>
                </a:moveTo>
                <a:lnTo>
                  <a:pt x="0" y="41"/>
                </a:lnTo>
                <a:lnTo>
                  <a:pt x="2" y="39"/>
                </a:lnTo>
                <a:lnTo>
                  <a:pt x="0" y="25"/>
                </a:lnTo>
                <a:close/>
                <a:moveTo>
                  <a:pt x="65" y="0"/>
                </a:moveTo>
                <a:lnTo>
                  <a:pt x="2" y="39"/>
                </a:lnTo>
                <a:lnTo>
                  <a:pt x="138" y="959"/>
                </a:lnTo>
                <a:lnTo>
                  <a:pt x="203" y="911"/>
                </a:lnTo>
                <a:lnTo>
                  <a:pt x="65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1"/>
          <p:cNvSpPr/>
          <p:nvPr/>
        </p:nvSpPr>
        <p:spPr>
          <a:xfrm>
            <a:off x="6540225" y="3630887"/>
            <a:ext cx="5814" cy="28273"/>
          </a:xfrm>
          <a:custGeom>
            <a:avLst/>
            <a:gdLst/>
            <a:ahLst/>
            <a:cxnLst/>
            <a:rect l="l" t="t" r="r" b="b"/>
            <a:pathLst>
              <a:path w="204" h="1001" extrusionOk="0">
                <a:moveTo>
                  <a:pt x="74" y="0"/>
                </a:moveTo>
                <a:lnTo>
                  <a:pt x="9" y="90"/>
                </a:lnTo>
                <a:lnTo>
                  <a:pt x="1" y="74"/>
                </a:lnTo>
                <a:lnTo>
                  <a:pt x="1" y="74"/>
                </a:lnTo>
                <a:lnTo>
                  <a:pt x="147" y="1000"/>
                </a:lnTo>
                <a:lnTo>
                  <a:pt x="204" y="919"/>
                </a:lnTo>
                <a:lnTo>
                  <a:pt x="74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1"/>
          <p:cNvSpPr/>
          <p:nvPr/>
        </p:nvSpPr>
        <p:spPr>
          <a:xfrm>
            <a:off x="6541394" y="3629729"/>
            <a:ext cx="6754" cy="26437"/>
          </a:xfrm>
          <a:custGeom>
            <a:avLst/>
            <a:gdLst/>
            <a:ahLst/>
            <a:cxnLst/>
            <a:rect l="l" t="t" r="r" b="b"/>
            <a:pathLst>
              <a:path w="237" h="936" extrusionOk="0">
                <a:moveTo>
                  <a:pt x="0" y="1"/>
                </a:moveTo>
                <a:lnTo>
                  <a:pt x="0" y="17"/>
                </a:lnTo>
                <a:lnTo>
                  <a:pt x="3" y="17"/>
                </a:lnTo>
                <a:lnTo>
                  <a:pt x="3" y="17"/>
                </a:lnTo>
                <a:lnTo>
                  <a:pt x="0" y="1"/>
                </a:lnTo>
                <a:close/>
                <a:moveTo>
                  <a:pt x="98" y="1"/>
                </a:moveTo>
                <a:lnTo>
                  <a:pt x="3" y="17"/>
                </a:lnTo>
                <a:lnTo>
                  <a:pt x="3" y="17"/>
                </a:lnTo>
                <a:lnTo>
                  <a:pt x="139" y="936"/>
                </a:lnTo>
                <a:lnTo>
                  <a:pt x="236" y="919"/>
                </a:lnTo>
                <a:lnTo>
                  <a:pt x="98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1"/>
          <p:cNvSpPr/>
          <p:nvPr/>
        </p:nvSpPr>
        <p:spPr>
          <a:xfrm>
            <a:off x="6527486" y="3623544"/>
            <a:ext cx="17869" cy="10366"/>
          </a:xfrm>
          <a:custGeom>
            <a:avLst/>
            <a:gdLst/>
            <a:ahLst/>
            <a:cxnLst/>
            <a:rect l="l" t="t" r="r" b="b"/>
            <a:pathLst>
              <a:path w="627" h="367" extrusionOk="0">
                <a:moveTo>
                  <a:pt x="293" y="0"/>
                </a:moveTo>
                <a:lnTo>
                  <a:pt x="188" y="73"/>
                </a:lnTo>
                <a:lnTo>
                  <a:pt x="90" y="73"/>
                </a:lnTo>
                <a:lnTo>
                  <a:pt x="82" y="163"/>
                </a:lnTo>
                <a:lnTo>
                  <a:pt x="1" y="195"/>
                </a:lnTo>
                <a:lnTo>
                  <a:pt x="90" y="252"/>
                </a:lnTo>
                <a:lnTo>
                  <a:pt x="131" y="268"/>
                </a:lnTo>
                <a:lnTo>
                  <a:pt x="57" y="309"/>
                </a:lnTo>
                <a:lnTo>
                  <a:pt x="204" y="317"/>
                </a:lnTo>
                <a:lnTo>
                  <a:pt x="236" y="366"/>
                </a:lnTo>
                <a:lnTo>
                  <a:pt x="374" y="317"/>
                </a:lnTo>
                <a:lnTo>
                  <a:pt x="456" y="334"/>
                </a:lnTo>
                <a:lnTo>
                  <a:pt x="513" y="252"/>
                </a:lnTo>
                <a:lnTo>
                  <a:pt x="610" y="236"/>
                </a:lnTo>
                <a:lnTo>
                  <a:pt x="570" y="155"/>
                </a:lnTo>
                <a:lnTo>
                  <a:pt x="627" y="106"/>
                </a:lnTo>
                <a:lnTo>
                  <a:pt x="505" y="65"/>
                </a:lnTo>
                <a:lnTo>
                  <a:pt x="505" y="16"/>
                </a:lnTo>
                <a:lnTo>
                  <a:pt x="350" y="41"/>
                </a:lnTo>
                <a:lnTo>
                  <a:pt x="293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1"/>
          <p:cNvSpPr/>
          <p:nvPr/>
        </p:nvSpPr>
        <p:spPr>
          <a:xfrm>
            <a:off x="5964013" y="3542481"/>
            <a:ext cx="123063" cy="157099"/>
          </a:xfrm>
          <a:custGeom>
            <a:avLst/>
            <a:gdLst/>
            <a:ahLst/>
            <a:cxnLst/>
            <a:rect l="l" t="t" r="r" b="b"/>
            <a:pathLst>
              <a:path w="4318" h="5562" extrusionOk="0">
                <a:moveTo>
                  <a:pt x="3049" y="4667"/>
                </a:moveTo>
                <a:cubicBezTo>
                  <a:pt x="2960" y="4529"/>
                  <a:pt x="2887" y="4472"/>
                  <a:pt x="2830" y="4447"/>
                </a:cubicBezTo>
                <a:cubicBezTo>
                  <a:pt x="2805" y="4553"/>
                  <a:pt x="2870" y="4781"/>
                  <a:pt x="2984" y="4976"/>
                </a:cubicBezTo>
                <a:cubicBezTo>
                  <a:pt x="3131" y="5211"/>
                  <a:pt x="2814" y="5561"/>
                  <a:pt x="2651" y="5179"/>
                </a:cubicBezTo>
                <a:cubicBezTo>
                  <a:pt x="2496" y="4805"/>
                  <a:pt x="2578" y="4504"/>
                  <a:pt x="2431" y="4423"/>
                </a:cubicBezTo>
                <a:cubicBezTo>
                  <a:pt x="2293" y="4350"/>
                  <a:pt x="2098" y="4618"/>
                  <a:pt x="2017" y="4821"/>
                </a:cubicBezTo>
                <a:cubicBezTo>
                  <a:pt x="1936" y="5033"/>
                  <a:pt x="1627" y="5252"/>
                  <a:pt x="1570" y="5033"/>
                </a:cubicBezTo>
                <a:cubicBezTo>
                  <a:pt x="1521" y="4813"/>
                  <a:pt x="1919" y="4423"/>
                  <a:pt x="1805" y="4187"/>
                </a:cubicBezTo>
                <a:cubicBezTo>
                  <a:pt x="1700" y="3951"/>
                  <a:pt x="1456" y="4090"/>
                  <a:pt x="1228" y="4366"/>
                </a:cubicBezTo>
                <a:cubicBezTo>
                  <a:pt x="1001" y="4642"/>
                  <a:pt x="472" y="4959"/>
                  <a:pt x="700" y="4504"/>
                </a:cubicBezTo>
                <a:cubicBezTo>
                  <a:pt x="927" y="4049"/>
                  <a:pt x="1407" y="3846"/>
                  <a:pt x="1301" y="3748"/>
                </a:cubicBezTo>
                <a:cubicBezTo>
                  <a:pt x="1196" y="3643"/>
                  <a:pt x="139" y="4106"/>
                  <a:pt x="74" y="4041"/>
                </a:cubicBezTo>
                <a:cubicBezTo>
                  <a:pt x="1" y="3976"/>
                  <a:pt x="9" y="3870"/>
                  <a:pt x="415" y="3618"/>
                </a:cubicBezTo>
                <a:cubicBezTo>
                  <a:pt x="830" y="3358"/>
                  <a:pt x="1220" y="3334"/>
                  <a:pt x="1114" y="3212"/>
                </a:cubicBezTo>
                <a:cubicBezTo>
                  <a:pt x="1017" y="3090"/>
                  <a:pt x="163" y="3228"/>
                  <a:pt x="171" y="3082"/>
                </a:cubicBezTo>
                <a:cubicBezTo>
                  <a:pt x="180" y="2943"/>
                  <a:pt x="952" y="2903"/>
                  <a:pt x="1001" y="2667"/>
                </a:cubicBezTo>
                <a:cubicBezTo>
                  <a:pt x="1058" y="2431"/>
                  <a:pt x="456" y="2513"/>
                  <a:pt x="310" y="2244"/>
                </a:cubicBezTo>
                <a:cubicBezTo>
                  <a:pt x="163" y="1976"/>
                  <a:pt x="895" y="2277"/>
                  <a:pt x="1123" y="2122"/>
                </a:cubicBezTo>
                <a:cubicBezTo>
                  <a:pt x="1350" y="1976"/>
                  <a:pt x="1082" y="1927"/>
                  <a:pt x="919" y="1659"/>
                </a:cubicBezTo>
                <a:cubicBezTo>
                  <a:pt x="757" y="1391"/>
                  <a:pt x="741" y="1228"/>
                  <a:pt x="1261" y="1594"/>
                </a:cubicBezTo>
                <a:cubicBezTo>
                  <a:pt x="1781" y="1960"/>
                  <a:pt x="1708" y="1651"/>
                  <a:pt x="1578" y="1301"/>
                </a:cubicBezTo>
                <a:cubicBezTo>
                  <a:pt x="1448" y="960"/>
                  <a:pt x="1310" y="220"/>
                  <a:pt x="1749" y="830"/>
                </a:cubicBezTo>
                <a:cubicBezTo>
                  <a:pt x="2188" y="1439"/>
                  <a:pt x="2106" y="1594"/>
                  <a:pt x="2212" y="1220"/>
                </a:cubicBezTo>
                <a:cubicBezTo>
                  <a:pt x="2318" y="846"/>
                  <a:pt x="2212" y="1"/>
                  <a:pt x="2464" y="407"/>
                </a:cubicBezTo>
                <a:cubicBezTo>
                  <a:pt x="2708" y="805"/>
                  <a:pt x="2448" y="1244"/>
                  <a:pt x="2659" y="1196"/>
                </a:cubicBezTo>
                <a:cubicBezTo>
                  <a:pt x="2870" y="1155"/>
                  <a:pt x="2968" y="334"/>
                  <a:pt x="3187" y="391"/>
                </a:cubicBezTo>
                <a:cubicBezTo>
                  <a:pt x="3415" y="448"/>
                  <a:pt x="2976" y="1155"/>
                  <a:pt x="3236" y="1220"/>
                </a:cubicBezTo>
                <a:cubicBezTo>
                  <a:pt x="3496" y="1293"/>
                  <a:pt x="3708" y="805"/>
                  <a:pt x="3960" y="472"/>
                </a:cubicBezTo>
                <a:cubicBezTo>
                  <a:pt x="4212" y="139"/>
                  <a:pt x="4179" y="797"/>
                  <a:pt x="3952" y="1065"/>
                </a:cubicBezTo>
                <a:cubicBezTo>
                  <a:pt x="3716" y="1334"/>
                  <a:pt x="3407" y="1700"/>
                  <a:pt x="3781" y="1732"/>
                </a:cubicBezTo>
                <a:cubicBezTo>
                  <a:pt x="4155" y="1773"/>
                  <a:pt x="4309" y="2171"/>
                  <a:pt x="4130" y="2537"/>
                </a:cubicBezTo>
                <a:cubicBezTo>
                  <a:pt x="3952" y="2911"/>
                  <a:pt x="4317" y="3577"/>
                  <a:pt x="3984" y="4155"/>
                </a:cubicBezTo>
                <a:cubicBezTo>
                  <a:pt x="3984" y="4155"/>
                  <a:pt x="3935" y="4488"/>
                  <a:pt x="3586" y="4277"/>
                </a:cubicBezTo>
                <a:cubicBezTo>
                  <a:pt x="3529" y="4195"/>
                  <a:pt x="3472" y="4114"/>
                  <a:pt x="3391" y="4065"/>
                </a:cubicBezTo>
                <a:cubicBezTo>
                  <a:pt x="3415" y="4260"/>
                  <a:pt x="3610" y="4520"/>
                  <a:pt x="3757" y="4894"/>
                </a:cubicBezTo>
                <a:cubicBezTo>
                  <a:pt x="4000" y="5463"/>
                  <a:pt x="3366" y="5130"/>
                  <a:pt x="3066" y="466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1"/>
          <p:cNvSpPr/>
          <p:nvPr/>
        </p:nvSpPr>
        <p:spPr>
          <a:xfrm>
            <a:off x="6024033" y="3625832"/>
            <a:ext cx="38475" cy="21381"/>
          </a:xfrm>
          <a:custGeom>
            <a:avLst/>
            <a:gdLst/>
            <a:ahLst/>
            <a:cxnLst/>
            <a:rect l="l" t="t" r="r" b="b"/>
            <a:pathLst>
              <a:path w="1350" h="757" extrusionOk="0">
                <a:moveTo>
                  <a:pt x="269" y="179"/>
                </a:moveTo>
                <a:lnTo>
                  <a:pt x="293" y="187"/>
                </a:lnTo>
                <a:lnTo>
                  <a:pt x="309" y="253"/>
                </a:lnTo>
                <a:lnTo>
                  <a:pt x="269" y="179"/>
                </a:lnTo>
                <a:close/>
                <a:moveTo>
                  <a:pt x="1057" y="1"/>
                </a:moveTo>
                <a:lnTo>
                  <a:pt x="138" y="122"/>
                </a:lnTo>
                <a:lnTo>
                  <a:pt x="90" y="253"/>
                </a:lnTo>
                <a:lnTo>
                  <a:pt x="25" y="244"/>
                </a:lnTo>
                <a:lnTo>
                  <a:pt x="49" y="399"/>
                </a:lnTo>
                <a:lnTo>
                  <a:pt x="0" y="464"/>
                </a:lnTo>
                <a:lnTo>
                  <a:pt x="82" y="570"/>
                </a:lnTo>
                <a:lnTo>
                  <a:pt x="49" y="675"/>
                </a:lnTo>
                <a:lnTo>
                  <a:pt x="73" y="659"/>
                </a:lnTo>
                <a:lnTo>
                  <a:pt x="179" y="675"/>
                </a:lnTo>
                <a:lnTo>
                  <a:pt x="220" y="757"/>
                </a:lnTo>
                <a:lnTo>
                  <a:pt x="1130" y="626"/>
                </a:lnTo>
                <a:lnTo>
                  <a:pt x="1163" y="586"/>
                </a:lnTo>
                <a:lnTo>
                  <a:pt x="1277" y="578"/>
                </a:lnTo>
                <a:lnTo>
                  <a:pt x="1293" y="423"/>
                </a:lnTo>
                <a:lnTo>
                  <a:pt x="1350" y="391"/>
                </a:lnTo>
                <a:lnTo>
                  <a:pt x="1293" y="253"/>
                </a:lnTo>
                <a:lnTo>
                  <a:pt x="1325" y="171"/>
                </a:lnTo>
                <a:lnTo>
                  <a:pt x="1220" y="114"/>
                </a:lnTo>
                <a:lnTo>
                  <a:pt x="1203" y="17"/>
                </a:lnTo>
                <a:lnTo>
                  <a:pt x="1081" y="33"/>
                </a:lnTo>
                <a:lnTo>
                  <a:pt x="1057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6030275" y="3641451"/>
            <a:ext cx="28300" cy="6214"/>
          </a:xfrm>
          <a:custGeom>
            <a:avLst/>
            <a:gdLst/>
            <a:ahLst/>
            <a:cxnLst/>
            <a:rect l="l" t="t" r="r" b="b"/>
            <a:pathLst>
              <a:path w="993" h="220" extrusionOk="0">
                <a:moveTo>
                  <a:pt x="993" y="0"/>
                </a:moveTo>
                <a:lnTo>
                  <a:pt x="82" y="130"/>
                </a:lnTo>
                <a:lnTo>
                  <a:pt x="1" y="220"/>
                </a:lnTo>
                <a:lnTo>
                  <a:pt x="17" y="220"/>
                </a:lnTo>
                <a:lnTo>
                  <a:pt x="911" y="90"/>
                </a:lnTo>
                <a:lnTo>
                  <a:pt x="993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6028422" y="3625606"/>
            <a:ext cx="27360" cy="5536"/>
          </a:xfrm>
          <a:custGeom>
            <a:avLst/>
            <a:gdLst/>
            <a:ahLst/>
            <a:cxnLst/>
            <a:rect l="l" t="t" r="r" b="b"/>
            <a:pathLst>
              <a:path w="960" h="196" extrusionOk="0">
                <a:moveTo>
                  <a:pt x="911" y="0"/>
                </a:moveTo>
                <a:lnTo>
                  <a:pt x="1" y="130"/>
                </a:lnTo>
                <a:lnTo>
                  <a:pt x="49" y="195"/>
                </a:lnTo>
                <a:lnTo>
                  <a:pt x="66" y="195"/>
                </a:lnTo>
                <a:lnTo>
                  <a:pt x="960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6034464" y="3637779"/>
            <a:ext cx="26419" cy="7824"/>
          </a:xfrm>
          <a:custGeom>
            <a:avLst/>
            <a:gdLst/>
            <a:ahLst/>
            <a:cxnLst/>
            <a:rect l="l" t="t" r="r" b="b"/>
            <a:pathLst>
              <a:path w="927" h="277" extrusionOk="0">
                <a:moveTo>
                  <a:pt x="927" y="0"/>
                </a:moveTo>
                <a:lnTo>
                  <a:pt x="16" y="122"/>
                </a:lnTo>
                <a:lnTo>
                  <a:pt x="0" y="277"/>
                </a:lnTo>
                <a:lnTo>
                  <a:pt x="16" y="277"/>
                </a:lnTo>
                <a:lnTo>
                  <a:pt x="911" y="147"/>
                </a:lnTo>
                <a:lnTo>
                  <a:pt x="92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/>
          <p:nvPr/>
        </p:nvSpPr>
        <p:spPr>
          <a:xfrm>
            <a:off x="6034921" y="3637073"/>
            <a:ext cx="27816" cy="4406"/>
          </a:xfrm>
          <a:custGeom>
            <a:avLst/>
            <a:gdLst/>
            <a:ahLst/>
            <a:cxnLst/>
            <a:rect l="l" t="t" r="r" b="b"/>
            <a:pathLst>
              <a:path w="976" h="156" extrusionOk="0">
                <a:moveTo>
                  <a:pt x="976" y="1"/>
                </a:moveTo>
                <a:lnTo>
                  <a:pt x="65" y="123"/>
                </a:lnTo>
                <a:lnTo>
                  <a:pt x="0" y="155"/>
                </a:lnTo>
                <a:lnTo>
                  <a:pt x="17" y="155"/>
                </a:lnTo>
                <a:lnTo>
                  <a:pt x="919" y="25"/>
                </a:lnTo>
                <a:lnTo>
                  <a:pt x="976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1"/>
          <p:cNvSpPr/>
          <p:nvPr/>
        </p:nvSpPr>
        <p:spPr>
          <a:xfrm>
            <a:off x="6034464" y="3633401"/>
            <a:ext cx="27588" cy="7626"/>
          </a:xfrm>
          <a:custGeom>
            <a:avLst/>
            <a:gdLst/>
            <a:ahLst/>
            <a:cxnLst/>
            <a:rect l="l" t="t" r="r" b="b"/>
            <a:pathLst>
              <a:path w="968" h="270" extrusionOk="0">
                <a:moveTo>
                  <a:pt x="911" y="1"/>
                </a:moveTo>
                <a:lnTo>
                  <a:pt x="0" y="123"/>
                </a:lnTo>
                <a:lnTo>
                  <a:pt x="57" y="269"/>
                </a:lnTo>
                <a:lnTo>
                  <a:pt x="73" y="261"/>
                </a:lnTo>
                <a:lnTo>
                  <a:pt x="967" y="139"/>
                </a:lnTo>
                <a:lnTo>
                  <a:pt x="911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1"/>
          <p:cNvSpPr/>
          <p:nvPr/>
        </p:nvSpPr>
        <p:spPr>
          <a:xfrm>
            <a:off x="6035149" y="3630436"/>
            <a:ext cx="26676" cy="5762"/>
          </a:xfrm>
          <a:custGeom>
            <a:avLst/>
            <a:gdLst/>
            <a:ahLst/>
            <a:cxnLst/>
            <a:rect l="l" t="t" r="r" b="b"/>
            <a:pathLst>
              <a:path w="936" h="204" extrusionOk="0">
                <a:moveTo>
                  <a:pt x="935" y="0"/>
                </a:moveTo>
                <a:lnTo>
                  <a:pt x="25" y="130"/>
                </a:lnTo>
                <a:lnTo>
                  <a:pt x="0" y="203"/>
                </a:lnTo>
                <a:lnTo>
                  <a:pt x="9" y="203"/>
                </a:lnTo>
                <a:lnTo>
                  <a:pt x="911" y="81"/>
                </a:lnTo>
                <a:lnTo>
                  <a:pt x="935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1"/>
          <p:cNvSpPr/>
          <p:nvPr/>
        </p:nvSpPr>
        <p:spPr>
          <a:xfrm>
            <a:off x="6032612" y="3629277"/>
            <a:ext cx="28985" cy="6468"/>
          </a:xfrm>
          <a:custGeom>
            <a:avLst/>
            <a:gdLst/>
            <a:ahLst/>
            <a:cxnLst/>
            <a:rect l="l" t="t" r="r" b="b"/>
            <a:pathLst>
              <a:path w="1017" h="229" extrusionOk="0">
                <a:moveTo>
                  <a:pt x="911" y="0"/>
                </a:moveTo>
                <a:lnTo>
                  <a:pt x="0" y="131"/>
                </a:lnTo>
                <a:lnTo>
                  <a:pt x="106" y="196"/>
                </a:lnTo>
                <a:lnTo>
                  <a:pt x="138" y="228"/>
                </a:lnTo>
                <a:lnTo>
                  <a:pt x="1016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1"/>
          <p:cNvSpPr/>
          <p:nvPr/>
        </p:nvSpPr>
        <p:spPr>
          <a:xfrm>
            <a:off x="6032612" y="3625832"/>
            <a:ext cx="26419" cy="6214"/>
          </a:xfrm>
          <a:custGeom>
            <a:avLst/>
            <a:gdLst/>
            <a:ahLst/>
            <a:cxnLst/>
            <a:rect l="l" t="t" r="r" b="b"/>
            <a:pathLst>
              <a:path w="927" h="220" extrusionOk="0">
                <a:moveTo>
                  <a:pt x="911" y="1"/>
                </a:moveTo>
                <a:lnTo>
                  <a:pt x="0" y="131"/>
                </a:lnTo>
                <a:lnTo>
                  <a:pt x="16" y="220"/>
                </a:lnTo>
                <a:lnTo>
                  <a:pt x="24" y="220"/>
                </a:lnTo>
                <a:lnTo>
                  <a:pt x="927" y="98"/>
                </a:lnTo>
                <a:lnTo>
                  <a:pt x="91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1"/>
          <p:cNvSpPr/>
          <p:nvPr/>
        </p:nvSpPr>
        <p:spPr>
          <a:xfrm>
            <a:off x="6024261" y="3629729"/>
            <a:ext cx="12768" cy="17936"/>
          </a:xfrm>
          <a:custGeom>
            <a:avLst/>
            <a:gdLst/>
            <a:ahLst/>
            <a:cxnLst/>
            <a:rect l="l" t="t" r="r" b="b"/>
            <a:pathLst>
              <a:path w="448" h="635" extrusionOk="0">
                <a:moveTo>
                  <a:pt x="147" y="1"/>
                </a:moveTo>
                <a:lnTo>
                  <a:pt x="98" y="131"/>
                </a:lnTo>
                <a:lnTo>
                  <a:pt x="33" y="123"/>
                </a:lnTo>
                <a:lnTo>
                  <a:pt x="49" y="277"/>
                </a:lnTo>
                <a:lnTo>
                  <a:pt x="0" y="334"/>
                </a:lnTo>
                <a:lnTo>
                  <a:pt x="90" y="448"/>
                </a:lnTo>
                <a:lnTo>
                  <a:pt x="82" y="537"/>
                </a:lnTo>
                <a:lnTo>
                  <a:pt x="187" y="545"/>
                </a:lnTo>
                <a:lnTo>
                  <a:pt x="220" y="635"/>
                </a:lnTo>
                <a:lnTo>
                  <a:pt x="301" y="545"/>
                </a:lnTo>
                <a:lnTo>
                  <a:pt x="334" y="505"/>
                </a:lnTo>
                <a:lnTo>
                  <a:pt x="366" y="578"/>
                </a:lnTo>
                <a:lnTo>
                  <a:pt x="382" y="423"/>
                </a:lnTo>
                <a:lnTo>
                  <a:pt x="447" y="399"/>
                </a:lnTo>
                <a:lnTo>
                  <a:pt x="391" y="261"/>
                </a:lnTo>
                <a:lnTo>
                  <a:pt x="415" y="180"/>
                </a:lnTo>
                <a:lnTo>
                  <a:pt x="317" y="115"/>
                </a:lnTo>
                <a:lnTo>
                  <a:pt x="301" y="17"/>
                </a:lnTo>
                <a:lnTo>
                  <a:pt x="195" y="66"/>
                </a:lnTo>
                <a:lnTo>
                  <a:pt x="147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1"/>
          <p:cNvSpPr/>
          <p:nvPr/>
        </p:nvSpPr>
        <p:spPr>
          <a:xfrm>
            <a:off x="6020100" y="3590921"/>
            <a:ext cx="21803" cy="36323"/>
          </a:xfrm>
          <a:custGeom>
            <a:avLst/>
            <a:gdLst/>
            <a:ahLst/>
            <a:cxnLst/>
            <a:rect l="l" t="t" r="r" b="b"/>
            <a:pathLst>
              <a:path w="765" h="1286" extrusionOk="0">
                <a:moveTo>
                  <a:pt x="398" y="1"/>
                </a:moveTo>
                <a:lnTo>
                  <a:pt x="260" y="50"/>
                </a:lnTo>
                <a:lnTo>
                  <a:pt x="179" y="33"/>
                </a:lnTo>
                <a:lnTo>
                  <a:pt x="114" y="115"/>
                </a:lnTo>
                <a:lnTo>
                  <a:pt x="16" y="131"/>
                </a:lnTo>
                <a:lnTo>
                  <a:pt x="33" y="228"/>
                </a:lnTo>
                <a:lnTo>
                  <a:pt x="0" y="261"/>
                </a:lnTo>
                <a:lnTo>
                  <a:pt x="138" y="1171"/>
                </a:lnTo>
                <a:lnTo>
                  <a:pt x="252" y="1212"/>
                </a:lnTo>
                <a:lnTo>
                  <a:pt x="260" y="1269"/>
                </a:lnTo>
                <a:lnTo>
                  <a:pt x="415" y="1245"/>
                </a:lnTo>
                <a:lnTo>
                  <a:pt x="472" y="1285"/>
                </a:lnTo>
                <a:lnTo>
                  <a:pt x="577" y="1212"/>
                </a:lnTo>
                <a:lnTo>
                  <a:pt x="675" y="1212"/>
                </a:lnTo>
                <a:lnTo>
                  <a:pt x="683" y="1123"/>
                </a:lnTo>
                <a:lnTo>
                  <a:pt x="764" y="1090"/>
                </a:lnTo>
                <a:lnTo>
                  <a:pt x="634" y="172"/>
                </a:lnTo>
                <a:lnTo>
                  <a:pt x="593" y="147"/>
                </a:lnTo>
                <a:lnTo>
                  <a:pt x="610" y="90"/>
                </a:lnTo>
                <a:lnTo>
                  <a:pt x="577" y="58"/>
                </a:lnTo>
                <a:lnTo>
                  <a:pt x="423" y="50"/>
                </a:lnTo>
                <a:lnTo>
                  <a:pt x="398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1"/>
          <p:cNvSpPr/>
          <p:nvPr/>
        </p:nvSpPr>
        <p:spPr>
          <a:xfrm>
            <a:off x="6024033" y="3599197"/>
            <a:ext cx="4189" cy="27341"/>
          </a:xfrm>
          <a:custGeom>
            <a:avLst/>
            <a:gdLst/>
            <a:ahLst/>
            <a:cxnLst/>
            <a:rect l="l" t="t" r="r" b="b"/>
            <a:pathLst>
              <a:path w="147" h="968" extrusionOk="0">
                <a:moveTo>
                  <a:pt x="0" y="0"/>
                </a:moveTo>
                <a:lnTo>
                  <a:pt x="0" y="49"/>
                </a:lnTo>
                <a:lnTo>
                  <a:pt x="138" y="968"/>
                </a:lnTo>
                <a:lnTo>
                  <a:pt x="138" y="919"/>
                </a:lnTo>
                <a:lnTo>
                  <a:pt x="147" y="935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1"/>
          <p:cNvSpPr/>
          <p:nvPr/>
        </p:nvSpPr>
        <p:spPr>
          <a:xfrm>
            <a:off x="6035149" y="3593237"/>
            <a:ext cx="6526" cy="28273"/>
          </a:xfrm>
          <a:custGeom>
            <a:avLst/>
            <a:gdLst/>
            <a:ahLst/>
            <a:cxnLst/>
            <a:rect l="l" t="t" r="r" b="b"/>
            <a:pathLst>
              <a:path w="229" h="1001" extrusionOk="0">
                <a:moveTo>
                  <a:pt x="0" y="0"/>
                </a:moveTo>
                <a:lnTo>
                  <a:pt x="139" y="919"/>
                </a:lnTo>
                <a:lnTo>
                  <a:pt x="225" y="982"/>
                </a:lnTo>
                <a:lnTo>
                  <a:pt x="90" y="65"/>
                </a:lnTo>
                <a:lnTo>
                  <a:pt x="0" y="0"/>
                </a:lnTo>
                <a:close/>
                <a:moveTo>
                  <a:pt x="225" y="982"/>
                </a:moveTo>
                <a:lnTo>
                  <a:pt x="228" y="1000"/>
                </a:lnTo>
                <a:lnTo>
                  <a:pt x="228" y="984"/>
                </a:lnTo>
                <a:lnTo>
                  <a:pt x="225" y="982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1"/>
          <p:cNvSpPr/>
          <p:nvPr/>
        </p:nvSpPr>
        <p:spPr>
          <a:xfrm>
            <a:off x="6032840" y="3591147"/>
            <a:ext cx="8350" cy="26663"/>
          </a:xfrm>
          <a:custGeom>
            <a:avLst/>
            <a:gdLst/>
            <a:ahLst/>
            <a:cxnLst/>
            <a:rect l="l" t="t" r="r" b="b"/>
            <a:pathLst>
              <a:path w="293" h="944" extrusionOk="0">
                <a:moveTo>
                  <a:pt x="0" y="1"/>
                </a:moveTo>
                <a:lnTo>
                  <a:pt x="138" y="920"/>
                </a:lnTo>
                <a:lnTo>
                  <a:pt x="285" y="928"/>
                </a:lnTo>
                <a:lnTo>
                  <a:pt x="293" y="944"/>
                </a:lnTo>
                <a:lnTo>
                  <a:pt x="155" y="9"/>
                </a:lnTo>
                <a:lnTo>
                  <a:pt x="0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1"/>
          <p:cNvSpPr/>
          <p:nvPr/>
        </p:nvSpPr>
        <p:spPr>
          <a:xfrm>
            <a:off x="6031216" y="3590017"/>
            <a:ext cx="4874" cy="27793"/>
          </a:xfrm>
          <a:custGeom>
            <a:avLst/>
            <a:gdLst/>
            <a:ahLst/>
            <a:cxnLst/>
            <a:rect l="l" t="t" r="r" b="b"/>
            <a:pathLst>
              <a:path w="171" h="984" extrusionOk="0">
                <a:moveTo>
                  <a:pt x="0" y="0"/>
                </a:moveTo>
                <a:lnTo>
                  <a:pt x="130" y="919"/>
                </a:lnTo>
                <a:lnTo>
                  <a:pt x="163" y="968"/>
                </a:lnTo>
                <a:lnTo>
                  <a:pt x="171" y="984"/>
                </a:lnTo>
                <a:lnTo>
                  <a:pt x="25" y="49"/>
                </a:lnTo>
                <a:lnTo>
                  <a:pt x="0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1"/>
          <p:cNvSpPr/>
          <p:nvPr/>
        </p:nvSpPr>
        <p:spPr>
          <a:xfrm>
            <a:off x="6027511" y="3590469"/>
            <a:ext cx="7894" cy="27341"/>
          </a:xfrm>
          <a:custGeom>
            <a:avLst/>
            <a:gdLst/>
            <a:ahLst/>
            <a:cxnLst/>
            <a:rect l="l" t="t" r="r" b="b"/>
            <a:pathLst>
              <a:path w="277" h="968" extrusionOk="0">
                <a:moveTo>
                  <a:pt x="277" y="911"/>
                </a:moveTo>
                <a:lnTo>
                  <a:pt x="273" y="912"/>
                </a:lnTo>
                <a:lnTo>
                  <a:pt x="277" y="935"/>
                </a:lnTo>
                <a:lnTo>
                  <a:pt x="277" y="911"/>
                </a:lnTo>
                <a:close/>
                <a:moveTo>
                  <a:pt x="138" y="1"/>
                </a:moveTo>
                <a:lnTo>
                  <a:pt x="0" y="49"/>
                </a:lnTo>
                <a:lnTo>
                  <a:pt x="138" y="968"/>
                </a:lnTo>
                <a:lnTo>
                  <a:pt x="273" y="912"/>
                </a:lnTo>
                <a:lnTo>
                  <a:pt x="138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1"/>
          <p:cNvSpPr/>
          <p:nvPr/>
        </p:nvSpPr>
        <p:spPr>
          <a:xfrm>
            <a:off x="6026114" y="3591401"/>
            <a:ext cx="6270" cy="26889"/>
          </a:xfrm>
          <a:custGeom>
            <a:avLst/>
            <a:gdLst/>
            <a:ahLst/>
            <a:cxnLst/>
            <a:rect l="l" t="t" r="r" b="b"/>
            <a:pathLst>
              <a:path w="220" h="952" extrusionOk="0">
                <a:moveTo>
                  <a:pt x="0" y="0"/>
                </a:moveTo>
                <a:lnTo>
                  <a:pt x="130" y="919"/>
                </a:lnTo>
                <a:lnTo>
                  <a:pt x="212" y="935"/>
                </a:lnTo>
                <a:lnTo>
                  <a:pt x="220" y="951"/>
                </a:lnTo>
                <a:lnTo>
                  <a:pt x="82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1"/>
          <p:cNvSpPr/>
          <p:nvPr/>
        </p:nvSpPr>
        <p:spPr>
          <a:xfrm>
            <a:off x="6020785" y="3595977"/>
            <a:ext cx="5814" cy="27369"/>
          </a:xfrm>
          <a:custGeom>
            <a:avLst/>
            <a:gdLst/>
            <a:ahLst/>
            <a:cxnLst/>
            <a:rect l="l" t="t" r="r" b="b"/>
            <a:pathLst>
              <a:path w="204" h="969" extrusionOk="0">
                <a:moveTo>
                  <a:pt x="65" y="1"/>
                </a:moveTo>
                <a:lnTo>
                  <a:pt x="0" y="49"/>
                </a:lnTo>
                <a:lnTo>
                  <a:pt x="139" y="968"/>
                </a:lnTo>
                <a:lnTo>
                  <a:pt x="196" y="919"/>
                </a:lnTo>
                <a:lnTo>
                  <a:pt x="204" y="936"/>
                </a:lnTo>
                <a:lnTo>
                  <a:pt x="65" y="1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1"/>
          <p:cNvSpPr/>
          <p:nvPr/>
        </p:nvSpPr>
        <p:spPr>
          <a:xfrm>
            <a:off x="6023321" y="3590921"/>
            <a:ext cx="5843" cy="28273"/>
          </a:xfrm>
          <a:custGeom>
            <a:avLst/>
            <a:gdLst/>
            <a:ahLst/>
            <a:cxnLst/>
            <a:rect l="l" t="t" r="r" b="b"/>
            <a:pathLst>
              <a:path w="205" h="1001" extrusionOk="0">
                <a:moveTo>
                  <a:pt x="204" y="919"/>
                </a:moveTo>
                <a:lnTo>
                  <a:pt x="202" y="922"/>
                </a:lnTo>
                <a:lnTo>
                  <a:pt x="204" y="936"/>
                </a:lnTo>
                <a:lnTo>
                  <a:pt x="204" y="919"/>
                </a:lnTo>
                <a:close/>
                <a:moveTo>
                  <a:pt x="66" y="1"/>
                </a:moveTo>
                <a:lnTo>
                  <a:pt x="1" y="82"/>
                </a:lnTo>
                <a:lnTo>
                  <a:pt x="139" y="1001"/>
                </a:lnTo>
                <a:lnTo>
                  <a:pt x="202" y="922"/>
                </a:lnTo>
                <a:lnTo>
                  <a:pt x="66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1"/>
          <p:cNvSpPr/>
          <p:nvPr/>
        </p:nvSpPr>
        <p:spPr>
          <a:xfrm>
            <a:off x="6021013" y="3592983"/>
            <a:ext cx="6754" cy="26437"/>
          </a:xfrm>
          <a:custGeom>
            <a:avLst/>
            <a:gdLst/>
            <a:ahLst/>
            <a:cxnLst/>
            <a:rect l="l" t="t" r="r" b="b"/>
            <a:pathLst>
              <a:path w="237" h="936" extrusionOk="0">
                <a:moveTo>
                  <a:pt x="90" y="1"/>
                </a:moveTo>
                <a:lnTo>
                  <a:pt x="1" y="17"/>
                </a:lnTo>
                <a:lnTo>
                  <a:pt x="139" y="928"/>
                </a:lnTo>
                <a:lnTo>
                  <a:pt x="228" y="920"/>
                </a:lnTo>
                <a:lnTo>
                  <a:pt x="236" y="936"/>
                </a:lnTo>
                <a:lnTo>
                  <a:pt x="9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1"/>
          <p:cNvSpPr/>
          <p:nvPr/>
        </p:nvSpPr>
        <p:spPr>
          <a:xfrm>
            <a:off x="6024033" y="3616426"/>
            <a:ext cx="18097" cy="10112"/>
          </a:xfrm>
          <a:custGeom>
            <a:avLst/>
            <a:gdLst/>
            <a:ahLst/>
            <a:cxnLst/>
            <a:rect l="l" t="t" r="r" b="b"/>
            <a:pathLst>
              <a:path w="635" h="358" extrusionOk="0">
                <a:moveTo>
                  <a:pt x="399" y="0"/>
                </a:moveTo>
                <a:lnTo>
                  <a:pt x="260" y="49"/>
                </a:lnTo>
                <a:lnTo>
                  <a:pt x="179" y="25"/>
                </a:lnTo>
                <a:lnTo>
                  <a:pt x="114" y="114"/>
                </a:lnTo>
                <a:lnTo>
                  <a:pt x="25" y="130"/>
                </a:lnTo>
                <a:lnTo>
                  <a:pt x="65" y="212"/>
                </a:lnTo>
                <a:lnTo>
                  <a:pt x="0" y="252"/>
                </a:lnTo>
                <a:lnTo>
                  <a:pt x="130" y="293"/>
                </a:lnTo>
                <a:lnTo>
                  <a:pt x="122" y="350"/>
                </a:lnTo>
                <a:lnTo>
                  <a:pt x="277" y="325"/>
                </a:lnTo>
                <a:lnTo>
                  <a:pt x="342" y="358"/>
                </a:lnTo>
                <a:lnTo>
                  <a:pt x="447" y="285"/>
                </a:lnTo>
                <a:lnTo>
                  <a:pt x="537" y="293"/>
                </a:lnTo>
                <a:lnTo>
                  <a:pt x="553" y="203"/>
                </a:lnTo>
                <a:lnTo>
                  <a:pt x="634" y="171"/>
                </a:lnTo>
                <a:lnTo>
                  <a:pt x="545" y="106"/>
                </a:lnTo>
                <a:lnTo>
                  <a:pt x="504" y="90"/>
                </a:lnTo>
                <a:lnTo>
                  <a:pt x="577" y="57"/>
                </a:lnTo>
                <a:lnTo>
                  <a:pt x="431" y="49"/>
                </a:lnTo>
                <a:lnTo>
                  <a:pt x="399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1"/>
          <p:cNvSpPr/>
          <p:nvPr/>
        </p:nvSpPr>
        <p:spPr>
          <a:xfrm>
            <a:off x="6925289" y="3294179"/>
            <a:ext cx="671004" cy="649776"/>
          </a:xfrm>
          <a:custGeom>
            <a:avLst/>
            <a:gdLst/>
            <a:ahLst/>
            <a:cxnLst/>
            <a:rect l="l" t="t" r="r" b="b"/>
            <a:pathLst>
              <a:path w="23544" h="23005" extrusionOk="0">
                <a:moveTo>
                  <a:pt x="12092" y="0"/>
                </a:moveTo>
                <a:cubicBezTo>
                  <a:pt x="12025" y="0"/>
                  <a:pt x="11959" y="1"/>
                  <a:pt x="11894" y="4"/>
                </a:cubicBezTo>
                <a:cubicBezTo>
                  <a:pt x="9715" y="69"/>
                  <a:pt x="8415" y="280"/>
                  <a:pt x="7325" y="833"/>
                </a:cubicBezTo>
                <a:lnTo>
                  <a:pt x="7334" y="833"/>
                </a:lnTo>
                <a:cubicBezTo>
                  <a:pt x="7334" y="833"/>
                  <a:pt x="4098" y="2272"/>
                  <a:pt x="2578" y="4337"/>
                </a:cubicBezTo>
                <a:cubicBezTo>
                  <a:pt x="1049" y="6401"/>
                  <a:pt x="1" y="8336"/>
                  <a:pt x="66" y="11791"/>
                </a:cubicBezTo>
                <a:cubicBezTo>
                  <a:pt x="139" y="15246"/>
                  <a:pt x="1432" y="17043"/>
                  <a:pt x="2318" y="18409"/>
                </a:cubicBezTo>
                <a:cubicBezTo>
                  <a:pt x="3212" y="19782"/>
                  <a:pt x="4049" y="20034"/>
                  <a:pt x="4431" y="20498"/>
                </a:cubicBezTo>
                <a:cubicBezTo>
                  <a:pt x="4813" y="20953"/>
                  <a:pt x="7252" y="22392"/>
                  <a:pt x="8642" y="22595"/>
                </a:cubicBezTo>
                <a:cubicBezTo>
                  <a:pt x="9938" y="22786"/>
                  <a:pt x="11033" y="23005"/>
                  <a:pt x="12423" y="23005"/>
                </a:cubicBezTo>
                <a:cubicBezTo>
                  <a:pt x="12517" y="23005"/>
                  <a:pt x="12611" y="23004"/>
                  <a:pt x="12707" y="23002"/>
                </a:cubicBezTo>
                <a:cubicBezTo>
                  <a:pt x="14227" y="22969"/>
                  <a:pt x="17341" y="21921"/>
                  <a:pt x="18869" y="20498"/>
                </a:cubicBezTo>
                <a:cubicBezTo>
                  <a:pt x="20389" y="19075"/>
                  <a:pt x="20763" y="18563"/>
                  <a:pt x="21105" y="18018"/>
                </a:cubicBezTo>
                <a:cubicBezTo>
                  <a:pt x="21446" y="17482"/>
                  <a:pt x="22015" y="16669"/>
                  <a:pt x="22462" y="15043"/>
                </a:cubicBezTo>
                <a:cubicBezTo>
                  <a:pt x="22901" y="13417"/>
                  <a:pt x="23544" y="11621"/>
                  <a:pt x="22462" y="8231"/>
                </a:cubicBezTo>
                <a:cubicBezTo>
                  <a:pt x="21373" y="4849"/>
                  <a:pt x="20227" y="3792"/>
                  <a:pt x="18633" y="2442"/>
                </a:cubicBezTo>
                <a:cubicBezTo>
                  <a:pt x="17088" y="1126"/>
                  <a:pt x="14235" y="0"/>
                  <a:pt x="120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1"/>
          <p:cNvSpPr/>
          <p:nvPr/>
        </p:nvSpPr>
        <p:spPr>
          <a:xfrm>
            <a:off x="6925289" y="3292202"/>
            <a:ext cx="671004" cy="652601"/>
          </a:xfrm>
          <a:custGeom>
            <a:avLst/>
            <a:gdLst/>
            <a:ahLst/>
            <a:cxnLst/>
            <a:rect l="l" t="t" r="r" b="b"/>
            <a:pathLst>
              <a:path w="23544" h="23105" extrusionOk="0">
                <a:moveTo>
                  <a:pt x="7334" y="903"/>
                </a:moveTo>
                <a:cubicBezTo>
                  <a:pt x="7334" y="903"/>
                  <a:pt x="4098" y="2342"/>
                  <a:pt x="2578" y="4407"/>
                </a:cubicBezTo>
                <a:cubicBezTo>
                  <a:pt x="1049" y="6471"/>
                  <a:pt x="1" y="8406"/>
                  <a:pt x="66" y="11861"/>
                </a:cubicBezTo>
                <a:cubicBezTo>
                  <a:pt x="139" y="15316"/>
                  <a:pt x="1432" y="17113"/>
                  <a:pt x="2318" y="18479"/>
                </a:cubicBezTo>
                <a:cubicBezTo>
                  <a:pt x="3212" y="19852"/>
                  <a:pt x="4049" y="20104"/>
                  <a:pt x="4431" y="20568"/>
                </a:cubicBezTo>
                <a:cubicBezTo>
                  <a:pt x="4813" y="21023"/>
                  <a:pt x="7252" y="22462"/>
                  <a:pt x="8642" y="22665"/>
                </a:cubicBezTo>
                <a:cubicBezTo>
                  <a:pt x="10024" y="22868"/>
                  <a:pt x="11179" y="23104"/>
                  <a:pt x="12707" y="23072"/>
                </a:cubicBezTo>
                <a:cubicBezTo>
                  <a:pt x="14227" y="23039"/>
                  <a:pt x="17341" y="21991"/>
                  <a:pt x="18869" y="20568"/>
                </a:cubicBezTo>
                <a:cubicBezTo>
                  <a:pt x="20389" y="19145"/>
                  <a:pt x="20763" y="18633"/>
                  <a:pt x="21105" y="18088"/>
                </a:cubicBezTo>
                <a:cubicBezTo>
                  <a:pt x="21446" y="17552"/>
                  <a:pt x="22015" y="16739"/>
                  <a:pt x="22462" y="15113"/>
                </a:cubicBezTo>
                <a:cubicBezTo>
                  <a:pt x="22901" y="13487"/>
                  <a:pt x="23544" y="11691"/>
                  <a:pt x="22462" y="8301"/>
                </a:cubicBezTo>
                <a:cubicBezTo>
                  <a:pt x="21373" y="4919"/>
                  <a:pt x="20227" y="3862"/>
                  <a:pt x="18633" y="2512"/>
                </a:cubicBezTo>
                <a:cubicBezTo>
                  <a:pt x="17040" y="1155"/>
                  <a:pt x="14057" y="0"/>
                  <a:pt x="11894" y="74"/>
                </a:cubicBezTo>
                <a:cubicBezTo>
                  <a:pt x="9715" y="139"/>
                  <a:pt x="8415" y="350"/>
                  <a:pt x="7325" y="903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1"/>
          <p:cNvSpPr/>
          <p:nvPr/>
        </p:nvSpPr>
        <p:spPr>
          <a:xfrm>
            <a:off x="7006144" y="3378066"/>
            <a:ext cx="496783" cy="207827"/>
          </a:xfrm>
          <a:custGeom>
            <a:avLst/>
            <a:gdLst/>
            <a:ahLst/>
            <a:cxnLst/>
            <a:rect l="l" t="t" r="r" b="b"/>
            <a:pathLst>
              <a:path w="17431" h="7358" extrusionOk="0">
                <a:moveTo>
                  <a:pt x="17374" y="7090"/>
                </a:moveTo>
                <a:cubicBezTo>
                  <a:pt x="16796" y="5326"/>
                  <a:pt x="16016" y="3602"/>
                  <a:pt x="14675" y="2285"/>
                </a:cubicBezTo>
                <a:cubicBezTo>
                  <a:pt x="13284" y="936"/>
                  <a:pt x="11390" y="318"/>
                  <a:pt x="9496" y="163"/>
                </a:cubicBezTo>
                <a:cubicBezTo>
                  <a:pt x="7496" y="1"/>
                  <a:pt x="5431" y="472"/>
                  <a:pt x="3757" y="1578"/>
                </a:cubicBezTo>
                <a:cubicBezTo>
                  <a:pt x="1830" y="2846"/>
                  <a:pt x="887" y="4984"/>
                  <a:pt x="74" y="7057"/>
                </a:cubicBezTo>
                <a:cubicBezTo>
                  <a:pt x="1" y="7236"/>
                  <a:pt x="294" y="7317"/>
                  <a:pt x="367" y="7138"/>
                </a:cubicBezTo>
                <a:cubicBezTo>
                  <a:pt x="1163" y="5114"/>
                  <a:pt x="2066" y="3106"/>
                  <a:pt x="3911" y="1838"/>
                </a:cubicBezTo>
                <a:cubicBezTo>
                  <a:pt x="5488" y="757"/>
                  <a:pt x="7456" y="359"/>
                  <a:pt x="9342" y="456"/>
                </a:cubicBezTo>
                <a:cubicBezTo>
                  <a:pt x="11228" y="554"/>
                  <a:pt x="13073" y="1204"/>
                  <a:pt x="14455" y="2505"/>
                </a:cubicBezTo>
                <a:cubicBezTo>
                  <a:pt x="15780" y="3749"/>
                  <a:pt x="16520" y="5480"/>
                  <a:pt x="17081" y="7171"/>
                </a:cubicBezTo>
                <a:cubicBezTo>
                  <a:pt x="17138" y="7358"/>
                  <a:pt x="17430" y="7277"/>
                  <a:pt x="17374" y="709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1"/>
          <p:cNvSpPr/>
          <p:nvPr/>
        </p:nvSpPr>
        <p:spPr>
          <a:xfrm>
            <a:off x="7003835" y="3614590"/>
            <a:ext cx="495615" cy="267282"/>
          </a:xfrm>
          <a:custGeom>
            <a:avLst/>
            <a:gdLst/>
            <a:ahLst/>
            <a:cxnLst/>
            <a:rect l="l" t="t" r="r" b="b"/>
            <a:pathLst>
              <a:path w="17390" h="9463" extrusionOk="0">
                <a:moveTo>
                  <a:pt x="66" y="1846"/>
                </a:moveTo>
                <a:cubicBezTo>
                  <a:pt x="1236" y="5512"/>
                  <a:pt x="4602" y="8829"/>
                  <a:pt x="8528" y="9251"/>
                </a:cubicBezTo>
                <a:cubicBezTo>
                  <a:pt x="10528" y="9463"/>
                  <a:pt x="12414" y="8658"/>
                  <a:pt x="13829" y="7268"/>
                </a:cubicBezTo>
                <a:cubicBezTo>
                  <a:pt x="15723" y="5414"/>
                  <a:pt x="16520" y="2707"/>
                  <a:pt x="17333" y="268"/>
                </a:cubicBezTo>
                <a:cubicBezTo>
                  <a:pt x="17390" y="81"/>
                  <a:pt x="17097" y="0"/>
                  <a:pt x="17040" y="187"/>
                </a:cubicBezTo>
                <a:cubicBezTo>
                  <a:pt x="16243" y="2561"/>
                  <a:pt x="15479" y="5089"/>
                  <a:pt x="13723" y="6951"/>
                </a:cubicBezTo>
                <a:cubicBezTo>
                  <a:pt x="12366" y="8382"/>
                  <a:pt x="10504" y="9121"/>
                  <a:pt x="8528" y="8943"/>
                </a:cubicBezTo>
                <a:cubicBezTo>
                  <a:pt x="4756" y="8609"/>
                  <a:pt x="1472" y="5236"/>
                  <a:pt x="358" y="1764"/>
                </a:cubicBezTo>
                <a:cubicBezTo>
                  <a:pt x="301" y="1577"/>
                  <a:pt x="1" y="1659"/>
                  <a:pt x="66" y="184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1"/>
          <p:cNvSpPr/>
          <p:nvPr/>
        </p:nvSpPr>
        <p:spPr>
          <a:xfrm>
            <a:off x="7148188" y="3443284"/>
            <a:ext cx="34086" cy="43441"/>
          </a:xfrm>
          <a:custGeom>
            <a:avLst/>
            <a:gdLst/>
            <a:ahLst/>
            <a:cxnLst/>
            <a:rect l="l" t="t" r="r" b="b"/>
            <a:pathLst>
              <a:path w="1196" h="1538" extrusionOk="0">
                <a:moveTo>
                  <a:pt x="0" y="700"/>
                </a:moveTo>
                <a:cubicBezTo>
                  <a:pt x="147" y="927"/>
                  <a:pt x="317" y="1139"/>
                  <a:pt x="488" y="1350"/>
                </a:cubicBezTo>
                <a:cubicBezTo>
                  <a:pt x="537" y="1415"/>
                  <a:pt x="586" y="1480"/>
                  <a:pt x="643" y="1537"/>
                </a:cubicBezTo>
                <a:cubicBezTo>
                  <a:pt x="1090" y="1236"/>
                  <a:pt x="1082" y="1041"/>
                  <a:pt x="1130" y="692"/>
                </a:cubicBezTo>
                <a:cubicBezTo>
                  <a:pt x="1195" y="310"/>
                  <a:pt x="781" y="1"/>
                  <a:pt x="8" y="700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1"/>
          <p:cNvSpPr/>
          <p:nvPr/>
        </p:nvSpPr>
        <p:spPr>
          <a:xfrm>
            <a:off x="7077736" y="3409079"/>
            <a:ext cx="88777" cy="113912"/>
          </a:xfrm>
          <a:custGeom>
            <a:avLst/>
            <a:gdLst/>
            <a:ahLst/>
            <a:cxnLst/>
            <a:rect l="l" t="t" r="r" b="b"/>
            <a:pathLst>
              <a:path w="3115" h="4033" extrusionOk="0">
                <a:moveTo>
                  <a:pt x="2960" y="2561"/>
                </a:moveTo>
                <a:cubicBezTo>
                  <a:pt x="2789" y="2350"/>
                  <a:pt x="2619" y="2138"/>
                  <a:pt x="2472" y="1911"/>
                </a:cubicBezTo>
                <a:cubicBezTo>
                  <a:pt x="2375" y="2000"/>
                  <a:pt x="2261" y="2114"/>
                  <a:pt x="2147" y="2244"/>
                </a:cubicBezTo>
                <a:cubicBezTo>
                  <a:pt x="1172" y="3366"/>
                  <a:pt x="903" y="3260"/>
                  <a:pt x="724" y="3146"/>
                </a:cubicBezTo>
                <a:cubicBezTo>
                  <a:pt x="546" y="3033"/>
                  <a:pt x="1245" y="2065"/>
                  <a:pt x="1562" y="1496"/>
                </a:cubicBezTo>
                <a:cubicBezTo>
                  <a:pt x="1879" y="927"/>
                  <a:pt x="2123" y="960"/>
                  <a:pt x="2009" y="480"/>
                </a:cubicBezTo>
                <a:cubicBezTo>
                  <a:pt x="1895" y="0"/>
                  <a:pt x="1204" y="252"/>
                  <a:pt x="790" y="748"/>
                </a:cubicBezTo>
                <a:cubicBezTo>
                  <a:pt x="367" y="1244"/>
                  <a:pt x="302" y="2325"/>
                  <a:pt x="294" y="2626"/>
                </a:cubicBezTo>
                <a:cubicBezTo>
                  <a:pt x="277" y="2935"/>
                  <a:pt x="1" y="3276"/>
                  <a:pt x="1" y="3276"/>
                </a:cubicBezTo>
                <a:cubicBezTo>
                  <a:pt x="50" y="3512"/>
                  <a:pt x="570" y="4033"/>
                  <a:pt x="643" y="3951"/>
                </a:cubicBezTo>
                <a:cubicBezTo>
                  <a:pt x="724" y="3862"/>
                  <a:pt x="1895" y="3439"/>
                  <a:pt x="2732" y="2984"/>
                </a:cubicBezTo>
                <a:cubicBezTo>
                  <a:pt x="2887" y="2894"/>
                  <a:pt x="3009" y="2821"/>
                  <a:pt x="3115" y="2748"/>
                </a:cubicBezTo>
                <a:cubicBezTo>
                  <a:pt x="3058" y="2691"/>
                  <a:pt x="3001" y="2626"/>
                  <a:pt x="2952" y="2561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1"/>
          <p:cNvSpPr/>
          <p:nvPr/>
        </p:nvSpPr>
        <p:spPr>
          <a:xfrm>
            <a:off x="7317791" y="3417101"/>
            <a:ext cx="115624" cy="99931"/>
          </a:xfrm>
          <a:custGeom>
            <a:avLst/>
            <a:gdLst/>
            <a:ahLst/>
            <a:cxnLst/>
            <a:rect l="l" t="t" r="r" b="b"/>
            <a:pathLst>
              <a:path w="4057" h="3538" extrusionOk="0">
                <a:moveTo>
                  <a:pt x="4016" y="2651"/>
                </a:moveTo>
                <a:cubicBezTo>
                  <a:pt x="4016" y="2651"/>
                  <a:pt x="3658" y="2391"/>
                  <a:pt x="3561" y="2098"/>
                </a:cubicBezTo>
                <a:cubicBezTo>
                  <a:pt x="3471" y="1814"/>
                  <a:pt x="3114" y="789"/>
                  <a:pt x="2577" y="424"/>
                </a:cubicBezTo>
                <a:cubicBezTo>
                  <a:pt x="2041" y="58"/>
                  <a:pt x="1317" y="1"/>
                  <a:pt x="1333" y="497"/>
                </a:cubicBezTo>
                <a:cubicBezTo>
                  <a:pt x="1350" y="993"/>
                  <a:pt x="1577" y="887"/>
                  <a:pt x="2032" y="1358"/>
                </a:cubicBezTo>
                <a:cubicBezTo>
                  <a:pt x="2496" y="1822"/>
                  <a:pt x="3431" y="2562"/>
                  <a:pt x="3284" y="2716"/>
                </a:cubicBezTo>
                <a:cubicBezTo>
                  <a:pt x="3146" y="2879"/>
                  <a:pt x="2919" y="3049"/>
                  <a:pt x="1675" y="2236"/>
                </a:cubicBezTo>
                <a:cubicBezTo>
                  <a:pt x="431" y="1424"/>
                  <a:pt x="0" y="1895"/>
                  <a:pt x="179" y="2293"/>
                </a:cubicBezTo>
                <a:cubicBezTo>
                  <a:pt x="350" y="2700"/>
                  <a:pt x="382" y="2887"/>
                  <a:pt x="1309" y="3098"/>
                </a:cubicBezTo>
                <a:cubicBezTo>
                  <a:pt x="2244" y="3318"/>
                  <a:pt x="3479" y="3407"/>
                  <a:pt x="3577" y="3472"/>
                </a:cubicBezTo>
                <a:cubicBezTo>
                  <a:pt x="3675" y="3537"/>
                  <a:pt x="4057" y="2895"/>
                  <a:pt x="4032" y="2651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1"/>
          <p:cNvSpPr/>
          <p:nvPr/>
        </p:nvSpPr>
        <p:spPr>
          <a:xfrm>
            <a:off x="7112049" y="3574849"/>
            <a:ext cx="85500" cy="90045"/>
          </a:xfrm>
          <a:custGeom>
            <a:avLst/>
            <a:gdLst/>
            <a:ahLst/>
            <a:cxnLst/>
            <a:rect l="l" t="t" r="r" b="b"/>
            <a:pathLst>
              <a:path w="3000" h="3188" extrusionOk="0">
                <a:moveTo>
                  <a:pt x="252" y="1334"/>
                </a:moveTo>
                <a:cubicBezTo>
                  <a:pt x="252" y="1334"/>
                  <a:pt x="1130" y="757"/>
                  <a:pt x="1358" y="627"/>
                </a:cubicBezTo>
                <a:cubicBezTo>
                  <a:pt x="1585" y="489"/>
                  <a:pt x="2268" y="1"/>
                  <a:pt x="2496" y="261"/>
                </a:cubicBezTo>
                <a:cubicBezTo>
                  <a:pt x="2723" y="521"/>
                  <a:pt x="2756" y="838"/>
                  <a:pt x="2032" y="1245"/>
                </a:cubicBezTo>
                <a:cubicBezTo>
                  <a:pt x="1309" y="1651"/>
                  <a:pt x="675" y="1822"/>
                  <a:pt x="1130" y="1911"/>
                </a:cubicBezTo>
                <a:cubicBezTo>
                  <a:pt x="1577" y="1992"/>
                  <a:pt x="2789" y="2179"/>
                  <a:pt x="2894" y="2431"/>
                </a:cubicBezTo>
                <a:cubicBezTo>
                  <a:pt x="3000" y="2692"/>
                  <a:pt x="2959" y="3188"/>
                  <a:pt x="2293" y="3074"/>
                </a:cubicBezTo>
                <a:cubicBezTo>
                  <a:pt x="1626" y="2952"/>
                  <a:pt x="618" y="2407"/>
                  <a:pt x="333" y="2358"/>
                </a:cubicBezTo>
                <a:cubicBezTo>
                  <a:pt x="49" y="2310"/>
                  <a:pt x="0" y="1488"/>
                  <a:pt x="244" y="1326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1"/>
          <p:cNvSpPr/>
          <p:nvPr/>
        </p:nvSpPr>
        <p:spPr>
          <a:xfrm>
            <a:off x="7319644" y="3620550"/>
            <a:ext cx="29668" cy="33781"/>
          </a:xfrm>
          <a:custGeom>
            <a:avLst/>
            <a:gdLst/>
            <a:ahLst/>
            <a:cxnLst/>
            <a:rect l="l" t="t" r="r" b="b"/>
            <a:pathLst>
              <a:path w="1041" h="1196" extrusionOk="0">
                <a:moveTo>
                  <a:pt x="772" y="179"/>
                </a:moveTo>
                <a:cubicBezTo>
                  <a:pt x="772" y="179"/>
                  <a:pt x="764" y="171"/>
                  <a:pt x="764" y="163"/>
                </a:cubicBezTo>
                <a:cubicBezTo>
                  <a:pt x="724" y="106"/>
                  <a:pt x="683" y="57"/>
                  <a:pt x="642" y="1"/>
                </a:cubicBezTo>
                <a:cubicBezTo>
                  <a:pt x="325" y="163"/>
                  <a:pt x="65" y="342"/>
                  <a:pt x="41" y="464"/>
                </a:cubicBezTo>
                <a:cubicBezTo>
                  <a:pt x="0" y="732"/>
                  <a:pt x="171" y="1196"/>
                  <a:pt x="797" y="911"/>
                </a:cubicBezTo>
                <a:cubicBezTo>
                  <a:pt x="878" y="870"/>
                  <a:pt x="959" y="830"/>
                  <a:pt x="1041" y="781"/>
                </a:cubicBezTo>
                <a:cubicBezTo>
                  <a:pt x="1008" y="683"/>
                  <a:pt x="959" y="594"/>
                  <a:pt x="927" y="496"/>
                </a:cubicBezTo>
                <a:cubicBezTo>
                  <a:pt x="919" y="488"/>
                  <a:pt x="919" y="488"/>
                  <a:pt x="919" y="480"/>
                </a:cubicBezTo>
                <a:cubicBezTo>
                  <a:pt x="878" y="383"/>
                  <a:pt x="837" y="285"/>
                  <a:pt x="781" y="196"/>
                </a:cubicBezTo>
                <a:cubicBezTo>
                  <a:pt x="781" y="196"/>
                  <a:pt x="781" y="188"/>
                  <a:pt x="772" y="179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1"/>
          <p:cNvSpPr/>
          <p:nvPr/>
        </p:nvSpPr>
        <p:spPr>
          <a:xfrm>
            <a:off x="7312461" y="3564286"/>
            <a:ext cx="87609" cy="78323"/>
          </a:xfrm>
          <a:custGeom>
            <a:avLst/>
            <a:gdLst/>
            <a:ahLst/>
            <a:cxnLst/>
            <a:rect l="l" t="t" r="r" b="b"/>
            <a:pathLst>
              <a:path w="3074" h="2773" extrusionOk="0">
                <a:moveTo>
                  <a:pt x="2634" y="732"/>
                </a:moveTo>
                <a:cubicBezTo>
                  <a:pt x="2634" y="732"/>
                  <a:pt x="1626" y="424"/>
                  <a:pt x="1366" y="350"/>
                </a:cubicBezTo>
                <a:cubicBezTo>
                  <a:pt x="1114" y="285"/>
                  <a:pt x="325" y="1"/>
                  <a:pt x="163" y="302"/>
                </a:cubicBezTo>
                <a:cubicBezTo>
                  <a:pt x="0" y="611"/>
                  <a:pt x="49" y="919"/>
                  <a:pt x="862" y="1115"/>
                </a:cubicBezTo>
                <a:cubicBezTo>
                  <a:pt x="1675" y="1310"/>
                  <a:pt x="2333" y="1310"/>
                  <a:pt x="1911" y="1505"/>
                </a:cubicBezTo>
                <a:cubicBezTo>
                  <a:pt x="1683" y="1610"/>
                  <a:pt x="1260" y="1797"/>
                  <a:pt x="902" y="1993"/>
                </a:cubicBezTo>
                <a:cubicBezTo>
                  <a:pt x="943" y="2049"/>
                  <a:pt x="984" y="2098"/>
                  <a:pt x="1024" y="2155"/>
                </a:cubicBezTo>
                <a:cubicBezTo>
                  <a:pt x="1024" y="2163"/>
                  <a:pt x="1024" y="2163"/>
                  <a:pt x="1033" y="2171"/>
                </a:cubicBezTo>
                <a:cubicBezTo>
                  <a:pt x="1033" y="2171"/>
                  <a:pt x="1033" y="2171"/>
                  <a:pt x="1033" y="2171"/>
                </a:cubicBezTo>
                <a:cubicBezTo>
                  <a:pt x="1033" y="2180"/>
                  <a:pt x="1033" y="2180"/>
                  <a:pt x="1041" y="2180"/>
                </a:cubicBezTo>
                <a:cubicBezTo>
                  <a:pt x="1041" y="2188"/>
                  <a:pt x="1041" y="2188"/>
                  <a:pt x="1041" y="2188"/>
                </a:cubicBezTo>
                <a:cubicBezTo>
                  <a:pt x="1098" y="2277"/>
                  <a:pt x="1138" y="2375"/>
                  <a:pt x="1179" y="2472"/>
                </a:cubicBezTo>
                <a:cubicBezTo>
                  <a:pt x="1179" y="2472"/>
                  <a:pt x="1179" y="2472"/>
                  <a:pt x="1179" y="2472"/>
                </a:cubicBezTo>
                <a:cubicBezTo>
                  <a:pt x="1220" y="2570"/>
                  <a:pt x="1268" y="2667"/>
                  <a:pt x="1301" y="2773"/>
                </a:cubicBezTo>
                <a:cubicBezTo>
                  <a:pt x="1894" y="2432"/>
                  <a:pt x="2577" y="1830"/>
                  <a:pt x="2805" y="1724"/>
                </a:cubicBezTo>
                <a:cubicBezTo>
                  <a:pt x="3073" y="1610"/>
                  <a:pt x="2927" y="822"/>
                  <a:pt x="2650" y="732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1"/>
          <p:cNvSpPr/>
          <p:nvPr/>
        </p:nvSpPr>
        <p:spPr>
          <a:xfrm>
            <a:off x="7063856" y="3735818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825" cap="flat" cmpd="sng">
            <a:solidFill>
              <a:srgbClr val="F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1"/>
          <p:cNvSpPr/>
          <p:nvPr/>
        </p:nvSpPr>
        <p:spPr>
          <a:xfrm>
            <a:off x="7063856" y="3713532"/>
            <a:ext cx="137655" cy="132751"/>
          </a:xfrm>
          <a:custGeom>
            <a:avLst/>
            <a:gdLst/>
            <a:ahLst/>
            <a:cxnLst/>
            <a:rect l="l" t="t" r="r" b="b"/>
            <a:pathLst>
              <a:path w="4830" h="4700" extrusionOk="0">
                <a:moveTo>
                  <a:pt x="0" y="789"/>
                </a:moveTo>
                <a:cubicBezTo>
                  <a:pt x="0" y="789"/>
                  <a:pt x="529" y="1651"/>
                  <a:pt x="699" y="2326"/>
                </a:cubicBezTo>
                <a:cubicBezTo>
                  <a:pt x="862" y="3001"/>
                  <a:pt x="1000" y="4269"/>
                  <a:pt x="1520" y="4488"/>
                </a:cubicBezTo>
                <a:cubicBezTo>
                  <a:pt x="2041" y="4700"/>
                  <a:pt x="2333" y="4448"/>
                  <a:pt x="2301" y="4131"/>
                </a:cubicBezTo>
                <a:cubicBezTo>
                  <a:pt x="2260" y="3814"/>
                  <a:pt x="1333" y="2277"/>
                  <a:pt x="1293" y="1960"/>
                </a:cubicBezTo>
                <a:cubicBezTo>
                  <a:pt x="1252" y="1643"/>
                  <a:pt x="472" y="724"/>
                  <a:pt x="1447" y="1220"/>
                </a:cubicBezTo>
                <a:cubicBezTo>
                  <a:pt x="2423" y="1716"/>
                  <a:pt x="3504" y="3001"/>
                  <a:pt x="3894" y="2952"/>
                </a:cubicBezTo>
                <a:cubicBezTo>
                  <a:pt x="4293" y="2895"/>
                  <a:pt x="4829" y="2261"/>
                  <a:pt x="4154" y="1667"/>
                </a:cubicBezTo>
                <a:cubicBezTo>
                  <a:pt x="3480" y="1066"/>
                  <a:pt x="2764" y="968"/>
                  <a:pt x="2106" y="789"/>
                </a:cubicBezTo>
                <a:cubicBezTo>
                  <a:pt x="1447" y="611"/>
                  <a:pt x="1130" y="131"/>
                  <a:pt x="707" y="66"/>
                </a:cubicBezTo>
                <a:cubicBezTo>
                  <a:pt x="293" y="1"/>
                  <a:pt x="16" y="789"/>
                  <a:pt x="16" y="789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1"/>
          <p:cNvSpPr/>
          <p:nvPr/>
        </p:nvSpPr>
        <p:spPr>
          <a:xfrm>
            <a:off x="7280257" y="3751211"/>
            <a:ext cx="56316" cy="48468"/>
          </a:xfrm>
          <a:custGeom>
            <a:avLst/>
            <a:gdLst/>
            <a:ahLst/>
            <a:cxnLst/>
            <a:rect l="l" t="t" r="r" b="b"/>
            <a:pathLst>
              <a:path w="1976" h="1716" extrusionOk="0">
                <a:moveTo>
                  <a:pt x="1406" y="0"/>
                </a:moveTo>
                <a:cubicBezTo>
                  <a:pt x="1179" y="81"/>
                  <a:pt x="951" y="203"/>
                  <a:pt x="724" y="366"/>
                </a:cubicBezTo>
                <a:cubicBezTo>
                  <a:pt x="0" y="903"/>
                  <a:pt x="472" y="1585"/>
                  <a:pt x="854" y="1667"/>
                </a:cubicBezTo>
                <a:cubicBezTo>
                  <a:pt x="1057" y="1715"/>
                  <a:pt x="1480" y="1423"/>
                  <a:pt x="1976" y="1065"/>
                </a:cubicBezTo>
                <a:cubicBezTo>
                  <a:pt x="1854" y="675"/>
                  <a:pt x="1683" y="301"/>
                  <a:pt x="1398" y="0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1"/>
          <p:cNvSpPr/>
          <p:nvPr/>
        </p:nvSpPr>
        <p:spPr>
          <a:xfrm>
            <a:off x="7344894" y="3811599"/>
            <a:ext cx="39188" cy="41125"/>
          </a:xfrm>
          <a:custGeom>
            <a:avLst/>
            <a:gdLst/>
            <a:ahLst/>
            <a:cxnLst/>
            <a:rect l="l" t="t" r="r" b="b"/>
            <a:pathLst>
              <a:path w="1375" h="1456" extrusionOk="0">
                <a:moveTo>
                  <a:pt x="1016" y="260"/>
                </a:moveTo>
                <a:cubicBezTo>
                  <a:pt x="870" y="155"/>
                  <a:pt x="724" y="65"/>
                  <a:pt x="553" y="0"/>
                </a:cubicBezTo>
                <a:cubicBezTo>
                  <a:pt x="317" y="382"/>
                  <a:pt x="98" y="724"/>
                  <a:pt x="65" y="862"/>
                </a:cubicBezTo>
                <a:cubicBezTo>
                  <a:pt x="0" y="1171"/>
                  <a:pt x="268" y="1455"/>
                  <a:pt x="805" y="1285"/>
                </a:cubicBezTo>
                <a:cubicBezTo>
                  <a:pt x="1041" y="1211"/>
                  <a:pt x="1228" y="927"/>
                  <a:pt x="1374" y="577"/>
                </a:cubicBezTo>
                <a:cubicBezTo>
                  <a:pt x="1285" y="488"/>
                  <a:pt x="1187" y="399"/>
                  <a:pt x="1090" y="325"/>
                </a:cubicBezTo>
                <a:cubicBezTo>
                  <a:pt x="1065" y="301"/>
                  <a:pt x="1049" y="285"/>
                  <a:pt x="1025" y="268"/>
                </a:cubicBezTo>
                <a:cubicBezTo>
                  <a:pt x="1008" y="268"/>
                  <a:pt x="1008" y="268"/>
                  <a:pt x="1008" y="260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1"/>
          <p:cNvSpPr/>
          <p:nvPr/>
        </p:nvSpPr>
        <p:spPr>
          <a:xfrm>
            <a:off x="7320099" y="3725254"/>
            <a:ext cx="100804" cy="102671"/>
          </a:xfrm>
          <a:custGeom>
            <a:avLst/>
            <a:gdLst/>
            <a:ahLst/>
            <a:cxnLst/>
            <a:rect l="l" t="t" r="r" b="b"/>
            <a:pathLst>
              <a:path w="3537" h="3635" extrusionOk="0">
                <a:moveTo>
                  <a:pt x="2903" y="25"/>
                </a:moveTo>
                <a:cubicBezTo>
                  <a:pt x="2480" y="41"/>
                  <a:pt x="2114" y="496"/>
                  <a:pt x="1439" y="610"/>
                </a:cubicBezTo>
                <a:cubicBezTo>
                  <a:pt x="976" y="692"/>
                  <a:pt x="496" y="732"/>
                  <a:pt x="0" y="919"/>
                </a:cubicBezTo>
                <a:cubicBezTo>
                  <a:pt x="293" y="1220"/>
                  <a:pt x="464" y="1594"/>
                  <a:pt x="578" y="1984"/>
                </a:cubicBezTo>
                <a:cubicBezTo>
                  <a:pt x="1041" y="1667"/>
                  <a:pt x="1569" y="1293"/>
                  <a:pt x="2057" y="1098"/>
                </a:cubicBezTo>
                <a:cubicBezTo>
                  <a:pt x="3081" y="700"/>
                  <a:pt x="2212" y="1537"/>
                  <a:pt x="2138" y="1846"/>
                </a:cubicBezTo>
                <a:cubicBezTo>
                  <a:pt x="2098" y="2025"/>
                  <a:pt x="1740" y="2569"/>
                  <a:pt x="1423" y="3057"/>
                </a:cubicBezTo>
                <a:cubicBezTo>
                  <a:pt x="1586" y="3122"/>
                  <a:pt x="1740" y="3212"/>
                  <a:pt x="1878" y="3317"/>
                </a:cubicBezTo>
                <a:cubicBezTo>
                  <a:pt x="1886" y="3325"/>
                  <a:pt x="1886" y="3325"/>
                  <a:pt x="1886" y="3325"/>
                </a:cubicBezTo>
                <a:cubicBezTo>
                  <a:pt x="1895" y="3325"/>
                  <a:pt x="1895" y="3325"/>
                  <a:pt x="1895" y="3325"/>
                </a:cubicBezTo>
                <a:cubicBezTo>
                  <a:pt x="1895" y="3334"/>
                  <a:pt x="1903" y="3334"/>
                  <a:pt x="1903" y="3334"/>
                </a:cubicBezTo>
                <a:cubicBezTo>
                  <a:pt x="1919" y="3350"/>
                  <a:pt x="1935" y="3366"/>
                  <a:pt x="1951" y="3382"/>
                </a:cubicBezTo>
                <a:cubicBezTo>
                  <a:pt x="2057" y="3456"/>
                  <a:pt x="2155" y="3545"/>
                  <a:pt x="2244" y="3634"/>
                </a:cubicBezTo>
                <a:cubicBezTo>
                  <a:pt x="2431" y="3187"/>
                  <a:pt x="2569" y="2643"/>
                  <a:pt x="2699" y="2277"/>
                </a:cubicBezTo>
                <a:cubicBezTo>
                  <a:pt x="2927" y="1618"/>
                  <a:pt x="3537" y="813"/>
                  <a:pt x="3537" y="813"/>
                </a:cubicBezTo>
                <a:cubicBezTo>
                  <a:pt x="3537" y="813"/>
                  <a:pt x="3342" y="1"/>
                  <a:pt x="2919" y="25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1"/>
          <p:cNvSpPr/>
          <p:nvPr/>
        </p:nvSpPr>
        <p:spPr>
          <a:xfrm>
            <a:off x="7386362" y="3582673"/>
            <a:ext cx="21802" cy="34685"/>
          </a:xfrm>
          <a:custGeom>
            <a:avLst/>
            <a:gdLst/>
            <a:ahLst/>
            <a:cxnLst/>
            <a:rect l="l" t="t" r="r" b="b"/>
            <a:pathLst>
              <a:path w="765" h="1228" extrusionOk="0">
                <a:moveTo>
                  <a:pt x="57" y="642"/>
                </a:moveTo>
                <a:cubicBezTo>
                  <a:pt x="57" y="642"/>
                  <a:pt x="122" y="1187"/>
                  <a:pt x="382" y="1211"/>
                </a:cubicBezTo>
                <a:cubicBezTo>
                  <a:pt x="634" y="1228"/>
                  <a:pt x="765" y="992"/>
                  <a:pt x="732" y="512"/>
                </a:cubicBezTo>
                <a:cubicBezTo>
                  <a:pt x="691" y="33"/>
                  <a:pt x="407" y="0"/>
                  <a:pt x="326" y="49"/>
                </a:cubicBezTo>
                <a:cubicBezTo>
                  <a:pt x="244" y="98"/>
                  <a:pt x="0" y="203"/>
                  <a:pt x="57" y="64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1"/>
          <p:cNvSpPr/>
          <p:nvPr/>
        </p:nvSpPr>
        <p:spPr>
          <a:xfrm>
            <a:off x="7397021" y="3717458"/>
            <a:ext cx="30837" cy="36295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285" y="846"/>
                </a:moveTo>
                <a:cubicBezTo>
                  <a:pt x="285" y="846"/>
                  <a:pt x="618" y="1285"/>
                  <a:pt x="846" y="1171"/>
                </a:cubicBezTo>
                <a:cubicBezTo>
                  <a:pt x="1082" y="1057"/>
                  <a:pt x="1073" y="789"/>
                  <a:pt x="797" y="390"/>
                </a:cubicBezTo>
                <a:cubicBezTo>
                  <a:pt x="521" y="0"/>
                  <a:pt x="260" y="122"/>
                  <a:pt x="212" y="203"/>
                </a:cubicBezTo>
                <a:cubicBezTo>
                  <a:pt x="155" y="285"/>
                  <a:pt x="0" y="496"/>
                  <a:pt x="277" y="846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1"/>
          <p:cNvSpPr/>
          <p:nvPr/>
        </p:nvSpPr>
        <p:spPr>
          <a:xfrm>
            <a:off x="7410929" y="3490143"/>
            <a:ext cx="33829" cy="33527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317" y="366"/>
                </a:moveTo>
                <a:cubicBezTo>
                  <a:pt x="317" y="366"/>
                  <a:pt x="0" y="813"/>
                  <a:pt x="179" y="1000"/>
                </a:cubicBezTo>
                <a:cubicBezTo>
                  <a:pt x="358" y="1187"/>
                  <a:pt x="610" y="1097"/>
                  <a:pt x="902" y="707"/>
                </a:cubicBezTo>
                <a:cubicBezTo>
                  <a:pt x="1187" y="325"/>
                  <a:pt x="1000" y="122"/>
                  <a:pt x="902" y="98"/>
                </a:cubicBezTo>
                <a:cubicBezTo>
                  <a:pt x="805" y="81"/>
                  <a:pt x="561" y="0"/>
                  <a:pt x="317" y="366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1"/>
          <p:cNvSpPr/>
          <p:nvPr/>
        </p:nvSpPr>
        <p:spPr>
          <a:xfrm>
            <a:off x="7066849" y="3496780"/>
            <a:ext cx="36195" cy="32171"/>
          </a:xfrm>
          <a:custGeom>
            <a:avLst/>
            <a:gdLst/>
            <a:ahLst/>
            <a:cxnLst/>
            <a:rect l="l" t="t" r="r" b="b"/>
            <a:pathLst>
              <a:path w="1270" h="1139" extrusionOk="0">
                <a:moveTo>
                  <a:pt x="871" y="318"/>
                </a:moveTo>
                <a:cubicBezTo>
                  <a:pt x="871" y="318"/>
                  <a:pt x="1269" y="700"/>
                  <a:pt x="1123" y="919"/>
                </a:cubicBezTo>
                <a:cubicBezTo>
                  <a:pt x="976" y="1139"/>
                  <a:pt x="708" y="1090"/>
                  <a:pt x="359" y="765"/>
                </a:cubicBezTo>
                <a:cubicBezTo>
                  <a:pt x="1" y="432"/>
                  <a:pt x="155" y="196"/>
                  <a:pt x="245" y="155"/>
                </a:cubicBezTo>
                <a:cubicBezTo>
                  <a:pt x="334" y="123"/>
                  <a:pt x="562" y="1"/>
                  <a:pt x="879" y="318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1"/>
          <p:cNvSpPr/>
          <p:nvPr/>
        </p:nvSpPr>
        <p:spPr>
          <a:xfrm>
            <a:off x="7101163" y="3608376"/>
            <a:ext cx="20634" cy="35165"/>
          </a:xfrm>
          <a:custGeom>
            <a:avLst/>
            <a:gdLst/>
            <a:ahLst/>
            <a:cxnLst/>
            <a:rect l="l" t="t" r="r" b="b"/>
            <a:pathLst>
              <a:path w="724" h="1245" extrusionOk="0">
                <a:moveTo>
                  <a:pt x="33" y="619"/>
                </a:moveTo>
                <a:cubicBezTo>
                  <a:pt x="33" y="619"/>
                  <a:pt x="65" y="1171"/>
                  <a:pt x="325" y="1204"/>
                </a:cubicBezTo>
                <a:cubicBezTo>
                  <a:pt x="577" y="1244"/>
                  <a:pt x="724" y="1009"/>
                  <a:pt x="715" y="529"/>
                </a:cubicBezTo>
                <a:cubicBezTo>
                  <a:pt x="707" y="49"/>
                  <a:pt x="423" y="1"/>
                  <a:pt x="333" y="49"/>
                </a:cubicBezTo>
                <a:cubicBezTo>
                  <a:pt x="244" y="90"/>
                  <a:pt x="0" y="180"/>
                  <a:pt x="33" y="619"/>
                </a:cubicBezTo>
                <a:lnTo>
                  <a:pt x="33" y="619"/>
                </a:ln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1"/>
          <p:cNvSpPr/>
          <p:nvPr/>
        </p:nvSpPr>
        <p:spPr>
          <a:xfrm>
            <a:off x="7052969" y="3706415"/>
            <a:ext cx="36623" cy="34939"/>
          </a:xfrm>
          <a:custGeom>
            <a:avLst/>
            <a:gdLst/>
            <a:ahLst/>
            <a:cxnLst/>
            <a:rect l="l" t="t" r="r" b="b"/>
            <a:pathLst>
              <a:path w="1285" h="1237" extrusionOk="0">
                <a:moveTo>
                  <a:pt x="366" y="367"/>
                </a:moveTo>
                <a:cubicBezTo>
                  <a:pt x="366" y="367"/>
                  <a:pt x="0" y="822"/>
                  <a:pt x="179" y="1025"/>
                </a:cubicBezTo>
                <a:cubicBezTo>
                  <a:pt x="358" y="1237"/>
                  <a:pt x="626" y="1155"/>
                  <a:pt x="959" y="773"/>
                </a:cubicBezTo>
                <a:cubicBezTo>
                  <a:pt x="1285" y="391"/>
                  <a:pt x="1098" y="164"/>
                  <a:pt x="1000" y="131"/>
                </a:cubicBezTo>
                <a:cubicBezTo>
                  <a:pt x="911" y="107"/>
                  <a:pt x="650" y="1"/>
                  <a:pt x="366" y="375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1"/>
          <p:cNvSpPr/>
          <p:nvPr/>
        </p:nvSpPr>
        <p:spPr>
          <a:xfrm>
            <a:off x="7423897" y="3503672"/>
            <a:ext cx="58396" cy="68466"/>
          </a:xfrm>
          <a:custGeom>
            <a:avLst/>
            <a:gdLst/>
            <a:ahLst/>
            <a:cxnLst/>
            <a:rect l="l" t="t" r="r" b="b"/>
            <a:pathLst>
              <a:path w="2049" h="2424" extrusionOk="0">
                <a:moveTo>
                  <a:pt x="1943" y="2098"/>
                </a:moveTo>
                <a:cubicBezTo>
                  <a:pt x="1529" y="1366"/>
                  <a:pt x="968" y="716"/>
                  <a:pt x="358" y="139"/>
                </a:cubicBezTo>
                <a:cubicBezTo>
                  <a:pt x="220" y="1"/>
                  <a:pt x="0" y="212"/>
                  <a:pt x="147" y="350"/>
                </a:cubicBezTo>
                <a:cubicBezTo>
                  <a:pt x="732" y="919"/>
                  <a:pt x="1277" y="1537"/>
                  <a:pt x="1675" y="2253"/>
                </a:cubicBezTo>
                <a:cubicBezTo>
                  <a:pt x="1781" y="2423"/>
                  <a:pt x="2049" y="2269"/>
                  <a:pt x="1943" y="209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1"/>
          <p:cNvSpPr/>
          <p:nvPr/>
        </p:nvSpPr>
        <p:spPr>
          <a:xfrm>
            <a:off x="7020764" y="3510338"/>
            <a:ext cx="68371" cy="84283"/>
          </a:xfrm>
          <a:custGeom>
            <a:avLst/>
            <a:gdLst/>
            <a:ahLst/>
            <a:cxnLst/>
            <a:rect l="l" t="t" r="r" b="b"/>
            <a:pathLst>
              <a:path w="2399" h="2984" extrusionOk="0">
                <a:moveTo>
                  <a:pt x="398" y="2789"/>
                </a:moveTo>
                <a:cubicBezTo>
                  <a:pt x="309" y="1724"/>
                  <a:pt x="1333" y="756"/>
                  <a:pt x="2219" y="342"/>
                </a:cubicBezTo>
                <a:cubicBezTo>
                  <a:pt x="2398" y="261"/>
                  <a:pt x="2244" y="0"/>
                  <a:pt x="2065" y="82"/>
                </a:cubicBezTo>
                <a:cubicBezTo>
                  <a:pt x="1089" y="537"/>
                  <a:pt x="0" y="1618"/>
                  <a:pt x="90" y="2789"/>
                </a:cubicBezTo>
                <a:cubicBezTo>
                  <a:pt x="106" y="2976"/>
                  <a:pt x="407" y="2984"/>
                  <a:pt x="398" y="278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1"/>
          <p:cNvSpPr/>
          <p:nvPr/>
        </p:nvSpPr>
        <p:spPr>
          <a:xfrm>
            <a:off x="7396565" y="3597361"/>
            <a:ext cx="68371" cy="30561"/>
          </a:xfrm>
          <a:custGeom>
            <a:avLst/>
            <a:gdLst/>
            <a:ahLst/>
            <a:cxnLst/>
            <a:rect l="l" t="t" r="r" b="b"/>
            <a:pathLst>
              <a:path w="2399" h="1082" extrusionOk="0">
                <a:moveTo>
                  <a:pt x="2244" y="700"/>
                </a:moveTo>
                <a:cubicBezTo>
                  <a:pt x="1642" y="269"/>
                  <a:pt x="935" y="17"/>
                  <a:pt x="195" y="0"/>
                </a:cubicBezTo>
                <a:cubicBezTo>
                  <a:pt x="0" y="0"/>
                  <a:pt x="0" y="301"/>
                  <a:pt x="195" y="309"/>
                </a:cubicBezTo>
                <a:cubicBezTo>
                  <a:pt x="886" y="326"/>
                  <a:pt x="1528" y="561"/>
                  <a:pt x="2089" y="960"/>
                </a:cubicBezTo>
                <a:cubicBezTo>
                  <a:pt x="2252" y="1082"/>
                  <a:pt x="2398" y="813"/>
                  <a:pt x="2236" y="700"/>
                </a:cubicBezTo>
                <a:lnTo>
                  <a:pt x="2244" y="700"/>
                </a:ln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1"/>
          <p:cNvSpPr/>
          <p:nvPr/>
        </p:nvSpPr>
        <p:spPr>
          <a:xfrm>
            <a:off x="7019368" y="3611370"/>
            <a:ext cx="91998" cy="24375"/>
          </a:xfrm>
          <a:custGeom>
            <a:avLst/>
            <a:gdLst/>
            <a:ahLst/>
            <a:cxnLst/>
            <a:rect l="l" t="t" r="r" b="b"/>
            <a:pathLst>
              <a:path w="3228" h="863" extrusionOk="0">
                <a:moveTo>
                  <a:pt x="260" y="813"/>
                </a:moveTo>
                <a:cubicBezTo>
                  <a:pt x="1155" y="578"/>
                  <a:pt x="2049" y="309"/>
                  <a:pt x="2959" y="610"/>
                </a:cubicBezTo>
                <a:cubicBezTo>
                  <a:pt x="3146" y="667"/>
                  <a:pt x="3228" y="374"/>
                  <a:pt x="3041" y="317"/>
                </a:cubicBezTo>
                <a:cubicBezTo>
                  <a:pt x="2073" y="0"/>
                  <a:pt x="1130" y="269"/>
                  <a:pt x="179" y="521"/>
                </a:cubicBezTo>
                <a:cubicBezTo>
                  <a:pt x="0" y="569"/>
                  <a:pt x="82" y="862"/>
                  <a:pt x="260" y="81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1"/>
          <p:cNvSpPr/>
          <p:nvPr/>
        </p:nvSpPr>
        <p:spPr>
          <a:xfrm>
            <a:off x="7023301" y="3526409"/>
            <a:ext cx="449730" cy="82447"/>
          </a:xfrm>
          <a:custGeom>
            <a:avLst/>
            <a:gdLst/>
            <a:ahLst/>
            <a:cxnLst/>
            <a:rect l="l" t="t" r="r" b="b"/>
            <a:pathLst>
              <a:path w="15780" h="2919" extrusionOk="0">
                <a:moveTo>
                  <a:pt x="366" y="2797"/>
                </a:moveTo>
                <a:cubicBezTo>
                  <a:pt x="2488" y="1114"/>
                  <a:pt x="5049" y="334"/>
                  <a:pt x="7740" y="318"/>
                </a:cubicBezTo>
                <a:cubicBezTo>
                  <a:pt x="9057" y="301"/>
                  <a:pt x="10366" y="480"/>
                  <a:pt x="11658" y="740"/>
                </a:cubicBezTo>
                <a:cubicBezTo>
                  <a:pt x="13065" y="1025"/>
                  <a:pt x="14268" y="1513"/>
                  <a:pt x="15463" y="2309"/>
                </a:cubicBezTo>
                <a:cubicBezTo>
                  <a:pt x="15625" y="2423"/>
                  <a:pt x="15780" y="2163"/>
                  <a:pt x="15617" y="2049"/>
                </a:cubicBezTo>
                <a:cubicBezTo>
                  <a:pt x="14398" y="1228"/>
                  <a:pt x="13170" y="748"/>
                  <a:pt x="11739" y="448"/>
                </a:cubicBezTo>
                <a:cubicBezTo>
                  <a:pt x="10366" y="163"/>
                  <a:pt x="8975" y="0"/>
                  <a:pt x="7577" y="9"/>
                </a:cubicBezTo>
                <a:cubicBezTo>
                  <a:pt x="4862" y="33"/>
                  <a:pt x="2277" y="895"/>
                  <a:pt x="155" y="2586"/>
                </a:cubicBezTo>
                <a:cubicBezTo>
                  <a:pt x="1" y="2708"/>
                  <a:pt x="228" y="2919"/>
                  <a:pt x="375" y="279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1"/>
          <p:cNvSpPr/>
          <p:nvPr/>
        </p:nvSpPr>
        <p:spPr>
          <a:xfrm>
            <a:off x="7024925" y="3623318"/>
            <a:ext cx="457368" cy="66828"/>
          </a:xfrm>
          <a:custGeom>
            <a:avLst/>
            <a:gdLst/>
            <a:ahLst/>
            <a:cxnLst/>
            <a:rect l="l" t="t" r="r" b="b"/>
            <a:pathLst>
              <a:path w="16048" h="2366" extrusionOk="0">
                <a:moveTo>
                  <a:pt x="163" y="374"/>
                </a:moveTo>
                <a:cubicBezTo>
                  <a:pt x="2366" y="1772"/>
                  <a:pt x="4911" y="2366"/>
                  <a:pt x="7512" y="2349"/>
                </a:cubicBezTo>
                <a:cubicBezTo>
                  <a:pt x="10374" y="2333"/>
                  <a:pt x="13130" y="1528"/>
                  <a:pt x="15861" y="764"/>
                </a:cubicBezTo>
                <a:cubicBezTo>
                  <a:pt x="16048" y="707"/>
                  <a:pt x="15967" y="415"/>
                  <a:pt x="15780" y="463"/>
                </a:cubicBezTo>
                <a:cubicBezTo>
                  <a:pt x="13170" y="1195"/>
                  <a:pt x="10577" y="1943"/>
                  <a:pt x="7853" y="2041"/>
                </a:cubicBezTo>
                <a:cubicBezTo>
                  <a:pt x="5203" y="2130"/>
                  <a:pt x="2569" y="1537"/>
                  <a:pt x="318" y="106"/>
                </a:cubicBezTo>
                <a:cubicBezTo>
                  <a:pt x="147" y="0"/>
                  <a:pt x="0" y="268"/>
                  <a:pt x="163" y="37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1"/>
          <p:cNvSpPr/>
          <p:nvPr/>
        </p:nvSpPr>
        <p:spPr>
          <a:xfrm>
            <a:off x="7409305" y="3659810"/>
            <a:ext cx="64210" cy="78549"/>
          </a:xfrm>
          <a:custGeom>
            <a:avLst/>
            <a:gdLst/>
            <a:ahLst/>
            <a:cxnLst/>
            <a:rect l="l" t="t" r="r" b="b"/>
            <a:pathLst>
              <a:path w="2253" h="2781" extrusionOk="0">
                <a:moveTo>
                  <a:pt x="1894" y="180"/>
                </a:moveTo>
                <a:cubicBezTo>
                  <a:pt x="1488" y="1066"/>
                  <a:pt x="846" y="1773"/>
                  <a:pt x="138" y="2431"/>
                </a:cubicBezTo>
                <a:cubicBezTo>
                  <a:pt x="0" y="2570"/>
                  <a:pt x="212" y="2781"/>
                  <a:pt x="358" y="2651"/>
                </a:cubicBezTo>
                <a:cubicBezTo>
                  <a:pt x="1081" y="1968"/>
                  <a:pt x="1740" y="1236"/>
                  <a:pt x="2155" y="334"/>
                </a:cubicBezTo>
                <a:cubicBezTo>
                  <a:pt x="2252" y="155"/>
                  <a:pt x="1984" y="1"/>
                  <a:pt x="1902" y="18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1"/>
          <p:cNvSpPr/>
          <p:nvPr/>
        </p:nvSpPr>
        <p:spPr>
          <a:xfrm>
            <a:off x="7014722" y="3648117"/>
            <a:ext cx="58425" cy="77391"/>
          </a:xfrm>
          <a:custGeom>
            <a:avLst/>
            <a:gdLst/>
            <a:ahLst/>
            <a:cxnLst/>
            <a:rect l="l" t="t" r="r" b="b"/>
            <a:pathLst>
              <a:path w="2050" h="2740" extrusionOk="0">
                <a:moveTo>
                  <a:pt x="74" y="268"/>
                </a:moveTo>
                <a:cubicBezTo>
                  <a:pt x="407" y="1252"/>
                  <a:pt x="862" y="2032"/>
                  <a:pt x="1732" y="2634"/>
                </a:cubicBezTo>
                <a:cubicBezTo>
                  <a:pt x="1895" y="2740"/>
                  <a:pt x="2049" y="2480"/>
                  <a:pt x="1887" y="2366"/>
                </a:cubicBezTo>
                <a:cubicBezTo>
                  <a:pt x="1082" y="1813"/>
                  <a:pt x="676" y="1098"/>
                  <a:pt x="367" y="187"/>
                </a:cubicBezTo>
                <a:cubicBezTo>
                  <a:pt x="293" y="0"/>
                  <a:pt x="1" y="81"/>
                  <a:pt x="66" y="26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1"/>
          <p:cNvSpPr/>
          <p:nvPr/>
        </p:nvSpPr>
        <p:spPr>
          <a:xfrm>
            <a:off x="7450060" y="3538131"/>
            <a:ext cx="123291" cy="157070"/>
          </a:xfrm>
          <a:custGeom>
            <a:avLst/>
            <a:gdLst/>
            <a:ahLst/>
            <a:cxnLst/>
            <a:rect l="l" t="t" r="r" b="b"/>
            <a:pathLst>
              <a:path w="4326" h="5561" extrusionOk="0">
                <a:moveTo>
                  <a:pt x="1277" y="894"/>
                </a:moveTo>
                <a:cubicBezTo>
                  <a:pt x="1367" y="1033"/>
                  <a:pt x="1440" y="1089"/>
                  <a:pt x="1497" y="1122"/>
                </a:cubicBezTo>
                <a:cubicBezTo>
                  <a:pt x="1521" y="1008"/>
                  <a:pt x="1464" y="780"/>
                  <a:pt x="1342" y="585"/>
                </a:cubicBezTo>
                <a:cubicBezTo>
                  <a:pt x="1196" y="350"/>
                  <a:pt x="1513" y="0"/>
                  <a:pt x="1676" y="382"/>
                </a:cubicBezTo>
                <a:cubicBezTo>
                  <a:pt x="1830" y="756"/>
                  <a:pt x="1749" y="1057"/>
                  <a:pt x="1895" y="1138"/>
                </a:cubicBezTo>
                <a:cubicBezTo>
                  <a:pt x="2033" y="1219"/>
                  <a:pt x="2228" y="951"/>
                  <a:pt x="2310" y="740"/>
                </a:cubicBezTo>
                <a:cubicBezTo>
                  <a:pt x="2391" y="528"/>
                  <a:pt x="2700" y="309"/>
                  <a:pt x="2757" y="528"/>
                </a:cubicBezTo>
                <a:cubicBezTo>
                  <a:pt x="2806" y="748"/>
                  <a:pt x="2407" y="1138"/>
                  <a:pt x="2521" y="1374"/>
                </a:cubicBezTo>
                <a:cubicBezTo>
                  <a:pt x="2627" y="1610"/>
                  <a:pt x="2871" y="1471"/>
                  <a:pt x="3098" y="1195"/>
                </a:cubicBezTo>
                <a:cubicBezTo>
                  <a:pt x="3326" y="919"/>
                  <a:pt x="3854" y="602"/>
                  <a:pt x="3627" y="1057"/>
                </a:cubicBezTo>
                <a:cubicBezTo>
                  <a:pt x="3399" y="1512"/>
                  <a:pt x="2919" y="1715"/>
                  <a:pt x="3025" y="1813"/>
                </a:cubicBezTo>
                <a:cubicBezTo>
                  <a:pt x="3131" y="1919"/>
                  <a:pt x="4188" y="1455"/>
                  <a:pt x="4253" y="1520"/>
                </a:cubicBezTo>
                <a:cubicBezTo>
                  <a:pt x="4326" y="1585"/>
                  <a:pt x="4318" y="1691"/>
                  <a:pt x="3911" y="1943"/>
                </a:cubicBezTo>
                <a:cubicBezTo>
                  <a:pt x="3497" y="2203"/>
                  <a:pt x="3106" y="2228"/>
                  <a:pt x="3212" y="2349"/>
                </a:cubicBezTo>
                <a:cubicBezTo>
                  <a:pt x="3310" y="2471"/>
                  <a:pt x="4163" y="2333"/>
                  <a:pt x="4155" y="2480"/>
                </a:cubicBezTo>
                <a:cubicBezTo>
                  <a:pt x="4147" y="2618"/>
                  <a:pt x="3375" y="2658"/>
                  <a:pt x="3326" y="2894"/>
                </a:cubicBezTo>
                <a:cubicBezTo>
                  <a:pt x="3269" y="3130"/>
                  <a:pt x="3871" y="3049"/>
                  <a:pt x="4017" y="3317"/>
                </a:cubicBezTo>
                <a:cubicBezTo>
                  <a:pt x="4163" y="3585"/>
                  <a:pt x="3432" y="3292"/>
                  <a:pt x="3204" y="3439"/>
                </a:cubicBezTo>
                <a:cubicBezTo>
                  <a:pt x="2976" y="3585"/>
                  <a:pt x="3245" y="3642"/>
                  <a:pt x="3407" y="3902"/>
                </a:cubicBezTo>
                <a:cubicBezTo>
                  <a:pt x="3570" y="4170"/>
                  <a:pt x="3586" y="4333"/>
                  <a:pt x="3066" y="3967"/>
                </a:cubicBezTo>
                <a:cubicBezTo>
                  <a:pt x="2546" y="3601"/>
                  <a:pt x="2619" y="3918"/>
                  <a:pt x="2749" y="4260"/>
                </a:cubicBezTo>
                <a:cubicBezTo>
                  <a:pt x="2879" y="4601"/>
                  <a:pt x="3017" y="5349"/>
                  <a:pt x="2578" y="4731"/>
                </a:cubicBezTo>
                <a:cubicBezTo>
                  <a:pt x="2139" y="4122"/>
                  <a:pt x="2220" y="3967"/>
                  <a:pt x="2115" y="4341"/>
                </a:cubicBezTo>
                <a:cubicBezTo>
                  <a:pt x="2009" y="4715"/>
                  <a:pt x="2115" y="5561"/>
                  <a:pt x="1863" y="5154"/>
                </a:cubicBezTo>
                <a:cubicBezTo>
                  <a:pt x="1619" y="4756"/>
                  <a:pt x="1879" y="4325"/>
                  <a:pt x="1668" y="4366"/>
                </a:cubicBezTo>
                <a:cubicBezTo>
                  <a:pt x="1456" y="4406"/>
                  <a:pt x="1359" y="5227"/>
                  <a:pt x="1139" y="5170"/>
                </a:cubicBezTo>
                <a:cubicBezTo>
                  <a:pt x="911" y="5113"/>
                  <a:pt x="1350" y="4414"/>
                  <a:pt x="1090" y="4341"/>
                </a:cubicBezTo>
                <a:cubicBezTo>
                  <a:pt x="830" y="4268"/>
                  <a:pt x="619" y="4756"/>
                  <a:pt x="367" y="5089"/>
                </a:cubicBezTo>
                <a:cubicBezTo>
                  <a:pt x="115" y="5422"/>
                  <a:pt x="147" y="4764"/>
                  <a:pt x="375" y="4496"/>
                </a:cubicBezTo>
                <a:cubicBezTo>
                  <a:pt x="611" y="4235"/>
                  <a:pt x="920" y="3862"/>
                  <a:pt x="546" y="3829"/>
                </a:cubicBezTo>
                <a:cubicBezTo>
                  <a:pt x="172" y="3788"/>
                  <a:pt x="17" y="3390"/>
                  <a:pt x="196" y="3024"/>
                </a:cubicBezTo>
                <a:cubicBezTo>
                  <a:pt x="375" y="2658"/>
                  <a:pt x="1" y="1984"/>
                  <a:pt x="342" y="1406"/>
                </a:cubicBezTo>
                <a:cubicBezTo>
                  <a:pt x="342" y="1406"/>
                  <a:pt x="391" y="1073"/>
                  <a:pt x="741" y="1285"/>
                </a:cubicBezTo>
                <a:cubicBezTo>
                  <a:pt x="798" y="1366"/>
                  <a:pt x="855" y="1447"/>
                  <a:pt x="936" y="1496"/>
                </a:cubicBezTo>
                <a:cubicBezTo>
                  <a:pt x="911" y="1301"/>
                  <a:pt x="716" y="1041"/>
                  <a:pt x="570" y="667"/>
                </a:cubicBezTo>
                <a:cubicBezTo>
                  <a:pt x="310" y="106"/>
                  <a:pt x="952" y="439"/>
                  <a:pt x="1245" y="89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1"/>
          <p:cNvSpPr/>
          <p:nvPr/>
        </p:nvSpPr>
        <p:spPr>
          <a:xfrm>
            <a:off x="7473002" y="3590469"/>
            <a:ext cx="38732" cy="21381"/>
          </a:xfrm>
          <a:custGeom>
            <a:avLst/>
            <a:gdLst/>
            <a:ahLst/>
            <a:cxnLst/>
            <a:rect l="l" t="t" r="r" b="b"/>
            <a:pathLst>
              <a:path w="1359" h="757" extrusionOk="0">
                <a:moveTo>
                  <a:pt x="1009" y="521"/>
                </a:moveTo>
                <a:lnTo>
                  <a:pt x="1049" y="594"/>
                </a:lnTo>
                <a:lnTo>
                  <a:pt x="1025" y="586"/>
                </a:lnTo>
                <a:lnTo>
                  <a:pt x="1009" y="521"/>
                </a:lnTo>
                <a:close/>
                <a:moveTo>
                  <a:pt x="1139" y="1"/>
                </a:moveTo>
                <a:lnTo>
                  <a:pt x="220" y="123"/>
                </a:lnTo>
                <a:lnTo>
                  <a:pt x="188" y="163"/>
                </a:lnTo>
                <a:lnTo>
                  <a:pt x="82" y="179"/>
                </a:lnTo>
                <a:lnTo>
                  <a:pt x="66" y="334"/>
                </a:lnTo>
                <a:lnTo>
                  <a:pt x="1" y="358"/>
                </a:lnTo>
                <a:lnTo>
                  <a:pt x="58" y="496"/>
                </a:lnTo>
                <a:lnTo>
                  <a:pt x="33" y="578"/>
                </a:lnTo>
                <a:lnTo>
                  <a:pt x="131" y="643"/>
                </a:lnTo>
                <a:lnTo>
                  <a:pt x="147" y="740"/>
                </a:lnTo>
                <a:lnTo>
                  <a:pt x="269" y="716"/>
                </a:lnTo>
                <a:lnTo>
                  <a:pt x="302" y="757"/>
                </a:lnTo>
                <a:lnTo>
                  <a:pt x="1212" y="635"/>
                </a:lnTo>
                <a:lnTo>
                  <a:pt x="1269" y="505"/>
                </a:lnTo>
                <a:lnTo>
                  <a:pt x="1334" y="505"/>
                </a:lnTo>
                <a:lnTo>
                  <a:pt x="1310" y="350"/>
                </a:lnTo>
                <a:lnTo>
                  <a:pt x="1358" y="293"/>
                </a:lnTo>
                <a:lnTo>
                  <a:pt x="1269" y="188"/>
                </a:lnTo>
                <a:lnTo>
                  <a:pt x="1310" y="74"/>
                </a:lnTo>
                <a:lnTo>
                  <a:pt x="1277" y="90"/>
                </a:lnTo>
                <a:lnTo>
                  <a:pt x="1171" y="82"/>
                </a:lnTo>
                <a:lnTo>
                  <a:pt x="113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1"/>
          <p:cNvSpPr/>
          <p:nvPr/>
        </p:nvSpPr>
        <p:spPr>
          <a:xfrm>
            <a:off x="7476963" y="3590017"/>
            <a:ext cx="28272" cy="6214"/>
          </a:xfrm>
          <a:custGeom>
            <a:avLst/>
            <a:gdLst/>
            <a:ahLst/>
            <a:cxnLst/>
            <a:rect l="l" t="t" r="r" b="b"/>
            <a:pathLst>
              <a:path w="992" h="220" extrusionOk="0">
                <a:moveTo>
                  <a:pt x="984" y="0"/>
                </a:moveTo>
                <a:lnTo>
                  <a:pt x="81" y="122"/>
                </a:lnTo>
                <a:lnTo>
                  <a:pt x="0" y="220"/>
                </a:lnTo>
                <a:lnTo>
                  <a:pt x="910" y="90"/>
                </a:lnTo>
                <a:lnTo>
                  <a:pt x="992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1"/>
          <p:cNvSpPr/>
          <p:nvPr/>
        </p:nvSpPr>
        <p:spPr>
          <a:xfrm>
            <a:off x="7479728" y="3606540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903" y="1"/>
                </a:moveTo>
                <a:lnTo>
                  <a:pt x="1" y="123"/>
                </a:lnTo>
                <a:lnTo>
                  <a:pt x="57" y="188"/>
                </a:lnTo>
                <a:lnTo>
                  <a:pt x="968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1"/>
          <p:cNvSpPr/>
          <p:nvPr/>
        </p:nvSpPr>
        <p:spPr>
          <a:xfrm>
            <a:off x="7474627" y="3592079"/>
            <a:ext cx="26448" cy="7824"/>
          </a:xfrm>
          <a:custGeom>
            <a:avLst/>
            <a:gdLst/>
            <a:ahLst/>
            <a:cxnLst/>
            <a:rect l="l" t="t" r="r" b="b"/>
            <a:pathLst>
              <a:path w="928" h="277" extrusionOk="0">
                <a:moveTo>
                  <a:pt x="919" y="0"/>
                </a:moveTo>
                <a:lnTo>
                  <a:pt x="17" y="122"/>
                </a:lnTo>
                <a:lnTo>
                  <a:pt x="1" y="277"/>
                </a:lnTo>
                <a:lnTo>
                  <a:pt x="911" y="147"/>
                </a:lnTo>
                <a:lnTo>
                  <a:pt x="92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1"/>
          <p:cNvSpPr/>
          <p:nvPr/>
        </p:nvSpPr>
        <p:spPr>
          <a:xfrm>
            <a:off x="7472774" y="3596203"/>
            <a:ext cx="27845" cy="4406"/>
          </a:xfrm>
          <a:custGeom>
            <a:avLst/>
            <a:gdLst/>
            <a:ahLst/>
            <a:cxnLst/>
            <a:rect l="l" t="t" r="r" b="b"/>
            <a:pathLst>
              <a:path w="977" h="156" extrusionOk="0">
                <a:moveTo>
                  <a:pt x="960" y="1"/>
                </a:moveTo>
                <a:lnTo>
                  <a:pt x="66" y="123"/>
                </a:lnTo>
                <a:lnTo>
                  <a:pt x="1" y="155"/>
                </a:lnTo>
                <a:lnTo>
                  <a:pt x="919" y="25"/>
                </a:lnTo>
                <a:lnTo>
                  <a:pt x="976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1"/>
          <p:cNvSpPr/>
          <p:nvPr/>
        </p:nvSpPr>
        <p:spPr>
          <a:xfrm>
            <a:off x="7472546" y="3597135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895" y="0"/>
                </a:moveTo>
                <a:lnTo>
                  <a:pt x="1" y="130"/>
                </a:lnTo>
                <a:lnTo>
                  <a:pt x="57" y="269"/>
                </a:lnTo>
                <a:lnTo>
                  <a:pt x="968" y="139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1"/>
          <p:cNvSpPr/>
          <p:nvPr/>
        </p:nvSpPr>
        <p:spPr>
          <a:xfrm>
            <a:off x="7473715" y="3601258"/>
            <a:ext cx="26904" cy="6016"/>
          </a:xfrm>
          <a:custGeom>
            <a:avLst/>
            <a:gdLst/>
            <a:ahLst/>
            <a:cxnLst/>
            <a:rect l="l" t="t" r="r" b="b"/>
            <a:pathLst>
              <a:path w="944" h="213" extrusionOk="0">
                <a:moveTo>
                  <a:pt x="927" y="1"/>
                </a:moveTo>
                <a:lnTo>
                  <a:pt x="33" y="131"/>
                </a:lnTo>
                <a:lnTo>
                  <a:pt x="0" y="212"/>
                </a:lnTo>
                <a:lnTo>
                  <a:pt x="911" y="82"/>
                </a:lnTo>
                <a:lnTo>
                  <a:pt x="94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1"/>
          <p:cNvSpPr/>
          <p:nvPr/>
        </p:nvSpPr>
        <p:spPr>
          <a:xfrm>
            <a:off x="7473002" y="3603320"/>
            <a:ext cx="28985" cy="5536"/>
          </a:xfrm>
          <a:custGeom>
            <a:avLst/>
            <a:gdLst/>
            <a:ahLst/>
            <a:cxnLst/>
            <a:rect l="l" t="t" r="r" b="b"/>
            <a:pathLst>
              <a:path w="1017" h="196" extrusionOk="0">
                <a:moveTo>
                  <a:pt x="895" y="1"/>
                </a:moveTo>
                <a:lnTo>
                  <a:pt x="1" y="131"/>
                </a:lnTo>
                <a:lnTo>
                  <a:pt x="106" y="196"/>
                </a:lnTo>
                <a:lnTo>
                  <a:pt x="1017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1"/>
          <p:cNvSpPr/>
          <p:nvPr/>
        </p:nvSpPr>
        <p:spPr>
          <a:xfrm>
            <a:off x="7476707" y="3605382"/>
            <a:ext cx="26448" cy="6242"/>
          </a:xfrm>
          <a:custGeom>
            <a:avLst/>
            <a:gdLst/>
            <a:ahLst/>
            <a:cxnLst/>
            <a:rect l="l" t="t" r="r" b="b"/>
            <a:pathLst>
              <a:path w="928" h="221" extrusionOk="0">
                <a:moveTo>
                  <a:pt x="895" y="1"/>
                </a:moveTo>
                <a:lnTo>
                  <a:pt x="1" y="131"/>
                </a:lnTo>
                <a:lnTo>
                  <a:pt x="17" y="220"/>
                </a:lnTo>
                <a:lnTo>
                  <a:pt x="928" y="99"/>
                </a:lnTo>
                <a:lnTo>
                  <a:pt x="91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1"/>
          <p:cNvSpPr/>
          <p:nvPr/>
        </p:nvSpPr>
        <p:spPr>
          <a:xfrm>
            <a:off x="7499194" y="3590921"/>
            <a:ext cx="12540" cy="17936"/>
          </a:xfrm>
          <a:custGeom>
            <a:avLst/>
            <a:gdLst/>
            <a:ahLst/>
            <a:cxnLst/>
            <a:rect l="l" t="t" r="r" b="b"/>
            <a:pathLst>
              <a:path w="440" h="635" extrusionOk="0">
                <a:moveTo>
                  <a:pt x="220" y="1"/>
                </a:moveTo>
                <a:lnTo>
                  <a:pt x="139" y="98"/>
                </a:lnTo>
                <a:lnTo>
                  <a:pt x="98" y="98"/>
                </a:lnTo>
                <a:lnTo>
                  <a:pt x="82" y="58"/>
                </a:lnTo>
                <a:lnTo>
                  <a:pt x="65" y="212"/>
                </a:lnTo>
                <a:lnTo>
                  <a:pt x="0" y="237"/>
                </a:lnTo>
                <a:lnTo>
                  <a:pt x="57" y="375"/>
                </a:lnTo>
                <a:lnTo>
                  <a:pt x="25" y="456"/>
                </a:lnTo>
                <a:lnTo>
                  <a:pt x="130" y="521"/>
                </a:lnTo>
                <a:lnTo>
                  <a:pt x="147" y="619"/>
                </a:lnTo>
                <a:lnTo>
                  <a:pt x="244" y="570"/>
                </a:lnTo>
                <a:lnTo>
                  <a:pt x="301" y="635"/>
                </a:lnTo>
                <a:lnTo>
                  <a:pt x="350" y="505"/>
                </a:lnTo>
                <a:lnTo>
                  <a:pt x="415" y="513"/>
                </a:lnTo>
                <a:lnTo>
                  <a:pt x="399" y="359"/>
                </a:lnTo>
                <a:lnTo>
                  <a:pt x="439" y="302"/>
                </a:lnTo>
                <a:lnTo>
                  <a:pt x="358" y="188"/>
                </a:lnTo>
                <a:lnTo>
                  <a:pt x="366" y="98"/>
                </a:lnTo>
                <a:lnTo>
                  <a:pt x="261" y="90"/>
                </a:lnTo>
                <a:lnTo>
                  <a:pt x="220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1"/>
          <p:cNvSpPr/>
          <p:nvPr/>
        </p:nvSpPr>
        <p:spPr>
          <a:xfrm>
            <a:off x="7494092" y="3611596"/>
            <a:ext cx="22030" cy="36069"/>
          </a:xfrm>
          <a:custGeom>
            <a:avLst/>
            <a:gdLst/>
            <a:ahLst/>
            <a:cxnLst/>
            <a:rect l="l" t="t" r="r" b="b"/>
            <a:pathLst>
              <a:path w="773" h="1277" extrusionOk="0">
                <a:moveTo>
                  <a:pt x="293" y="0"/>
                </a:moveTo>
                <a:lnTo>
                  <a:pt x="188" y="74"/>
                </a:lnTo>
                <a:lnTo>
                  <a:pt x="98" y="66"/>
                </a:lnTo>
                <a:lnTo>
                  <a:pt x="82" y="155"/>
                </a:lnTo>
                <a:lnTo>
                  <a:pt x="1" y="187"/>
                </a:lnTo>
                <a:lnTo>
                  <a:pt x="139" y="1106"/>
                </a:lnTo>
                <a:lnTo>
                  <a:pt x="179" y="1139"/>
                </a:lnTo>
                <a:lnTo>
                  <a:pt x="163" y="1187"/>
                </a:lnTo>
                <a:lnTo>
                  <a:pt x="196" y="1220"/>
                </a:lnTo>
                <a:lnTo>
                  <a:pt x="342" y="1228"/>
                </a:lnTo>
                <a:lnTo>
                  <a:pt x="375" y="1277"/>
                </a:lnTo>
                <a:lnTo>
                  <a:pt x="513" y="1228"/>
                </a:lnTo>
                <a:lnTo>
                  <a:pt x="594" y="1252"/>
                </a:lnTo>
                <a:lnTo>
                  <a:pt x="651" y="1163"/>
                </a:lnTo>
                <a:lnTo>
                  <a:pt x="748" y="1147"/>
                </a:lnTo>
                <a:lnTo>
                  <a:pt x="732" y="1049"/>
                </a:lnTo>
                <a:lnTo>
                  <a:pt x="773" y="1025"/>
                </a:lnTo>
                <a:lnTo>
                  <a:pt x="635" y="106"/>
                </a:lnTo>
                <a:lnTo>
                  <a:pt x="521" y="74"/>
                </a:lnTo>
                <a:lnTo>
                  <a:pt x="505" y="17"/>
                </a:lnTo>
                <a:lnTo>
                  <a:pt x="350" y="33"/>
                </a:lnTo>
                <a:lnTo>
                  <a:pt x="293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1"/>
          <p:cNvSpPr/>
          <p:nvPr/>
        </p:nvSpPr>
        <p:spPr>
          <a:xfrm>
            <a:off x="7508912" y="3611596"/>
            <a:ext cx="4218" cy="27341"/>
          </a:xfrm>
          <a:custGeom>
            <a:avLst/>
            <a:gdLst/>
            <a:ahLst/>
            <a:cxnLst/>
            <a:rect l="l" t="t" r="r" b="b"/>
            <a:pathLst>
              <a:path w="148" h="968" extrusionOk="0">
                <a:moveTo>
                  <a:pt x="9" y="0"/>
                </a:moveTo>
                <a:lnTo>
                  <a:pt x="9" y="49"/>
                </a:lnTo>
                <a:lnTo>
                  <a:pt x="1" y="33"/>
                </a:lnTo>
                <a:lnTo>
                  <a:pt x="147" y="968"/>
                </a:lnTo>
                <a:lnTo>
                  <a:pt x="147" y="919"/>
                </a:lnTo>
                <a:lnTo>
                  <a:pt x="9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1"/>
          <p:cNvSpPr/>
          <p:nvPr/>
        </p:nvSpPr>
        <p:spPr>
          <a:xfrm>
            <a:off x="7494320" y="3617104"/>
            <a:ext cx="6754" cy="28273"/>
          </a:xfrm>
          <a:custGeom>
            <a:avLst/>
            <a:gdLst/>
            <a:ahLst/>
            <a:cxnLst/>
            <a:rect l="l" t="t" r="r" b="b"/>
            <a:pathLst>
              <a:path w="237" h="1001" extrusionOk="0">
                <a:moveTo>
                  <a:pt x="1" y="1"/>
                </a:moveTo>
                <a:lnTo>
                  <a:pt x="139" y="935"/>
                </a:lnTo>
                <a:lnTo>
                  <a:pt x="236" y="1001"/>
                </a:lnTo>
                <a:lnTo>
                  <a:pt x="98" y="82"/>
                </a:lnTo>
                <a:lnTo>
                  <a:pt x="9" y="17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1"/>
          <p:cNvSpPr/>
          <p:nvPr/>
        </p:nvSpPr>
        <p:spPr>
          <a:xfrm>
            <a:off x="7495945" y="3620324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1" y="0"/>
                </a:moveTo>
                <a:lnTo>
                  <a:pt x="1" y="17"/>
                </a:lnTo>
                <a:lnTo>
                  <a:pt x="3" y="17"/>
                </a:lnTo>
                <a:lnTo>
                  <a:pt x="3" y="17"/>
                </a:lnTo>
                <a:lnTo>
                  <a:pt x="1" y="0"/>
                </a:lnTo>
                <a:close/>
                <a:moveTo>
                  <a:pt x="3" y="17"/>
                </a:moveTo>
                <a:lnTo>
                  <a:pt x="139" y="935"/>
                </a:lnTo>
                <a:lnTo>
                  <a:pt x="293" y="943"/>
                </a:lnTo>
                <a:lnTo>
                  <a:pt x="155" y="25"/>
                </a:lnTo>
                <a:lnTo>
                  <a:pt x="3" y="17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1"/>
          <p:cNvSpPr/>
          <p:nvPr/>
        </p:nvSpPr>
        <p:spPr>
          <a:xfrm>
            <a:off x="7500105" y="3620776"/>
            <a:ext cx="4902" cy="27821"/>
          </a:xfrm>
          <a:custGeom>
            <a:avLst/>
            <a:gdLst/>
            <a:ahLst/>
            <a:cxnLst/>
            <a:rect l="l" t="t" r="r" b="b"/>
            <a:pathLst>
              <a:path w="172" h="985" extrusionOk="0">
                <a:moveTo>
                  <a:pt x="1" y="1"/>
                </a:moveTo>
                <a:lnTo>
                  <a:pt x="1" y="17"/>
                </a:lnTo>
                <a:lnTo>
                  <a:pt x="4" y="22"/>
                </a:lnTo>
                <a:lnTo>
                  <a:pt x="4" y="22"/>
                </a:lnTo>
                <a:lnTo>
                  <a:pt x="1" y="1"/>
                </a:lnTo>
                <a:close/>
                <a:moveTo>
                  <a:pt x="4" y="22"/>
                </a:moveTo>
                <a:lnTo>
                  <a:pt x="139" y="936"/>
                </a:lnTo>
                <a:lnTo>
                  <a:pt x="172" y="984"/>
                </a:lnTo>
                <a:lnTo>
                  <a:pt x="33" y="66"/>
                </a:lnTo>
                <a:lnTo>
                  <a:pt x="4" y="22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1"/>
          <p:cNvSpPr/>
          <p:nvPr/>
        </p:nvSpPr>
        <p:spPr>
          <a:xfrm>
            <a:off x="7500590" y="3621002"/>
            <a:ext cx="8123" cy="27143"/>
          </a:xfrm>
          <a:custGeom>
            <a:avLst/>
            <a:gdLst/>
            <a:ahLst/>
            <a:cxnLst/>
            <a:rect l="l" t="t" r="r" b="b"/>
            <a:pathLst>
              <a:path w="285" h="961" extrusionOk="0">
                <a:moveTo>
                  <a:pt x="147" y="1"/>
                </a:moveTo>
                <a:lnTo>
                  <a:pt x="8" y="50"/>
                </a:lnTo>
                <a:lnTo>
                  <a:pt x="0" y="33"/>
                </a:lnTo>
                <a:lnTo>
                  <a:pt x="138" y="960"/>
                </a:lnTo>
                <a:lnTo>
                  <a:pt x="285" y="911"/>
                </a:lnTo>
                <a:lnTo>
                  <a:pt x="147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1"/>
          <p:cNvSpPr/>
          <p:nvPr/>
        </p:nvSpPr>
        <p:spPr>
          <a:xfrm>
            <a:off x="7504751" y="3619872"/>
            <a:ext cx="6299" cy="26889"/>
          </a:xfrm>
          <a:custGeom>
            <a:avLst/>
            <a:gdLst/>
            <a:ahLst/>
            <a:cxnLst/>
            <a:rect l="l" t="t" r="r" b="b"/>
            <a:pathLst>
              <a:path w="221" h="952" extrusionOk="0">
                <a:moveTo>
                  <a:pt x="1" y="0"/>
                </a:moveTo>
                <a:lnTo>
                  <a:pt x="139" y="935"/>
                </a:lnTo>
                <a:lnTo>
                  <a:pt x="220" y="951"/>
                </a:lnTo>
                <a:lnTo>
                  <a:pt x="82" y="41"/>
                </a:lnTo>
                <a:lnTo>
                  <a:pt x="9" y="16"/>
                </a:lnTo>
                <a:lnTo>
                  <a:pt x="1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1"/>
          <p:cNvSpPr/>
          <p:nvPr/>
        </p:nvSpPr>
        <p:spPr>
          <a:xfrm>
            <a:off x="7510536" y="3614816"/>
            <a:ext cx="5814" cy="27341"/>
          </a:xfrm>
          <a:custGeom>
            <a:avLst/>
            <a:gdLst/>
            <a:ahLst/>
            <a:cxnLst/>
            <a:rect l="l" t="t" r="r" b="b"/>
            <a:pathLst>
              <a:path w="204" h="968" extrusionOk="0">
                <a:moveTo>
                  <a:pt x="66" y="0"/>
                </a:moveTo>
                <a:lnTo>
                  <a:pt x="9" y="49"/>
                </a:lnTo>
                <a:lnTo>
                  <a:pt x="1" y="33"/>
                </a:lnTo>
                <a:lnTo>
                  <a:pt x="139" y="968"/>
                </a:lnTo>
                <a:lnTo>
                  <a:pt x="204" y="919"/>
                </a:lnTo>
                <a:lnTo>
                  <a:pt x="66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1"/>
          <p:cNvSpPr/>
          <p:nvPr/>
        </p:nvSpPr>
        <p:spPr>
          <a:xfrm>
            <a:off x="7507772" y="3618940"/>
            <a:ext cx="6042" cy="28273"/>
          </a:xfrm>
          <a:custGeom>
            <a:avLst/>
            <a:gdLst/>
            <a:ahLst/>
            <a:cxnLst/>
            <a:rect l="l" t="t" r="r" b="b"/>
            <a:pathLst>
              <a:path w="212" h="1001" extrusionOk="0">
                <a:moveTo>
                  <a:pt x="73" y="1"/>
                </a:moveTo>
                <a:lnTo>
                  <a:pt x="8" y="82"/>
                </a:lnTo>
                <a:lnTo>
                  <a:pt x="0" y="66"/>
                </a:lnTo>
                <a:lnTo>
                  <a:pt x="147" y="1001"/>
                </a:lnTo>
                <a:lnTo>
                  <a:pt x="212" y="919"/>
                </a:lnTo>
                <a:lnTo>
                  <a:pt x="7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1"/>
          <p:cNvSpPr/>
          <p:nvPr/>
        </p:nvSpPr>
        <p:spPr>
          <a:xfrm>
            <a:off x="7509397" y="3618714"/>
            <a:ext cx="6726" cy="26437"/>
          </a:xfrm>
          <a:custGeom>
            <a:avLst/>
            <a:gdLst/>
            <a:ahLst/>
            <a:cxnLst/>
            <a:rect l="l" t="t" r="r" b="b"/>
            <a:pathLst>
              <a:path w="236" h="936" extrusionOk="0">
                <a:moveTo>
                  <a:pt x="0" y="0"/>
                </a:moveTo>
                <a:lnTo>
                  <a:pt x="146" y="935"/>
                </a:lnTo>
                <a:lnTo>
                  <a:pt x="236" y="919"/>
                </a:lnTo>
                <a:lnTo>
                  <a:pt x="98" y="9"/>
                </a:lnTo>
                <a:lnTo>
                  <a:pt x="8" y="17"/>
                </a:lnTo>
                <a:lnTo>
                  <a:pt x="0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1"/>
          <p:cNvSpPr/>
          <p:nvPr/>
        </p:nvSpPr>
        <p:spPr>
          <a:xfrm>
            <a:off x="7494092" y="3612048"/>
            <a:ext cx="17870" cy="10366"/>
          </a:xfrm>
          <a:custGeom>
            <a:avLst/>
            <a:gdLst/>
            <a:ahLst/>
            <a:cxnLst/>
            <a:rect l="l" t="t" r="r" b="b"/>
            <a:pathLst>
              <a:path w="627" h="367" extrusionOk="0">
                <a:moveTo>
                  <a:pt x="293" y="1"/>
                </a:moveTo>
                <a:lnTo>
                  <a:pt x="179" y="74"/>
                </a:lnTo>
                <a:lnTo>
                  <a:pt x="90" y="66"/>
                </a:lnTo>
                <a:lnTo>
                  <a:pt x="82" y="155"/>
                </a:lnTo>
                <a:lnTo>
                  <a:pt x="1" y="188"/>
                </a:lnTo>
                <a:lnTo>
                  <a:pt x="90" y="253"/>
                </a:lnTo>
                <a:lnTo>
                  <a:pt x="123" y="269"/>
                </a:lnTo>
                <a:lnTo>
                  <a:pt x="49" y="310"/>
                </a:lnTo>
                <a:lnTo>
                  <a:pt x="204" y="318"/>
                </a:lnTo>
                <a:lnTo>
                  <a:pt x="228" y="367"/>
                </a:lnTo>
                <a:lnTo>
                  <a:pt x="366" y="310"/>
                </a:lnTo>
                <a:lnTo>
                  <a:pt x="448" y="334"/>
                </a:lnTo>
                <a:lnTo>
                  <a:pt x="513" y="245"/>
                </a:lnTo>
                <a:lnTo>
                  <a:pt x="610" y="236"/>
                </a:lnTo>
                <a:lnTo>
                  <a:pt x="562" y="155"/>
                </a:lnTo>
                <a:lnTo>
                  <a:pt x="627" y="106"/>
                </a:lnTo>
                <a:lnTo>
                  <a:pt x="496" y="66"/>
                </a:lnTo>
                <a:lnTo>
                  <a:pt x="505" y="17"/>
                </a:lnTo>
                <a:lnTo>
                  <a:pt x="350" y="33"/>
                </a:lnTo>
                <a:lnTo>
                  <a:pt x="29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1"/>
          <p:cNvSpPr/>
          <p:nvPr/>
        </p:nvSpPr>
        <p:spPr>
          <a:xfrm>
            <a:off x="6930391" y="3534685"/>
            <a:ext cx="123291" cy="156844"/>
          </a:xfrm>
          <a:custGeom>
            <a:avLst/>
            <a:gdLst/>
            <a:ahLst/>
            <a:cxnLst/>
            <a:rect l="l" t="t" r="r" b="b"/>
            <a:pathLst>
              <a:path w="4326" h="5553" extrusionOk="0">
                <a:moveTo>
                  <a:pt x="3049" y="4658"/>
                </a:moveTo>
                <a:cubicBezTo>
                  <a:pt x="2968" y="4520"/>
                  <a:pt x="2895" y="4463"/>
                  <a:pt x="2830" y="4439"/>
                </a:cubicBezTo>
                <a:cubicBezTo>
                  <a:pt x="2805" y="4544"/>
                  <a:pt x="2870" y="4780"/>
                  <a:pt x="2984" y="4967"/>
                </a:cubicBezTo>
                <a:cubicBezTo>
                  <a:pt x="3130" y="5203"/>
                  <a:pt x="2813" y="5553"/>
                  <a:pt x="2651" y="5179"/>
                </a:cubicBezTo>
                <a:cubicBezTo>
                  <a:pt x="2496" y="4796"/>
                  <a:pt x="2578" y="4504"/>
                  <a:pt x="2439" y="4423"/>
                </a:cubicBezTo>
                <a:cubicBezTo>
                  <a:pt x="2293" y="4341"/>
                  <a:pt x="2098" y="4610"/>
                  <a:pt x="2017" y="4821"/>
                </a:cubicBezTo>
                <a:cubicBezTo>
                  <a:pt x="1935" y="5032"/>
                  <a:pt x="1627" y="5244"/>
                  <a:pt x="1570" y="5024"/>
                </a:cubicBezTo>
                <a:cubicBezTo>
                  <a:pt x="1521" y="4805"/>
                  <a:pt x="1919" y="4414"/>
                  <a:pt x="1805" y="4179"/>
                </a:cubicBezTo>
                <a:cubicBezTo>
                  <a:pt x="1700" y="3943"/>
                  <a:pt x="1456" y="4081"/>
                  <a:pt x="1228" y="4357"/>
                </a:cubicBezTo>
                <a:cubicBezTo>
                  <a:pt x="1001" y="4642"/>
                  <a:pt x="480" y="4951"/>
                  <a:pt x="708" y="4496"/>
                </a:cubicBezTo>
                <a:cubicBezTo>
                  <a:pt x="927" y="4040"/>
                  <a:pt x="1407" y="3845"/>
                  <a:pt x="1301" y="3740"/>
                </a:cubicBezTo>
                <a:cubicBezTo>
                  <a:pt x="1196" y="3634"/>
                  <a:pt x="147" y="4097"/>
                  <a:pt x="74" y="4040"/>
                </a:cubicBezTo>
                <a:cubicBezTo>
                  <a:pt x="1" y="3975"/>
                  <a:pt x="9" y="3870"/>
                  <a:pt x="415" y="3610"/>
                </a:cubicBezTo>
                <a:cubicBezTo>
                  <a:pt x="830" y="3358"/>
                  <a:pt x="1220" y="3325"/>
                  <a:pt x="1123" y="3203"/>
                </a:cubicBezTo>
                <a:cubicBezTo>
                  <a:pt x="1017" y="3081"/>
                  <a:pt x="171" y="3228"/>
                  <a:pt x="179" y="3081"/>
                </a:cubicBezTo>
                <a:cubicBezTo>
                  <a:pt x="179" y="2935"/>
                  <a:pt x="952" y="2894"/>
                  <a:pt x="1001" y="2658"/>
                </a:cubicBezTo>
                <a:cubicBezTo>
                  <a:pt x="1057" y="2423"/>
                  <a:pt x="456" y="2504"/>
                  <a:pt x="310" y="2236"/>
                </a:cubicBezTo>
                <a:cubicBezTo>
                  <a:pt x="163" y="1976"/>
                  <a:pt x="895" y="2268"/>
                  <a:pt x="1123" y="2122"/>
                </a:cubicBezTo>
                <a:cubicBezTo>
                  <a:pt x="1350" y="1967"/>
                  <a:pt x="1090" y="1919"/>
                  <a:pt x="919" y="1650"/>
                </a:cubicBezTo>
                <a:cubicBezTo>
                  <a:pt x="757" y="1382"/>
                  <a:pt x="740" y="1228"/>
                  <a:pt x="1261" y="1593"/>
                </a:cubicBezTo>
                <a:cubicBezTo>
                  <a:pt x="1789" y="1951"/>
                  <a:pt x="1708" y="1642"/>
                  <a:pt x="1578" y="1293"/>
                </a:cubicBezTo>
                <a:cubicBezTo>
                  <a:pt x="1456" y="951"/>
                  <a:pt x="1309" y="211"/>
                  <a:pt x="1748" y="821"/>
                </a:cubicBezTo>
                <a:cubicBezTo>
                  <a:pt x="2187" y="1439"/>
                  <a:pt x="2106" y="1585"/>
                  <a:pt x="2212" y="1211"/>
                </a:cubicBezTo>
                <a:cubicBezTo>
                  <a:pt x="2318" y="846"/>
                  <a:pt x="2220" y="0"/>
                  <a:pt x="2464" y="398"/>
                </a:cubicBezTo>
                <a:cubicBezTo>
                  <a:pt x="2708" y="797"/>
                  <a:pt x="2448" y="1236"/>
                  <a:pt x="2659" y="1195"/>
                </a:cubicBezTo>
                <a:cubicBezTo>
                  <a:pt x="2870" y="1146"/>
                  <a:pt x="2968" y="325"/>
                  <a:pt x="3187" y="382"/>
                </a:cubicBezTo>
                <a:cubicBezTo>
                  <a:pt x="3415" y="447"/>
                  <a:pt x="2976" y="1146"/>
                  <a:pt x="3236" y="1220"/>
                </a:cubicBezTo>
                <a:cubicBezTo>
                  <a:pt x="3496" y="1285"/>
                  <a:pt x="3708" y="805"/>
                  <a:pt x="3960" y="472"/>
                </a:cubicBezTo>
                <a:cubicBezTo>
                  <a:pt x="4212" y="138"/>
                  <a:pt x="4179" y="789"/>
                  <a:pt x="3952" y="1057"/>
                </a:cubicBezTo>
                <a:cubicBezTo>
                  <a:pt x="3724" y="1325"/>
                  <a:pt x="3407" y="1691"/>
                  <a:pt x="3781" y="1732"/>
                </a:cubicBezTo>
                <a:cubicBezTo>
                  <a:pt x="4155" y="1764"/>
                  <a:pt x="4317" y="2171"/>
                  <a:pt x="4139" y="2537"/>
                </a:cubicBezTo>
                <a:cubicBezTo>
                  <a:pt x="3952" y="2902"/>
                  <a:pt x="4326" y="3569"/>
                  <a:pt x="3984" y="4146"/>
                </a:cubicBezTo>
                <a:cubicBezTo>
                  <a:pt x="3984" y="4146"/>
                  <a:pt x="3935" y="4479"/>
                  <a:pt x="3586" y="4276"/>
                </a:cubicBezTo>
                <a:cubicBezTo>
                  <a:pt x="3537" y="4195"/>
                  <a:pt x="3472" y="4114"/>
                  <a:pt x="3391" y="4065"/>
                </a:cubicBezTo>
                <a:cubicBezTo>
                  <a:pt x="3415" y="4252"/>
                  <a:pt x="3610" y="4520"/>
                  <a:pt x="3765" y="4894"/>
                </a:cubicBezTo>
                <a:cubicBezTo>
                  <a:pt x="4017" y="5455"/>
                  <a:pt x="3374" y="5122"/>
                  <a:pt x="3082" y="465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1"/>
          <p:cNvSpPr/>
          <p:nvPr/>
        </p:nvSpPr>
        <p:spPr>
          <a:xfrm>
            <a:off x="6990411" y="3618036"/>
            <a:ext cx="38703" cy="21381"/>
          </a:xfrm>
          <a:custGeom>
            <a:avLst/>
            <a:gdLst/>
            <a:ahLst/>
            <a:cxnLst/>
            <a:rect l="l" t="t" r="r" b="b"/>
            <a:pathLst>
              <a:path w="1358" h="757" extrusionOk="0">
                <a:moveTo>
                  <a:pt x="277" y="179"/>
                </a:moveTo>
                <a:lnTo>
                  <a:pt x="301" y="187"/>
                </a:lnTo>
                <a:lnTo>
                  <a:pt x="309" y="252"/>
                </a:lnTo>
                <a:lnTo>
                  <a:pt x="277" y="179"/>
                </a:lnTo>
                <a:close/>
                <a:moveTo>
                  <a:pt x="1057" y="0"/>
                </a:moveTo>
                <a:lnTo>
                  <a:pt x="146" y="122"/>
                </a:lnTo>
                <a:lnTo>
                  <a:pt x="98" y="252"/>
                </a:lnTo>
                <a:lnTo>
                  <a:pt x="33" y="244"/>
                </a:lnTo>
                <a:lnTo>
                  <a:pt x="33" y="244"/>
                </a:lnTo>
                <a:lnTo>
                  <a:pt x="49" y="398"/>
                </a:lnTo>
                <a:lnTo>
                  <a:pt x="0" y="463"/>
                </a:lnTo>
                <a:lnTo>
                  <a:pt x="90" y="569"/>
                </a:lnTo>
                <a:lnTo>
                  <a:pt x="49" y="675"/>
                </a:lnTo>
                <a:lnTo>
                  <a:pt x="81" y="659"/>
                </a:lnTo>
                <a:lnTo>
                  <a:pt x="187" y="675"/>
                </a:lnTo>
                <a:lnTo>
                  <a:pt x="228" y="756"/>
                </a:lnTo>
                <a:lnTo>
                  <a:pt x="1138" y="626"/>
                </a:lnTo>
                <a:lnTo>
                  <a:pt x="1171" y="594"/>
                </a:lnTo>
                <a:lnTo>
                  <a:pt x="1276" y="577"/>
                </a:lnTo>
                <a:lnTo>
                  <a:pt x="1293" y="423"/>
                </a:lnTo>
                <a:lnTo>
                  <a:pt x="1358" y="398"/>
                </a:lnTo>
                <a:lnTo>
                  <a:pt x="1301" y="252"/>
                </a:lnTo>
                <a:lnTo>
                  <a:pt x="1325" y="171"/>
                </a:lnTo>
                <a:lnTo>
                  <a:pt x="1228" y="114"/>
                </a:lnTo>
                <a:lnTo>
                  <a:pt x="1211" y="16"/>
                </a:lnTo>
                <a:lnTo>
                  <a:pt x="1090" y="33"/>
                </a:lnTo>
                <a:lnTo>
                  <a:pt x="1057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1"/>
          <p:cNvSpPr/>
          <p:nvPr/>
        </p:nvSpPr>
        <p:spPr>
          <a:xfrm>
            <a:off x="6996881" y="3633627"/>
            <a:ext cx="28301" cy="6242"/>
          </a:xfrm>
          <a:custGeom>
            <a:avLst/>
            <a:gdLst/>
            <a:ahLst/>
            <a:cxnLst/>
            <a:rect l="l" t="t" r="r" b="b"/>
            <a:pathLst>
              <a:path w="993" h="221" extrusionOk="0">
                <a:moveTo>
                  <a:pt x="993" y="1"/>
                </a:moveTo>
                <a:lnTo>
                  <a:pt x="82" y="131"/>
                </a:lnTo>
                <a:lnTo>
                  <a:pt x="1" y="220"/>
                </a:lnTo>
                <a:lnTo>
                  <a:pt x="17" y="220"/>
                </a:lnTo>
                <a:lnTo>
                  <a:pt x="911" y="90"/>
                </a:lnTo>
                <a:lnTo>
                  <a:pt x="99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1"/>
          <p:cNvSpPr/>
          <p:nvPr/>
        </p:nvSpPr>
        <p:spPr>
          <a:xfrm>
            <a:off x="6994801" y="3617782"/>
            <a:ext cx="27616" cy="5564"/>
          </a:xfrm>
          <a:custGeom>
            <a:avLst/>
            <a:gdLst/>
            <a:ahLst/>
            <a:cxnLst/>
            <a:rect l="l" t="t" r="r" b="b"/>
            <a:pathLst>
              <a:path w="969" h="197" extrusionOk="0">
                <a:moveTo>
                  <a:pt x="919" y="1"/>
                </a:moveTo>
                <a:lnTo>
                  <a:pt x="1" y="131"/>
                </a:lnTo>
                <a:lnTo>
                  <a:pt x="58" y="196"/>
                </a:lnTo>
                <a:lnTo>
                  <a:pt x="74" y="196"/>
                </a:lnTo>
                <a:lnTo>
                  <a:pt x="968" y="66"/>
                </a:lnTo>
                <a:lnTo>
                  <a:pt x="919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1"/>
          <p:cNvSpPr/>
          <p:nvPr/>
        </p:nvSpPr>
        <p:spPr>
          <a:xfrm>
            <a:off x="7001071" y="3629955"/>
            <a:ext cx="26420" cy="7852"/>
          </a:xfrm>
          <a:custGeom>
            <a:avLst/>
            <a:gdLst/>
            <a:ahLst/>
            <a:cxnLst/>
            <a:rect l="l" t="t" r="r" b="b"/>
            <a:pathLst>
              <a:path w="927" h="278" extrusionOk="0">
                <a:moveTo>
                  <a:pt x="927" y="1"/>
                </a:moveTo>
                <a:lnTo>
                  <a:pt x="16" y="123"/>
                </a:lnTo>
                <a:lnTo>
                  <a:pt x="0" y="277"/>
                </a:lnTo>
                <a:lnTo>
                  <a:pt x="16" y="277"/>
                </a:lnTo>
                <a:lnTo>
                  <a:pt x="911" y="147"/>
                </a:lnTo>
                <a:lnTo>
                  <a:pt x="927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1"/>
          <p:cNvSpPr/>
          <p:nvPr/>
        </p:nvSpPr>
        <p:spPr>
          <a:xfrm>
            <a:off x="7001527" y="3629277"/>
            <a:ext cx="27816" cy="4378"/>
          </a:xfrm>
          <a:custGeom>
            <a:avLst/>
            <a:gdLst/>
            <a:ahLst/>
            <a:cxnLst/>
            <a:rect l="l" t="t" r="r" b="b"/>
            <a:pathLst>
              <a:path w="976" h="155" extrusionOk="0">
                <a:moveTo>
                  <a:pt x="976" y="0"/>
                </a:moveTo>
                <a:lnTo>
                  <a:pt x="65" y="122"/>
                </a:lnTo>
                <a:lnTo>
                  <a:pt x="0" y="155"/>
                </a:lnTo>
                <a:lnTo>
                  <a:pt x="17" y="155"/>
                </a:lnTo>
                <a:lnTo>
                  <a:pt x="911" y="25"/>
                </a:lnTo>
                <a:lnTo>
                  <a:pt x="976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1"/>
          <p:cNvSpPr/>
          <p:nvPr/>
        </p:nvSpPr>
        <p:spPr>
          <a:xfrm>
            <a:off x="7001071" y="3625606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911" y="0"/>
                </a:moveTo>
                <a:lnTo>
                  <a:pt x="0" y="122"/>
                </a:lnTo>
                <a:lnTo>
                  <a:pt x="57" y="269"/>
                </a:lnTo>
                <a:lnTo>
                  <a:pt x="73" y="261"/>
                </a:lnTo>
                <a:lnTo>
                  <a:pt x="968" y="139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1"/>
          <p:cNvSpPr/>
          <p:nvPr/>
        </p:nvSpPr>
        <p:spPr>
          <a:xfrm>
            <a:off x="7001527" y="3622612"/>
            <a:ext cx="26904" cy="5762"/>
          </a:xfrm>
          <a:custGeom>
            <a:avLst/>
            <a:gdLst/>
            <a:ahLst/>
            <a:cxnLst/>
            <a:rect l="l" t="t" r="r" b="b"/>
            <a:pathLst>
              <a:path w="944" h="204" extrusionOk="0">
                <a:moveTo>
                  <a:pt x="943" y="1"/>
                </a:moveTo>
                <a:lnTo>
                  <a:pt x="33" y="123"/>
                </a:lnTo>
                <a:lnTo>
                  <a:pt x="0" y="204"/>
                </a:lnTo>
                <a:lnTo>
                  <a:pt x="17" y="204"/>
                </a:lnTo>
                <a:lnTo>
                  <a:pt x="911" y="82"/>
                </a:lnTo>
                <a:lnTo>
                  <a:pt x="94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1"/>
          <p:cNvSpPr/>
          <p:nvPr/>
        </p:nvSpPr>
        <p:spPr>
          <a:xfrm>
            <a:off x="6999218" y="3621482"/>
            <a:ext cx="28985" cy="5536"/>
          </a:xfrm>
          <a:custGeom>
            <a:avLst/>
            <a:gdLst/>
            <a:ahLst/>
            <a:cxnLst/>
            <a:rect l="l" t="t" r="r" b="b"/>
            <a:pathLst>
              <a:path w="1017" h="196" extrusionOk="0">
                <a:moveTo>
                  <a:pt x="911" y="0"/>
                </a:moveTo>
                <a:lnTo>
                  <a:pt x="0" y="130"/>
                </a:lnTo>
                <a:lnTo>
                  <a:pt x="106" y="195"/>
                </a:lnTo>
                <a:lnTo>
                  <a:pt x="114" y="187"/>
                </a:lnTo>
                <a:lnTo>
                  <a:pt x="1016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1"/>
          <p:cNvSpPr/>
          <p:nvPr/>
        </p:nvSpPr>
        <p:spPr>
          <a:xfrm>
            <a:off x="6998961" y="3618036"/>
            <a:ext cx="26448" cy="6214"/>
          </a:xfrm>
          <a:custGeom>
            <a:avLst/>
            <a:gdLst/>
            <a:ahLst/>
            <a:cxnLst/>
            <a:rect l="l" t="t" r="r" b="b"/>
            <a:pathLst>
              <a:path w="928" h="220" extrusionOk="0">
                <a:moveTo>
                  <a:pt x="920" y="0"/>
                </a:moveTo>
                <a:lnTo>
                  <a:pt x="1" y="130"/>
                </a:lnTo>
                <a:lnTo>
                  <a:pt x="17" y="220"/>
                </a:lnTo>
                <a:lnTo>
                  <a:pt x="33" y="220"/>
                </a:lnTo>
                <a:lnTo>
                  <a:pt x="928" y="98"/>
                </a:lnTo>
                <a:lnTo>
                  <a:pt x="920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1"/>
          <p:cNvSpPr/>
          <p:nvPr/>
        </p:nvSpPr>
        <p:spPr>
          <a:xfrm>
            <a:off x="6990868" y="3621934"/>
            <a:ext cx="12540" cy="17936"/>
          </a:xfrm>
          <a:custGeom>
            <a:avLst/>
            <a:gdLst/>
            <a:ahLst/>
            <a:cxnLst/>
            <a:rect l="l" t="t" r="r" b="b"/>
            <a:pathLst>
              <a:path w="440" h="635" extrusionOk="0">
                <a:moveTo>
                  <a:pt x="147" y="0"/>
                </a:moveTo>
                <a:lnTo>
                  <a:pt x="90" y="130"/>
                </a:lnTo>
                <a:lnTo>
                  <a:pt x="25" y="122"/>
                </a:lnTo>
                <a:lnTo>
                  <a:pt x="49" y="277"/>
                </a:lnTo>
                <a:lnTo>
                  <a:pt x="0" y="334"/>
                </a:lnTo>
                <a:lnTo>
                  <a:pt x="82" y="447"/>
                </a:lnTo>
                <a:lnTo>
                  <a:pt x="74" y="537"/>
                </a:lnTo>
                <a:lnTo>
                  <a:pt x="187" y="545"/>
                </a:lnTo>
                <a:lnTo>
                  <a:pt x="220" y="634"/>
                </a:lnTo>
                <a:lnTo>
                  <a:pt x="301" y="545"/>
                </a:lnTo>
                <a:lnTo>
                  <a:pt x="350" y="537"/>
                </a:lnTo>
                <a:lnTo>
                  <a:pt x="366" y="577"/>
                </a:lnTo>
                <a:lnTo>
                  <a:pt x="383" y="423"/>
                </a:lnTo>
                <a:lnTo>
                  <a:pt x="439" y="399"/>
                </a:lnTo>
                <a:lnTo>
                  <a:pt x="383" y="260"/>
                </a:lnTo>
                <a:lnTo>
                  <a:pt x="415" y="179"/>
                </a:lnTo>
                <a:lnTo>
                  <a:pt x="309" y="114"/>
                </a:lnTo>
                <a:lnTo>
                  <a:pt x="293" y="25"/>
                </a:lnTo>
                <a:lnTo>
                  <a:pt x="196" y="65"/>
                </a:lnTo>
                <a:lnTo>
                  <a:pt x="147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1"/>
          <p:cNvSpPr/>
          <p:nvPr/>
        </p:nvSpPr>
        <p:spPr>
          <a:xfrm>
            <a:off x="6986707" y="3581967"/>
            <a:ext cx="21802" cy="36323"/>
          </a:xfrm>
          <a:custGeom>
            <a:avLst/>
            <a:gdLst/>
            <a:ahLst/>
            <a:cxnLst/>
            <a:rect l="l" t="t" r="r" b="b"/>
            <a:pathLst>
              <a:path w="765" h="1286" extrusionOk="0">
                <a:moveTo>
                  <a:pt x="398" y="1"/>
                </a:moveTo>
                <a:lnTo>
                  <a:pt x="252" y="50"/>
                </a:lnTo>
                <a:lnTo>
                  <a:pt x="179" y="33"/>
                </a:lnTo>
                <a:lnTo>
                  <a:pt x="114" y="115"/>
                </a:lnTo>
                <a:lnTo>
                  <a:pt x="16" y="131"/>
                </a:lnTo>
                <a:lnTo>
                  <a:pt x="33" y="237"/>
                </a:lnTo>
                <a:lnTo>
                  <a:pt x="0" y="261"/>
                </a:lnTo>
                <a:lnTo>
                  <a:pt x="130" y="1180"/>
                </a:lnTo>
                <a:lnTo>
                  <a:pt x="252" y="1212"/>
                </a:lnTo>
                <a:lnTo>
                  <a:pt x="260" y="1269"/>
                </a:lnTo>
                <a:lnTo>
                  <a:pt x="415" y="1245"/>
                </a:lnTo>
                <a:lnTo>
                  <a:pt x="472" y="1285"/>
                </a:lnTo>
                <a:lnTo>
                  <a:pt x="577" y="1212"/>
                </a:lnTo>
                <a:lnTo>
                  <a:pt x="667" y="1212"/>
                </a:lnTo>
                <a:lnTo>
                  <a:pt x="683" y="1123"/>
                </a:lnTo>
                <a:lnTo>
                  <a:pt x="764" y="1090"/>
                </a:lnTo>
                <a:lnTo>
                  <a:pt x="626" y="172"/>
                </a:lnTo>
                <a:lnTo>
                  <a:pt x="585" y="147"/>
                </a:lnTo>
                <a:lnTo>
                  <a:pt x="610" y="90"/>
                </a:lnTo>
                <a:lnTo>
                  <a:pt x="577" y="58"/>
                </a:lnTo>
                <a:lnTo>
                  <a:pt x="423" y="50"/>
                </a:lnTo>
                <a:lnTo>
                  <a:pt x="398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1"/>
          <p:cNvSpPr/>
          <p:nvPr/>
        </p:nvSpPr>
        <p:spPr>
          <a:xfrm>
            <a:off x="6990639" y="3590243"/>
            <a:ext cx="4190" cy="27341"/>
          </a:xfrm>
          <a:custGeom>
            <a:avLst/>
            <a:gdLst/>
            <a:ahLst/>
            <a:cxnLst/>
            <a:rect l="l" t="t" r="r" b="b"/>
            <a:pathLst>
              <a:path w="147" h="968" extrusionOk="0">
                <a:moveTo>
                  <a:pt x="0" y="0"/>
                </a:moveTo>
                <a:lnTo>
                  <a:pt x="0" y="57"/>
                </a:lnTo>
                <a:lnTo>
                  <a:pt x="130" y="968"/>
                </a:lnTo>
                <a:lnTo>
                  <a:pt x="138" y="919"/>
                </a:lnTo>
                <a:lnTo>
                  <a:pt x="147" y="935"/>
                </a:lnTo>
                <a:lnTo>
                  <a:pt x="147" y="935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1"/>
          <p:cNvSpPr/>
          <p:nvPr/>
        </p:nvSpPr>
        <p:spPr>
          <a:xfrm>
            <a:off x="7002211" y="3585413"/>
            <a:ext cx="6526" cy="28273"/>
          </a:xfrm>
          <a:custGeom>
            <a:avLst/>
            <a:gdLst/>
            <a:ahLst/>
            <a:cxnLst/>
            <a:rect l="l" t="t" r="r" b="b"/>
            <a:pathLst>
              <a:path w="229" h="1001" extrusionOk="0">
                <a:moveTo>
                  <a:pt x="1" y="1"/>
                </a:moveTo>
                <a:lnTo>
                  <a:pt x="139" y="919"/>
                </a:lnTo>
                <a:lnTo>
                  <a:pt x="226" y="982"/>
                </a:lnTo>
                <a:lnTo>
                  <a:pt x="90" y="66"/>
                </a:lnTo>
                <a:lnTo>
                  <a:pt x="1" y="1"/>
                </a:lnTo>
                <a:close/>
                <a:moveTo>
                  <a:pt x="226" y="982"/>
                </a:moveTo>
                <a:lnTo>
                  <a:pt x="228" y="1001"/>
                </a:lnTo>
                <a:lnTo>
                  <a:pt x="228" y="984"/>
                </a:lnTo>
                <a:lnTo>
                  <a:pt x="226" y="982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1"/>
          <p:cNvSpPr/>
          <p:nvPr/>
        </p:nvSpPr>
        <p:spPr>
          <a:xfrm>
            <a:off x="6998961" y="3583803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1" y="1"/>
                </a:moveTo>
                <a:lnTo>
                  <a:pt x="139" y="919"/>
                </a:lnTo>
                <a:lnTo>
                  <a:pt x="285" y="928"/>
                </a:lnTo>
                <a:lnTo>
                  <a:pt x="294" y="944"/>
                </a:lnTo>
                <a:lnTo>
                  <a:pt x="147" y="9"/>
                </a:lnTo>
                <a:lnTo>
                  <a:pt x="1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1"/>
          <p:cNvSpPr/>
          <p:nvPr/>
        </p:nvSpPr>
        <p:spPr>
          <a:xfrm>
            <a:off x="6998277" y="3582193"/>
            <a:ext cx="4902" cy="27821"/>
          </a:xfrm>
          <a:custGeom>
            <a:avLst/>
            <a:gdLst/>
            <a:ahLst/>
            <a:cxnLst/>
            <a:rect l="l" t="t" r="r" b="b"/>
            <a:pathLst>
              <a:path w="172" h="985" extrusionOk="0">
                <a:moveTo>
                  <a:pt x="1" y="1"/>
                </a:moveTo>
                <a:lnTo>
                  <a:pt x="139" y="920"/>
                </a:lnTo>
                <a:lnTo>
                  <a:pt x="163" y="968"/>
                </a:lnTo>
                <a:lnTo>
                  <a:pt x="171" y="985"/>
                </a:lnTo>
                <a:lnTo>
                  <a:pt x="25" y="50"/>
                </a:lnTo>
                <a:lnTo>
                  <a:pt x="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1"/>
          <p:cNvSpPr/>
          <p:nvPr/>
        </p:nvSpPr>
        <p:spPr>
          <a:xfrm>
            <a:off x="6994573" y="3582447"/>
            <a:ext cx="8151" cy="27341"/>
          </a:xfrm>
          <a:custGeom>
            <a:avLst/>
            <a:gdLst/>
            <a:ahLst/>
            <a:cxnLst/>
            <a:rect l="l" t="t" r="r" b="b"/>
            <a:pathLst>
              <a:path w="286" h="968" extrusionOk="0">
                <a:moveTo>
                  <a:pt x="139" y="0"/>
                </a:moveTo>
                <a:lnTo>
                  <a:pt x="0" y="57"/>
                </a:lnTo>
                <a:lnTo>
                  <a:pt x="139" y="967"/>
                </a:lnTo>
                <a:lnTo>
                  <a:pt x="277" y="919"/>
                </a:lnTo>
                <a:lnTo>
                  <a:pt x="285" y="935"/>
                </a:lnTo>
                <a:lnTo>
                  <a:pt x="139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1"/>
          <p:cNvSpPr/>
          <p:nvPr/>
        </p:nvSpPr>
        <p:spPr>
          <a:xfrm>
            <a:off x="6991551" y="3582899"/>
            <a:ext cx="6299" cy="27115"/>
          </a:xfrm>
          <a:custGeom>
            <a:avLst/>
            <a:gdLst/>
            <a:ahLst/>
            <a:cxnLst/>
            <a:rect l="l" t="t" r="r" b="b"/>
            <a:pathLst>
              <a:path w="221" h="960" extrusionOk="0">
                <a:moveTo>
                  <a:pt x="1" y="0"/>
                </a:moveTo>
                <a:lnTo>
                  <a:pt x="139" y="919"/>
                </a:lnTo>
                <a:lnTo>
                  <a:pt x="218" y="943"/>
                </a:lnTo>
                <a:lnTo>
                  <a:pt x="218" y="943"/>
                </a:lnTo>
                <a:lnTo>
                  <a:pt x="82" y="25"/>
                </a:lnTo>
                <a:lnTo>
                  <a:pt x="1" y="0"/>
                </a:lnTo>
                <a:close/>
                <a:moveTo>
                  <a:pt x="218" y="943"/>
                </a:moveTo>
                <a:lnTo>
                  <a:pt x="220" y="960"/>
                </a:lnTo>
                <a:lnTo>
                  <a:pt x="220" y="943"/>
                </a:lnTo>
                <a:lnTo>
                  <a:pt x="218" y="943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1"/>
          <p:cNvSpPr/>
          <p:nvPr/>
        </p:nvSpPr>
        <p:spPr>
          <a:xfrm>
            <a:off x="6986707" y="3588633"/>
            <a:ext cx="6042" cy="27341"/>
          </a:xfrm>
          <a:custGeom>
            <a:avLst/>
            <a:gdLst/>
            <a:ahLst/>
            <a:cxnLst/>
            <a:rect l="l" t="t" r="r" b="b"/>
            <a:pathLst>
              <a:path w="212" h="968" extrusionOk="0">
                <a:moveTo>
                  <a:pt x="65" y="1"/>
                </a:moveTo>
                <a:lnTo>
                  <a:pt x="0" y="49"/>
                </a:lnTo>
                <a:lnTo>
                  <a:pt x="138" y="968"/>
                </a:lnTo>
                <a:lnTo>
                  <a:pt x="203" y="919"/>
                </a:lnTo>
                <a:lnTo>
                  <a:pt x="211" y="935"/>
                </a:lnTo>
                <a:lnTo>
                  <a:pt x="65" y="1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1"/>
          <p:cNvSpPr/>
          <p:nvPr/>
        </p:nvSpPr>
        <p:spPr>
          <a:xfrm>
            <a:off x="6990411" y="3583125"/>
            <a:ext cx="5814" cy="28273"/>
          </a:xfrm>
          <a:custGeom>
            <a:avLst/>
            <a:gdLst/>
            <a:ahLst/>
            <a:cxnLst/>
            <a:rect l="l" t="t" r="r" b="b"/>
            <a:pathLst>
              <a:path w="204" h="1001" extrusionOk="0">
                <a:moveTo>
                  <a:pt x="203" y="911"/>
                </a:moveTo>
                <a:lnTo>
                  <a:pt x="201" y="914"/>
                </a:lnTo>
                <a:lnTo>
                  <a:pt x="203" y="927"/>
                </a:lnTo>
                <a:lnTo>
                  <a:pt x="203" y="911"/>
                </a:lnTo>
                <a:close/>
                <a:moveTo>
                  <a:pt x="65" y="0"/>
                </a:moveTo>
                <a:lnTo>
                  <a:pt x="0" y="82"/>
                </a:lnTo>
                <a:lnTo>
                  <a:pt x="138" y="1000"/>
                </a:lnTo>
                <a:lnTo>
                  <a:pt x="201" y="914"/>
                </a:lnTo>
                <a:lnTo>
                  <a:pt x="65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1"/>
          <p:cNvSpPr/>
          <p:nvPr/>
        </p:nvSpPr>
        <p:spPr>
          <a:xfrm>
            <a:off x="6986935" y="3585639"/>
            <a:ext cx="6726" cy="26437"/>
          </a:xfrm>
          <a:custGeom>
            <a:avLst/>
            <a:gdLst/>
            <a:ahLst/>
            <a:cxnLst/>
            <a:rect l="l" t="t" r="r" b="b"/>
            <a:pathLst>
              <a:path w="236" h="936" extrusionOk="0">
                <a:moveTo>
                  <a:pt x="98" y="1"/>
                </a:moveTo>
                <a:lnTo>
                  <a:pt x="0" y="17"/>
                </a:lnTo>
                <a:lnTo>
                  <a:pt x="138" y="928"/>
                </a:lnTo>
                <a:lnTo>
                  <a:pt x="232" y="912"/>
                </a:lnTo>
                <a:lnTo>
                  <a:pt x="232" y="912"/>
                </a:lnTo>
                <a:lnTo>
                  <a:pt x="98" y="1"/>
                </a:lnTo>
                <a:close/>
                <a:moveTo>
                  <a:pt x="236" y="911"/>
                </a:moveTo>
                <a:lnTo>
                  <a:pt x="232" y="912"/>
                </a:lnTo>
                <a:lnTo>
                  <a:pt x="232" y="912"/>
                </a:lnTo>
                <a:lnTo>
                  <a:pt x="236" y="936"/>
                </a:lnTo>
                <a:lnTo>
                  <a:pt x="236" y="91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1"/>
          <p:cNvSpPr/>
          <p:nvPr/>
        </p:nvSpPr>
        <p:spPr>
          <a:xfrm>
            <a:off x="6991096" y="3608376"/>
            <a:ext cx="18098" cy="10366"/>
          </a:xfrm>
          <a:custGeom>
            <a:avLst/>
            <a:gdLst/>
            <a:ahLst/>
            <a:cxnLst/>
            <a:rect l="l" t="t" r="r" b="b"/>
            <a:pathLst>
              <a:path w="635" h="367" extrusionOk="0">
                <a:moveTo>
                  <a:pt x="399" y="1"/>
                </a:moveTo>
                <a:lnTo>
                  <a:pt x="261" y="58"/>
                </a:lnTo>
                <a:lnTo>
                  <a:pt x="179" y="33"/>
                </a:lnTo>
                <a:lnTo>
                  <a:pt x="114" y="123"/>
                </a:lnTo>
                <a:lnTo>
                  <a:pt x="25" y="131"/>
                </a:lnTo>
                <a:lnTo>
                  <a:pt x="66" y="212"/>
                </a:lnTo>
                <a:lnTo>
                  <a:pt x="1" y="261"/>
                </a:lnTo>
                <a:lnTo>
                  <a:pt x="131" y="301"/>
                </a:lnTo>
                <a:lnTo>
                  <a:pt x="131" y="350"/>
                </a:lnTo>
                <a:lnTo>
                  <a:pt x="285" y="326"/>
                </a:lnTo>
                <a:lnTo>
                  <a:pt x="342" y="366"/>
                </a:lnTo>
                <a:lnTo>
                  <a:pt x="448" y="293"/>
                </a:lnTo>
                <a:lnTo>
                  <a:pt x="537" y="293"/>
                </a:lnTo>
                <a:lnTo>
                  <a:pt x="553" y="212"/>
                </a:lnTo>
                <a:lnTo>
                  <a:pt x="635" y="171"/>
                </a:lnTo>
                <a:lnTo>
                  <a:pt x="545" y="114"/>
                </a:lnTo>
                <a:lnTo>
                  <a:pt x="505" y="98"/>
                </a:lnTo>
                <a:lnTo>
                  <a:pt x="578" y="58"/>
                </a:lnTo>
                <a:lnTo>
                  <a:pt x="431" y="49"/>
                </a:lnTo>
                <a:lnTo>
                  <a:pt x="399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1"/>
          <p:cNvSpPr/>
          <p:nvPr/>
        </p:nvSpPr>
        <p:spPr>
          <a:xfrm>
            <a:off x="5955206" y="2243465"/>
            <a:ext cx="670776" cy="649776"/>
          </a:xfrm>
          <a:custGeom>
            <a:avLst/>
            <a:gdLst/>
            <a:ahLst/>
            <a:cxnLst/>
            <a:rect l="l" t="t" r="r" b="b"/>
            <a:pathLst>
              <a:path w="23536" h="23005" extrusionOk="0">
                <a:moveTo>
                  <a:pt x="12065" y="1"/>
                </a:moveTo>
                <a:cubicBezTo>
                  <a:pt x="12005" y="1"/>
                  <a:pt x="11945" y="2"/>
                  <a:pt x="11886" y="3"/>
                </a:cubicBezTo>
                <a:cubicBezTo>
                  <a:pt x="9715" y="69"/>
                  <a:pt x="8415" y="280"/>
                  <a:pt x="7325" y="833"/>
                </a:cubicBezTo>
                <a:lnTo>
                  <a:pt x="7334" y="833"/>
                </a:lnTo>
                <a:cubicBezTo>
                  <a:pt x="7334" y="833"/>
                  <a:pt x="4098" y="2272"/>
                  <a:pt x="2570" y="4336"/>
                </a:cubicBezTo>
                <a:cubicBezTo>
                  <a:pt x="1050" y="6401"/>
                  <a:pt x="1" y="8336"/>
                  <a:pt x="66" y="11791"/>
                </a:cubicBezTo>
                <a:cubicBezTo>
                  <a:pt x="131" y="15246"/>
                  <a:pt x="1432" y="17043"/>
                  <a:pt x="2318" y="18408"/>
                </a:cubicBezTo>
                <a:cubicBezTo>
                  <a:pt x="3204" y="19782"/>
                  <a:pt x="4041" y="20034"/>
                  <a:pt x="4423" y="20498"/>
                </a:cubicBezTo>
                <a:cubicBezTo>
                  <a:pt x="4805" y="20953"/>
                  <a:pt x="7244" y="22392"/>
                  <a:pt x="8634" y="22595"/>
                </a:cubicBezTo>
                <a:cubicBezTo>
                  <a:pt x="9937" y="22786"/>
                  <a:pt x="11033" y="23005"/>
                  <a:pt x="12417" y="23005"/>
                </a:cubicBezTo>
                <a:cubicBezTo>
                  <a:pt x="12509" y="23005"/>
                  <a:pt x="12604" y="23004"/>
                  <a:pt x="12699" y="23002"/>
                </a:cubicBezTo>
                <a:cubicBezTo>
                  <a:pt x="14227" y="22969"/>
                  <a:pt x="17341" y="21920"/>
                  <a:pt x="18861" y="20498"/>
                </a:cubicBezTo>
                <a:cubicBezTo>
                  <a:pt x="20389" y="19075"/>
                  <a:pt x="20763" y="18563"/>
                  <a:pt x="21097" y="18026"/>
                </a:cubicBezTo>
                <a:cubicBezTo>
                  <a:pt x="21438" y="17482"/>
                  <a:pt x="22015" y="16669"/>
                  <a:pt x="22454" y="15043"/>
                </a:cubicBezTo>
                <a:cubicBezTo>
                  <a:pt x="22893" y="13417"/>
                  <a:pt x="23536" y="11620"/>
                  <a:pt x="22454" y="8230"/>
                </a:cubicBezTo>
                <a:cubicBezTo>
                  <a:pt x="21373" y="4849"/>
                  <a:pt x="20219" y="3800"/>
                  <a:pt x="18625" y="2442"/>
                </a:cubicBezTo>
                <a:cubicBezTo>
                  <a:pt x="17075" y="1122"/>
                  <a:pt x="14217" y="1"/>
                  <a:pt x="12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1"/>
          <p:cNvSpPr/>
          <p:nvPr/>
        </p:nvSpPr>
        <p:spPr>
          <a:xfrm>
            <a:off x="5955206" y="2241714"/>
            <a:ext cx="670776" cy="652375"/>
          </a:xfrm>
          <a:custGeom>
            <a:avLst/>
            <a:gdLst/>
            <a:ahLst/>
            <a:cxnLst/>
            <a:rect l="l" t="t" r="r" b="b"/>
            <a:pathLst>
              <a:path w="23536" h="23097" extrusionOk="0">
                <a:moveTo>
                  <a:pt x="7334" y="895"/>
                </a:moveTo>
                <a:cubicBezTo>
                  <a:pt x="7334" y="895"/>
                  <a:pt x="4098" y="2334"/>
                  <a:pt x="2570" y="4398"/>
                </a:cubicBezTo>
                <a:cubicBezTo>
                  <a:pt x="1050" y="6463"/>
                  <a:pt x="1" y="8398"/>
                  <a:pt x="66" y="11853"/>
                </a:cubicBezTo>
                <a:cubicBezTo>
                  <a:pt x="131" y="15308"/>
                  <a:pt x="1432" y="17105"/>
                  <a:pt x="2318" y="18470"/>
                </a:cubicBezTo>
                <a:cubicBezTo>
                  <a:pt x="3204" y="19844"/>
                  <a:pt x="4041" y="20096"/>
                  <a:pt x="4423" y="20560"/>
                </a:cubicBezTo>
                <a:cubicBezTo>
                  <a:pt x="4805" y="21015"/>
                  <a:pt x="7244" y="22454"/>
                  <a:pt x="8634" y="22657"/>
                </a:cubicBezTo>
                <a:cubicBezTo>
                  <a:pt x="10024" y="22860"/>
                  <a:pt x="11179" y="23096"/>
                  <a:pt x="12699" y="23064"/>
                </a:cubicBezTo>
                <a:cubicBezTo>
                  <a:pt x="14227" y="23031"/>
                  <a:pt x="17341" y="21982"/>
                  <a:pt x="18861" y="20560"/>
                </a:cubicBezTo>
                <a:cubicBezTo>
                  <a:pt x="20389" y="19137"/>
                  <a:pt x="20763" y="18625"/>
                  <a:pt x="21097" y="18088"/>
                </a:cubicBezTo>
                <a:cubicBezTo>
                  <a:pt x="21438" y="17544"/>
                  <a:pt x="22015" y="16731"/>
                  <a:pt x="22454" y="15105"/>
                </a:cubicBezTo>
                <a:cubicBezTo>
                  <a:pt x="22893" y="13479"/>
                  <a:pt x="23536" y="11682"/>
                  <a:pt x="22454" y="8292"/>
                </a:cubicBezTo>
                <a:cubicBezTo>
                  <a:pt x="21373" y="4911"/>
                  <a:pt x="20219" y="3862"/>
                  <a:pt x="18625" y="2504"/>
                </a:cubicBezTo>
                <a:cubicBezTo>
                  <a:pt x="17032" y="1147"/>
                  <a:pt x="14057" y="0"/>
                  <a:pt x="11886" y="65"/>
                </a:cubicBezTo>
                <a:cubicBezTo>
                  <a:pt x="9715" y="131"/>
                  <a:pt x="8415" y="342"/>
                  <a:pt x="7325" y="895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1"/>
          <p:cNvSpPr/>
          <p:nvPr/>
        </p:nvSpPr>
        <p:spPr>
          <a:xfrm>
            <a:off x="6289083" y="2606328"/>
            <a:ext cx="28985" cy="27595"/>
          </a:xfrm>
          <a:custGeom>
            <a:avLst/>
            <a:gdLst/>
            <a:ahLst/>
            <a:cxnLst/>
            <a:rect l="l" t="t" r="r" b="b"/>
            <a:pathLst>
              <a:path w="1017" h="977" extrusionOk="0">
                <a:moveTo>
                  <a:pt x="73" y="196"/>
                </a:moveTo>
                <a:cubicBezTo>
                  <a:pt x="122" y="172"/>
                  <a:pt x="163" y="172"/>
                  <a:pt x="212" y="155"/>
                </a:cubicBezTo>
                <a:cubicBezTo>
                  <a:pt x="285" y="139"/>
                  <a:pt x="374" y="123"/>
                  <a:pt x="447" y="107"/>
                </a:cubicBezTo>
                <a:cubicBezTo>
                  <a:pt x="586" y="74"/>
                  <a:pt x="724" y="42"/>
                  <a:pt x="862" y="1"/>
                </a:cubicBezTo>
                <a:cubicBezTo>
                  <a:pt x="886" y="58"/>
                  <a:pt x="903" y="107"/>
                  <a:pt x="911" y="147"/>
                </a:cubicBezTo>
                <a:cubicBezTo>
                  <a:pt x="976" y="424"/>
                  <a:pt x="1017" y="822"/>
                  <a:pt x="699" y="903"/>
                </a:cubicBezTo>
                <a:cubicBezTo>
                  <a:pt x="374" y="976"/>
                  <a:pt x="90" y="781"/>
                  <a:pt x="33" y="472"/>
                </a:cubicBezTo>
                <a:cubicBezTo>
                  <a:pt x="25" y="407"/>
                  <a:pt x="17" y="318"/>
                  <a:pt x="0" y="212"/>
                </a:cubicBezTo>
                <a:cubicBezTo>
                  <a:pt x="17" y="212"/>
                  <a:pt x="49" y="204"/>
                  <a:pt x="73" y="19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1"/>
          <p:cNvSpPr/>
          <p:nvPr/>
        </p:nvSpPr>
        <p:spPr>
          <a:xfrm>
            <a:off x="6273095" y="2491315"/>
            <a:ext cx="49362" cy="121030"/>
          </a:xfrm>
          <a:custGeom>
            <a:avLst/>
            <a:gdLst/>
            <a:ahLst/>
            <a:cxnLst/>
            <a:rect l="l" t="t" r="r" b="b"/>
            <a:pathLst>
              <a:path w="1732" h="4285" extrusionOk="0">
                <a:moveTo>
                  <a:pt x="301" y="1951"/>
                </a:moveTo>
                <a:cubicBezTo>
                  <a:pt x="301" y="1951"/>
                  <a:pt x="529" y="1114"/>
                  <a:pt x="448" y="870"/>
                </a:cubicBezTo>
                <a:cubicBezTo>
                  <a:pt x="366" y="634"/>
                  <a:pt x="399" y="0"/>
                  <a:pt x="1065" y="179"/>
                </a:cubicBezTo>
                <a:cubicBezTo>
                  <a:pt x="1732" y="366"/>
                  <a:pt x="1057" y="1398"/>
                  <a:pt x="1033" y="1480"/>
                </a:cubicBezTo>
                <a:cubicBezTo>
                  <a:pt x="1008" y="1561"/>
                  <a:pt x="651" y="2480"/>
                  <a:pt x="797" y="2707"/>
                </a:cubicBezTo>
                <a:cubicBezTo>
                  <a:pt x="887" y="2854"/>
                  <a:pt x="1260" y="3691"/>
                  <a:pt x="1423" y="4073"/>
                </a:cubicBezTo>
                <a:cubicBezTo>
                  <a:pt x="1179" y="4146"/>
                  <a:pt x="805" y="4211"/>
                  <a:pt x="561" y="4284"/>
                </a:cubicBezTo>
                <a:cubicBezTo>
                  <a:pt x="513" y="3975"/>
                  <a:pt x="391" y="3260"/>
                  <a:pt x="269" y="3179"/>
                </a:cubicBezTo>
                <a:cubicBezTo>
                  <a:pt x="41" y="3032"/>
                  <a:pt x="0" y="2293"/>
                  <a:pt x="285" y="195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1"/>
          <p:cNvSpPr/>
          <p:nvPr/>
        </p:nvSpPr>
        <p:spPr>
          <a:xfrm>
            <a:off x="6245507" y="2497048"/>
            <a:ext cx="37107" cy="137101"/>
          </a:xfrm>
          <a:custGeom>
            <a:avLst/>
            <a:gdLst/>
            <a:ahLst/>
            <a:cxnLst/>
            <a:rect l="l" t="t" r="r" b="b"/>
            <a:pathLst>
              <a:path w="1302" h="4854" extrusionOk="0">
                <a:moveTo>
                  <a:pt x="1212" y="1821"/>
                </a:moveTo>
                <a:cubicBezTo>
                  <a:pt x="1212" y="1821"/>
                  <a:pt x="1107" y="976"/>
                  <a:pt x="1107" y="846"/>
                </a:cubicBezTo>
                <a:cubicBezTo>
                  <a:pt x="1107" y="724"/>
                  <a:pt x="1155" y="0"/>
                  <a:pt x="578" y="25"/>
                </a:cubicBezTo>
                <a:cubicBezTo>
                  <a:pt x="1" y="49"/>
                  <a:pt x="82" y="317"/>
                  <a:pt x="66" y="374"/>
                </a:cubicBezTo>
                <a:cubicBezTo>
                  <a:pt x="50" y="423"/>
                  <a:pt x="253" y="1155"/>
                  <a:pt x="456" y="1618"/>
                </a:cubicBezTo>
                <a:cubicBezTo>
                  <a:pt x="668" y="2081"/>
                  <a:pt x="855" y="2293"/>
                  <a:pt x="684" y="2659"/>
                </a:cubicBezTo>
                <a:cubicBezTo>
                  <a:pt x="521" y="3024"/>
                  <a:pt x="497" y="3561"/>
                  <a:pt x="310" y="3740"/>
                </a:cubicBezTo>
                <a:cubicBezTo>
                  <a:pt x="123" y="3919"/>
                  <a:pt x="180" y="4537"/>
                  <a:pt x="188" y="4593"/>
                </a:cubicBezTo>
                <a:cubicBezTo>
                  <a:pt x="204" y="4650"/>
                  <a:pt x="277" y="4854"/>
                  <a:pt x="643" y="4805"/>
                </a:cubicBezTo>
                <a:cubicBezTo>
                  <a:pt x="1009" y="4764"/>
                  <a:pt x="1066" y="4431"/>
                  <a:pt x="1033" y="4122"/>
                </a:cubicBezTo>
                <a:cubicBezTo>
                  <a:pt x="993" y="3813"/>
                  <a:pt x="1302" y="3049"/>
                  <a:pt x="1253" y="2439"/>
                </a:cubicBezTo>
                <a:cubicBezTo>
                  <a:pt x="1212" y="1821"/>
                  <a:pt x="1229" y="1821"/>
                  <a:pt x="1229" y="182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1"/>
          <p:cNvSpPr/>
          <p:nvPr/>
        </p:nvSpPr>
        <p:spPr>
          <a:xfrm>
            <a:off x="6294641" y="2610932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200" cap="flat" cmpd="sng">
            <a:solidFill>
              <a:srgbClr val="ED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1"/>
          <p:cNvSpPr/>
          <p:nvPr/>
        </p:nvSpPr>
        <p:spPr>
          <a:xfrm>
            <a:off x="6290480" y="2549612"/>
            <a:ext cx="12283" cy="28527"/>
          </a:xfrm>
          <a:custGeom>
            <a:avLst/>
            <a:gdLst/>
            <a:ahLst/>
            <a:cxnLst/>
            <a:rect l="l" t="t" r="r" b="b"/>
            <a:pathLst>
              <a:path w="431" h="1010" extrusionOk="0">
                <a:moveTo>
                  <a:pt x="16" y="489"/>
                </a:moveTo>
                <a:cubicBezTo>
                  <a:pt x="16" y="489"/>
                  <a:pt x="24" y="936"/>
                  <a:pt x="179" y="977"/>
                </a:cubicBezTo>
                <a:cubicBezTo>
                  <a:pt x="333" y="1009"/>
                  <a:pt x="423" y="830"/>
                  <a:pt x="431" y="440"/>
                </a:cubicBezTo>
                <a:cubicBezTo>
                  <a:pt x="431" y="50"/>
                  <a:pt x="268" y="1"/>
                  <a:pt x="211" y="33"/>
                </a:cubicBezTo>
                <a:cubicBezTo>
                  <a:pt x="146" y="66"/>
                  <a:pt x="0" y="131"/>
                  <a:pt x="8" y="489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1"/>
          <p:cNvSpPr/>
          <p:nvPr/>
        </p:nvSpPr>
        <p:spPr>
          <a:xfrm>
            <a:off x="6258019" y="2551222"/>
            <a:ext cx="12312" cy="28499"/>
          </a:xfrm>
          <a:custGeom>
            <a:avLst/>
            <a:gdLst/>
            <a:ahLst/>
            <a:cxnLst/>
            <a:rect l="l" t="t" r="r" b="b"/>
            <a:pathLst>
              <a:path w="432" h="1009" extrusionOk="0">
                <a:moveTo>
                  <a:pt x="17" y="489"/>
                </a:moveTo>
                <a:cubicBezTo>
                  <a:pt x="17" y="489"/>
                  <a:pt x="25" y="936"/>
                  <a:pt x="180" y="976"/>
                </a:cubicBezTo>
                <a:cubicBezTo>
                  <a:pt x="334" y="1009"/>
                  <a:pt x="424" y="830"/>
                  <a:pt x="432" y="440"/>
                </a:cubicBezTo>
                <a:cubicBezTo>
                  <a:pt x="432" y="50"/>
                  <a:pt x="261" y="1"/>
                  <a:pt x="212" y="33"/>
                </a:cubicBezTo>
                <a:cubicBezTo>
                  <a:pt x="147" y="66"/>
                  <a:pt x="1" y="131"/>
                  <a:pt x="9" y="489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1"/>
          <p:cNvSpPr/>
          <p:nvPr/>
        </p:nvSpPr>
        <p:spPr>
          <a:xfrm>
            <a:off x="6023321" y="2304389"/>
            <a:ext cx="524115" cy="270305"/>
          </a:xfrm>
          <a:custGeom>
            <a:avLst/>
            <a:gdLst/>
            <a:ahLst/>
            <a:cxnLst/>
            <a:rect l="l" t="t" r="r" b="b"/>
            <a:pathLst>
              <a:path w="18390" h="9570" extrusionOk="0">
                <a:moveTo>
                  <a:pt x="367" y="7797"/>
                </a:moveTo>
                <a:cubicBezTo>
                  <a:pt x="1090" y="5951"/>
                  <a:pt x="2115" y="4252"/>
                  <a:pt x="3594" y="2919"/>
                </a:cubicBezTo>
                <a:cubicBezTo>
                  <a:pt x="5139" y="1513"/>
                  <a:pt x="7293" y="423"/>
                  <a:pt x="9398" y="318"/>
                </a:cubicBezTo>
                <a:cubicBezTo>
                  <a:pt x="11618" y="212"/>
                  <a:pt x="13618" y="1391"/>
                  <a:pt x="15097" y="2952"/>
                </a:cubicBezTo>
                <a:cubicBezTo>
                  <a:pt x="16788" y="4748"/>
                  <a:pt x="17642" y="6976"/>
                  <a:pt x="18064" y="9374"/>
                </a:cubicBezTo>
                <a:cubicBezTo>
                  <a:pt x="18097" y="9569"/>
                  <a:pt x="18390" y="9488"/>
                  <a:pt x="18357" y="9293"/>
                </a:cubicBezTo>
                <a:cubicBezTo>
                  <a:pt x="17926" y="6821"/>
                  <a:pt x="17024" y="4602"/>
                  <a:pt x="15317" y="2740"/>
                </a:cubicBezTo>
                <a:cubicBezTo>
                  <a:pt x="13821" y="1114"/>
                  <a:pt x="11780" y="1"/>
                  <a:pt x="9545" y="9"/>
                </a:cubicBezTo>
                <a:cubicBezTo>
                  <a:pt x="7382" y="17"/>
                  <a:pt x="5204" y="1163"/>
                  <a:pt x="3578" y="2529"/>
                </a:cubicBezTo>
                <a:cubicBezTo>
                  <a:pt x="1944" y="3895"/>
                  <a:pt x="846" y="5756"/>
                  <a:pt x="74" y="7716"/>
                </a:cubicBezTo>
                <a:cubicBezTo>
                  <a:pt x="1" y="7903"/>
                  <a:pt x="302" y="7976"/>
                  <a:pt x="367" y="779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1"/>
          <p:cNvSpPr/>
          <p:nvPr/>
        </p:nvSpPr>
        <p:spPr>
          <a:xfrm>
            <a:off x="6049969" y="2464199"/>
            <a:ext cx="457625" cy="87531"/>
          </a:xfrm>
          <a:custGeom>
            <a:avLst/>
            <a:gdLst/>
            <a:ahLst/>
            <a:cxnLst/>
            <a:rect l="l" t="t" r="r" b="b"/>
            <a:pathLst>
              <a:path w="16057" h="3099" extrusionOk="0">
                <a:moveTo>
                  <a:pt x="15902" y="2757"/>
                </a:moveTo>
                <a:cubicBezTo>
                  <a:pt x="14959" y="1936"/>
                  <a:pt x="13926" y="1237"/>
                  <a:pt x="12764" y="773"/>
                </a:cubicBezTo>
                <a:cubicBezTo>
                  <a:pt x="11512" y="269"/>
                  <a:pt x="10171" y="123"/>
                  <a:pt x="8829" y="66"/>
                </a:cubicBezTo>
                <a:cubicBezTo>
                  <a:pt x="7334" y="1"/>
                  <a:pt x="5821" y="98"/>
                  <a:pt x="4374" y="529"/>
                </a:cubicBezTo>
                <a:cubicBezTo>
                  <a:pt x="2862" y="976"/>
                  <a:pt x="1521" y="1871"/>
                  <a:pt x="171" y="2659"/>
                </a:cubicBezTo>
                <a:cubicBezTo>
                  <a:pt x="1" y="2765"/>
                  <a:pt x="155" y="3025"/>
                  <a:pt x="326" y="2927"/>
                </a:cubicBezTo>
                <a:cubicBezTo>
                  <a:pt x="1610" y="2171"/>
                  <a:pt x="2862" y="1358"/>
                  <a:pt x="4285" y="879"/>
                </a:cubicBezTo>
                <a:cubicBezTo>
                  <a:pt x="5683" y="399"/>
                  <a:pt x="7187" y="326"/>
                  <a:pt x="8650" y="367"/>
                </a:cubicBezTo>
                <a:cubicBezTo>
                  <a:pt x="9935" y="399"/>
                  <a:pt x="11195" y="546"/>
                  <a:pt x="12406" y="960"/>
                </a:cubicBezTo>
                <a:cubicBezTo>
                  <a:pt x="13634" y="1383"/>
                  <a:pt x="14715" y="2131"/>
                  <a:pt x="15691" y="2968"/>
                </a:cubicBezTo>
                <a:cubicBezTo>
                  <a:pt x="15845" y="3098"/>
                  <a:pt x="16056" y="2887"/>
                  <a:pt x="15902" y="275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1"/>
          <p:cNvSpPr/>
          <p:nvPr/>
        </p:nvSpPr>
        <p:spPr>
          <a:xfrm>
            <a:off x="6051821" y="2549160"/>
            <a:ext cx="215289" cy="25533"/>
          </a:xfrm>
          <a:custGeom>
            <a:avLst/>
            <a:gdLst/>
            <a:ahLst/>
            <a:cxnLst/>
            <a:rect l="l" t="t" r="r" b="b"/>
            <a:pathLst>
              <a:path w="7554" h="904" extrusionOk="0">
                <a:moveTo>
                  <a:pt x="172" y="350"/>
                </a:moveTo>
                <a:cubicBezTo>
                  <a:pt x="1269" y="708"/>
                  <a:pt x="2391" y="887"/>
                  <a:pt x="3545" y="895"/>
                </a:cubicBezTo>
                <a:cubicBezTo>
                  <a:pt x="4822" y="903"/>
                  <a:pt x="6082" y="700"/>
                  <a:pt x="7358" y="700"/>
                </a:cubicBezTo>
                <a:cubicBezTo>
                  <a:pt x="7553" y="700"/>
                  <a:pt x="7553" y="391"/>
                  <a:pt x="7358" y="391"/>
                </a:cubicBezTo>
                <a:cubicBezTo>
                  <a:pt x="6187" y="391"/>
                  <a:pt x="5033" y="554"/>
                  <a:pt x="3862" y="586"/>
                </a:cubicBezTo>
                <a:cubicBezTo>
                  <a:pt x="2627" y="619"/>
                  <a:pt x="1423" y="432"/>
                  <a:pt x="253" y="58"/>
                </a:cubicBezTo>
                <a:cubicBezTo>
                  <a:pt x="66" y="1"/>
                  <a:pt x="1" y="293"/>
                  <a:pt x="180" y="35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1"/>
          <p:cNvSpPr/>
          <p:nvPr/>
        </p:nvSpPr>
        <p:spPr>
          <a:xfrm>
            <a:off x="6294641" y="2550093"/>
            <a:ext cx="214121" cy="22511"/>
          </a:xfrm>
          <a:custGeom>
            <a:avLst/>
            <a:gdLst/>
            <a:ahLst/>
            <a:cxnLst/>
            <a:rect l="l" t="t" r="r" b="b"/>
            <a:pathLst>
              <a:path w="7513" h="797" extrusionOk="0">
                <a:moveTo>
                  <a:pt x="7317" y="252"/>
                </a:moveTo>
                <a:cubicBezTo>
                  <a:pt x="6138" y="0"/>
                  <a:pt x="4951" y="163"/>
                  <a:pt x="3773" y="317"/>
                </a:cubicBezTo>
                <a:cubicBezTo>
                  <a:pt x="3155" y="399"/>
                  <a:pt x="2545" y="464"/>
                  <a:pt x="1919" y="464"/>
                </a:cubicBezTo>
                <a:cubicBezTo>
                  <a:pt x="1342" y="464"/>
                  <a:pt x="781" y="325"/>
                  <a:pt x="204" y="317"/>
                </a:cubicBezTo>
                <a:cubicBezTo>
                  <a:pt x="0" y="309"/>
                  <a:pt x="0" y="618"/>
                  <a:pt x="204" y="618"/>
                </a:cubicBezTo>
                <a:cubicBezTo>
                  <a:pt x="716" y="634"/>
                  <a:pt x="1220" y="732"/>
                  <a:pt x="1740" y="764"/>
                </a:cubicBezTo>
                <a:cubicBezTo>
                  <a:pt x="2358" y="797"/>
                  <a:pt x="2976" y="724"/>
                  <a:pt x="3586" y="651"/>
                </a:cubicBezTo>
                <a:cubicBezTo>
                  <a:pt x="4805" y="496"/>
                  <a:pt x="6016" y="285"/>
                  <a:pt x="7236" y="545"/>
                </a:cubicBezTo>
                <a:cubicBezTo>
                  <a:pt x="7431" y="586"/>
                  <a:pt x="7512" y="293"/>
                  <a:pt x="7317" y="25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1"/>
          <p:cNvSpPr/>
          <p:nvPr/>
        </p:nvSpPr>
        <p:spPr>
          <a:xfrm>
            <a:off x="6032840" y="2599211"/>
            <a:ext cx="486552" cy="225762"/>
          </a:xfrm>
          <a:custGeom>
            <a:avLst/>
            <a:gdLst/>
            <a:ahLst/>
            <a:cxnLst/>
            <a:rect l="l" t="t" r="r" b="b"/>
            <a:pathLst>
              <a:path w="17072" h="7993" extrusionOk="0">
                <a:moveTo>
                  <a:pt x="16739" y="180"/>
                </a:moveTo>
                <a:cubicBezTo>
                  <a:pt x="15267" y="3245"/>
                  <a:pt x="13365" y="7179"/>
                  <a:pt x="9544" y="7569"/>
                </a:cubicBezTo>
                <a:cubicBezTo>
                  <a:pt x="7422" y="7789"/>
                  <a:pt x="5349" y="6789"/>
                  <a:pt x="3797" y="5399"/>
                </a:cubicBezTo>
                <a:cubicBezTo>
                  <a:pt x="2236" y="4009"/>
                  <a:pt x="1423" y="2033"/>
                  <a:pt x="366" y="277"/>
                </a:cubicBezTo>
                <a:cubicBezTo>
                  <a:pt x="268" y="115"/>
                  <a:pt x="0" y="261"/>
                  <a:pt x="106" y="432"/>
                </a:cubicBezTo>
                <a:cubicBezTo>
                  <a:pt x="1211" y="2277"/>
                  <a:pt x="2065" y="4269"/>
                  <a:pt x="3699" y="5724"/>
                </a:cubicBezTo>
                <a:cubicBezTo>
                  <a:pt x="5252" y="7106"/>
                  <a:pt x="7284" y="7992"/>
                  <a:pt x="9382" y="7886"/>
                </a:cubicBezTo>
                <a:cubicBezTo>
                  <a:pt x="13406" y="7691"/>
                  <a:pt x="15479" y="3497"/>
                  <a:pt x="16999" y="334"/>
                </a:cubicBezTo>
                <a:cubicBezTo>
                  <a:pt x="17072" y="155"/>
                  <a:pt x="16820" y="1"/>
                  <a:pt x="16731" y="18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1"/>
          <p:cNvSpPr/>
          <p:nvPr/>
        </p:nvSpPr>
        <p:spPr>
          <a:xfrm>
            <a:off x="6037457" y="2584975"/>
            <a:ext cx="472217" cy="61122"/>
          </a:xfrm>
          <a:custGeom>
            <a:avLst/>
            <a:gdLst/>
            <a:ahLst/>
            <a:cxnLst/>
            <a:rect l="l" t="t" r="r" b="b"/>
            <a:pathLst>
              <a:path w="16569" h="2164" extrusionOk="0">
                <a:moveTo>
                  <a:pt x="16235" y="82"/>
                </a:moveTo>
                <a:cubicBezTo>
                  <a:pt x="13748" y="1220"/>
                  <a:pt x="11049" y="1781"/>
                  <a:pt x="8317" y="1830"/>
                </a:cubicBezTo>
                <a:cubicBezTo>
                  <a:pt x="5610" y="1879"/>
                  <a:pt x="2765" y="1415"/>
                  <a:pt x="334" y="180"/>
                </a:cubicBezTo>
                <a:cubicBezTo>
                  <a:pt x="155" y="90"/>
                  <a:pt x="1" y="359"/>
                  <a:pt x="180" y="448"/>
                </a:cubicBezTo>
                <a:cubicBezTo>
                  <a:pt x="2675" y="1708"/>
                  <a:pt x="5545" y="2163"/>
                  <a:pt x="8317" y="2139"/>
                </a:cubicBezTo>
                <a:cubicBezTo>
                  <a:pt x="11097" y="2106"/>
                  <a:pt x="13861" y="1505"/>
                  <a:pt x="16382" y="342"/>
                </a:cubicBezTo>
                <a:cubicBezTo>
                  <a:pt x="16569" y="261"/>
                  <a:pt x="16406" y="1"/>
                  <a:pt x="16235" y="8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1"/>
          <p:cNvSpPr/>
          <p:nvPr/>
        </p:nvSpPr>
        <p:spPr>
          <a:xfrm>
            <a:off x="6239722" y="2420109"/>
            <a:ext cx="32689" cy="37707"/>
          </a:xfrm>
          <a:custGeom>
            <a:avLst/>
            <a:gdLst/>
            <a:ahLst/>
            <a:cxnLst/>
            <a:rect l="l" t="t" r="r" b="b"/>
            <a:pathLst>
              <a:path w="1147" h="1335" extrusionOk="0">
                <a:moveTo>
                  <a:pt x="1066" y="277"/>
                </a:moveTo>
                <a:cubicBezTo>
                  <a:pt x="1017" y="253"/>
                  <a:pt x="968" y="245"/>
                  <a:pt x="911" y="229"/>
                </a:cubicBezTo>
                <a:cubicBezTo>
                  <a:pt x="830" y="204"/>
                  <a:pt x="741" y="172"/>
                  <a:pt x="659" y="147"/>
                </a:cubicBezTo>
                <a:cubicBezTo>
                  <a:pt x="497" y="107"/>
                  <a:pt x="350" y="50"/>
                  <a:pt x="188" y="1"/>
                </a:cubicBezTo>
                <a:cubicBezTo>
                  <a:pt x="163" y="74"/>
                  <a:pt x="147" y="139"/>
                  <a:pt x="139" y="188"/>
                </a:cubicBezTo>
                <a:cubicBezTo>
                  <a:pt x="58" y="562"/>
                  <a:pt x="1" y="1107"/>
                  <a:pt x="358" y="1220"/>
                </a:cubicBezTo>
                <a:cubicBezTo>
                  <a:pt x="708" y="1334"/>
                  <a:pt x="1033" y="1082"/>
                  <a:pt x="1106" y="659"/>
                </a:cubicBezTo>
                <a:cubicBezTo>
                  <a:pt x="1123" y="570"/>
                  <a:pt x="1131" y="448"/>
                  <a:pt x="1147" y="310"/>
                </a:cubicBezTo>
                <a:cubicBezTo>
                  <a:pt x="1123" y="302"/>
                  <a:pt x="1090" y="294"/>
                  <a:pt x="1058" y="28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1"/>
          <p:cNvSpPr/>
          <p:nvPr/>
        </p:nvSpPr>
        <p:spPr>
          <a:xfrm>
            <a:off x="6238325" y="2265355"/>
            <a:ext cx="53324" cy="163510"/>
          </a:xfrm>
          <a:custGeom>
            <a:avLst/>
            <a:gdLst/>
            <a:ahLst/>
            <a:cxnLst/>
            <a:rect l="l" t="t" r="r" b="b"/>
            <a:pathLst>
              <a:path w="1871" h="5789" extrusionOk="0">
                <a:moveTo>
                  <a:pt x="1554" y="2643"/>
                </a:moveTo>
                <a:cubicBezTo>
                  <a:pt x="1554" y="2643"/>
                  <a:pt x="1318" y="1505"/>
                  <a:pt x="1416" y="1180"/>
                </a:cubicBezTo>
                <a:cubicBezTo>
                  <a:pt x="1513" y="862"/>
                  <a:pt x="1497" y="1"/>
                  <a:pt x="749" y="228"/>
                </a:cubicBezTo>
                <a:cubicBezTo>
                  <a:pt x="1" y="456"/>
                  <a:pt x="725" y="1871"/>
                  <a:pt x="749" y="1984"/>
                </a:cubicBezTo>
                <a:cubicBezTo>
                  <a:pt x="773" y="2098"/>
                  <a:pt x="1147" y="3342"/>
                  <a:pt x="985" y="3651"/>
                </a:cubicBezTo>
                <a:cubicBezTo>
                  <a:pt x="879" y="3838"/>
                  <a:pt x="440" y="4968"/>
                  <a:pt x="245" y="5480"/>
                </a:cubicBezTo>
                <a:cubicBezTo>
                  <a:pt x="521" y="5586"/>
                  <a:pt x="928" y="5675"/>
                  <a:pt x="1204" y="5789"/>
                </a:cubicBezTo>
                <a:cubicBezTo>
                  <a:pt x="1261" y="5374"/>
                  <a:pt x="1424" y="4407"/>
                  <a:pt x="1554" y="4309"/>
                </a:cubicBezTo>
                <a:cubicBezTo>
                  <a:pt x="1806" y="4122"/>
                  <a:pt x="1871" y="3114"/>
                  <a:pt x="1562" y="2643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1"/>
          <p:cNvSpPr/>
          <p:nvPr/>
        </p:nvSpPr>
        <p:spPr>
          <a:xfrm>
            <a:off x="6280733" y="2273630"/>
            <a:ext cx="43576" cy="186022"/>
          </a:xfrm>
          <a:custGeom>
            <a:avLst/>
            <a:gdLst/>
            <a:ahLst/>
            <a:cxnLst/>
            <a:rect l="l" t="t" r="r" b="b"/>
            <a:pathLst>
              <a:path w="1529" h="6586" extrusionOk="0">
                <a:moveTo>
                  <a:pt x="139" y="2456"/>
                </a:moveTo>
                <a:cubicBezTo>
                  <a:pt x="139" y="2456"/>
                  <a:pt x="277" y="1309"/>
                  <a:pt x="277" y="1139"/>
                </a:cubicBezTo>
                <a:cubicBezTo>
                  <a:pt x="277" y="968"/>
                  <a:pt x="236" y="0"/>
                  <a:pt x="887" y="49"/>
                </a:cubicBezTo>
                <a:cubicBezTo>
                  <a:pt x="1529" y="98"/>
                  <a:pt x="1431" y="464"/>
                  <a:pt x="1448" y="529"/>
                </a:cubicBezTo>
                <a:cubicBezTo>
                  <a:pt x="1472" y="602"/>
                  <a:pt x="1220" y="1578"/>
                  <a:pt x="976" y="2195"/>
                </a:cubicBezTo>
                <a:cubicBezTo>
                  <a:pt x="732" y="2821"/>
                  <a:pt x="521" y="3106"/>
                  <a:pt x="700" y="3602"/>
                </a:cubicBezTo>
                <a:cubicBezTo>
                  <a:pt x="879" y="4106"/>
                  <a:pt x="887" y="4821"/>
                  <a:pt x="1090" y="5073"/>
                </a:cubicBezTo>
                <a:cubicBezTo>
                  <a:pt x="1293" y="5317"/>
                  <a:pt x="1212" y="6146"/>
                  <a:pt x="1196" y="6228"/>
                </a:cubicBezTo>
                <a:cubicBezTo>
                  <a:pt x="1188" y="6301"/>
                  <a:pt x="1098" y="6585"/>
                  <a:pt x="692" y="6504"/>
                </a:cubicBezTo>
                <a:cubicBezTo>
                  <a:pt x="285" y="6431"/>
                  <a:pt x="228" y="5984"/>
                  <a:pt x="277" y="5569"/>
                </a:cubicBezTo>
                <a:cubicBezTo>
                  <a:pt x="318" y="5146"/>
                  <a:pt x="1" y="4106"/>
                  <a:pt x="66" y="3285"/>
                </a:cubicBezTo>
                <a:lnTo>
                  <a:pt x="147" y="2456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1"/>
          <p:cNvSpPr/>
          <p:nvPr/>
        </p:nvSpPr>
        <p:spPr>
          <a:xfrm>
            <a:off x="6266369" y="2426775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00" cap="flat" cmpd="sng">
            <a:solidFill>
              <a:srgbClr val="ED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1"/>
          <p:cNvSpPr/>
          <p:nvPr/>
        </p:nvSpPr>
        <p:spPr>
          <a:xfrm>
            <a:off x="6270302" y="2645137"/>
            <a:ext cx="63526" cy="234236"/>
          </a:xfrm>
          <a:custGeom>
            <a:avLst/>
            <a:gdLst/>
            <a:ahLst/>
            <a:cxnLst/>
            <a:rect l="l" t="t" r="r" b="b"/>
            <a:pathLst>
              <a:path w="2229" h="8293" extrusionOk="0">
                <a:moveTo>
                  <a:pt x="586" y="2033"/>
                </a:moveTo>
                <a:cubicBezTo>
                  <a:pt x="635" y="1984"/>
                  <a:pt x="537" y="1"/>
                  <a:pt x="1204" y="131"/>
                </a:cubicBezTo>
                <a:cubicBezTo>
                  <a:pt x="1204" y="131"/>
                  <a:pt x="1846" y="106"/>
                  <a:pt x="1749" y="960"/>
                </a:cubicBezTo>
                <a:cubicBezTo>
                  <a:pt x="1659" y="1806"/>
                  <a:pt x="1163" y="2545"/>
                  <a:pt x="1171" y="3610"/>
                </a:cubicBezTo>
                <a:cubicBezTo>
                  <a:pt x="1188" y="4675"/>
                  <a:pt x="1277" y="4781"/>
                  <a:pt x="1432" y="5179"/>
                </a:cubicBezTo>
                <a:cubicBezTo>
                  <a:pt x="1586" y="5586"/>
                  <a:pt x="2228" y="7651"/>
                  <a:pt x="1667" y="7976"/>
                </a:cubicBezTo>
                <a:cubicBezTo>
                  <a:pt x="1115" y="8293"/>
                  <a:pt x="903" y="7537"/>
                  <a:pt x="879" y="7439"/>
                </a:cubicBezTo>
                <a:cubicBezTo>
                  <a:pt x="854" y="7342"/>
                  <a:pt x="781" y="6122"/>
                  <a:pt x="586" y="5789"/>
                </a:cubicBezTo>
                <a:cubicBezTo>
                  <a:pt x="383" y="5456"/>
                  <a:pt x="1" y="2651"/>
                  <a:pt x="586" y="2033"/>
                </a:cubicBezTo>
                <a:lnTo>
                  <a:pt x="586" y="2033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1"/>
          <p:cNvSpPr/>
          <p:nvPr/>
        </p:nvSpPr>
        <p:spPr>
          <a:xfrm>
            <a:off x="6256878" y="2649063"/>
            <a:ext cx="31521" cy="42255"/>
          </a:xfrm>
          <a:custGeom>
            <a:avLst/>
            <a:gdLst/>
            <a:ahLst/>
            <a:cxnLst/>
            <a:rect l="l" t="t" r="r" b="b"/>
            <a:pathLst>
              <a:path w="1106" h="1496" extrusionOk="0">
                <a:moveTo>
                  <a:pt x="740" y="1439"/>
                </a:moveTo>
                <a:cubicBezTo>
                  <a:pt x="691" y="1439"/>
                  <a:pt x="643" y="1439"/>
                  <a:pt x="602" y="1439"/>
                </a:cubicBezTo>
                <a:cubicBezTo>
                  <a:pt x="569" y="1439"/>
                  <a:pt x="545" y="1439"/>
                  <a:pt x="521" y="1447"/>
                </a:cubicBezTo>
                <a:cubicBezTo>
                  <a:pt x="512" y="1447"/>
                  <a:pt x="512" y="1447"/>
                  <a:pt x="504" y="1447"/>
                </a:cubicBezTo>
                <a:cubicBezTo>
                  <a:pt x="496" y="1447"/>
                  <a:pt x="496" y="1447"/>
                  <a:pt x="488" y="1447"/>
                </a:cubicBezTo>
                <a:cubicBezTo>
                  <a:pt x="464" y="1455"/>
                  <a:pt x="439" y="1455"/>
                  <a:pt x="423" y="1463"/>
                </a:cubicBezTo>
                <a:cubicBezTo>
                  <a:pt x="358" y="1471"/>
                  <a:pt x="301" y="1480"/>
                  <a:pt x="244" y="1488"/>
                </a:cubicBezTo>
                <a:cubicBezTo>
                  <a:pt x="236" y="1488"/>
                  <a:pt x="228" y="1488"/>
                  <a:pt x="220" y="1488"/>
                </a:cubicBezTo>
                <a:cubicBezTo>
                  <a:pt x="171" y="1496"/>
                  <a:pt x="122" y="1488"/>
                  <a:pt x="74" y="1496"/>
                </a:cubicBezTo>
                <a:cubicBezTo>
                  <a:pt x="33" y="1122"/>
                  <a:pt x="0" y="691"/>
                  <a:pt x="33" y="528"/>
                </a:cubicBezTo>
                <a:cubicBezTo>
                  <a:pt x="82" y="236"/>
                  <a:pt x="301" y="0"/>
                  <a:pt x="699" y="114"/>
                </a:cubicBezTo>
                <a:cubicBezTo>
                  <a:pt x="1106" y="228"/>
                  <a:pt x="1033" y="797"/>
                  <a:pt x="992" y="992"/>
                </a:cubicBezTo>
                <a:cubicBezTo>
                  <a:pt x="976" y="1073"/>
                  <a:pt x="976" y="1228"/>
                  <a:pt x="992" y="1390"/>
                </a:cubicBezTo>
                <a:cubicBezTo>
                  <a:pt x="919" y="1406"/>
                  <a:pt x="854" y="1423"/>
                  <a:pt x="781" y="1431"/>
                </a:cubicBezTo>
                <a:cubicBezTo>
                  <a:pt x="773" y="1431"/>
                  <a:pt x="756" y="1431"/>
                  <a:pt x="748" y="1439"/>
                </a:cubicBezTo>
                <a:lnTo>
                  <a:pt x="748" y="1439"/>
                </a:ln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1"/>
          <p:cNvSpPr/>
          <p:nvPr/>
        </p:nvSpPr>
        <p:spPr>
          <a:xfrm>
            <a:off x="6258959" y="2688324"/>
            <a:ext cx="32689" cy="150179"/>
          </a:xfrm>
          <a:custGeom>
            <a:avLst/>
            <a:gdLst/>
            <a:ahLst/>
            <a:cxnLst/>
            <a:rect l="l" t="t" r="r" b="b"/>
            <a:pathLst>
              <a:path w="1147" h="5317" extrusionOk="0">
                <a:moveTo>
                  <a:pt x="602" y="5309"/>
                </a:moveTo>
                <a:cubicBezTo>
                  <a:pt x="594" y="5309"/>
                  <a:pt x="578" y="5309"/>
                  <a:pt x="570" y="5309"/>
                </a:cubicBezTo>
                <a:cubicBezTo>
                  <a:pt x="472" y="5317"/>
                  <a:pt x="383" y="5317"/>
                  <a:pt x="293" y="5309"/>
                </a:cubicBezTo>
                <a:cubicBezTo>
                  <a:pt x="261" y="5301"/>
                  <a:pt x="236" y="5301"/>
                  <a:pt x="204" y="5301"/>
                </a:cubicBezTo>
                <a:cubicBezTo>
                  <a:pt x="204" y="5301"/>
                  <a:pt x="204" y="5301"/>
                  <a:pt x="196" y="5301"/>
                </a:cubicBezTo>
                <a:cubicBezTo>
                  <a:pt x="179" y="5301"/>
                  <a:pt x="163" y="5301"/>
                  <a:pt x="139" y="5301"/>
                </a:cubicBezTo>
                <a:cubicBezTo>
                  <a:pt x="139" y="5301"/>
                  <a:pt x="131" y="5301"/>
                  <a:pt x="131" y="5301"/>
                </a:cubicBezTo>
                <a:cubicBezTo>
                  <a:pt x="114" y="5301"/>
                  <a:pt x="106" y="5309"/>
                  <a:pt x="98" y="5309"/>
                </a:cubicBezTo>
                <a:cubicBezTo>
                  <a:pt x="155" y="4894"/>
                  <a:pt x="253" y="4431"/>
                  <a:pt x="342" y="3984"/>
                </a:cubicBezTo>
                <a:cubicBezTo>
                  <a:pt x="594" y="2797"/>
                  <a:pt x="236" y="2211"/>
                  <a:pt x="293" y="1878"/>
                </a:cubicBezTo>
                <a:cubicBezTo>
                  <a:pt x="350" y="1553"/>
                  <a:pt x="122" y="886"/>
                  <a:pt x="82" y="716"/>
                </a:cubicBezTo>
                <a:cubicBezTo>
                  <a:pt x="66" y="642"/>
                  <a:pt x="33" y="390"/>
                  <a:pt x="1" y="106"/>
                </a:cubicBezTo>
                <a:cubicBezTo>
                  <a:pt x="41" y="106"/>
                  <a:pt x="90" y="106"/>
                  <a:pt x="139" y="106"/>
                </a:cubicBezTo>
                <a:cubicBezTo>
                  <a:pt x="139" y="106"/>
                  <a:pt x="147" y="106"/>
                  <a:pt x="155" y="98"/>
                </a:cubicBezTo>
                <a:cubicBezTo>
                  <a:pt x="212" y="98"/>
                  <a:pt x="277" y="81"/>
                  <a:pt x="342" y="73"/>
                </a:cubicBezTo>
                <a:cubicBezTo>
                  <a:pt x="366" y="65"/>
                  <a:pt x="399" y="57"/>
                  <a:pt x="423" y="57"/>
                </a:cubicBezTo>
                <a:cubicBezTo>
                  <a:pt x="456" y="57"/>
                  <a:pt x="488" y="49"/>
                  <a:pt x="521" y="49"/>
                </a:cubicBezTo>
                <a:cubicBezTo>
                  <a:pt x="570" y="49"/>
                  <a:pt x="618" y="49"/>
                  <a:pt x="659" y="49"/>
                </a:cubicBezTo>
                <a:cubicBezTo>
                  <a:pt x="659" y="49"/>
                  <a:pt x="659" y="49"/>
                  <a:pt x="659" y="49"/>
                </a:cubicBezTo>
                <a:cubicBezTo>
                  <a:pt x="667" y="49"/>
                  <a:pt x="667" y="49"/>
                  <a:pt x="667" y="49"/>
                </a:cubicBezTo>
                <a:cubicBezTo>
                  <a:pt x="675" y="41"/>
                  <a:pt x="683" y="41"/>
                  <a:pt x="700" y="41"/>
                </a:cubicBezTo>
                <a:cubicBezTo>
                  <a:pt x="700" y="41"/>
                  <a:pt x="700" y="41"/>
                  <a:pt x="708" y="41"/>
                </a:cubicBezTo>
                <a:cubicBezTo>
                  <a:pt x="773" y="33"/>
                  <a:pt x="846" y="16"/>
                  <a:pt x="911" y="0"/>
                </a:cubicBezTo>
                <a:cubicBezTo>
                  <a:pt x="927" y="252"/>
                  <a:pt x="960" y="520"/>
                  <a:pt x="960" y="520"/>
                </a:cubicBezTo>
                <a:cubicBezTo>
                  <a:pt x="984" y="683"/>
                  <a:pt x="1057" y="1659"/>
                  <a:pt x="1041" y="2098"/>
                </a:cubicBezTo>
                <a:cubicBezTo>
                  <a:pt x="1025" y="2545"/>
                  <a:pt x="1147" y="3927"/>
                  <a:pt x="1139" y="4122"/>
                </a:cubicBezTo>
                <a:cubicBezTo>
                  <a:pt x="1130" y="4252"/>
                  <a:pt x="1139" y="4805"/>
                  <a:pt x="1122" y="5309"/>
                </a:cubicBezTo>
                <a:cubicBezTo>
                  <a:pt x="1106" y="5309"/>
                  <a:pt x="1090" y="5309"/>
                  <a:pt x="1074" y="5309"/>
                </a:cubicBezTo>
                <a:cubicBezTo>
                  <a:pt x="952" y="5309"/>
                  <a:pt x="797" y="5301"/>
                  <a:pt x="635" y="5309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1"/>
          <p:cNvSpPr/>
          <p:nvPr/>
        </p:nvSpPr>
        <p:spPr>
          <a:xfrm>
            <a:off x="6259187" y="2838022"/>
            <a:ext cx="31778" cy="41351"/>
          </a:xfrm>
          <a:custGeom>
            <a:avLst/>
            <a:gdLst/>
            <a:ahLst/>
            <a:cxnLst/>
            <a:rect l="l" t="t" r="r" b="b"/>
            <a:pathLst>
              <a:path w="1115" h="1464" extrusionOk="0">
                <a:moveTo>
                  <a:pt x="123" y="1"/>
                </a:moveTo>
                <a:cubicBezTo>
                  <a:pt x="123" y="1"/>
                  <a:pt x="131" y="1"/>
                  <a:pt x="131" y="1"/>
                </a:cubicBezTo>
                <a:cubicBezTo>
                  <a:pt x="155" y="1"/>
                  <a:pt x="171" y="1"/>
                  <a:pt x="188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245" y="1"/>
                  <a:pt x="285" y="9"/>
                  <a:pt x="334" y="9"/>
                </a:cubicBezTo>
                <a:cubicBezTo>
                  <a:pt x="407" y="17"/>
                  <a:pt x="488" y="9"/>
                  <a:pt x="562" y="9"/>
                </a:cubicBezTo>
                <a:lnTo>
                  <a:pt x="562" y="9"/>
                </a:lnTo>
                <a:cubicBezTo>
                  <a:pt x="732" y="1"/>
                  <a:pt x="895" y="1"/>
                  <a:pt x="1066" y="9"/>
                </a:cubicBezTo>
                <a:cubicBezTo>
                  <a:pt x="1082" y="9"/>
                  <a:pt x="1098" y="9"/>
                  <a:pt x="1114" y="9"/>
                </a:cubicBezTo>
                <a:cubicBezTo>
                  <a:pt x="1098" y="301"/>
                  <a:pt x="1082" y="578"/>
                  <a:pt x="1049" y="740"/>
                </a:cubicBezTo>
                <a:cubicBezTo>
                  <a:pt x="952" y="1187"/>
                  <a:pt x="716" y="1464"/>
                  <a:pt x="277" y="1301"/>
                </a:cubicBezTo>
                <a:cubicBezTo>
                  <a:pt x="9" y="1196"/>
                  <a:pt x="1" y="675"/>
                  <a:pt x="90" y="9"/>
                </a:cubicBezTo>
                <a:cubicBezTo>
                  <a:pt x="114" y="9"/>
                  <a:pt x="114" y="1"/>
                  <a:pt x="123" y="1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1"/>
          <p:cNvSpPr/>
          <p:nvPr/>
        </p:nvSpPr>
        <p:spPr>
          <a:xfrm>
            <a:off x="6263833" y="2738826"/>
            <a:ext cx="11600" cy="35165"/>
          </a:xfrm>
          <a:custGeom>
            <a:avLst/>
            <a:gdLst/>
            <a:ahLst/>
            <a:cxnLst/>
            <a:rect l="l" t="t" r="r" b="b"/>
            <a:pathLst>
              <a:path w="407" h="1245" extrusionOk="0">
                <a:moveTo>
                  <a:pt x="407" y="602"/>
                </a:moveTo>
                <a:cubicBezTo>
                  <a:pt x="407" y="602"/>
                  <a:pt x="399" y="1155"/>
                  <a:pt x="252" y="1204"/>
                </a:cubicBezTo>
                <a:cubicBezTo>
                  <a:pt x="98" y="1244"/>
                  <a:pt x="8" y="1017"/>
                  <a:pt x="8" y="537"/>
                </a:cubicBezTo>
                <a:cubicBezTo>
                  <a:pt x="0" y="58"/>
                  <a:pt x="163" y="1"/>
                  <a:pt x="220" y="41"/>
                </a:cubicBezTo>
                <a:cubicBezTo>
                  <a:pt x="268" y="82"/>
                  <a:pt x="407" y="163"/>
                  <a:pt x="399" y="60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1"/>
          <p:cNvSpPr/>
          <p:nvPr/>
        </p:nvSpPr>
        <p:spPr>
          <a:xfrm>
            <a:off x="6299286" y="2737216"/>
            <a:ext cx="11371" cy="35165"/>
          </a:xfrm>
          <a:custGeom>
            <a:avLst/>
            <a:gdLst/>
            <a:ahLst/>
            <a:cxnLst/>
            <a:rect l="l" t="t" r="r" b="b"/>
            <a:pathLst>
              <a:path w="399" h="1245" extrusionOk="0">
                <a:moveTo>
                  <a:pt x="398" y="602"/>
                </a:moveTo>
                <a:cubicBezTo>
                  <a:pt x="398" y="602"/>
                  <a:pt x="390" y="1155"/>
                  <a:pt x="244" y="1196"/>
                </a:cubicBezTo>
                <a:cubicBezTo>
                  <a:pt x="98" y="1244"/>
                  <a:pt x="8" y="1017"/>
                  <a:pt x="0" y="537"/>
                </a:cubicBezTo>
                <a:cubicBezTo>
                  <a:pt x="0" y="58"/>
                  <a:pt x="163" y="1"/>
                  <a:pt x="211" y="41"/>
                </a:cubicBezTo>
                <a:cubicBezTo>
                  <a:pt x="252" y="82"/>
                  <a:pt x="398" y="163"/>
                  <a:pt x="398" y="602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1"/>
          <p:cNvSpPr/>
          <p:nvPr/>
        </p:nvSpPr>
        <p:spPr>
          <a:xfrm>
            <a:off x="6302279" y="2593477"/>
            <a:ext cx="200668" cy="169018"/>
          </a:xfrm>
          <a:custGeom>
            <a:avLst/>
            <a:gdLst/>
            <a:ahLst/>
            <a:cxnLst/>
            <a:rect l="l" t="t" r="r" b="b"/>
            <a:pathLst>
              <a:path w="7041" h="5984" extrusionOk="0">
                <a:moveTo>
                  <a:pt x="261" y="5935"/>
                </a:moveTo>
                <a:cubicBezTo>
                  <a:pt x="1651" y="5569"/>
                  <a:pt x="2992" y="4911"/>
                  <a:pt x="4163" y="4098"/>
                </a:cubicBezTo>
                <a:cubicBezTo>
                  <a:pt x="4708" y="3724"/>
                  <a:pt x="5212" y="3293"/>
                  <a:pt x="5594" y="2757"/>
                </a:cubicBezTo>
                <a:cubicBezTo>
                  <a:pt x="6138" y="2001"/>
                  <a:pt x="6374" y="1074"/>
                  <a:pt x="6927" y="310"/>
                </a:cubicBezTo>
                <a:cubicBezTo>
                  <a:pt x="7041" y="155"/>
                  <a:pt x="6781" y="1"/>
                  <a:pt x="6667" y="155"/>
                </a:cubicBezTo>
                <a:cubicBezTo>
                  <a:pt x="6155" y="862"/>
                  <a:pt x="5870" y="1675"/>
                  <a:pt x="5447" y="2423"/>
                </a:cubicBezTo>
                <a:cubicBezTo>
                  <a:pt x="5114" y="3009"/>
                  <a:pt x="4545" y="3456"/>
                  <a:pt x="4009" y="3838"/>
                </a:cubicBezTo>
                <a:cubicBezTo>
                  <a:pt x="2879" y="4643"/>
                  <a:pt x="1537" y="5285"/>
                  <a:pt x="180" y="5642"/>
                </a:cubicBezTo>
                <a:cubicBezTo>
                  <a:pt x="1" y="5691"/>
                  <a:pt x="82" y="5984"/>
                  <a:pt x="277" y="593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1"/>
          <p:cNvSpPr/>
          <p:nvPr/>
        </p:nvSpPr>
        <p:spPr>
          <a:xfrm>
            <a:off x="6045124" y="2612542"/>
            <a:ext cx="229625" cy="148371"/>
          </a:xfrm>
          <a:custGeom>
            <a:avLst/>
            <a:gdLst/>
            <a:ahLst/>
            <a:cxnLst/>
            <a:rect l="l" t="t" r="r" b="b"/>
            <a:pathLst>
              <a:path w="8057" h="5253" extrusionOk="0">
                <a:moveTo>
                  <a:pt x="130" y="350"/>
                </a:moveTo>
                <a:cubicBezTo>
                  <a:pt x="1211" y="1456"/>
                  <a:pt x="2317" y="2545"/>
                  <a:pt x="3601" y="3415"/>
                </a:cubicBezTo>
                <a:cubicBezTo>
                  <a:pt x="4870" y="4276"/>
                  <a:pt x="6308" y="4821"/>
                  <a:pt x="7788" y="5203"/>
                </a:cubicBezTo>
                <a:cubicBezTo>
                  <a:pt x="7975" y="5252"/>
                  <a:pt x="8056" y="4959"/>
                  <a:pt x="7869" y="4911"/>
                </a:cubicBezTo>
                <a:cubicBezTo>
                  <a:pt x="6406" y="4529"/>
                  <a:pt x="5016" y="3992"/>
                  <a:pt x="3756" y="3155"/>
                </a:cubicBezTo>
                <a:cubicBezTo>
                  <a:pt x="2488" y="2317"/>
                  <a:pt x="1406" y="1220"/>
                  <a:pt x="350" y="139"/>
                </a:cubicBezTo>
                <a:cubicBezTo>
                  <a:pt x="211" y="0"/>
                  <a:pt x="0" y="212"/>
                  <a:pt x="130" y="35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1"/>
          <p:cNvSpPr/>
          <p:nvPr/>
        </p:nvSpPr>
        <p:spPr>
          <a:xfrm>
            <a:off x="6258275" y="2348254"/>
            <a:ext cx="12056" cy="31719"/>
          </a:xfrm>
          <a:custGeom>
            <a:avLst/>
            <a:gdLst/>
            <a:ahLst/>
            <a:cxnLst/>
            <a:rect l="l" t="t" r="r" b="b"/>
            <a:pathLst>
              <a:path w="423" h="1123" extrusionOk="0">
                <a:moveTo>
                  <a:pt x="8" y="537"/>
                </a:moveTo>
                <a:cubicBezTo>
                  <a:pt x="8" y="537"/>
                  <a:pt x="0" y="1033"/>
                  <a:pt x="146" y="1082"/>
                </a:cubicBezTo>
                <a:cubicBezTo>
                  <a:pt x="293" y="1122"/>
                  <a:pt x="390" y="919"/>
                  <a:pt x="407" y="488"/>
                </a:cubicBezTo>
                <a:cubicBezTo>
                  <a:pt x="423" y="49"/>
                  <a:pt x="260" y="0"/>
                  <a:pt x="211" y="33"/>
                </a:cubicBezTo>
                <a:cubicBezTo>
                  <a:pt x="163" y="66"/>
                  <a:pt x="16" y="139"/>
                  <a:pt x="8" y="53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1"/>
          <p:cNvSpPr/>
          <p:nvPr/>
        </p:nvSpPr>
        <p:spPr>
          <a:xfrm>
            <a:off x="6296266" y="2348254"/>
            <a:ext cx="12084" cy="31719"/>
          </a:xfrm>
          <a:custGeom>
            <a:avLst/>
            <a:gdLst/>
            <a:ahLst/>
            <a:cxnLst/>
            <a:rect l="l" t="t" r="r" b="b"/>
            <a:pathLst>
              <a:path w="424" h="1123" extrusionOk="0">
                <a:moveTo>
                  <a:pt x="8" y="537"/>
                </a:moveTo>
                <a:cubicBezTo>
                  <a:pt x="8" y="537"/>
                  <a:pt x="0" y="1033"/>
                  <a:pt x="147" y="1082"/>
                </a:cubicBezTo>
                <a:cubicBezTo>
                  <a:pt x="293" y="1122"/>
                  <a:pt x="391" y="919"/>
                  <a:pt x="407" y="488"/>
                </a:cubicBezTo>
                <a:cubicBezTo>
                  <a:pt x="423" y="49"/>
                  <a:pt x="260" y="0"/>
                  <a:pt x="212" y="33"/>
                </a:cubicBezTo>
                <a:cubicBezTo>
                  <a:pt x="155" y="66"/>
                  <a:pt x="8" y="139"/>
                  <a:pt x="8" y="53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1"/>
          <p:cNvSpPr/>
          <p:nvPr/>
        </p:nvSpPr>
        <p:spPr>
          <a:xfrm>
            <a:off x="6039794" y="2358817"/>
            <a:ext cx="227060" cy="177972"/>
          </a:xfrm>
          <a:custGeom>
            <a:avLst/>
            <a:gdLst/>
            <a:ahLst/>
            <a:cxnLst/>
            <a:rect l="l" t="t" r="r" b="b"/>
            <a:pathLst>
              <a:path w="7967" h="6301" extrusionOk="0">
                <a:moveTo>
                  <a:pt x="358" y="6114"/>
                </a:moveTo>
                <a:cubicBezTo>
                  <a:pt x="813" y="4520"/>
                  <a:pt x="2065" y="3277"/>
                  <a:pt x="3366" y="2317"/>
                </a:cubicBezTo>
                <a:cubicBezTo>
                  <a:pt x="4658" y="1366"/>
                  <a:pt x="6187" y="610"/>
                  <a:pt x="7772" y="326"/>
                </a:cubicBezTo>
                <a:cubicBezTo>
                  <a:pt x="7967" y="293"/>
                  <a:pt x="7886" y="0"/>
                  <a:pt x="7691" y="33"/>
                </a:cubicBezTo>
                <a:cubicBezTo>
                  <a:pt x="6024" y="326"/>
                  <a:pt x="4447" y="1147"/>
                  <a:pt x="3089" y="2147"/>
                </a:cubicBezTo>
                <a:cubicBezTo>
                  <a:pt x="1772" y="3114"/>
                  <a:pt x="520" y="4423"/>
                  <a:pt x="65" y="6032"/>
                </a:cubicBezTo>
                <a:cubicBezTo>
                  <a:pt x="0" y="6219"/>
                  <a:pt x="301" y="6301"/>
                  <a:pt x="358" y="611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1"/>
          <p:cNvSpPr/>
          <p:nvPr/>
        </p:nvSpPr>
        <p:spPr>
          <a:xfrm>
            <a:off x="6299971" y="2359975"/>
            <a:ext cx="228228" cy="180966"/>
          </a:xfrm>
          <a:custGeom>
            <a:avLst/>
            <a:gdLst/>
            <a:ahLst/>
            <a:cxnLst/>
            <a:rect l="l" t="t" r="r" b="b"/>
            <a:pathLst>
              <a:path w="8008" h="6407" extrusionOk="0">
                <a:moveTo>
                  <a:pt x="7967" y="6138"/>
                </a:moveTo>
                <a:cubicBezTo>
                  <a:pt x="7569" y="4463"/>
                  <a:pt x="6488" y="3032"/>
                  <a:pt x="5171" y="1959"/>
                </a:cubicBezTo>
                <a:cubicBezTo>
                  <a:pt x="4561" y="1455"/>
                  <a:pt x="3870" y="1033"/>
                  <a:pt x="3138" y="732"/>
                </a:cubicBezTo>
                <a:cubicBezTo>
                  <a:pt x="2220" y="350"/>
                  <a:pt x="1244" y="203"/>
                  <a:pt x="269" y="33"/>
                </a:cubicBezTo>
                <a:cubicBezTo>
                  <a:pt x="82" y="0"/>
                  <a:pt x="0" y="293"/>
                  <a:pt x="187" y="325"/>
                </a:cubicBezTo>
                <a:cubicBezTo>
                  <a:pt x="1017" y="472"/>
                  <a:pt x="1846" y="594"/>
                  <a:pt x="2642" y="862"/>
                </a:cubicBezTo>
                <a:cubicBezTo>
                  <a:pt x="3488" y="1146"/>
                  <a:pt x="4260" y="1626"/>
                  <a:pt x="4959" y="2171"/>
                </a:cubicBezTo>
                <a:cubicBezTo>
                  <a:pt x="6244" y="3187"/>
                  <a:pt x="7293" y="4609"/>
                  <a:pt x="7675" y="6219"/>
                </a:cubicBezTo>
                <a:cubicBezTo>
                  <a:pt x="7715" y="6406"/>
                  <a:pt x="8008" y="6325"/>
                  <a:pt x="7967" y="613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1"/>
          <p:cNvSpPr/>
          <p:nvPr/>
        </p:nvSpPr>
        <p:spPr>
          <a:xfrm>
            <a:off x="6482997" y="2498178"/>
            <a:ext cx="123063" cy="157099"/>
          </a:xfrm>
          <a:custGeom>
            <a:avLst/>
            <a:gdLst/>
            <a:ahLst/>
            <a:cxnLst/>
            <a:rect l="l" t="t" r="r" b="b"/>
            <a:pathLst>
              <a:path w="4318" h="5562" extrusionOk="0">
                <a:moveTo>
                  <a:pt x="1269" y="895"/>
                </a:moveTo>
                <a:cubicBezTo>
                  <a:pt x="1358" y="1033"/>
                  <a:pt x="1431" y="1090"/>
                  <a:pt x="1488" y="1115"/>
                </a:cubicBezTo>
                <a:cubicBezTo>
                  <a:pt x="1513" y="1009"/>
                  <a:pt x="1456" y="773"/>
                  <a:pt x="1334" y="586"/>
                </a:cubicBezTo>
                <a:cubicBezTo>
                  <a:pt x="1188" y="351"/>
                  <a:pt x="1505" y="1"/>
                  <a:pt x="1667" y="375"/>
                </a:cubicBezTo>
                <a:cubicBezTo>
                  <a:pt x="1822" y="757"/>
                  <a:pt x="1740" y="1058"/>
                  <a:pt x="1887" y="1131"/>
                </a:cubicBezTo>
                <a:cubicBezTo>
                  <a:pt x="2025" y="1212"/>
                  <a:pt x="2220" y="944"/>
                  <a:pt x="2301" y="733"/>
                </a:cubicBezTo>
                <a:cubicBezTo>
                  <a:pt x="2383" y="521"/>
                  <a:pt x="2692" y="310"/>
                  <a:pt x="2748" y="529"/>
                </a:cubicBezTo>
                <a:cubicBezTo>
                  <a:pt x="2797" y="749"/>
                  <a:pt x="2399" y="1139"/>
                  <a:pt x="2513" y="1375"/>
                </a:cubicBezTo>
                <a:cubicBezTo>
                  <a:pt x="2618" y="1611"/>
                  <a:pt x="2862" y="1472"/>
                  <a:pt x="3090" y="1196"/>
                </a:cubicBezTo>
                <a:cubicBezTo>
                  <a:pt x="3317" y="911"/>
                  <a:pt x="3846" y="603"/>
                  <a:pt x="3618" y="1058"/>
                </a:cubicBezTo>
                <a:cubicBezTo>
                  <a:pt x="3391" y="1513"/>
                  <a:pt x="2911" y="1708"/>
                  <a:pt x="3017" y="1814"/>
                </a:cubicBezTo>
                <a:cubicBezTo>
                  <a:pt x="3122" y="1920"/>
                  <a:pt x="4179" y="1456"/>
                  <a:pt x="4244" y="1521"/>
                </a:cubicBezTo>
                <a:cubicBezTo>
                  <a:pt x="4317" y="1578"/>
                  <a:pt x="4317" y="1684"/>
                  <a:pt x="3903" y="1944"/>
                </a:cubicBezTo>
                <a:cubicBezTo>
                  <a:pt x="3488" y="2196"/>
                  <a:pt x="3098" y="2228"/>
                  <a:pt x="3204" y="2350"/>
                </a:cubicBezTo>
                <a:cubicBezTo>
                  <a:pt x="3301" y="2472"/>
                  <a:pt x="4155" y="2334"/>
                  <a:pt x="4147" y="2472"/>
                </a:cubicBezTo>
                <a:cubicBezTo>
                  <a:pt x="4139" y="2619"/>
                  <a:pt x="3366" y="2659"/>
                  <a:pt x="3317" y="2895"/>
                </a:cubicBezTo>
                <a:cubicBezTo>
                  <a:pt x="3261" y="3131"/>
                  <a:pt x="3862" y="3050"/>
                  <a:pt x="4008" y="3318"/>
                </a:cubicBezTo>
                <a:cubicBezTo>
                  <a:pt x="4155" y="3578"/>
                  <a:pt x="3423" y="3285"/>
                  <a:pt x="3196" y="3432"/>
                </a:cubicBezTo>
                <a:cubicBezTo>
                  <a:pt x="2968" y="3586"/>
                  <a:pt x="3236" y="3635"/>
                  <a:pt x="3399" y="3903"/>
                </a:cubicBezTo>
                <a:cubicBezTo>
                  <a:pt x="3561" y="4171"/>
                  <a:pt x="3578" y="4326"/>
                  <a:pt x="3057" y="3960"/>
                </a:cubicBezTo>
                <a:cubicBezTo>
                  <a:pt x="2537" y="3602"/>
                  <a:pt x="2610" y="3911"/>
                  <a:pt x="2740" y="4261"/>
                </a:cubicBezTo>
                <a:cubicBezTo>
                  <a:pt x="2870" y="4602"/>
                  <a:pt x="3017" y="5342"/>
                  <a:pt x="2570" y="4732"/>
                </a:cubicBezTo>
                <a:cubicBezTo>
                  <a:pt x="2131" y="4114"/>
                  <a:pt x="2212" y="3968"/>
                  <a:pt x="2106" y="4342"/>
                </a:cubicBezTo>
                <a:cubicBezTo>
                  <a:pt x="2001" y="4708"/>
                  <a:pt x="2106" y="5562"/>
                  <a:pt x="1854" y="5155"/>
                </a:cubicBezTo>
                <a:cubicBezTo>
                  <a:pt x="1610" y="4757"/>
                  <a:pt x="1870" y="4318"/>
                  <a:pt x="1659" y="4358"/>
                </a:cubicBezTo>
                <a:cubicBezTo>
                  <a:pt x="1448" y="4407"/>
                  <a:pt x="1350" y="5228"/>
                  <a:pt x="1131" y="5171"/>
                </a:cubicBezTo>
                <a:cubicBezTo>
                  <a:pt x="903" y="5106"/>
                  <a:pt x="1342" y="4407"/>
                  <a:pt x="1082" y="4342"/>
                </a:cubicBezTo>
                <a:cubicBezTo>
                  <a:pt x="822" y="4269"/>
                  <a:pt x="610" y="4749"/>
                  <a:pt x="358" y="5082"/>
                </a:cubicBezTo>
                <a:cubicBezTo>
                  <a:pt x="106" y="5415"/>
                  <a:pt x="139" y="4765"/>
                  <a:pt x="367" y="4497"/>
                </a:cubicBezTo>
                <a:cubicBezTo>
                  <a:pt x="602" y="4228"/>
                  <a:pt x="911" y="3862"/>
                  <a:pt x="537" y="3822"/>
                </a:cubicBezTo>
                <a:cubicBezTo>
                  <a:pt x="163" y="3789"/>
                  <a:pt x="9" y="3383"/>
                  <a:pt x="188" y="3017"/>
                </a:cubicBezTo>
                <a:cubicBezTo>
                  <a:pt x="367" y="2651"/>
                  <a:pt x="1" y="1985"/>
                  <a:pt x="334" y="1407"/>
                </a:cubicBezTo>
                <a:cubicBezTo>
                  <a:pt x="334" y="1407"/>
                  <a:pt x="383" y="1074"/>
                  <a:pt x="732" y="1277"/>
                </a:cubicBezTo>
                <a:cubicBezTo>
                  <a:pt x="789" y="1359"/>
                  <a:pt x="846" y="1440"/>
                  <a:pt x="927" y="1489"/>
                </a:cubicBezTo>
                <a:cubicBezTo>
                  <a:pt x="903" y="1302"/>
                  <a:pt x="708" y="1033"/>
                  <a:pt x="562" y="659"/>
                </a:cubicBezTo>
                <a:cubicBezTo>
                  <a:pt x="326" y="99"/>
                  <a:pt x="976" y="432"/>
                  <a:pt x="1261" y="89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1"/>
          <p:cNvSpPr/>
          <p:nvPr/>
        </p:nvSpPr>
        <p:spPr>
          <a:xfrm>
            <a:off x="6505712" y="2550544"/>
            <a:ext cx="38703" cy="21381"/>
          </a:xfrm>
          <a:custGeom>
            <a:avLst/>
            <a:gdLst/>
            <a:ahLst/>
            <a:cxnLst/>
            <a:rect l="l" t="t" r="r" b="b"/>
            <a:pathLst>
              <a:path w="1358" h="757" extrusionOk="0">
                <a:moveTo>
                  <a:pt x="1049" y="505"/>
                </a:moveTo>
                <a:lnTo>
                  <a:pt x="1082" y="578"/>
                </a:lnTo>
                <a:lnTo>
                  <a:pt x="1057" y="570"/>
                </a:lnTo>
                <a:lnTo>
                  <a:pt x="1049" y="505"/>
                </a:lnTo>
                <a:close/>
                <a:moveTo>
                  <a:pt x="1138" y="0"/>
                </a:moveTo>
                <a:lnTo>
                  <a:pt x="220" y="122"/>
                </a:lnTo>
                <a:lnTo>
                  <a:pt x="187" y="163"/>
                </a:lnTo>
                <a:lnTo>
                  <a:pt x="82" y="179"/>
                </a:lnTo>
                <a:lnTo>
                  <a:pt x="65" y="334"/>
                </a:lnTo>
                <a:lnTo>
                  <a:pt x="0" y="358"/>
                </a:lnTo>
                <a:lnTo>
                  <a:pt x="57" y="496"/>
                </a:lnTo>
                <a:lnTo>
                  <a:pt x="33" y="578"/>
                </a:lnTo>
                <a:lnTo>
                  <a:pt x="130" y="643"/>
                </a:lnTo>
                <a:lnTo>
                  <a:pt x="147" y="740"/>
                </a:lnTo>
                <a:lnTo>
                  <a:pt x="269" y="724"/>
                </a:lnTo>
                <a:lnTo>
                  <a:pt x="301" y="757"/>
                </a:lnTo>
                <a:lnTo>
                  <a:pt x="1212" y="635"/>
                </a:lnTo>
                <a:lnTo>
                  <a:pt x="1260" y="505"/>
                </a:lnTo>
                <a:lnTo>
                  <a:pt x="1325" y="505"/>
                </a:lnTo>
                <a:lnTo>
                  <a:pt x="1309" y="350"/>
                </a:lnTo>
                <a:lnTo>
                  <a:pt x="1358" y="293"/>
                </a:lnTo>
                <a:lnTo>
                  <a:pt x="1269" y="187"/>
                </a:lnTo>
                <a:lnTo>
                  <a:pt x="1309" y="74"/>
                </a:lnTo>
                <a:lnTo>
                  <a:pt x="1277" y="90"/>
                </a:lnTo>
                <a:lnTo>
                  <a:pt x="1171" y="82"/>
                </a:lnTo>
                <a:lnTo>
                  <a:pt x="1138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1"/>
          <p:cNvSpPr/>
          <p:nvPr/>
        </p:nvSpPr>
        <p:spPr>
          <a:xfrm>
            <a:off x="6509645" y="2550093"/>
            <a:ext cx="28300" cy="6214"/>
          </a:xfrm>
          <a:custGeom>
            <a:avLst/>
            <a:gdLst/>
            <a:ahLst/>
            <a:cxnLst/>
            <a:rect l="l" t="t" r="r" b="b"/>
            <a:pathLst>
              <a:path w="993" h="220" extrusionOk="0">
                <a:moveTo>
                  <a:pt x="976" y="0"/>
                </a:moveTo>
                <a:lnTo>
                  <a:pt x="82" y="122"/>
                </a:lnTo>
                <a:lnTo>
                  <a:pt x="1" y="220"/>
                </a:lnTo>
                <a:lnTo>
                  <a:pt x="911" y="90"/>
                </a:lnTo>
                <a:lnTo>
                  <a:pt x="992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1"/>
          <p:cNvSpPr/>
          <p:nvPr/>
        </p:nvSpPr>
        <p:spPr>
          <a:xfrm>
            <a:off x="6512438" y="2566616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894" y="1"/>
                </a:moveTo>
                <a:lnTo>
                  <a:pt x="0" y="122"/>
                </a:lnTo>
                <a:lnTo>
                  <a:pt x="57" y="188"/>
                </a:lnTo>
                <a:lnTo>
                  <a:pt x="968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1"/>
          <p:cNvSpPr/>
          <p:nvPr/>
        </p:nvSpPr>
        <p:spPr>
          <a:xfrm>
            <a:off x="6507336" y="2552154"/>
            <a:ext cx="26448" cy="7824"/>
          </a:xfrm>
          <a:custGeom>
            <a:avLst/>
            <a:gdLst/>
            <a:ahLst/>
            <a:cxnLst/>
            <a:rect l="l" t="t" r="r" b="b"/>
            <a:pathLst>
              <a:path w="928" h="277" extrusionOk="0">
                <a:moveTo>
                  <a:pt x="911" y="0"/>
                </a:moveTo>
                <a:lnTo>
                  <a:pt x="17" y="122"/>
                </a:lnTo>
                <a:lnTo>
                  <a:pt x="0" y="277"/>
                </a:lnTo>
                <a:lnTo>
                  <a:pt x="911" y="147"/>
                </a:lnTo>
                <a:lnTo>
                  <a:pt x="92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1"/>
          <p:cNvSpPr/>
          <p:nvPr/>
        </p:nvSpPr>
        <p:spPr>
          <a:xfrm>
            <a:off x="6505484" y="2556278"/>
            <a:ext cx="27816" cy="4406"/>
          </a:xfrm>
          <a:custGeom>
            <a:avLst/>
            <a:gdLst/>
            <a:ahLst/>
            <a:cxnLst/>
            <a:rect l="l" t="t" r="r" b="b"/>
            <a:pathLst>
              <a:path w="976" h="156" extrusionOk="0">
                <a:moveTo>
                  <a:pt x="960" y="1"/>
                </a:moveTo>
                <a:lnTo>
                  <a:pt x="65" y="123"/>
                </a:lnTo>
                <a:lnTo>
                  <a:pt x="0" y="155"/>
                </a:lnTo>
                <a:lnTo>
                  <a:pt x="919" y="25"/>
                </a:lnTo>
                <a:lnTo>
                  <a:pt x="976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1"/>
          <p:cNvSpPr/>
          <p:nvPr/>
        </p:nvSpPr>
        <p:spPr>
          <a:xfrm>
            <a:off x="6505256" y="2557210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911" y="0"/>
                </a:moveTo>
                <a:lnTo>
                  <a:pt x="894" y="8"/>
                </a:lnTo>
                <a:lnTo>
                  <a:pt x="0" y="130"/>
                </a:lnTo>
                <a:lnTo>
                  <a:pt x="57" y="269"/>
                </a:lnTo>
                <a:lnTo>
                  <a:pt x="968" y="147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1"/>
          <p:cNvSpPr/>
          <p:nvPr/>
        </p:nvSpPr>
        <p:spPr>
          <a:xfrm>
            <a:off x="6506396" y="2561334"/>
            <a:ext cx="26904" cy="5988"/>
          </a:xfrm>
          <a:custGeom>
            <a:avLst/>
            <a:gdLst/>
            <a:ahLst/>
            <a:cxnLst/>
            <a:rect l="l" t="t" r="r" b="b"/>
            <a:pathLst>
              <a:path w="944" h="212" extrusionOk="0">
                <a:moveTo>
                  <a:pt x="944" y="1"/>
                </a:moveTo>
                <a:lnTo>
                  <a:pt x="928" y="9"/>
                </a:lnTo>
                <a:lnTo>
                  <a:pt x="33" y="131"/>
                </a:lnTo>
                <a:lnTo>
                  <a:pt x="1" y="212"/>
                </a:lnTo>
                <a:lnTo>
                  <a:pt x="1" y="212"/>
                </a:lnTo>
                <a:lnTo>
                  <a:pt x="911" y="82"/>
                </a:lnTo>
                <a:lnTo>
                  <a:pt x="944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1"/>
          <p:cNvSpPr/>
          <p:nvPr/>
        </p:nvSpPr>
        <p:spPr>
          <a:xfrm>
            <a:off x="6506624" y="2562944"/>
            <a:ext cx="29013" cy="5310"/>
          </a:xfrm>
          <a:custGeom>
            <a:avLst/>
            <a:gdLst/>
            <a:ahLst/>
            <a:cxnLst/>
            <a:rect l="l" t="t" r="r" b="b"/>
            <a:pathLst>
              <a:path w="1018" h="188" extrusionOk="0">
                <a:moveTo>
                  <a:pt x="903" y="0"/>
                </a:moveTo>
                <a:lnTo>
                  <a:pt x="1" y="131"/>
                </a:lnTo>
                <a:lnTo>
                  <a:pt x="107" y="187"/>
                </a:lnTo>
                <a:lnTo>
                  <a:pt x="1017" y="66"/>
                </a:lnTo>
                <a:lnTo>
                  <a:pt x="920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1"/>
          <p:cNvSpPr/>
          <p:nvPr/>
        </p:nvSpPr>
        <p:spPr>
          <a:xfrm>
            <a:off x="6509417" y="2565458"/>
            <a:ext cx="26448" cy="6242"/>
          </a:xfrm>
          <a:custGeom>
            <a:avLst/>
            <a:gdLst/>
            <a:ahLst/>
            <a:cxnLst/>
            <a:rect l="l" t="t" r="r" b="b"/>
            <a:pathLst>
              <a:path w="928" h="221" extrusionOk="0">
                <a:moveTo>
                  <a:pt x="911" y="1"/>
                </a:moveTo>
                <a:lnTo>
                  <a:pt x="895" y="9"/>
                </a:lnTo>
                <a:lnTo>
                  <a:pt x="0" y="131"/>
                </a:lnTo>
                <a:lnTo>
                  <a:pt x="9" y="220"/>
                </a:lnTo>
                <a:lnTo>
                  <a:pt x="927" y="98"/>
                </a:lnTo>
                <a:lnTo>
                  <a:pt x="91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>
            <a:off x="6531875" y="2551222"/>
            <a:ext cx="12540" cy="17710"/>
          </a:xfrm>
          <a:custGeom>
            <a:avLst/>
            <a:gdLst/>
            <a:ahLst/>
            <a:cxnLst/>
            <a:rect l="l" t="t" r="r" b="b"/>
            <a:pathLst>
              <a:path w="440" h="627" extrusionOk="0">
                <a:moveTo>
                  <a:pt x="220" y="1"/>
                </a:moveTo>
                <a:lnTo>
                  <a:pt x="139" y="90"/>
                </a:lnTo>
                <a:lnTo>
                  <a:pt x="99" y="90"/>
                </a:lnTo>
                <a:lnTo>
                  <a:pt x="74" y="50"/>
                </a:lnTo>
                <a:lnTo>
                  <a:pt x="58" y="204"/>
                </a:lnTo>
                <a:lnTo>
                  <a:pt x="1" y="229"/>
                </a:lnTo>
                <a:lnTo>
                  <a:pt x="58" y="375"/>
                </a:lnTo>
                <a:lnTo>
                  <a:pt x="25" y="448"/>
                </a:lnTo>
                <a:lnTo>
                  <a:pt x="131" y="513"/>
                </a:lnTo>
                <a:lnTo>
                  <a:pt x="147" y="611"/>
                </a:lnTo>
                <a:lnTo>
                  <a:pt x="245" y="570"/>
                </a:lnTo>
                <a:lnTo>
                  <a:pt x="302" y="627"/>
                </a:lnTo>
                <a:lnTo>
                  <a:pt x="351" y="505"/>
                </a:lnTo>
                <a:lnTo>
                  <a:pt x="416" y="505"/>
                </a:lnTo>
                <a:lnTo>
                  <a:pt x="391" y="350"/>
                </a:lnTo>
                <a:lnTo>
                  <a:pt x="440" y="294"/>
                </a:lnTo>
                <a:lnTo>
                  <a:pt x="359" y="180"/>
                </a:lnTo>
                <a:lnTo>
                  <a:pt x="367" y="90"/>
                </a:lnTo>
                <a:lnTo>
                  <a:pt x="261" y="82"/>
                </a:lnTo>
                <a:lnTo>
                  <a:pt x="220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>
            <a:off x="6527714" y="2571672"/>
            <a:ext cx="22031" cy="36295"/>
          </a:xfrm>
          <a:custGeom>
            <a:avLst/>
            <a:gdLst/>
            <a:ahLst/>
            <a:cxnLst/>
            <a:rect l="l" t="t" r="r" b="b"/>
            <a:pathLst>
              <a:path w="773" h="1285" extrusionOk="0">
                <a:moveTo>
                  <a:pt x="301" y="0"/>
                </a:moveTo>
                <a:lnTo>
                  <a:pt x="188" y="74"/>
                </a:lnTo>
                <a:lnTo>
                  <a:pt x="98" y="74"/>
                </a:lnTo>
                <a:lnTo>
                  <a:pt x="90" y="163"/>
                </a:lnTo>
                <a:lnTo>
                  <a:pt x="1" y="196"/>
                </a:lnTo>
                <a:lnTo>
                  <a:pt x="139" y="1114"/>
                </a:lnTo>
                <a:lnTo>
                  <a:pt x="180" y="1139"/>
                </a:lnTo>
                <a:lnTo>
                  <a:pt x="163" y="1195"/>
                </a:lnTo>
                <a:lnTo>
                  <a:pt x="196" y="1228"/>
                </a:lnTo>
                <a:lnTo>
                  <a:pt x="342" y="1236"/>
                </a:lnTo>
                <a:lnTo>
                  <a:pt x="375" y="1285"/>
                </a:lnTo>
                <a:lnTo>
                  <a:pt x="513" y="1228"/>
                </a:lnTo>
                <a:lnTo>
                  <a:pt x="594" y="1252"/>
                </a:lnTo>
                <a:lnTo>
                  <a:pt x="659" y="1163"/>
                </a:lnTo>
                <a:lnTo>
                  <a:pt x="749" y="1155"/>
                </a:lnTo>
                <a:lnTo>
                  <a:pt x="732" y="1049"/>
                </a:lnTo>
                <a:lnTo>
                  <a:pt x="773" y="1025"/>
                </a:lnTo>
                <a:lnTo>
                  <a:pt x="635" y="106"/>
                </a:lnTo>
                <a:lnTo>
                  <a:pt x="521" y="74"/>
                </a:lnTo>
                <a:lnTo>
                  <a:pt x="513" y="17"/>
                </a:lnTo>
                <a:lnTo>
                  <a:pt x="358" y="41"/>
                </a:lnTo>
                <a:lnTo>
                  <a:pt x="30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1"/>
          <p:cNvSpPr/>
          <p:nvPr/>
        </p:nvSpPr>
        <p:spPr>
          <a:xfrm>
            <a:off x="6541622" y="2572350"/>
            <a:ext cx="4189" cy="27369"/>
          </a:xfrm>
          <a:custGeom>
            <a:avLst/>
            <a:gdLst/>
            <a:ahLst/>
            <a:cxnLst/>
            <a:rect l="l" t="t" r="r" b="b"/>
            <a:pathLst>
              <a:path w="147" h="969" extrusionOk="0">
                <a:moveTo>
                  <a:pt x="9" y="1"/>
                </a:moveTo>
                <a:lnTo>
                  <a:pt x="9" y="50"/>
                </a:lnTo>
                <a:lnTo>
                  <a:pt x="0" y="33"/>
                </a:lnTo>
                <a:lnTo>
                  <a:pt x="147" y="968"/>
                </a:lnTo>
                <a:lnTo>
                  <a:pt x="147" y="911"/>
                </a:lnTo>
                <a:lnTo>
                  <a:pt x="9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1"/>
          <p:cNvSpPr/>
          <p:nvPr/>
        </p:nvSpPr>
        <p:spPr>
          <a:xfrm>
            <a:off x="6527486" y="2576247"/>
            <a:ext cx="6754" cy="28273"/>
          </a:xfrm>
          <a:custGeom>
            <a:avLst/>
            <a:gdLst/>
            <a:ahLst/>
            <a:cxnLst/>
            <a:rect l="l" t="t" r="r" b="b"/>
            <a:pathLst>
              <a:path w="237" h="1001" extrusionOk="0">
                <a:moveTo>
                  <a:pt x="1" y="1"/>
                </a:moveTo>
                <a:lnTo>
                  <a:pt x="147" y="936"/>
                </a:lnTo>
                <a:lnTo>
                  <a:pt x="236" y="1001"/>
                </a:lnTo>
                <a:lnTo>
                  <a:pt x="236" y="1001"/>
                </a:lnTo>
                <a:lnTo>
                  <a:pt x="98" y="82"/>
                </a:lnTo>
                <a:lnTo>
                  <a:pt x="9" y="17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1"/>
          <p:cNvSpPr/>
          <p:nvPr/>
        </p:nvSpPr>
        <p:spPr>
          <a:xfrm>
            <a:off x="6527942" y="2579947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1" y="0"/>
                </a:moveTo>
                <a:lnTo>
                  <a:pt x="147" y="935"/>
                </a:lnTo>
                <a:lnTo>
                  <a:pt x="293" y="943"/>
                </a:lnTo>
                <a:lnTo>
                  <a:pt x="155" y="24"/>
                </a:lnTo>
                <a:lnTo>
                  <a:pt x="9" y="16"/>
                </a:lnTo>
                <a:lnTo>
                  <a:pt x="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1"/>
          <p:cNvSpPr/>
          <p:nvPr/>
        </p:nvSpPr>
        <p:spPr>
          <a:xfrm>
            <a:off x="6533272" y="2579947"/>
            <a:ext cx="4902" cy="27793"/>
          </a:xfrm>
          <a:custGeom>
            <a:avLst/>
            <a:gdLst/>
            <a:ahLst/>
            <a:cxnLst/>
            <a:rect l="l" t="t" r="r" b="b"/>
            <a:pathLst>
              <a:path w="172" h="984" extrusionOk="0">
                <a:moveTo>
                  <a:pt x="1" y="0"/>
                </a:moveTo>
                <a:lnTo>
                  <a:pt x="139" y="935"/>
                </a:lnTo>
                <a:lnTo>
                  <a:pt x="171" y="984"/>
                </a:lnTo>
                <a:lnTo>
                  <a:pt x="33" y="65"/>
                </a:lnTo>
                <a:lnTo>
                  <a:pt x="9" y="16"/>
                </a:lnTo>
                <a:lnTo>
                  <a:pt x="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1"/>
          <p:cNvSpPr/>
          <p:nvPr/>
        </p:nvSpPr>
        <p:spPr>
          <a:xfrm>
            <a:off x="6534212" y="2581077"/>
            <a:ext cx="8122" cy="27369"/>
          </a:xfrm>
          <a:custGeom>
            <a:avLst/>
            <a:gdLst/>
            <a:ahLst/>
            <a:cxnLst/>
            <a:rect l="l" t="t" r="r" b="b"/>
            <a:pathLst>
              <a:path w="285" h="969" extrusionOk="0">
                <a:moveTo>
                  <a:pt x="147" y="1"/>
                </a:moveTo>
                <a:lnTo>
                  <a:pt x="8" y="49"/>
                </a:lnTo>
                <a:lnTo>
                  <a:pt x="0" y="33"/>
                </a:lnTo>
                <a:lnTo>
                  <a:pt x="147" y="968"/>
                </a:lnTo>
                <a:lnTo>
                  <a:pt x="285" y="919"/>
                </a:lnTo>
                <a:lnTo>
                  <a:pt x="147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1"/>
          <p:cNvSpPr/>
          <p:nvPr/>
        </p:nvSpPr>
        <p:spPr>
          <a:xfrm>
            <a:off x="6537461" y="2580399"/>
            <a:ext cx="6270" cy="27115"/>
          </a:xfrm>
          <a:custGeom>
            <a:avLst/>
            <a:gdLst/>
            <a:ahLst/>
            <a:cxnLst/>
            <a:rect l="l" t="t" r="r" b="b"/>
            <a:pathLst>
              <a:path w="220" h="960" extrusionOk="0">
                <a:moveTo>
                  <a:pt x="0" y="0"/>
                </a:moveTo>
                <a:lnTo>
                  <a:pt x="138" y="935"/>
                </a:lnTo>
                <a:lnTo>
                  <a:pt x="220" y="960"/>
                </a:lnTo>
                <a:lnTo>
                  <a:pt x="81" y="41"/>
                </a:lnTo>
                <a:lnTo>
                  <a:pt x="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1"/>
          <p:cNvSpPr/>
          <p:nvPr/>
        </p:nvSpPr>
        <p:spPr>
          <a:xfrm>
            <a:off x="6543247" y="2575570"/>
            <a:ext cx="5814" cy="27115"/>
          </a:xfrm>
          <a:custGeom>
            <a:avLst/>
            <a:gdLst/>
            <a:ahLst/>
            <a:cxnLst/>
            <a:rect l="l" t="t" r="r" b="b"/>
            <a:pathLst>
              <a:path w="204" h="960" extrusionOk="0">
                <a:moveTo>
                  <a:pt x="0" y="33"/>
                </a:moveTo>
                <a:lnTo>
                  <a:pt x="0" y="49"/>
                </a:lnTo>
                <a:lnTo>
                  <a:pt x="3" y="48"/>
                </a:lnTo>
                <a:lnTo>
                  <a:pt x="3" y="48"/>
                </a:lnTo>
                <a:lnTo>
                  <a:pt x="0" y="33"/>
                </a:lnTo>
                <a:close/>
                <a:moveTo>
                  <a:pt x="65" y="1"/>
                </a:moveTo>
                <a:lnTo>
                  <a:pt x="3" y="48"/>
                </a:lnTo>
                <a:lnTo>
                  <a:pt x="3" y="48"/>
                </a:lnTo>
                <a:lnTo>
                  <a:pt x="139" y="960"/>
                </a:lnTo>
                <a:lnTo>
                  <a:pt x="204" y="919"/>
                </a:lnTo>
                <a:lnTo>
                  <a:pt x="65" y="1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1"/>
          <p:cNvSpPr/>
          <p:nvPr/>
        </p:nvSpPr>
        <p:spPr>
          <a:xfrm>
            <a:off x="6539997" y="2578563"/>
            <a:ext cx="5814" cy="28273"/>
          </a:xfrm>
          <a:custGeom>
            <a:avLst/>
            <a:gdLst/>
            <a:ahLst/>
            <a:cxnLst/>
            <a:rect l="l" t="t" r="r" b="b"/>
            <a:pathLst>
              <a:path w="204" h="1001" extrusionOk="0">
                <a:moveTo>
                  <a:pt x="74" y="0"/>
                </a:moveTo>
                <a:lnTo>
                  <a:pt x="9" y="90"/>
                </a:lnTo>
                <a:lnTo>
                  <a:pt x="1" y="73"/>
                </a:lnTo>
                <a:lnTo>
                  <a:pt x="147" y="1000"/>
                </a:lnTo>
                <a:lnTo>
                  <a:pt x="204" y="919"/>
                </a:lnTo>
                <a:lnTo>
                  <a:pt x="74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1"/>
          <p:cNvSpPr/>
          <p:nvPr/>
        </p:nvSpPr>
        <p:spPr>
          <a:xfrm>
            <a:off x="6541622" y="2578563"/>
            <a:ext cx="6754" cy="26211"/>
          </a:xfrm>
          <a:custGeom>
            <a:avLst/>
            <a:gdLst/>
            <a:ahLst/>
            <a:cxnLst/>
            <a:rect l="l" t="t" r="r" b="b"/>
            <a:pathLst>
              <a:path w="237" h="928" extrusionOk="0">
                <a:moveTo>
                  <a:pt x="0" y="0"/>
                </a:moveTo>
                <a:lnTo>
                  <a:pt x="139" y="927"/>
                </a:lnTo>
                <a:lnTo>
                  <a:pt x="236" y="911"/>
                </a:lnTo>
                <a:lnTo>
                  <a:pt x="98" y="0"/>
                </a:lnTo>
                <a:lnTo>
                  <a:pt x="9" y="17"/>
                </a:lnTo>
                <a:lnTo>
                  <a:pt x="0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1"/>
          <p:cNvSpPr/>
          <p:nvPr/>
        </p:nvSpPr>
        <p:spPr>
          <a:xfrm>
            <a:off x="6527714" y="2572124"/>
            <a:ext cx="18097" cy="10366"/>
          </a:xfrm>
          <a:custGeom>
            <a:avLst/>
            <a:gdLst/>
            <a:ahLst/>
            <a:cxnLst/>
            <a:rect l="l" t="t" r="r" b="b"/>
            <a:pathLst>
              <a:path w="635" h="367" extrusionOk="0">
                <a:moveTo>
                  <a:pt x="293" y="1"/>
                </a:moveTo>
                <a:lnTo>
                  <a:pt x="188" y="74"/>
                </a:lnTo>
                <a:lnTo>
                  <a:pt x="98" y="74"/>
                </a:lnTo>
                <a:lnTo>
                  <a:pt x="82" y="163"/>
                </a:lnTo>
                <a:lnTo>
                  <a:pt x="1" y="196"/>
                </a:lnTo>
                <a:lnTo>
                  <a:pt x="90" y="261"/>
                </a:lnTo>
                <a:lnTo>
                  <a:pt x="131" y="277"/>
                </a:lnTo>
                <a:lnTo>
                  <a:pt x="58" y="310"/>
                </a:lnTo>
                <a:lnTo>
                  <a:pt x="204" y="318"/>
                </a:lnTo>
                <a:lnTo>
                  <a:pt x="236" y="366"/>
                </a:lnTo>
                <a:lnTo>
                  <a:pt x="375" y="318"/>
                </a:lnTo>
                <a:lnTo>
                  <a:pt x="456" y="342"/>
                </a:lnTo>
                <a:lnTo>
                  <a:pt x="521" y="253"/>
                </a:lnTo>
                <a:lnTo>
                  <a:pt x="610" y="236"/>
                </a:lnTo>
                <a:lnTo>
                  <a:pt x="570" y="155"/>
                </a:lnTo>
                <a:lnTo>
                  <a:pt x="635" y="106"/>
                </a:lnTo>
                <a:lnTo>
                  <a:pt x="505" y="74"/>
                </a:lnTo>
                <a:lnTo>
                  <a:pt x="505" y="17"/>
                </a:lnTo>
                <a:lnTo>
                  <a:pt x="350" y="41"/>
                </a:lnTo>
                <a:lnTo>
                  <a:pt x="29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1"/>
          <p:cNvSpPr/>
          <p:nvPr/>
        </p:nvSpPr>
        <p:spPr>
          <a:xfrm>
            <a:off x="5964241" y="2490609"/>
            <a:ext cx="123291" cy="157099"/>
          </a:xfrm>
          <a:custGeom>
            <a:avLst/>
            <a:gdLst/>
            <a:ahLst/>
            <a:cxnLst/>
            <a:rect l="l" t="t" r="r" b="b"/>
            <a:pathLst>
              <a:path w="4326" h="5562" extrusionOk="0">
                <a:moveTo>
                  <a:pt x="3049" y="4667"/>
                </a:moveTo>
                <a:cubicBezTo>
                  <a:pt x="2960" y="4529"/>
                  <a:pt x="2887" y="4472"/>
                  <a:pt x="2830" y="4448"/>
                </a:cubicBezTo>
                <a:cubicBezTo>
                  <a:pt x="2806" y="4553"/>
                  <a:pt x="2871" y="4781"/>
                  <a:pt x="2984" y="4976"/>
                </a:cubicBezTo>
                <a:cubicBezTo>
                  <a:pt x="3131" y="5212"/>
                  <a:pt x="2814" y="5561"/>
                  <a:pt x="2651" y="5179"/>
                </a:cubicBezTo>
                <a:cubicBezTo>
                  <a:pt x="2497" y="4805"/>
                  <a:pt x="2578" y="4504"/>
                  <a:pt x="2432" y="4423"/>
                </a:cubicBezTo>
                <a:cubicBezTo>
                  <a:pt x="2293" y="4350"/>
                  <a:pt x="2098" y="4618"/>
                  <a:pt x="2017" y="4830"/>
                </a:cubicBezTo>
                <a:cubicBezTo>
                  <a:pt x="1936" y="5033"/>
                  <a:pt x="1627" y="5252"/>
                  <a:pt x="1570" y="5033"/>
                </a:cubicBezTo>
                <a:cubicBezTo>
                  <a:pt x="1521" y="4813"/>
                  <a:pt x="1919" y="4423"/>
                  <a:pt x="1806" y="4187"/>
                </a:cubicBezTo>
                <a:cubicBezTo>
                  <a:pt x="1700" y="3952"/>
                  <a:pt x="1456" y="4090"/>
                  <a:pt x="1228" y="4366"/>
                </a:cubicBezTo>
                <a:cubicBezTo>
                  <a:pt x="1001" y="4651"/>
                  <a:pt x="480" y="4960"/>
                  <a:pt x="700" y="4504"/>
                </a:cubicBezTo>
                <a:cubicBezTo>
                  <a:pt x="928" y="4049"/>
                  <a:pt x="1407" y="3854"/>
                  <a:pt x="1302" y="3748"/>
                </a:cubicBezTo>
                <a:cubicBezTo>
                  <a:pt x="1196" y="3643"/>
                  <a:pt x="139" y="4106"/>
                  <a:pt x="74" y="4041"/>
                </a:cubicBezTo>
                <a:cubicBezTo>
                  <a:pt x="1" y="3984"/>
                  <a:pt x="9" y="3878"/>
                  <a:pt x="415" y="3618"/>
                </a:cubicBezTo>
                <a:cubicBezTo>
                  <a:pt x="830" y="3366"/>
                  <a:pt x="1220" y="3334"/>
                  <a:pt x="1115" y="3212"/>
                </a:cubicBezTo>
                <a:cubicBezTo>
                  <a:pt x="1017" y="3090"/>
                  <a:pt x="172" y="3228"/>
                  <a:pt x="172" y="3090"/>
                </a:cubicBezTo>
                <a:cubicBezTo>
                  <a:pt x="180" y="2944"/>
                  <a:pt x="952" y="2903"/>
                  <a:pt x="1001" y="2667"/>
                </a:cubicBezTo>
                <a:cubicBezTo>
                  <a:pt x="1058" y="2431"/>
                  <a:pt x="456" y="2513"/>
                  <a:pt x="310" y="2244"/>
                </a:cubicBezTo>
                <a:cubicBezTo>
                  <a:pt x="163" y="1976"/>
                  <a:pt x="895" y="2277"/>
                  <a:pt x="1123" y="2122"/>
                </a:cubicBezTo>
                <a:cubicBezTo>
                  <a:pt x="1350" y="1976"/>
                  <a:pt x="1082" y="1927"/>
                  <a:pt x="919" y="1659"/>
                </a:cubicBezTo>
                <a:cubicBezTo>
                  <a:pt x="757" y="1391"/>
                  <a:pt x="741" y="1236"/>
                  <a:pt x="1261" y="1594"/>
                </a:cubicBezTo>
                <a:cubicBezTo>
                  <a:pt x="1789" y="1960"/>
                  <a:pt x="1708" y="1651"/>
                  <a:pt x="1578" y="1301"/>
                </a:cubicBezTo>
                <a:cubicBezTo>
                  <a:pt x="1448" y="960"/>
                  <a:pt x="1310" y="220"/>
                  <a:pt x="1749" y="830"/>
                </a:cubicBezTo>
                <a:cubicBezTo>
                  <a:pt x="2188" y="1448"/>
                  <a:pt x="2106" y="1594"/>
                  <a:pt x="2212" y="1220"/>
                </a:cubicBezTo>
                <a:cubicBezTo>
                  <a:pt x="2318" y="854"/>
                  <a:pt x="2212" y="1"/>
                  <a:pt x="2464" y="407"/>
                </a:cubicBezTo>
                <a:cubicBezTo>
                  <a:pt x="2708" y="806"/>
                  <a:pt x="2448" y="1245"/>
                  <a:pt x="2659" y="1196"/>
                </a:cubicBezTo>
                <a:cubicBezTo>
                  <a:pt x="2871" y="1155"/>
                  <a:pt x="2968" y="334"/>
                  <a:pt x="3188" y="391"/>
                </a:cubicBezTo>
                <a:cubicBezTo>
                  <a:pt x="3415" y="456"/>
                  <a:pt x="2976" y="1155"/>
                  <a:pt x="3236" y="1220"/>
                </a:cubicBezTo>
                <a:cubicBezTo>
                  <a:pt x="3497" y="1293"/>
                  <a:pt x="3708" y="814"/>
                  <a:pt x="3960" y="480"/>
                </a:cubicBezTo>
                <a:cubicBezTo>
                  <a:pt x="4212" y="147"/>
                  <a:pt x="4179" y="797"/>
                  <a:pt x="3952" y="1066"/>
                </a:cubicBezTo>
                <a:cubicBezTo>
                  <a:pt x="3716" y="1334"/>
                  <a:pt x="3407" y="1700"/>
                  <a:pt x="3781" y="1732"/>
                </a:cubicBezTo>
                <a:cubicBezTo>
                  <a:pt x="4155" y="1773"/>
                  <a:pt x="4318" y="2179"/>
                  <a:pt x="4131" y="2545"/>
                </a:cubicBezTo>
                <a:cubicBezTo>
                  <a:pt x="3952" y="2911"/>
                  <a:pt x="4326" y="3578"/>
                  <a:pt x="3984" y="4155"/>
                </a:cubicBezTo>
                <a:cubicBezTo>
                  <a:pt x="3984" y="4155"/>
                  <a:pt x="3936" y="4488"/>
                  <a:pt x="3586" y="4285"/>
                </a:cubicBezTo>
                <a:cubicBezTo>
                  <a:pt x="3529" y="4195"/>
                  <a:pt x="3472" y="4122"/>
                  <a:pt x="3391" y="4065"/>
                </a:cubicBezTo>
                <a:cubicBezTo>
                  <a:pt x="3415" y="4261"/>
                  <a:pt x="3610" y="4521"/>
                  <a:pt x="3757" y="4903"/>
                </a:cubicBezTo>
                <a:cubicBezTo>
                  <a:pt x="4017" y="5464"/>
                  <a:pt x="3375" y="5130"/>
                  <a:pt x="3082" y="4667"/>
                </a:cubicBezTo>
                <a:lnTo>
                  <a:pt x="3049" y="4667"/>
                </a:ln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1"/>
          <p:cNvSpPr/>
          <p:nvPr/>
        </p:nvSpPr>
        <p:spPr>
          <a:xfrm>
            <a:off x="6023549" y="2573960"/>
            <a:ext cx="38732" cy="21381"/>
          </a:xfrm>
          <a:custGeom>
            <a:avLst/>
            <a:gdLst/>
            <a:ahLst/>
            <a:cxnLst/>
            <a:rect l="l" t="t" r="r" b="b"/>
            <a:pathLst>
              <a:path w="1359" h="757" extrusionOk="0">
                <a:moveTo>
                  <a:pt x="277" y="180"/>
                </a:moveTo>
                <a:lnTo>
                  <a:pt x="302" y="188"/>
                </a:lnTo>
                <a:lnTo>
                  <a:pt x="318" y="253"/>
                </a:lnTo>
                <a:lnTo>
                  <a:pt x="416" y="318"/>
                </a:lnTo>
                <a:lnTo>
                  <a:pt x="310" y="253"/>
                </a:lnTo>
                <a:lnTo>
                  <a:pt x="277" y="180"/>
                </a:lnTo>
                <a:close/>
                <a:moveTo>
                  <a:pt x="1058" y="1"/>
                </a:moveTo>
                <a:lnTo>
                  <a:pt x="147" y="123"/>
                </a:lnTo>
                <a:lnTo>
                  <a:pt x="99" y="253"/>
                </a:lnTo>
                <a:lnTo>
                  <a:pt x="34" y="245"/>
                </a:lnTo>
                <a:lnTo>
                  <a:pt x="50" y="407"/>
                </a:lnTo>
                <a:lnTo>
                  <a:pt x="1" y="464"/>
                </a:lnTo>
                <a:lnTo>
                  <a:pt x="90" y="570"/>
                </a:lnTo>
                <a:lnTo>
                  <a:pt x="50" y="675"/>
                </a:lnTo>
                <a:lnTo>
                  <a:pt x="50" y="675"/>
                </a:lnTo>
                <a:lnTo>
                  <a:pt x="82" y="659"/>
                </a:lnTo>
                <a:lnTo>
                  <a:pt x="188" y="675"/>
                </a:lnTo>
                <a:lnTo>
                  <a:pt x="229" y="757"/>
                </a:lnTo>
                <a:lnTo>
                  <a:pt x="1139" y="627"/>
                </a:lnTo>
                <a:lnTo>
                  <a:pt x="1172" y="594"/>
                </a:lnTo>
                <a:lnTo>
                  <a:pt x="1277" y="578"/>
                </a:lnTo>
                <a:lnTo>
                  <a:pt x="1294" y="423"/>
                </a:lnTo>
                <a:lnTo>
                  <a:pt x="1359" y="399"/>
                </a:lnTo>
                <a:lnTo>
                  <a:pt x="1302" y="253"/>
                </a:lnTo>
                <a:lnTo>
                  <a:pt x="1334" y="180"/>
                </a:lnTo>
                <a:lnTo>
                  <a:pt x="1229" y="115"/>
                </a:lnTo>
                <a:lnTo>
                  <a:pt x="1212" y="17"/>
                </a:lnTo>
                <a:lnTo>
                  <a:pt x="1090" y="33"/>
                </a:lnTo>
                <a:lnTo>
                  <a:pt x="1058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1"/>
          <p:cNvSpPr/>
          <p:nvPr/>
        </p:nvSpPr>
        <p:spPr>
          <a:xfrm>
            <a:off x="6030047" y="2589579"/>
            <a:ext cx="28300" cy="6214"/>
          </a:xfrm>
          <a:custGeom>
            <a:avLst/>
            <a:gdLst/>
            <a:ahLst/>
            <a:cxnLst/>
            <a:rect l="l" t="t" r="r" b="b"/>
            <a:pathLst>
              <a:path w="993" h="220" extrusionOk="0">
                <a:moveTo>
                  <a:pt x="992" y="0"/>
                </a:moveTo>
                <a:lnTo>
                  <a:pt x="82" y="131"/>
                </a:lnTo>
                <a:lnTo>
                  <a:pt x="1" y="220"/>
                </a:lnTo>
                <a:lnTo>
                  <a:pt x="17" y="220"/>
                </a:lnTo>
                <a:lnTo>
                  <a:pt x="911" y="90"/>
                </a:lnTo>
                <a:lnTo>
                  <a:pt x="992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1"/>
          <p:cNvSpPr/>
          <p:nvPr/>
        </p:nvSpPr>
        <p:spPr>
          <a:xfrm>
            <a:off x="6027966" y="2573960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919" y="1"/>
                </a:moveTo>
                <a:lnTo>
                  <a:pt x="0" y="123"/>
                </a:lnTo>
                <a:lnTo>
                  <a:pt x="57" y="188"/>
                </a:lnTo>
                <a:lnTo>
                  <a:pt x="74" y="188"/>
                </a:lnTo>
                <a:lnTo>
                  <a:pt x="968" y="58"/>
                </a:lnTo>
                <a:lnTo>
                  <a:pt x="919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1"/>
          <p:cNvSpPr/>
          <p:nvPr/>
        </p:nvSpPr>
        <p:spPr>
          <a:xfrm>
            <a:off x="6034208" y="2585907"/>
            <a:ext cx="26448" cy="7824"/>
          </a:xfrm>
          <a:custGeom>
            <a:avLst/>
            <a:gdLst/>
            <a:ahLst/>
            <a:cxnLst/>
            <a:rect l="l" t="t" r="r" b="b"/>
            <a:pathLst>
              <a:path w="928" h="277" extrusionOk="0">
                <a:moveTo>
                  <a:pt x="928" y="0"/>
                </a:moveTo>
                <a:lnTo>
                  <a:pt x="17" y="122"/>
                </a:lnTo>
                <a:lnTo>
                  <a:pt x="1" y="277"/>
                </a:lnTo>
                <a:lnTo>
                  <a:pt x="17" y="277"/>
                </a:lnTo>
                <a:lnTo>
                  <a:pt x="911" y="147"/>
                </a:lnTo>
                <a:lnTo>
                  <a:pt x="92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1"/>
          <p:cNvSpPr/>
          <p:nvPr/>
        </p:nvSpPr>
        <p:spPr>
          <a:xfrm>
            <a:off x="6034692" y="2585229"/>
            <a:ext cx="27816" cy="4378"/>
          </a:xfrm>
          <a:custGeom>
            <a:avLst/>
            <a:gdLst/>
            <a:ahLst/>
            <a:cxnLst/>
            <a:rect l="l" t="t" r="r" b="b"/>
            <a:pathLst>
              <a:path w="976" h="155" extrusionOk="0">
                <a:moveTo>
                  <a:pt x="976" y="0"/>
                </a:moveTo>
                <a:lnTo>
                  <a:pt x="65" y="122"/>
                </a:lnTo>
                <a:lnTo>
                  <a:pt x="0" y="154"/>
                </a:lnTo>
                <a:lnTo>
                  <a:pt x="16" y="154"/>
                </a:lnTo>
                <a:lnTo>
                  <a:pt x="911" y="33"/>
                </a:lnTo>
                <a:lnTo>
                  <a:pt x="976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1"/>
          <p:cNvSpPr/>
          <p:nvPr/>
        </p:nvSpPr>
        <p:spPr>
          <a:xfrm>
            <a:off x="6035149" y="2581077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919" y="1"/>
                </a:moveTo>
                <a:lnTo>
                  <a:pt x="0" y="123"/>
                </a:lnTo>
                <a:lnTo>
                  <a:pt x="57" y="269"/>
                </a:lnTo>
                <a:lnTo>
                  <a:pt x="74" y="261"/>
                </a:lnTo>
                <a:lnTo>
                  <a:pt x="968" y="139"/>
                </a:lnTo>
                <a:lnTo>
                  <a:pt x="919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1"/>
          <p:cNvSpPr/>
          <p:nvPr/>
        </p:nvSpPr>
        <p:spPr>
          <a:xfrm>
            <a:off x="6035377" y="2579693"/>
            <a:ext cx="26676" cy="5790"/>
          </a:xfrm>
          <a:custGeom>
            <a:avLst/>
            <a:gdLst/>
            <a:ahLst/>
            <a:cxnLst/>
            <a:rect l="l" t="t" r="r" b="b"/>
            <a:pathLst>
              <a:path w="936" h="205" extrusionOk="0">
                <a:moveTo>
                  <a:pt x="935" y="1"/>
                </a:moveTo>
                <a:lnTo>
                  <a:pt x="25" y="123"/>
                </a:lnTo>
                <a:lnTo>
                  <a:pt x="1" y="204"/>
                </a:lnTo>
                <a:lnTo>
                  <a:pt x="9" y="204"/>
                </a:lnTo>
                <a:lnTo>
                  <a:pt x="911" y="74"/>
                </a:lnTo>
                <a:lnTo>
                  <a:pt x="935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033524" y="2576954"/>
            <a:ext cx="28757" cy="5536"/>
          </a:xfrm>
          <a:custGeom>
            <a:avLst/>
            <a:gdLst/>
            <a:ahLst/>
            <a:cxnLst/>
            <a:rect l="l" t="t" r="r" b="b"/>
            <a:pathLst>
              <a:path w="1009" h="196" extrusionOk="0">
                <a:moveTo>
                  <a:pt x="911" y="0"/>
                </a:moveTo>
                <a:lnTo>
                  <a:pt x="1" y="130"/>
                </a:lnTo>
                <a:lnTo>
                  <a:pt x="98" y="195"/>
                </a:lnTo>
                <a:lnTo>
                  <a:pt x="114" y="187"/>
                </a:lnTo>
                <a:lnTo>
                  <a:pt x="1009" y="65"/>
                </a:lnTo>
                <a:lnTo>
                  <a:pt x="91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6032840" y="2575118"/>
            <a:ext cx="26419" cy="6214"/>
          </a:xfrm>
          <a:custGeom>
            <a:avLst/>
            <a:gdLst/>
            <a:ahLst/>
            <a:cxnLst/>
            <a:rect l="l" t="t" r="r" b="b"/>
            <a:pathLst>
              <a:path w="927" h="220" extrusionOk="0">
                <a:moveTo>
                  <a:pt x="911" y="0"/>
                </a:moveTo>
                <a:lnTo>
                  <a:pt x="0" y="122"/>
                </a:lnTo>
                <a:lnTo>
                  <a:pt x="16" y="220"/>
                </a:lnTo>
                <a:lnTo>
                  <a:pt x="25" y="220"/>
                </a:lnTo>
                <a:lnTo>
                  <a:pt x="927" y="90"/>
                </a:lnTo>
                <a:lnTo>
                  <a:pt x="911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6024033" y="2577857"/>
            <a:ext cx="12540" cy="17936"/>
          </a:xfrm>
          <a:custGeom>
            <a:avLst/>
            <a:gdLst/>
            <a:ahLst/>
            <a:cxnLst/>
            <a:rect l="l" t="t" r="r" b="b"/>
            <a:pathLst>
              <a:path w="440" h="635" extrusionOk="0">
                <a:moveTo>
                  <a:pt x="147" y="1"/>
                </a:moveTo>
                <a:lnTo>
                  <a:pt x="90" y="131"/>
                </a:lnTo>
                <a:lnTo>
                  <a:pt x="25" y="123"/>
                </a:lnTo>
                <a:lnTo>
                  <a:pt x="49" y="277"/>
                </a:lnTo>
                <a:lnTo>
                  <a:pt x="0" y="342"/>
                </a:lnTo>
                <a:lnTo>
                  <a:pt x="82" y="448"/>
                </a:lnTo>
                <a:lnTo>
                  <a:pt x="82" y="537"/>
                </a:lnTo>
                <a:lnTo>
                  <a:pt x="187" y="554"/>
                </a:lnTo>
                <a:lnTo>
                  <a:pt x="220" y="635"/>
                </a:lnTo>
                <a:lnTo>
                  <a:pt x="301" y="546"/>
                </a:lnTo>
                <a:lnTo>
                  <a:pt x="350" y="546"/>
                </a:lnTo>
                <a:lnTo>
                  <a:pt x="366" y="578"/>
                </a:lnTo>
                <a:lnTo>
                  <a:pt x="382" y="432"/>
                </a:lnTo>
                <a:lnTo>
                  <a:pt x="439" y="399"/>
                </a:lnTo>
                <a:lnTo>
                  <a:pt x="382" y="261"/>
                </a:lnTo>
                <a:lnTo>
                  <a:pt x="415" y="180"/>
                </a:lnTo>
                <a:lnTo>
                  <a:pt x="309" y="115"/>
                </a:lnTo>
                <a:lnTo>
                  <a:pt x="301" y="25"/>
                </a:lnTo>
                <a:lnTo>
                  <a:pt x="195" y="66"/>
                </a:lnTo>
                <a:lnTo>
                  <a:pt x="147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1"/>
          <p:cNvSpPr/>
          <p:nvPr/>
        </p:nvSpPr>
        <p:spPr>
          <a:xfrm>
            <a:off x="6020785" y="2538145"/>
            <a:ext cx="22031" cy="36069"/>
          </a:xfrm>
          <a:custGeom>
            <a:avLst/>
            <a:gdLst/>
            <a:ahLst/>
            <a:cxnLst/>
            <a:rect l="l" t="t" r="r" b="b"/>
            <a:pathLst>
              <a:path w="773" h="1277" extrusionOk="0">
                <a:moveTo>
                  <a:pt x="399" y="1"/>
                </a:moveTo>
                <a:lnTo>
                  <a:pt x="261" y="49"/>
                </a:lnTo>
                <a:lnTo>
                  <a:pt x="179" y="25"/>
                </a:lnTo>
                <a:lnTo>
                  <a:pt x="114" y="114"/>
                </a:lnTo>
                <a:lnTo>
                  <a:pt x="25" y="131"/>
                </a:lnTo>
                <a:lnTo>
                  <a:pt x="41" y="228"/>
                </a:lnTo>
                <a:lnTo>
                  <a:pt x="0" y="253"/>
                </a:lnTo>
                <a:lnTo>
                  <a:pt x="139" y="1171"/>
                </a:lnTo>
                <a:lnTo>
                  <a:pt x="252" y="1204"/>
                </a:lnTo>
                <a:lnTo>
                  <a:pt x="261" y="1261"/>
                </a:lnTo>
                <a:lnTo>
                  <a:pt x="415" y="1244"/>
                </a:lnTo>
                <a:lnTo>
                  <a:pt x="480" y="1277"/>
                </a:lnTo>
                <a:lnTo>
                  <a:pt x="586" y="1204"/>
                </a:lnTo>
                <a:lnTo>
                  <a:pt x="675" y="1212"/>
                </a:lnTo>
                <a:lnTo>
                  <a:pt x="691" y="1122"/>
                </a:lnTo>
                <a:lnTo>
                  <a:pt x="773" y="1090"/>
                </a:lnTo>
                <a:lnTo>
                  <a:pt x="635" y="171"/>
                </a:lnTo>
                <a:lnTo>
                  <a:pt x="594" y="139"/>
                </a:lnTo>
                <a:lnTo>
                  <a:pt x="610" y="90"/>
                </a:lnTo>
                <a:lnTo>
                  <a:pt x="578" y="57"/>
                </a:lnTo>
                <a:lnTo>
                  <a:pt x="431" y="49"/>
                </a:lnTo>
                <a:lnTo>
                  <a:pt x="39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1"/>
          <p:cNvSpPr/>
          <p:nvPr/>
        </p:nvSpPr>
        <p:spPr>
          <a:xfrm>
            <a:off x="6023805" y="2546873"/>
            <a:ext cx="4189" cy="27341"/>
          </a:xfrm>
          <a:custGeom>
            <a:avLst/>
            <a:gdLst/>
            <a:ahLst/>
            <a:cxnLst/>
            <a:rect l="l" t="t" r="r" b="b"/>
            <a:pathLst>
              <a:path w="147" h="968" extrusionOk="0">
                <a:moveTo>
                  <a:pt x="0" y="0"/>
                </a:moveTo>
                <a:lnTo>
                  <a:pt x="0" y="49"/>
                </a:lnTo>
                <a:lnTo>
                  <a:pt x="138" y="968"/>
                </a:lnTo>
                <a:lnTo>
                  <a:pt x="138" y="911"/>
                </a:lnTo>
                <a:lnTo>
                  <a:pt x="146" y="935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31"/>
          <p:cNvSpPr/>
          <p:nvPr/>
        </p:nvSpPr>
        <p:spPr>
          <a:xfrm>
            <a:off x="6036545" y="2541591"/>
            <a:ext cx="6498" cy="28047"/>
          </a:xfrm>
          <a:custGeom>
            <a:avLst/>
            <a:gdLst/>
            <a:ahLst/>
            <a:cxnLst/>
            <a:rect l="l" t="t" r="r" b="b"/>
            <a:pathLst>
              <a:path w="228" h="993" extrusionOk="0">
                <a:moveTo>
                  <a:pt x="0" y="0"/>
                </a:moveTo>
                <a:lnTo>
                  <a:pt x="130" y="911"/>
                </a:lnTo>
                <a:lnTo>
                  <a:pt x="220" y="976"/>
                </a:lnTo>
                <a:lnTo>
                  <a:pt x="228" y="992"/>
                </a:lnTo>
                <a:lnTo>
                  <a:pt x="228" y="992"/>
                </a:lnTo>
                <a:lnTo>
                  <a:pt x="90" y="57"/>
                </a:lnTo>
                <a:lnTo>
                  <a:pt x="0" y="0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1"/>
          <p:cNvSpPr/>
          <p:nvPr/>
        </p:nvSpPr>
        <p:spPr>
          <a:xfrm>
            <a:off x="6033068" y="2539981"/>
            <a:ext cx="8350" cy="26663"/>
          </a:xfrm>
          <a:custGeom>
            <a:avLst/>
            <a:gdLst/>
            <a:ahLst/>
            <a:cxnLst/>
            <a:rect l="l" t="t" r="r" b="b"/>
            <a:pathLst>
              <a:path w="293" h="944" extrusionOk="0">
                <a:moveTo>
                  <a:pt x="0" y="1"/>
                </a:moveTo>
                <a:lnTo>
                  <a:pt x="138" y="919"/>
                </a:lnTo>
                <a:lnTo>
                  <a:pt x="291" y="927"/>
                </a:lnTo>
                <a:lnTo>
                  <a:pt x="291" y="927"/>
                </a:lnTo>
                <a:lnTo>
                  <a:pt x="155" y="9"/>
                </a:lnTo>
                <a:lnTo>
                  <a:pt x="0" y="1"/>
                </a:lnTo>
                <a:close/>
                <a:moveTo>
                  <a:pt x="291" y="927"/>
                </a:moveTo>
                <a:lnTo>
                  <a:pt x="293" y="944"/>
                </a:lnTo>
                <a:lnTo>
                  <a:pt x="293" y="927"/>
                </a:lnTo>
                <a:lnTo>
                  <a:pt x="291" y="927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1"/>
          <p:cNvSpPr/>
          <p:nvPr/>
        </p:nvSpPr>
        <p:spPr>
          <a:xfrm>
            <a:off x="6032355" y="2538371"/>
            <a:ext cx="4902" cy="27595"/>
          </a:xfrm>
          <a:custGeom>
            <a:avLst/>
            <a:gdLst/>
            <a:ahLst/>
            <a:cxnLst/>
            <a:rect l="l" t="t" r="r" b="b"/>
            <a:pathLst>
              <a:path w="172" h="977" extrusionOk="0">
                <a:moveTo>
                  <a:pt x="1" y="1"/>
                </a:moveTo>
                <a:lnTo>
                  <a:pt x="139" y="911"/>
                </a:lnTo>
                <a:lnTo>
                  <a:pt x="169" y="955"/>
                </a:lnTo>
                <a:lnTo>
                  <a:pt x="33" y="41"/>
                </a:lnTo>
                <a:lnTo>
                  <a:pt x="1" y="1"/>
                </a:lnTo>
                <a:close/>
                <a:moveTo>
                  <a:pt x="169" y="955"/>
                </a:moveTo>
                <a:lnTo>
                  <a:pt x="172" y="976"/>
                </a:lnTo>
                <a:lnTo>
                  <a:pt x="172" y="960"/>
                </a:lnTo>
                <a:lnTo>
                  <a:pt x="169" y="955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1"/>
          <p:cNvSpPr/>
          <p:nvPr/>
        </p:nvSpPr>
        <p:spPr>
          <a:xfrm>
            <a:off x="6027738" y="2539077"/>
            <a:ext cx="8122" cy="27341"/>
          </a:xfrm>
          <a:custGeom>
            <a:avLst/>
            <a:gdLst/>
            <a:ahLst/>
            <a:cxnLst/>
            <a:rect l="l" t="t" r="r" b="b"/>
            <a:pathLst>
              <a:path w="285" h="968" extrusionOk="0">
                <a:moveTo>
                  <a:pt x="139" y="0"/>
                </a:moveTo>
                <a:lnTo>
                  <a:pt x="0" y="49"/>
                </a:lnTo>
                <a:lnTo>
                  <a:pt x="139" y="967"/>
                </a:lnTo>
                <a:lnTo>
                  <a:pt x="277" y="919"/>
                </a:lnTo>
                <a:lnTo>
                  <a:pt x="285" y="935"/>
                </a:lnTo>
                <a:lnTo>
                  <a:pt x="139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31"/>
          <p:cNvSpPr/>
          <p:nvPr/>
        </p:nvSpPr>
        <p:spPr>
          <a:xfrm>
            <a:off x="6025886" y="2539077"/>
            <a:ext cx="6270" cy="26889"/>
          </a:xfrm>
          <a:custGeom>
            <a:avLst/>
            <a:gdLst/>
            <a:ahLst/>
            <a:cxnLst/>
            <a:rect l="l" t="t" r="r" b="b"/>
            <a:pathLst>
              <a:path w="220" h="952" extrusionOk="0">
                <a:moveTo>
                  <a:pt x="0" y="0"/>
                </a:moveTo>
                <a:lnTo>
                  <a:pt x="130" y="911"/>
                </a:lnTo>
                <a:lnTo>
                  <a:pt x="212" y="935"/>
                </a:lnTo>
                <a:lnTo>
                  <a:pt x="220" y="951"/>
                </a:lnTo>
                <a:lnTo>
                  <a:pt x="82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1"/>
          <p:cNvSpPr/>
          <p:nvPr/>
        </p:nvSpPr>
        <p:spPr>
          <a:xfrm>
            <a:off x="6021013" y="2544811"/>
            <a:ext cx="5814" cy="27115"/>
          </a:xfrm>
          <a:custGeom>
            <a:avLst/>
            <a:gdLst/>
            <a:ahLst/>
            <a:cxnLst/>
            <a:rect l="l" t="t" r="r" b="b"/>
            <a:pathLst>
              <a:path w="204" h="960" extrusionOk="0">
                <a:moveTo>
                  <a:pt x="204" y="911"/>
                </a:moveTo>
                <a:lnTo>
                  <a:pt x="201" y="913"/>
                </a:lnTo>
                <a:lnTo>
                  <a:pt x="201" y="913"/>
                </a:lnTo>
                <a:lnTo>
                  <a:pt x="204" y="935"/>
                </a:lnTo>
                <a:lnTo>
                  <a:pt x="204" y="911"/>
                </a:lnTo>
                <a:close/>
                <a:moveTo>
                  <a:pt x="66" y="0"/>
                </a:moveTo>
                <a:lnTo>
                  <a:pt x="1" y="41"/>
                </a:lnTo>
                <a:lnTo>
                  <a:pt x="139" y="960"/>
                </a:lnTo>
                <a:lnTo>
                  <a:pt x="201" y="913"/>
                </a:lnTo>
                <a:lnTo>
                  <a:pt x="201" y="913"/>
                </a:lnTo>
                <a:lnTo>
                  <a:pt x="66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1"/>
          <p:cNvSpPr/>
          <p:nvPr/>
        </p:nvSpPr>
        <p:spPr>
          <a:xfrm>
            <a:off x="6023549" y="2539529"/>
            <a:ext cx="6071" cy="28499"/>
          </a:xfrm>
          <a:custGeom>
            <a:avLst/>
            <a:gdLst/>
            <a:ahLst/>
            <a:cxnLst/>
            <a:rect l="l" t="t" r="r" b="b"/>
            <a:pathLst>
              <a:path w="213" h="1009" extrusionOk="0">
                <a:moveTo>
                  <a:pt x="212" y="935"/>
                </a:moveTo>
                <a:lnTo>
                  <a:pt x="212" y="935"/>
                </a:lnTo>
                <a:lnTo>
                  <a:pt x="212" y="935"/>
                </a:lnTo>
                <a:close/>
                <a:moveTo>
                  <a:pt x="66" y="0"/>
                </a:moveTo>
                <a:lnTo>
                  <a:pt x="1" y="90"/>
                </a:lnTo>
                <a:lnTo>
                  <a:pt x="139" y="1008"/>
                </a:lnTo>
                <a:lnTo>
                  <a:pt x="204" y="919"/>
                </a:lnTo>
                <a:lnTo>
                  <a:pt x="212" y="935"/>
                </a:lnTo>
                <a:lnTo>
                  <a:pt x="66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1"/>
          <p:cNvSpPr/>
          <p:nvPr/>
        </p:nvSpPr>
        <p:spPr>
          <a:xfrm>
            <a:off x="6021241" y="2541591"/>
            <a:ext cx="6754" cy="26437"/>
          </a:xfrm>
          <a:custGeom>
            <a:avLst/>
            <a:gdLst/>
            <a:ahLst/>
            <a:cxnLst/>
            <a:rect l="l" t="t" r="r" b="b"/>
            <a:pathLst>
              <a:path w="237" h="936" extrusionOk="0">
                <a:moveTo>
                  <a:pt x="90" y="0"/>
                </a:moveTo>
                <a:lnTo>
                  <a:pt x="1" y="17"/>
                </a:lnTo>
                <a:lnTo>
                  <a:pt x="139" y="935"/>
                </a:lnTo>
                <a:lnTo>
                  <a:pt x="228" y="919"/>
                </a:lnTo>
                <a:lnTo>
                  <a:pt x="236" y="935"/>
                </a:lnTo>
                <a:lnTo>
                  <a:pt x="90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1"/>
          <p:cNvSpPr/>
          <p:nvPr/>
        </p:nvSpPr>
        <p:spPr>
          <a:xfrm>
            <a:off x="6023805" y="2564102"/>
            <a:ext cx="18097" cy="10112"/>
          </a:xfrm>
          <a:custGeom>
            <a:avLst/>
            <a:gdLst/>
            <a:ahLst/>
            <a:cxnLst/>
            <a:rect l="l" t="t" r="r" b="b"/>
            <a:pathLst>
              <a:path w="635" h="358" extrusionOk="0">
                <a:moveTo>
                  <a:pt x="398" y="0"/>
                </a:moveTo>
                <a:lnTo>
                  <a:pt x="260" y="49"/>
                </a:lnTo>
                <a:lnTo>
                  <a:pt x="179" y="25"/>
                </a:lnTo>
                <a:lnTo>
                  <a:pt x="114" y="114"/>
                </a:lnTo>
                <a:lnTo>
                  <a:pt x="25" y="130"/>
                </a:lnTo>
                <a:lnTo>
                  <a:pt x="65" y="211"/>
                </a:lnTo>
                <a:lnTo>
                  <a:pt x="0" y="252"/>
                </a:lnTo>
                <a:lnTo>
                  <a:pt x="130" y="293"/>
                </a:lnTo>
                <a:lnTo>
                  <a:pt x="122" y="350"/>
                </a:lnTo>
                <a:lnTo>
                  <a:pt x="277" y="325"/>
                </a:lnTo>
                <a:lnTo>
                  <a:pt x="342" y="358"/>
                </a:lnTo>
                <a:lnTo>
                  <a:pt x="447" y="285"/>
                </a:lnTo>
                <a:lnTo>
                  <a:pt x="537" y="293"/>
                </a:lnTo>
                <a:lnTo>
                  <a:pt x="553" y="203"/>
                </a:lnTo>
                <a:lnTo>
                  <a:pt x="634" y="171"/>
                </a:lnTo>
                <a:lnTo>
                  <a:pt x="545" y="106"/>
                </a:lnTo>
                <a:lnTo>
                  <a:pt x="504" y="90"/>
                </a:lnTo>
                <a:lnTo>
                  <a:pt x="577" y="49"/>
                </a:lnTo>
                <a:lnTo>
                  <a:pt x="431" y="41"/>
                </a:lnTo>
                <a:lnTo>
                  <a:pt x="39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1"/>
          <p:cNvSpPr/>
          <p:nvPr/>
        </p:nvSpPr>
        <p:spPr>
          <a:xfrm>
            <a:off x="6925289" y="2241403"/>
            <a:ext cx="671004" cy="649776"/>
          </a:xfrm>
          <a:custGeom>
            <a:avLst/>
            <a:gdLst/>
            <a:ahLst/>
            <a:cxnLst/>
            <a:rect l="l" t="t" r="r" b="b"/>
            <a:pathLst>
              <a:path w="23544" h="23005" extrusionOk="0">
                <a:moveTo>
                  <a:pt x="12085" y="0"/>
                </a:moveTo>
                <a:cubicBezTo>
                  <a:pt x="12018" y="0"/>
                  <a:pt x="11952" y="1"/>
                  <a:pt x="11886" y="3"/>
                </a:cubicBezTo>
                <a:cubicBezTo>
                  <a:pt x="9715" y="68"/>
                  <a:pt x="8415" y="272"/>
                  <a:pt x="7325" y="833"/>
                </a:cubicBezTo>
                <a:lnTo>
                  <a:pt x="7334" y="833"/>
                </a:lnTo>
                <a:cubicBezTo>
                  <a:pt x="7334" y="833"/>
                  <a:pt x="4098" y="2271"/>
                  <a:pt x="2578" y="4336"/>
                </a:cubicBezTo>
                <a:cubicBezTo>
                  <a:pt x="1049" y="6401"/>
                  <a:pt x="1" y="8336"/>
                  <a:pt x="66" y="11791"/>
                </a:cubicBezTo>
                <a:cubicBezTo>
                  <a:pt x="139" y="15246"/>
                  <a:pt x="1432" y="17034"/>
                  <a:pt x="2318" y="18408"/>
                </a:cubicBezTo>
                <a:cubicBezTo>
                  <a:pt x="3212" y="19782"/>
                  <a:pt x="4049" y="20034"/>
                  <a:pt x="4431" y="20489"/>
                </a:cubicBezTo>
                <a:cubicBezTo>
                  <a:pt x="4813" y="20953"/>
                  <a:pt x="7252" y="22392"/>
                  <a:pt x="8634" y="22595"/>
                </a:cubicBezTo>
                <a:cubicBezTo>
                  <a:pt x="9937" y="22785"/>
                  <a:pt x="11033" y="23004"/>
                  <a:pt x="12417" y="23004"/>
                </a:cubicBezTo>
                <a:cubicBezTo>
                  <a:pt x="12509" y="23004"/>
                  <a:pt x="12603" y="23003"/>
                  <a:pt x="12699" y="23001"/>
                </a:cubicBezTo>
                <a:cubicBezTo>
                  <a:pt x="14227" y="22969"/>
                  <a:pt x="17341" y="21912"/>
                  <a:pt x="18869" y="20489"/>
                </a:cubicBezTo>
                <a:cubicBezTo>
                  <a:pt x="20389" y="19067"/>
                  <a:pt x="20763" y="18563"/>
                  <a:pt x="21105" y="18018"/>
                </a:cubicBezTo>
                <a:cubicBezTo>
                  <a:pt x="21438" y="17482"/>
                  <a:pt x="22015" y="16669"/>
                  <a:pt x="22454" y="15043"/>
                </a:cubicBezTo>
                <a:cubicBezTo>
                  <a:pt x="22901" y="13417"/>
                  <a:pt x="23544" y="11620"/>
                  <a:pt x="22454" y="8230"/>
                </a:cubicBezTo>
                <a:cubicBezTo>
                  <a:pt x="21373" y="4840"/>
                  <a:pt x="20219" y="3792"/>
                  <a:pt x="18633" y="2442"/>
                </a:cubicBezTo>
                <a:cubicBezTo>
                  <a:pt x="17088" y="1125"/>
                  <a:pt x="14235" y="0"/>
                  <a:pt x="120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1"/>
          <p:cNvSpPr/>
          <p:nvPr/>
        </p:nvSpPr>
        <p:spPr>
          <a:xfrm>
            <a:off x="6925289" y="2239426"/>
            <a:ext cx="671004" cy="652572"/>
          </a:xfrm>
          <a:custGeom>
            <a:avLst/>
            <a:gdLst/>
            <a:ahLst/>
            <a:cxnLst/>
            <a:rect l="l" t="t" r="r" b="b"/>
            <a:pathLst>
              <a:path w="23544" h="23104" extrusionOk="0">
                <a:moveTo>
                  <a:pt x="7334" y="903"/>
                </a:moveTo>
                <a:cubicBezTo>
                  <a:pt x="7334" y="903"/>
                  <a:pt x="4098" y="2341"/>
                  <a:pt x="2578" y="4406"/>
                </a:cubicBezTo>
                <a:cubicBezTo>
                  <a:pt x="1049" y="6471"/>
                  <a:pt x="1" y="8406"/>
                  <a:pt x="66" y="11861"/>
                </a:cubicBezTo>
                <a:cubicBezTo>
                  <a:pt x="139" y="15316"/>
                  <a:pt x="1432" y="17104"/>
                  <a:pt x="2318" y="18478"/>
                </a:cubicBezTo>
                <a:cubicBezTo>
                  <a:pt x="3212" y="19852"/>
                  <a:pt x="4049" y="20104"/>
                  <a:pt x="4431" y="20559"/>
                </a:cubicBezTo>
                <a:cubicBezTo>
                  <a:pt x="4813" y="21023"/>
                  <a:pt x="7252" y="22462"/>
                  <a:pt x="8634" y="22665"/>
                </a:cubicBezTo>
                <a:cubicBezTo>
                  <a:pt x="10024" y="22868"/>
                  <a:pt x="11179" y="23104"/>
                  <a:pt x="12699" y="23071"/>
                </a:cubicBezTo>
                <a:cubicBezTo>
                  <a:pt x="14227" y="23039"/>
                  <a:pt x="17341" y="21982"/>
                  <a:pt x="18869" y="20559"/>
                </a:cubicBezTo>
                <a:cubicBezTo>
                  <a:pt x="20389" y="19137"/>
                  <a:pt x="20763" y="18633"/>
                  <a:pt x="21105" y="18088"/>
                </a:cubicBezTo>
                <a:cubicBezTo>
                  <a:pt x="21438" y="17552"/>
                  <a:pt x="22015" y="16739"/>
                  <a:pt x="22454" y="15113"/>
                </a:cubicBezTo>
                <a:cubicBezTo>
                  <a:pt x="22901" y="13487"/>
                  <a:pt x="23544" y="11690"/>
                  <a:pt x="22454" y="8300"/>
                </a:cubicBezTo>
                <a:cubicBezTo>
                  <a:pt x="21373" y="4910"/>
                  <a:pt x="20219" y="3862"/>
                  <a:pt x="18633" y="2512"/>
                </a:cubicBezTo>
                <a:cubicBezTo>
                  <a:pt x="17040" y="1155"/>
                  <a:pt x="14057" y="0"/>
                  <a:pt x="11886" y="73"/>
                </a:cubicBezTo>
                <a:cubicBezTo>
                  <a:pt x="9715" y="138"/>
                  <a:pt x="8415" y="342"/>
                  <a:pt x="7325" y="903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1"/>
          <p:cNvSpPr/>
          <p:nvPr/>
        </p:nvSpPr>
        <p:spPr>
          <a:xfrm>
            <a:off x="7006144" y="2325742"/>
            <a:ext cx="496783" cy="207601"/>
          </a:xfrm>
          <a:custGeom>
            <a:avLst/>
            <a:gdLst/>
            <a:ahLst/>
            <a:cxnLst/>
            <a:rect l="l" t="t" r="r" b="b"/>
            <a:pathLst>
              <a:path w="17431" h="7350" extrusionOk="0">
                <a:moveTo>
                  <a:pt x="17374" y="7090"/>
                </a:moveTo>
                <a:cubicBezTo>
                  <a:pt x="16788" y="5326"/>
                  <a:pt x="16016" y="3602"/>
                  <a:pt x="14675" y="2285"/>
                </a:cubicBezTo>
                <a:cubicBezTo>
                  <a:pt x="13284" y="936"/>
                  <a:pt x="11390" y="310"/>
                  <a:pt x="9496" y="163"/>
                </a:cubicBezTo>
                <a:cubicBezTo>
                  <a:pt x="7496" y="1"/>
                  <a:pt x="5431" y="464"/>
                  <a:pt x="3757" y="1570"/>
                </a:cubicBezTo>
                <a:cubicBezTo>
                  <a:pt x="1830" y="2846"/>
                  <a:pt x="887" y="4984"/>
                  <a:pt x="74" y="7049"/>
                </a:cubicBezTo>
                <a:cubicBezTo>
                  <a:pt x="1" y="7236"/>
                  <a:pt x="294" y="7317"/>
                  <a:pt x="367" y="7130"/>
                </a:cubicBezTo>
                <a:cubicBezTo>
                  <a:pt x="1155" y="5114"/>
                  <a:pt x="2066" y="3106"/>
                  <a:pt x="3911" y="1838"/>
                </a:cubicBezTo>
                <a:cubicBezTo>
                  <a:pt x="5488" y="749"/>
                  <a:pt x="7456" y="358"/>
                  <a:pt x="9342" y="456"/>
                </a:cubicBezTo>
                <a:cubicBezTo>
                  <a:pt x="11228" y="554"/>
                  <a:pt x="13073" y="1204"/>
                  <a:pt x="14455" y="2505"/>
                </a:cubicBezTo>
                <a:cubicBezTo>
                  <a:pt x="15780" y="3748"/>
                  <a:pt x="16520" y="5480"/>
                  <a:pt x="17073" y="7171"/>
                </a:cubicBezTo>
                <a:cubicBezTo>
                  <a:pt x="17138" y="7350"/>
                  <a:pt x="17430" y="7277"/>
                  <a:pt x="17374" y="708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1"/>
          <p:cNvSpPr/>
          <p:nvPr/>
        </p:nvSpPr>
        <p:spPr>
          <a:xfrm>
            <a:off x="7003835" y="2562266"/>
            <a:ext cx="495615" cy="267282"/>
          </a:xfrm>
          <a:custGeom>
            <a:avLst/>
            <a:gdLst/>
            <a:ahLst/>
            <a:cxnLst/>
            <a:rect l="l" t="t" r="r" b="b"/>
            <a:pathLst>
              <a:path w="17390" h="9463" extrusionOk="0">
                <a:moveTo>
                  <a:pt x="66" y="1845"/>
                </a:moveTo>
                <a:cubicBezTo>
                  <a:pt x="1236" y="5504"/>
                  <a:pt x="4602" y="8829"/>
                  <a:pt x="8528" y="9251"/>
                </a:cubicBezTo>
                <a:cubicBezTo>
                  <a:pt x="10528" y="9463"/>
                  <a:pt x="12414" y="8658"/>
                  <a:pt x="13829" y="7268"/>
                </a:cubicBezTo>
                <a:cubicBezTo>
                  <a:pt x="15715" y="5414"/>
                  <a:pt x="16520" y="2707"/>
                  <a:pt x="17333" y="268"/>
                </a:cubicBezTo>
                <a:cubicBezTo>
                  <a:pt x="17390" y="81"/>
                  <a:pt x="17097" y="0"/>
                  <a:pt x="17032" y="187"/>
                </a:cubicBezTo>
                <a:cubicBezTo>
                  <a:pt x="16243" y="2561"/>
                  <a:pt x="15479" y="5089"/>
                  <a:pt x="13723" y="6943"/>
                </a:cubicBezTo>
                <a:cubicBezTo>
                  <a:pt x="12357" y="8382"/>
                  <a:pt x="10504" y="9121"/>
                  <a:pt x="8528" y="8942"/>
                </a:cubicBezTo>
                <a:cubicBezTo>
                  <a:pt x="4748" y="8609"/>
                  <a:pt x="1472" y="5235"/>
                  <a:pt x="358" y="1764"/>
                </a:cubicBezTo>
                <a:cubicBezTo>
                  <a:pt x="301" y="1577"/>
                  <a:pt x="1" y="1658"/>
                  <a:pt x="66" y="184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1"/>
          <p:cNvSpPr/>
          <p:nvPr/>
        </p:nvSpPr>
        <p:spPr>
          <a:xfrm>
            <a:off x="7148188" y="2390960"/>
            <a:ext cx="34086" cy="43441"/>
          </a:xfrm>
          <a:custGeom>
            <a:avLst/>
            <a:gdLst/>
            <a:ahLst/>
            <a:cxnLst/>
            <a:rect l="l" t="t" r="r" b="b"/>
            <a:pathLst>
              <a:path w="1196" h="1538" extrusionOk="0">
                <a:moveTo>
                  <a:pt x="0" y="692"/>
                </a:moveTo>
                <a:cubicBezTo>
                  <a:pt x="147" y="927"/>
                  <a:pt x="317" y="1139"/>
                  <a:pt x="488" y="1350"/>
                </a:cubicBezTo>
                <a:cubicBezTo>
                  <a:pt x="537" y="1415"/>
                  <a:pt x="586" y="1480"/>
                  <a:pt x="643" y="1537"/>
                </a:cubicBezTo>
                <a:cubicBezTo>
                  <a:pt x="1090" y="1236"/>
                  <a:pt x="1082" y="1041"/>
                  <a:pt x="1130" y="692"/>
                </a:cubicBezTo>
                <a:cubicBezTo>
                  <a:pt x="1195" y="309"/>
                  <a:pt x="773" y="1"/>
                  <a:pt x="0" y="700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1"/>
          <p:cNvSpPr/>
          <p:nvPr/>
        </p:nvSpPr>
        <p:spPr>
          <a:xfrm>
            <a:off x="7077736" y="2356530"/>
            <a:ext cx="88777" cy="114138"/>
          </a:xfrm>
          <a:custGeom>
            <a:avLst/>
            <a:gdLst/>
            <a:ahLst/>
            <a:cxnLst/>
            <a:rect l="l" t="t" r="r" b="b"/>
            <a:pathLst>
              <a:path w="3115" h="4041" extrusionOk="0">
                <a:moveTo>
                  <a:pt x="2960" y="2569"/>
                </a:moveTo>
                <a:cubicBezTo>
                  <a:pt x="2789" y="2358"/>
                  <a:pt x="2619" y="2146"/>
                  <a:pt x="2472" y="1919"/>
                </a:cubicBezTo>
                <a:cubicBezTo>
                  <a:pt x="2367" y="2008"/>
                  <a:pt x="2261" y="2122"/>
                  <a:pt x="2147" y="2252"/>
                </a:cubicBezTo>
                <a:cubicBezTo>
                  <a:pt x="1163" y="3374"/>
                  <a:pt x="903" y="3268"/>
                  <a:pt x="724" y="3154"/>
                </a:cubicBezTo>
                <a:cubicBezTo>
                  <a:pt x="546" y="3041"/>
                  <a:pt x="1245" y="2073"/>
                  <a:pt x="1562" y="1504"/>
                </a:cubicBezTo>
                <a:cubicBezTo>
                  <a:pt x="1879" y="935"/>
                  <a:pt x="2123" y="968"/>
                  <a:pt x="2001" y="488"/>
                </a:cubicBezTo>
                <a:cubicBezTo>
                  <a:pt x="1887" y="0"/>
                  <a:pt x="1204" y="260"/>
                  <a:pt x="781" y="756"/>
                </a:cubicBezTo>
                <a:cubicBezTo>
                  <a:pt x="367" y="1252"/>
                  <a:pt x="302" y="2325"/>
                  <a:pt x="294" y="2634"/>
                </a:cubicBezTo>
                <a:cubicBezTo>
                  <a:pt x="277" y="2935"/>
                  <a:pt x="1" y="3284"/>
                  <a:pt x="1" y="3284"/>
                </a:cubicBezTo>
                <a:cubicBezTo>
                  <a:pt x="50" y="3520"/>
                  <a:pt x="570" y="4040"/>
                  <a:pt x="643" y="3951"/>
                </a:cubicBezTo>
                <a:cubicBezTo>
                  <a:pt x="724" y="3862"/>
                  <a:pt x="1887" y="3447"/>
                  <a:pt x="2732" y="2992"/>
                </a:cubicBezTo>
                <a:cubicBezTo>
                  <a:pt x="2887" y="2902"/>
                  <a:pt x="3009" y="2829"/>
                  <a:pt x="3115" y="2756"/>
                </a:cubicBezTo>
                <a:cubicBezTo>
                  <a:pt x="3050" y="2699"/>
                  <a:pt x="3001" y="2634"/>
                  <a:pt x="2952" y="2569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1"/>
          <p:cNvSpPr/>
          <p:nvPr/>
        </p:nvSpPr>
        <p:spPr>
          <a:xfrm>
            <a:off x="7318019" y="2364777"/>
            <a:ext cx="115168" cy="99931"/>
          </a:xfrm>
          <a:custGeom>
            <a:avLst/>
            <a:gdLst/>
            <a:ahLst/>
            <a:cxnLst/>
            <a:rect l="l" t="t" r="r" b="b"/>
            <a:pathLst>
              <a:path w="4041" h="3538" extrusionOk="0">
                <a:moveTo>
                  <a:pt x="4016" y="2643"/>
                </a:moveTo>
                <a:cubicBezTo>
                  <a:pt x="4016" y="2643"/>
                  <a:pt x="3658" y="2391"/>
                  <a:pt x="3561" y="2098"/>
                </a:cubicBezTo>
                <a:cubicBezTo>
                  <a:pt x="3471" y="1814"/>
                  <a:pt x="3114" y="789"/>
                  <a:pt x="2577" y="424"/>
                </a:cubicBezTo>
                <a:cubicBezTo>
                  <a:pt x="2041" y="58"/>
                  <a:pt x="1317" y="1"/>
                  <a:pt x="1333" y="497"/>
                </a:cubicBezTo>
                <a:cubicBezTo>
                  <a:pt x="1358" y="993"/>
                  <a:pt x="1577" y="887"/>
                  <a:pt x="2033" y="1350"/>
                </a:cubicBezTo>
                <a:cubicBezTo>
                  <a:pt x="2496" y="1822"/>
                  <a:pt x="3431" y="2562"/>
                  <a:pt x="3284" y="2716"/>
                </a:cubicBezTo>
                <a:cubicBezTo>
                  <a:pt x="3146" y="2879"/>
                  <a:pt x="2919" y="3049"/>
                  <a:pt x="1675" y="2228"/>
                </a:cubicBezTo>
                <a:cubicBezTo>
                  <a:pt x="431" y="1415"/>
                  <a:pt x="0" y="1895"/>
                  <a:pt x="179" y="2293"/>
                </a:cubicBezTo>
                <a:cubicBezTo>
                  <a:pt x="350" y="2692"/>
                  <a:pt x="382" y="2887"/>
                  <a:pt x="1309" y="3098"/>
                </a:cubicBezTo>
                <a:cubicBezTo>
                  <a:pt x="2244" y="3318"/>
                  <a:pt x="3480" y="3407"/>
                  <a:pt x="3577" y="3472"/>
                </a:cubicBezTo>
                <a:cubicBezTo>
                  <a:pt x="3691" y="3537"/>
                  <a:pt x="4041" y="2895"/>
                  <a:pt x="4032" y="265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1"/>
          <p:cNvSpPr/>
          <p:nvPr/>
        </p:nvSpPr>
        <p:spPr>
          <a:xfrm>
            <a:off x="7112049" y="2522525"/>
            <a:ext cx="85500" cy="90045"/>
          </a:xfrm>
          <a:custGeom>
            <a:avLst/>
            <a:gdLst/>
            <a:ahLst/>
            <a:cxnLst/>
            <a:rect l="l" t="t" r="r" b="b"/>
            <a:pathLst>
              <a:path w="3000" h="3188" extrusionOk="0">
                <a:moveTo>
                  <a:pt x="252" y="1326"/>
                </a:moveTo>
                <a:cubicBezTo>
                  <a:pt x="252" y="1326"/>
                  <a:pt x="1130" y="757"/>
                  <a:pt x="1358" y="627"/>
                </a:cubicBezTo>
                <a:cubicBezTo>
                  <a:pt x="1585" y="488"/>
                  <a:pt x="2268" y="1"/>
                  <a:pt x="2496" y="261"/>
                </a:cubicBezTo>
                <a:cubicBezTo>
                  <a:pt x="2723" y="521"/>
                  <a:pt x="2756" y="838"/>
                  <a:pt x="2032" y="1245"/>
                </a:cubicBezTo>
                <a:cubicBezTo>
                  <a:pt x="1309" y="1651"/>
                  <a:pt x="675" y="1822"/>
                  <a:pt x="1130" y="1903"/>
                </a:cubicBezTo>
                <a:cubicBezTo>
                  <a:pt x="1577" y="1992"/>
                  <a:pt x="2789" y="2179"/>
                  <a:pt x="2894" y="2431"/>
                </a:cubicBezTo>
                <a:cubicBezTo>
                  <a:pt x="3000" y="2692"/>
                  <a:pt x="2959" y="3187"/>
                  <a:pt x="2293" y="3065"/>
                </a:cubicBezTo>
                <a:cubicBezTo>
                  <a:pt x="1626" y="2952"/>
                  <a:pt x="610" y="2399"/>
                  <a:pt x="333" y="2350"/>
                </a:cubicBezTo>
                <a:cubicBezTo>
                  <a:pt x="49" y="2309"/>
                  <a:pt x="0" y="1488"/>
                  <a:pt x="244" y="1326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1"/>
          <p:cNvSpPr/>
          <p:nvPr/>
        </p:nvSpPr>
        <p:spPr>
          <a:xfrm>
            <a:off x="7319644" y="2568000"/>
            <a:ext cx="29668" cy="34007"/>
          </a:xfrm>
          <a:custGeom>
            <a:avLst/>
            <a:gdLst/>
            <a:ahLst/>
            <a:cxnLst/>
            <a:rect l="l" t="t" r="r" b="b"/>
            <a:pathLst>
              <a:path w="1041" h="1204" extrusionOk="0">
                <a:moveTo>
                  <a:pt x="772" y="187"/>
                </a:moveTo>
                <a:cubicBezTo>
                  <a:pt x="772" y="179"/>
                  <a:pt x="764" y="179"/>
                  <a:pt x="764" y="171"/>
                </a:cubicBezTo>
                <a:cubicBezTo>
                  <a:pt x="724" y="114"/>
                  <a:pt x="675" y="57"/>
                  <a:pt x="634" y="0"/>
                </a:cubicBezTo>
                <a:cubicBezTo>
                  <a:pt x="325" y="171"/>
                  <a:pt x="65" y="350"/>
                  <a:pt x="41" y="472"/>
                </a:cubicBezTo>
                <a:cubicBezTo>
                  <a:pt x="0" y="740"/>
                  <a:pt x="171" y="1203"/>
                  <a:pt x="797" y="919"/>
                </a:cubicBezTo>
                <a:cubicBezTo>
                  <a:pt x="870" y="878"/>
                  <a:pt x="959" y="838"/>
                  <a:pt x="1041" y="781"/>
                </a:cubicBezTo>
                <a:cubicBezTo>
                  <a:pt x="1008" y="691"/>
                  <a:pt x="959" y="602"/>
                  <a:pt x="919" y="504"/>
                </a:cubicBezTo>
                <a:cubicBezTo>
                  <a:pt x="919" y="496"/>
                  <a:pt x="919" y="488"/>
                  <a:pt x="919" y="488"/>
                </a:cubicBezTo>
                <a:cubicBezTo>
                  <a:pt x="878" y="391"/>
                  <a:pt x="829" y="293"/>
                  <a:pt x="781" y="204"/>
                </a:cubicBezTo>
                <a:cubicBezTo>
                  <a:pt x="781" y="204"/>
                  <a:pt x="781" y="195"/>
                  <a:pt x="772" y="187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1"/>
          <p:cNvSpPr/>
          <p:nvPr/>
        </p:nvSpPr>
        <p:spPr>
          <a:xfrm>
            <a:off x="7312461" y="2511962"/>
            <a:ext cx="87609" cy="78097"/>
          </a:xfrm>
          <a:custGeom>
            <a:avLst/>
            <a:gdLst/>
            <a:ahLst/>
            <a:cxnLst/>
            <a:rect l="l" t="t" r="r" b="b"/>
            <a:pathLst>
              <a:path w="3074" h="2765" extrusionOk="0">
                <a:moveTo>
                  <a:pt x="2626" y="732"/>
                </a:moveTo>
                <a:cubicBezTo>
                  <a:pt x="2626" y="732"/>
                  <a:pt x="1626" y="423"/>
                  <a:pt x="1366" y="350"/>
                </a:cubicBezTo>
                <a:cubicBezTo>
                  <a:pt x="1114" y="285"/>
                  <a:pt x="317" y="1"/>
                  <a:pt x="163" y="302"/>
                </a:cubicBezTo>
                <a:cubicBezTo>
                  <a:pt x="0" y="610"/>
                  <a:pt x="49" y="919"/>
                  <a:pt x="862" y="1114"/>
                </a:cubicBezTo>
                <a:cubicBezTo>
                  <a:pt x="1675" y="1310"/>
                  <a:pt x="2333" y="1310"/>
                  <a:pt x="1911" y="1505"/>
                </a:cubicBezTo>
                <a:cubicBezTo>
                  <a:pt x="1683" y="1610"/>
                  <a:pt x="1260" y="1797"/>
                  <a:pt x="902" y="1984"/>
                </a:cubicBezTo>
                <a:cubicBezTo>
                  <a:pt x="935" y="2041"/>
                  <a:pt x="984" y="2098"/>
                  <a:pt x="1024" y="2155"/>
                </a:cubicBezTo>
                <a:cubicBezTo>
                  <a:pt x="1024" y="2163"/>
                  <a:pt x="1024" y="2163"/>
                  <a:pt x="1024" y="2163"/>
                </a:cubicBezTo>
                <a:cubicBezTo>
                  <a:pt x="1033" y="2171"/>
                  <a:pt x="1033" y="2171"/>
                  <a:pt x="1033" y="2171"/>
                </a:cubicBezTo>
                <a:cubicBezTo>
                  <a:pt x="1033" y="2171"/>
                  <a:pt x="1033" y="2179"/>
                  <a:pt x="1033" y="2179"/>
                </a:cubicBezTo>
                <a:cubicBezTo>
                  <a:pt x="1041" y="2179"/>
                  <a:pt x="1041" y="2188"/>
                  <a:pt x="1041" y="2188"/>
                </a:cubicBezTo>
                <a:cubicBezTo>
                  <a:pt x="1098" y="2277"/>
                  <a:pt x="1138" y="2375"/>
                  <a:pt x="1171" y="2472"/>
                </a:cubicBezTo>
                <a:cubicBezTo>
                  <a:pt x="1179" y="2472"/>
                  <a:pt x="1179" y="2472"/>
                  <a:pt x="1179" y="2472"/>
                </a:cubicBezTo>
                <a:cubicBezTo>
                  <a:pt x="1220" y="2570"/>
                  <a:pt x="1268" y="2667"/>
                  <a:pt x="1301" y="2765"/>
                </a:cubicBezTo>
                <a:cubicBezTo>
                  <a:pt x="1886" y="2423"/>
                  <a:pt x="2569" y="1822"/>
                  <a:pt x="2805" y="1724"/>
                </a:cubicBezTo>
                <a:cubicBezTo>
                  <a:pt x="3073" y="1602"/>
                  <a:pt x="2927" y="822"/>
                  <a:pt x="2650" y="732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1"/>
          <p:cNvSpPr/>
          <p:nvPr/>
        </p:nvSpPr>
        <p:spPr>
          <a:xfrm>
            <a:off x="7063856" y="2683494"/>
            <a:ext cx="29" cy="2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825" cap="flat" cmpd="sng">
            <a:solidFill>
              <a:srgbClr val="F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1"/>
          <p:cNvSpPr/>
          <p:nvPr/>
        </p:nvSpPr>
        <p:spPr>
          <a:xfrm>
            <a:off x="7386362" y="2530349"/>
            <a:ext cx="21802" cy="34685"/>
          </a:xfrm>
          <a:custGeom>
            <a:avLst/>
            <a:gdLst/>
            <a:ahLst/>
            <a:cxnLst/>
            <a:rect l="l" t="t" r="r" b="b"/>
            <a:pathLst>
              <a:path w="765" h="1228" extrusionOk="0">
                <a:moveTo>
                  <a:pt x="57" y="634"/>
                </a:moveTo>
                <a:cubicBezTo>
                  <a:pt x="57" y="634"/>
                  <a:pt x="122" y="1187"/>
                  <a:pt x="374" y="1203"/>
                </a:cubicBezTo>
                <a:cubicBezTo>
                  <a:pt x="634" y="1228"/>
                  <a:pt x="765" y="984"/>
                  <a:pt x="724" y="504"/>
                </a:cubicBezTo>
                <a:cubicBezTo>
                  <a:pt x="691" y="24"/>
                  <a:pt x="407" y="0"/>
                  <a:pt x="326" y="49"/>
                </a:cubicBezTo>
                <a:cubicBezTo>
                  <a:pt x="244" y="98"/>
                  <a:pt x="0" y="195"/>
                  <a:pt x="57" y="634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1"/>
          <p:cNvSpPr/>
          <p:nvPr/>
        </p:nvSpPr>
        <p:spPr>
          <a:xfrm>
            <a:off x="7147732" y="2684397"/>
            <a:ext cx="56544" cy="48497"/>
          </a:xfrm>
          <a:custGeom>
            <a:avLst/>
            <a:gdLst/>
            <a:ahLst/>
            <a:cxnLst/>
            <a:rect l="l" t="t" r="r" b="b"/>
            <a:pathLst>
              <a:path w="1984" h="1717" extrusionOk="0">
                <a:moveTo>
                  <a:pt x="577" y="1"/>
                </a:moveTo>
                <a:cubicBezTo>
                  <a:pt x="797" y="90"/>
                  <a:pt x="1024" y="204"/>
                  <a:pt x="1252" y="375"/>
                </a:cubicBezTo>
                <a:cubicBezTo>
                  <a:pt x="1984" y="903"/>
                  <a:pt x="1512" y="1586"/>
                  <a:pt x="1122" y="1676"/>
                </a:cubicBezTo>
                <a:cubicBezTo>
                  <a:pt x="919" y="1716"/>
                  <a:pt x="504" y="1424"/>
                  <a:pt x="0" y="1074"/>
                </a:cubicBezTo>
                <a:cubicBezTo>
                  <a:pt x="114" y="676"/>
                  <a:pt x="285" y="302"/>
                  <a:pt x="577" y="1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1"/>
          <p:cNvSpPr/>
          <p:nvPr/>
        </p:nvSpPr>
        <p:spPr>
          <a:xfrm>
            <a:off x="7100222" y="2745040"/>
            <a:ext cx="39188" cy="40899"/>
          </a:xfrm>
          <a:custGeom>
            <a:avLst/>
            <a:gdLst/>
            <a:ahLst/>
            <a:cxnLst/>
            <a:rect l="l" t="t" r="r" b="b"/>
            <a:pathLst>
              <a:path w="1375" h="1448" extrusionOk="0">
                <a:moveTo>
                  <a:pt x="358" y="260"/>
                </a:moveTo>
                <a:cubicBezTo>
                  <a:pt x="505" y="155"/>
                  <a:pt x="659" y="57"/>
                  <a:pt x="822" y="0"/>
                </a:cubicBezTo>
                <a:cubicBezTo>
                  <a:pt x="1065" y="374"/>
                  <a:pt x="1277" y="715"/>
                  <a:pt x="1309" y="854"/>
                </a:cubicBezTo>
                <a:cubicBezTo>
                  <a:pt x="1374" y="1171"/>
                  <a:pt x="1114" y="1447"/>
                  <a:pt x="570" y="1285"/>
                </a:cubicBezTo>
                <a:cubicBezTo>
                  <a:pt x="334" y="1211"/>
                  <a:pt x="147" y="927"/>
                  <a:pt x="1" y="569"/>
                </a:cubicBezTo>
                <a:cubicBezTo>
                  <a:pt x="90" y="480"/>
                  <a:pt x="187" y="398"/>
                  <a:pt x="285" y="317"/>
                </a:cubicBezTo>
                <a:cubicBezTo>
                  <a:pt x="309" y="301"/>
                  <a:pt x="326" y="285"/>
                  <a:pt x="350" y="268"/>
                </a:cubicBezTo>
                <a:cubicBezTo>
                  <a:pt x="358" y="260"/>
                  <a:pt x="358" y="260"/>
                  <a:pt x="374" y="260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1"/>
          <p:cNvSpPr/>
          <p:nvPr/>
        </p:nvSpPr>
        <p:spPr>
          <a:xfrm>
            <a:off x="7063144" y="2658469"/>
            <a:ext cx="100833" cy="102671"/>
          </a:xfrm>
          <a:custGeom>
            <a:avLst/>
            <a:gdLst/>
            <a:ahLst/>
            <a:cxnLst/>
            <a:rect l="l" t="t" r="r" b="b"/>
            <a:pathLst>
              <a:path w="3538" h="3635" extrusionOk="0">
                <a:moveTo>
                  <a:pt x="635" y="25"/>
                </a:moveTo>
                <a:cubicBezTo>
                  <a:pt x="1058" y="49"/>
                  <a:pt x="1423" y="496"/>
                  <a:pt x="2098" y="610"/>
                </a:cubicBezTo>
                <a:cubicBezTo>
                  <a:pt x="2562" y="691"/>
                  <a:pt x="3041" y="732"/>
                  <a:pt x="3537" y="919"/>
                </a:cubicBezTo>
                <a:cubicBezTo>
                  <a:pt x="3244" y="1220"/>
                  <a:pt x="3074" y="1594"/>
                  <a:pt x="2960" y="1992"/>
                </a:cubicBezTo>
                <a:cubicBezTo>
                  <a:pt x="2497" y="1667"/>
                  <a:pt x="1968" y="1293"/>
                  <a:pt x="1480" y="1106"/>
                </a:cubicBezTo>
                <a:cubicBezTo>
                  <a:pt x="456" y="708"/>
                  <a:pt x="1326" y="1537"/>
                  <a:pt x="1399" y="1854"/>
                </a:cubicBezTo>
                <a:cubicBezTo>
                  <a:pt x="1440" y="2033"/>
                  <a:pt x="1797" y="2569"/>
                  <a:pt x="2114" y="3065"/>
                </a:cubicBezTo>
                <a:cubicBezTo>
                  <a:pt x="1952" y="3122"/>
                  <a:pt x="1797" y="3220"/>
                  <a:pt x="1659" y="3325"/>
                </a:cubicBezTo>
                <a:cubicBezTo>
                  <a:pt x="1651" y="3325"/>
                  <a:pt x="1651" y="3325"/>
                  <a:pt x="1651" y="3325"/>
                </a:cubicBezTo>
                <a:cubicBezTo>
                  <a:pt x="1643" y="3325"/>
                  <a:pt x="1643" y="3333"/>
                  <a:pt x="1643" y="3333"/>
                </a:cubicBezTo>
                <a:cubicBezTo>
                  <a:pt x="1643" y="3333"/>
                  <a:pt x="1635" y="3333"/>
                  <a:pt x="1635" y="3341"/>
                </a:cubicBezTo>
                <a:cubicBezTo>
                  <a:pt x="1619" y="3350"/>
                  <a:pt x="1602" y="3366"/>
                  <a:pt x="1586" y="3382"/>
                </a:cubicBezTo>
                <a:cubicBezTo>
                  <a:pt x="1480" y="3463"/>
                  <a:pt x="1383" y="3545"/>
                  <a:pt x="1293" y="3634"/>
                </a:cubicBezTo>
                <a:cubicBezTo>
                  <a:pt x="1106" y="3187"/>
                  <a:pt x="968" y="2642"/>
                  <a:pt x="838" y="2277"/>
                </a:cubicBezTo>
                <a:cubicBezTo>
                  <a:pt x="611" y="1618"/>
                  <a:pt x="1" y="813"/>
                  <a:pt x="1" y="813"/>
                </a:cubicBezTo>
                <a:cubicBezTo>
                  <a:pt x="1" y="813"/>
                  <a:pt x="204" y="0"/>
                  <a:pt x="619" y="2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1"/>
          <p:cNvSpPr/>
          <p:nvPr/>
        </p:nvSpPr>
        <p:spPr>
          <a:xfrm>
            <a:off x="7056190" y="2650645"/>
            <a:ext cx="30865" cy="36549"/>
          </a:xfrm>
          <a:custGeom>
            <a:avLst/>
            <a:gdLst/>
            <a:ahLst/>
            <a:cxnLst/>
            <a:rect l="l" t="t" r="r" b="b"/>
            <a:pathLst>
              <a:path w="1083" h="1294" extrusionOk="0">
                <a:moveTo>
                  <a:pt x="798" y="846"/>
                </a:moveTo>
                <a:cubicBezTo>
                  <a:pt x="798" y="846"/>
                  <a:pt x="464" y="1293"/>
                  <a:pt x="237" y="1180"/>
                </a:cubicBezTo>
                <a:cubicBezTo>
                  <a:pt x="1" y="1066"/>
                  <a:pt x="9" y="789"/>
                  <a:pt x="285" y="399"/>
                </a:cubicBezTo>
                <a:cubicBezTo>
                  <a:pt x="562" y="1"/>
                  <a:pt x="822" y="123"/>
                  <a:pt x="871" y="204"/>
                </a:cubicBezTo>
                <a:cubicBezTo>
                  <a:pt x="936" y="294"/>
                  <a:pt x="1082" y="505"/>
                  <a:pt x="806" y="846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7410929" y="2437564"/>
            <a:ext cx="33829" cy="33781"/>
          </a:xfrm>
          <a:custGeom>
            <a:avLst/>
            <a:gdLst/>
            <a:ahLst/>
            <a:cxnLst/>
            <a:rect l="l" t="t" r="r" b="b"/>
            <a:pathLst>
              <a:path w="1187" h="1196" extrusionOk="0">
                <a:moveTo>
                  <a:pt x="309" y="367"/>
                </a:moveTo>
                <a:cubicBezTo>
                  <a:pt x="309" y="367"/>
                  <a:pt x="0" y="822"/>
                  <a:pt x="179" y="1009"/>
                </a:cubicBezTo>
                <a:cubicBezTo>
                  <a:pt x="358" y="1196"/>
                  <a:pt x="610" y="1098"/>
                  <a:pt x="902" y="716"/>
                </a:cubicBezTo>
                <a:cubicBezTo>
                  <a:pt x="1187" y="334"/>
                  <a:pt x="1000" y="123"/>
                  <a:pt x="902" y="107"/>
                </a:cubicBezTo>
                <a:cubicBezTo>
                  <a:pt x="797" y="82"/>
                  <a:pt x="553" y="1"/>
                  <a:pt x="309" y="367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7066849" y="2444456"/>
            <a:ext cx="35938" cy="31945"/>
          </a:xfrm>
          <a:custGeom>
            <a:avLst/>
            <a:gdLst/>
            <a:ahLst/>
            <a:cxnLst/>
            <a:rect l="l" t="t" r="r" b="b"/>
            <a:pathLst>
              <a:path w="1261" h="1131" extrusionOk="0">
                <a:moveTo>
                  <a:pt x="871" y="318"/>
                </a:moveTo>
                <a:cubicBezTo>
                  <a:pt x="871" y="318"/>
                  <a:pt x="1261" y="700"/>
                  <a:pt x="1123" y="919"/>
                </a:cubicBezTo>
                <a:cubicBezTo>
                  <a:pt x="976" y="1131"/>
                  <a:pt x="708" y="1090"/>
                  <a:pt x="359" y="765"/>
                </a:cubicBezTo>
                <a:cubicBezTo>
                  <a:pt x="1" y="432"/>
                  <a:pt x="155" y="196"/>
                  <a:pt x="245" y="155"/>
                </a:cubicBezTo>
                <a:cubicBezTo>
                  <a:pt x="334" y="123"/>
                  <a:pt x="570" y="1"/>
                  <a:pt x="871" y="318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7101163" y="2556052"/>
            <a:ext cx="20634" cy="34939"/>
          </a:xfrm>
          <a:custGeom>
            <a:avLst/>
            <a:gdLst/>
            <a:ahLst/>
            <a:cxnLst/>
            <a:rect l="l" t="t" r="r" b="b"/>
            <a:pathLst>
              <a:path w="724" h="1237" extrusionOk="0">
                <a:moveTo>
                  <a:pt x="33" y="618"/>
                </a:moveTo>
                <a:cubicBezTo>
                  <a:pt x="33" y="618"/>
                  <a:pt x="65" y="1163"/>
                  <a:pt x="317" y="1204"/>
                </a:cubicBezTo>
                <a:cubicBezTo>
                  <a:pt x="577" y="1236"/>
                  <a:pt x="724" y="1009"/>
                  <a:pt x="707" y="529"/>
                </a:cubicBezTo>
                <a:cubicBezTo>
                  <a:pt x="699" y="49"/>
                  <a:pt x="423" y="1"/>
                  <a:pt x="333" y="41"/>
                </a:cubicBezTo>
                <a:cubicBezTo>
                  <a:pt x="244" y="82"/>
                  <a:pt x="0" y="179"/>
                  <a:pt x="33" y="618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7278632" y="2671094"/>
            <a:ext cx="140191" cy="129532"/>
          </a:xfrm>
          <a:custGeom>
            <a:avLst/>
            <a:gdLst/>
            <a:ahLst/>
            <a:cxnLst/>
            <a:rect l="l" t="t" r="r" b="b"/>
            <a:pathLst>
              <a:path w="4919" h="4586" extrusionOk="0">
                <a:moveTo>
                  <a:pt x="4902" y="805"/>
                </a:moveTo>
                <a:cubicBezTo>
                  <a:pt x="4902" y="805"/>
                  <a:pt x="4325" y="1634"/>
                  <a:pt x="4122" y="2293"/>
                </a:cubicBezTo>
                <a:cubicBezTo>
                  <a:pt x="3919" y="2960"/>
                  <a:pt x="3699" y="4220"/>
                  <a:pt x="3171" y="4407"/>
                </a:cubicBezTo>
                <a:cubicBezTo>
                  <a:pt x="2634" y="4585"/>
                  <a:pt x="2358" y="4317"/>
                  <a:pt x="2415" y="4000"/>
                </a:cubicBezTo>
                <a:cubicBezTo>
                  <a:pt x="2472" y="3691"/>
                  <a:pt x="3488" y="2212"/>
                  <a:pt x="3545" y="1895"/>
                </a:cubicBezTo>
                <a:cubicBezTo>
                  <a:pt x="3602" y="1578"/>
                  <a:pt x="4439" y="716"/>
                  <a:pt x="3439" y="1147"/>
                </a:cubicBezTo>
                <a:cubicBezTo>
                  <a:pt x="2431" y="1586"/>
                  <a:pt x="1277" y="2805"/>
                  <a:pt x="886" y="2732"/>
                </a:cubicBezTo>
                <a:cubicBezTo>
                  <a:pt x="496" y="2659"/>
                  <a:pt x="0" y="1992"/>
                  <a:pt x="707" y="1431"/>
                </a:cubicBezTo>
                <a:cubicBezTo>
                  <a:pt x="1415" y="878"/>
                  <a:pt x="2130" y="813"/>
                  <a:pt x="2805" y="675"/>
                </a:cubicBezTo>
                <a:cubicBezTo>
                  <a:pt x="3471" y="537"/>
                  <a:pt x="3821" y="74"/>
                  <a:pt x="4244" y="41"/>
                </a:cubicBezTo>
                <a:cubicBezTo>
                  <a:pt x="4666" y="0"/>
                  <a:pt x="4919" y="805"/>
                  <a:pt x="4919" y="80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7394000" y="2663976"/>
            <a:ext cx="35710" cy="35391"/>
          </a:xfrm>
          <a:custGeom>
            <a:avLst/>
            <a:gdLst/>
            <a:ahLst/>
            <a:cxnLst/>
            <a:rect l="l" t="t" r="r" b="b"/>
            <a:pathLst>
              <a:path w="1253" h="1253" extrusionOk="0">
                <a:moveTo>
                  <a:pt x="919" y="383"/>
                </a:moveTo>
                <a:cubicBezTo>
                  <a:pt x="919" y="383"/>
                  <a:pt x="1253" y="854"/>
                  <a:pt x="1066" y="1057"/>
                </a:cubicBezTo>
                <a:cubicBezTo>
                  <a:pt x="879" y="1252"/>
                  <a:pt x="610" y="1155"/>
                  <a:pt x="301" y="748"/>
                </a:cubicBezTo>
                <a:cubicBezTo>
                  <a:pt x="1" y="350"/>
                  <a:pt x="196" y="130"/>
                  <a:pt x="301" y="106"/>
                </a:cubicBezTo>
                <a:cubicBezTo>
                  <a:pt x="399" y="90"/>
                  <a:pt x="651" y="0"/>
                  <a:pt x="919" y="383"/>
                </a:cubicBezTo>
                <a:close/>
              </a:path>
            </a:pathLst>
          </a:custGeom>
          <a:solidFill>
            <a:srgbClr val="4224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7424124" y="2451348"/>
            <a:ext cx="57940" cy="68240"/>
          </a:xfrm>
          <a:custGeom>
            <a:avLst/>
            <a:gdLst/>
            <a:ahLst/>
            <a:cxnLst/>
            <a:rect l="l" t="t" r="r" b="b"/>
            <a:pathLst>
              <a:path w="2033" h="2416" extrusionOk="0">
                <a:moveTo>
                  <a:pt x="1943" y="2098"/>
                </a:moveTo>
                <a:cubicBezTo>
                  <a:pt x="1529" y="1358"/>
                  <a:pt x="968" y="716"/>
                  <a:pt x="358" y="131"/>
                </a:cubicBezTo>
                <a:cubicBezTo>
                  <a:pt x="220" y="1"/>
                  <a:pt x="0" y="212"/>
                  <a:pt x="147" y="350"/>
                </a:cubicBezTo>
                <a:cubicBezTo>
                  <a:pt x="740" y="911"/>
                  <a:pt x="1277" y="1537"/>
                  <a:pt x="1683" y="2252"/>
                </a:cubicBezTo>
                <a:cubicBezTo>
                  <a:pt x="1773" y="2415"/>
                  <a:pt x="2033" y="2269"/>
                  <a:pt x="1943" y="209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1"/>
          <p:cNvSpPr/>
          <p:nvPr/>
        </p:nvSpPr>
        <p:spPr>
          <a:xfrm>
            <a:off x="7020508" y="2457788"/>
            <a:ext cx="68628" cy="84283"/>
          </a:xfrm>
          <a:custGeom>
            <a:avLst/>
            <a:gdLst/>
            <a:ahLst/>
            <a:cxnLst/>
            <a:rect l="l" t="t" r="r" b="b"/>
            <a:pathLst>
              <a:path w="2408" h="2984" extrusionOk="0">
                <a:moveTo>
                  <a:pt x="407" y="2789"/>
                </a:moveTo>
                <a:cubicBezTo>
                  <a:pt x="318" y="1732"/>
                  <a:pt x="1342" y="764"/>
                  <a:pt x="2228" y="350"/>
                </a:cubicBezTo>
                <a:cubicBezTo>
                  <a:pt x="2407" y="268"/>
                  <a:pt x="2253" y="0"/>
                  <a:pt x="2074" y="82"/>
                </a:cubicBezTo>
                <a:cubicBezTo>
                  <a:pt x="1098" y="545"/>
                  <a:pt x="1" y="1626"/>
                  <a:pt x="99" y="2789"/>
                </a:cubicBezTo>
                <a:cubicBezTo>
                  <a:pt x="107" y="2984"/>
                  <a:pt x="416" y="2984"/>
                  <a:pt x="407" y="278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1"/>
          <p:cNvSpPr/>
          <p:nvPr/>
        </p:nvSpPr>
        <p:spPr>
          <a:xfrm>
            <a:off x="7396565" y="2544811"/>
            <a:ext cx="68371" cy="30561"/>
          </a:xfrm>
          <a:custGeom>
            <a:avLst/>
            <a:gdLst/>
            <a:ahLst/>
            <a:cxnLst/>
            <a:rect l="l" t="t" r="r" b="b"/>
            <a:pathLst>
              <a:path w="2399" h="1082" extrusionOk="0">
                <a:moveTo>
                  <a:pt x="2236" y="708"/>
                </a:moveTo>
                <a:cubicBezTo>
                  <a:pt x="1642" y="277"/>
                  <a:pt x="935" y="25"/>
                  <a:pt x="195" y="8"/>
                </a:cubicBezTo>
                <a:cubicBezTo>
                  <a:pt x="0" y="0"/>
                  <a:pt x="0" y="309"/>
                  <a:pt x="195" y="317"/>
                </a:cubicBezTo>
                <a:cubicBezTo>
                  <a:pt x="886" y="334"/>
                  <a:pt x="1528" y="569"/>
                  <a:pt x="2081" y="968"/>
                </a:cubicBezTo>
                <a:cubicBezTo>
                  <a:pt x="2244" y="1081"/>
                  <a:pt x="2398" y="821"/>
                  <a:pt x="2236" y="70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1"/>
          <p:cNvSpPr/>
          <p:nvPr/>
        </p:nvSpPr>
        <p:spPr>
          <a:xfrm>
            <a:off x="7019368" y="2559046"/>
            <a:ext cx="92226" cy="24347"/>
          </a:xfrm>
          <a:custGeom>
            <a:avLst/>
            <a:gdLst/>
            <a:ahLst/>
            <a:cxnLst/>
            <a:rect l="l" t="t" r="r" b="b"/>
            <a:pathLst>
              <a:path w="3236" h="862" extrusionOk="0">
                <a:moveTo>
                  <a:pt x="269" y="813"/>
                </a:moveTo>
                <a:cubicBezTo>
                  <a:pt x="1163" y="577"/>
                  <a:pt x="2057" y="309"/>
                  <a:pt x="2968" y="610"/>
                </a:cubicBezTo>
                <a:cubicBezTo>
                  <a:pt x="3155" y="667"/>
                  <a:pt x="3236" y="374"/>
                  <a:pt x="3049" y="309"/>
                </a:cubicBezTo>
                <a:cubicBezTo>
                  <a:pt x="2081" y="0"/>
                  <a:pt x="1138" y="269"/>
                  <a:pt x="187" y="512"/>
                </a:cubicBezTo>
                <a:cubicBezTo>
                  <a:pt x="0" y="569"/>
                  <a:pt x="82" y="862"/>
                  <a:pt x="269" y="81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1"/>
          <p:cNvSpPr/>
          <p:nvPr/>
        </p:nvSpPr>
        <p:spPr>
          <a:xfrm>
            <a:off x="7023301" y="2474085"/>
            <a:ext cx="449502" cy="82447"/>
          </a:xfrm>
          <a:custGeom>
            <a:avLst/>
            <a:gdLst/>
            <a:ahLst/>
            <a:cxnLst/>
            <a:rect l="l" t="t" r="r" b="b"/>
            <a:pathLst>
              <a:path w="15772" h="2919" extrusionOk="0">
                <a:moveTo>
                  <a:pt x="366" y="2797"/>
                </a:moveTo>
                <a:cubicBezTo>
                  <a:pt x="2488" y="1106"/>
                  <a:pt x="5041" y="334"/>
                  <a:pt x="7732" y="309"/>
                </a:cubicBezTo>
                <a:cubicBezTo>
                  <a:pt x="9049" y="301"/>
                  <a:pt x="10366" y="480"/>
                  <a:pt x="11658" y="740"/>
                </a:cubicBezTo>
                <a:cubicBezTo>
                  <a:pt x="13056" y="1025"/>
                  <a:pt x="14268" y="1512"/>
                  <a:pt x="15463" y="2309"/>
                </a:cubicBezTo>
                <a:cubicBezTo>
                  <a:pt x="15625" y="2423"/>
                  <a:pt x="15772" y="2155"/>
                  <a:pt x="15617" y="2049"/>
                </a:cubicBezTo>
                <a:cubicBezTo>
                  <a:pt x="14390" y="1228"/>
                  <a:pt x="13170" y="748"/>
                  <a:pt x="11739" y="448"/>
                </a:cubicBezTo>
                <a:cubicBezTo>
                  <a:pt x="10366" y="155"/>
                  <a:pt x="8967" y="0"/>
                  <a:pt x="7569" y="9"/>
                </a:cubicBezTo>
                <a:cubicBezTo>
                  <a:pt x="4862" y="33"/>
                  <a:pt x="2277" y="887"/>
                  <a:pt x="155" y="2577"/>
                </a:cubicBezTo>
                <a:cubicBezTo>
                  <a:pt x="1" y="2707"/>
                  <a:pt x="220" y="2919"/>
                  <a:pt x="375" y="279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1"/>
          <p:cNvSpPr/>
          <p:nvPr/>
        </p:nvSpPr>
        <p:spPr>
          <a:xfrm>
            <a:off x="7024925" y="2570994"/>
            <a:ext cx="457368" cy="66828"/>
          </a:xfrm>
          <a:custGeom>
            <a:avLst/>
            <a:gdLst/>
            <a:ahLst/>
            <a:cxnLst/>
            <a:rect l="l" t="t" r="r" b="b"/>
            <a:pathLst>
              <a:path w="16048" h="2366" extrusionOk="0">
                <a:moveTo>
                  <a:pt x="155" y="374"/>
                </a:moveTo>
                <a:cubicBezTo>
                  <a:pt x="2366" y="1772"/>
                  <a:pt x="4911" y="2366"/>
                  <a:pt x="7512" y="2349"/>
                </a:cubicBezTo>
                <a:cubicBezTo>
                  <a:pt x="10374" y="2333"/>
                  <a:pt x="13130" y="1528"/>
                  <a:pt x="15853" y="756"/>
                </a:cubicBezTo>
                <a:cubicBezTo>
                  <a:pt x="16048" y="707"/>
                  <a:pt x="15967" y="415"/>
                  <a:pt x="15780" y="463"/>
                </a:cubicBezTo>
                <a:cubicBezTo>
                  <a:pt x="13170" y="1195"/>
                  <a:pt x="10569" y="1943"/>
                  <a:pt x="7853" y="2040"/>
                </a:cubicBezTo>
                <a:cubicBezTo>
                  <a:pt x="5195" y="2130"/>
                  <a:pt x="2561" y="1536"/>
                  <a:pt x="309" y="106"/>
                </a:cubicBezTo>
                <a:cubicBezTo>
                  <a:pt x="147" y="0"/>
                  <a:pt x="0" y="268"/>
                  <a:pt x="163" y="37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1"/>
          <p:cNvSpPr/>
          <p:nvPr/>
        </p:nvSpPr>
        <p:spPr>
          <a:xfrm>
            <a:off x="7409077" y="2607486"/>
            <a:ext cx="64182" cy="78549"/>
          </a:xfrm>
          <a:custGeom>
            <a:avLst/>
            <a:gdLst/>
            <a:ahLst/>
            <a:cxnLst/>
            <a:rect l="l" t="t" r="r" b="b"/>
            <a:pathLst>
              <a:path w="2252" h="2781" extrusionOk="0">
                <a:moveTo>
                  <a:pt x="1902" y="179"/>
                </a:moveTo>
                <a:cubicBezTo>
                  <a:pt x="1488" y="1066"/>
                  <a:pt x="854" y="1773"/>
                  <a:pt x="146" y="2431"/>
                </a:cubicBezTo>
                <a:cubicBezTo>
                  <a:pt x="0" y="2569"/>
                  <a:pt x="220" y="2781"/>
                  <a:pt x="366" y="2651"/>
                </a:cubicBezTo>
                <a:cubicBezTo>
                  <a:pt x="1089" y="1968"/>
                  <a:pt x="1748" y="1236"/>
                  <a:pt x="2163" y="334"/>
                </a:cubicBezTo>
                <a:cubicBezTo>
                  <a:pt x="2252" y="155"/>
                  <a:pt x="2000" y="1"/>
                  <a:pt x="1910" y="17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7014950" y="2595765"/>
            <a:ext cx="58197" cy="77420"/>
          </a:xfrm>
          <a:custGeom>
            <a:avLst/>
            <a:gdLst/>
            <a:ahLst/>
            <a:cxnLst/>
            <a:rect l="l" t="t" r="r" b="b"/>
            <a:pathLst>
              <a:path w="2042" h="2741" extrusionOk="0">
                <a:moveTo>
                  <a:pt x="58" y="269"/>
                </a:moveTo>
                <a:cubicBezTo>
                  <a:pt x="391" y="1253"/>
                  <a:pt x="854" y="2033"/>
                  <a:pt x="1724" y="2627"/>
                </a:cubicBezTo>
                <a:cubicBezTo>
                  <a:pt x="1887" y="2741"/>
                  <a:pt x="2041" y="2480"/>
                  <a:pt x="1879" y="2367"/>
                </a:cubicBezTo>
                <a:cubicBezTo>
                  <a:pt x="1074" y="1814"/>
                  <a:pt x="659" y="1090"/>
                  <a:pt x="359" y="188"/>
                </a:cubicBezTo>
                <a:cubicBezTo>
                  <a:pt x="294" y="1"/>
                  <a:pt x="1" y="82"/>
                  <a:pt x="58" y="26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1"/>
          <p:cNvSpPr/>
          <p:nvPr/>
        </p:nvSpPr>
        <p:spPr>
          <a:xfrm>
            <a:off x="7450060" y="2485779"/>
            <a:ext cx="123291" cy="157099"/>
          </a:xfrm>
          <a:custGeom>
            <a:avLst/>
            <a:gdLst/>
            <a:ahLst/>
            <a:cxnLst/>
            <a:rect l="l" t="t" r="r" b="b"/>
            <a:pathLst>
              <a:path w="4326" h="5562" extrusionOk="0">
                <a:moveTo>
                  <a:pt x="1277" y="895"/>
                </a:moveTo>
                <a:cubicBezTo>
                  <a:pt x="1367" y="1033"/>
                  <a:pt x="1432" y="1090"/>
                  <a:pt x="1497" y="1115"/>
                </a:cubicBezTo>
                <a:cubicBezTo>
                  <a:pt x="1521" y="1009"/>
                  <a:pt x="1456" y="781"/>
                  <a:pt x="1342" y="586"/>
                </a:cubicBezTo>
                <a:cubicBezTo>
                  <a:pt x="1196" y="351"/>
                  <a:pt x="1513" y="1"/>
                  <a:pt x="1676" y="383"/>
                </a:cubicBezTo>
                <a:cubicBezTo>
                  <a:pt x="1830" y="757"/>
                  <a:pt x="1749" y="1058"/>
                  <a:pt x="1887" y="1139"/>
                </a:cubicBezTo>
                <a:cubicBezTo>
                  <a:pt x="2033" y="1212"/>
                  <a:pt x="2228" y="944"/>
                  <a:pt x="2310" y="733"/>
                </a:cubicBezTo>
                <a:cubicBezTo>
                  <a:pt x="2391" y="529"/>
                  <a:pt x="2700" y="310"/>
                  <a:pt x="2757" y="529"/>
                </a:cubicBezTo>
                <a:cubicBezTo>
                  <a:pt x="2806" y="749"/>
                  <a:pt x="2407" y="1139"/>
                  <a:pt x="2521" y="1375"/>
                </a:cubicBezTo>
                <a:cubicBezTo>
                  <a:pt x="2627" y="1611"/>
                  <a:pt x="2871" y="1472"/>
                  <a:pt x="3098" y="1196"/>
                </a:cubicBezTo>
                <a:cubicBezTo>
                  <a:pt x="3326" y="911"/>
                  <a:pt x="3846" y="603"/>
                  <a:pt x="3619" y="1058"/>
                </a:cubicBezTo>
                <a:cubicBezTo>
                  <a:pt x="3399" y="1513"/>
                  <a:pt x="2919" y="1708"/>
                  <a:pt x="3025" y="1814"/>
                </a:cubicBezTo>
                <a:cubicBezTo>
                  <a:pt x="3131" y="1920"/>
                  <a:pt x="4188" y="1456"/>
                  <a:pt x="4253" y="1521"/>
                </a:cubicBezTo>
                <a:cubicBezTo>
                  <a:pt x="4326" y="1578"/>
                  <a:pt x="4318" y="1684"/>
                  <a:pt x="3911" y="1944"/>
                </a:cubicBezTo>
                <a:cubicBezTo>
                  <a:pt x="3497" y="2196"/>
                  <a:pt x="3106" y="2228"/>
                  <a:pt x="3204" y="2350"/>
                </a:cubicBezTo>
                <a:cubicBezTo>
                  <a:pt x="3310" y="2472"/>
                  <a:pt x="4155" y="2334"/>
                  <a:pt x="4147" y="2472"/>
                </a:cubicBezTo>
                <a:cubicBezTo>
                  <a:pt x="4147" y="2619"/>
                  <a:pt x="3375" y="2659"/>
                  <a:pt x="3326" y="2895"/>
                </a:cubicBezTo>
                <a:cubicBezTo>
                  <a:pt x="3269" y="3131"/>
                  <a:pt x="3871" y="3050"/>
                  <a:pt x="4017" y="3318"/>
                </a:cubicBezTo>
                <a:cubicBezTo>
                  <a:pt x="4163" y="3586"/>
                  <a:pt x="3432" y="3285"/>
                  <a:pt x="3204" y="3440"/>
                </a:cubicBezTo>
                <a:cubicBezTo>
                  <a:pt x="2976" y="3586"/>
                  <a:pt x="3237" y="3635"/>
                  <a:pt x="3407" y="3903"/>
                </a:cubicBezTo>
                <a:cubicBezTo>
                  <a:pt x="3570" y="4171"/>
                  <a:pt x="3586" y="4326"/>
                  <a:pt x="3066" y="3968"/>
                </a:cubicBezTo>
                <a:cubicBezTo>
                  <a:pt x="2537" y="3602"/>
                  <a:pt x="2619" y="3911"/>
                  <a:pt x="2749" y="4261"/>
                </a:cubicBezTo>
                <a:cubicBezTo>
                  <a:pt x="2871" y="4602"/>
                  <a:pt x="3017" y="5342"/>
                  <a:pt x="2578" y="4732"/>
                </a:cubicBezTo>
                <a:cubicBezTo>
                  <a:pt x="2139" y="4114"/>
                  <a:pt x="2220" y="3968"/>
                  <a:pt x="2115" y="4342"/>
                </a:cubicBezTo>
                <a:cubicBezTo>
                  <a:pt x="2009" y="4708"/>
                  <a:pt x="2107" y="5562"/>
                  <a:pt x="1863" y="5155"/>
                </a:cubicBezTo>
                <a:cubicBezTo>
                  <a:pt x="1619" y="4757"/>
                  <a:pt x="1879" y="4318"/>
                  <a:pt x="1668" y="4366"/>
                </a:cubicBezTo>
                <a:cubicBezTo>
                  <a:pt x="1456" y="4407"/>
                  <a:pt x="1359" y="5228"/>
                  <a:pt x="1139" y="5171"/>
                </a:cubicBezTo>
                <a:cubicBezTo>
                  <a:pt x="911" y="5106"/>
                  <a:pt x="1350" y="4407"/>
                  <a:pt x="1090" y="4342"/>
                </a:cubicBezTo>
                <a:cubicBezTo>
                  <a:pt x="830" y="4269"/>
                  <a:pt x="619" y="4749"/>
                  <a:pt x="367" y="5082"/>
                </a:cubicBezTo>
                <a:cubicBezTo>
                  <a:pt x="115" y="5415"/>
                  <a:pt x="147" y="4765"/>
                  <a:pt x="375" y="4497"/>
                </a:cubicBezTo>
                <a:cubicBezTo>
                  <a:pt x="603" y="4228"/>
                  <a:pt x="920" y="3862"/>
                  <a:pt x="546" y="3830"/>
                </a:cubicBezTo>
                <a:cubicBezTo>
                  <a:pt x="172" y="3789"/>
                  <a:pt x="9" y="3383"/>
                  <a:pt x="196" y="3017"/>
                </a:cubicBezTo>
                <a:cubicBezTo>
                  <a:pt x="375" y="2651"/>
                  <a:pt x="1" y="1985"/>
                  <a:pt x="342" y="1407"/>
                </a:cubicBezTo>
                <a:cubicBezTo>
                  <a:pt x="342" y="1407"/>
                  <a:pt x="391" y="1074"/>
                  <a:pt x="741" y="1277"/>
                </a:cubicBezTo>
                <a:cubicBezTo>
                  <a:pt x="798" y="1367"/>
                  <a:pt x="855" y="1440"/>
                  <a:pt x="936" y="1497"/>
                </a:cubicBezTo>
                <a:cubicBezTo>
                  <a:pt x="911" y="1302"/>
                  <a:pt x="716" y="1042"/>
                  <a:pt x="562" y="659"/>
                </a:cubicBezTo>
                <a:cubicBezTo>
                  <a:pt x="310" y="99"/>
                  <a:pt x="952" y="432"/>
                  <a:pt x="1245" y="89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1"/>
          <p:cNvSpPr/>
          <p:nvPr/>
        </p:nvSpPr>
        <p:spPr>
          <a:xfrm>
            <a:off x="7472774" y="2538597"/>
            <a:ext cx="38732" cy="21381"/>
          </a:xfrm>
          <a:custGeom>
            <a:avLst/>
            <a:gdLst/>
            <a:ahLst/>
            <a:cxnLst/>
            <a:rect l="l" t="t" r="r" b="b"/>
            <a:pathLst>
              <a:path w="1359" h="757" extrusionOk="0">
                <a:moveTo>
                  <a:pt x="944" y="440"/>
                </a:moveTo>
                <a:lnTo>
                  <a:pt x="1049" y="505"/>
                </a:lnTo>
                <a:lnTo>
                  <a:pt x="1082" y="578"/>
                </a:lnTo>
                <a:lnTo>
                  <a:pt x="1057" y="570"/>
                </a:lnTo>
                <a:lnTo>
                  <a:pt x="1041" y="505"/>
                </a:lnTo>
                <a:lnTo>
                  <a:pt x="944" y="440"/>
                </a:lnTo>
                <a:close/>
                <a:moveTo>
                  <a:pt x="1131" y="1"/>
                </a:moveTo>
                <a:lnTo>
                  <a:pt x="220" y="123"/>
                </a:lnTo>
                <a:lnTo>
                  <a:pt x="188" y="163"/>
                </a:lnTo>
                <a:lnTo>
                  <a:pt x="82" y="180"/>
                </a:lnTo>
                <a:lnTo>
                  <a:pt x="66" y="334"/>
                </a:lnTo>
                <a:lnTo>
                  <a:pt x="1" y="358"/>
                </a:lnTo>
                <a:lnTo>
                  <a:pt x="58" y="505"/>
                </a:lnTo>
                <a:lnTo>
                  <a:pt x="25" y="578"/>
                </a:lnTo>
                <a:lnTo>
                  <a:pt x="131" y="643"/>
                </a:lnTo>
                <a:lnTo>
                  <a:pt x="147" y="741"/>
                </a:lnTo>
                <a:lnTo>
                  <a:pt x="269" y="724"/>
                </a:lnTo>
                <a:lnTo>
                  <a:pt x="301" y="757"/>
                </a:lnTo>
                <a:lnTo>
                  <a:pt x="1212" y="635"/>
                </a:lnTo>
                <a:lnTo>
                  <a:pt x="1261" y="505"/>
                </a:lnTo>
                <a:lnTo>
                  <a:pt x="1326" y="505"/>
                </a:lnTo>
                <a:lnTo>
                  <a:pt x="1310" y="350"/>
                </a:lnTo>
                <a:lnTo>
                  <a:pt x="1358" y="293"/>
                </a:lnTo>
                <a:lnTo>
                  <a:pt x="1269" y="188"/>
                </a:lnTo>
                <a:lnTo>
                  <a:pt x="1310" y="74"/>
                </a:lnTo>
                <a:lnTo>
                  <a:pt x="1310" y="74"/>
                </a:lnTo>
                <a:lnTo>
                  <a:pt x="1277" y="98"/>
                </a:lnTo>
                <a:lnTo>
                  <a:pt x="1171" y="82"/>
                </a:lnTo>
                <a:lnTo>
                  <a:pt x="1131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1"/>
          <p:cNvSpPr/>
          <p:nvPr/>
        </p:nvSpPr>
        <p:spPr>
          <a:xfrm>
            <a:off x="7476707" y="2538145"/>
            <a:ext cx="28301" cy="6214"/>
          </a:xfrm>
          <a:custGeom>
            <a:avLst/>
            <a:gdLst/>
            <a:ahLst/>
            <a:cxnLst/>
            <a:rect l="l" t="t" r="r" b="b"/>
            <a:pathLst>
              <a:path w="993" h="220" extrusionOk="0">
                <a:moveTo>
                  <a:pt x="976" y="1"/>
                </a:moveTo>
                <a:lnTo>
                  <a:pt x="82" y="122"/>
                </a:lnTo>
                <a:lnTo>
                  <a:pt x="1" y="220"/>
                </a:lnTo>
                <a:lnTo>
                  <a:pt x="911" y="90"/>
                </a:lnTo>
                <a:lnTo>
                  <a:pt x="99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1"/>
          <p:cNvSpPr/>
          <p:nvPr/>
        </p:nvSpPr>
        <p:spPr>
          <a:xfrm>
            <a:off x="7479500" y="2554668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895" y="1"/>
                </a:moveTo>
                <a:lnTo>
                  <a:pt x="0" y="123"/>
                </a:lnTo>
                <a:lnTo>
                  <a:pt x="49" y="188"/>
                </a:lnTo>
                <a:lnTo>
                  <a:pt x="968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"/>
          <p:cNvSpPr/>
          <p:nvPr/>
        </p:nvSpPr>
        <p:spPr>
          <a:xfrm>
            <a:off x="7474399" y="2540207"/>
            <a:ext cx="26448" cy="7852"/>
          </a:xfrm>
          <a:custGeom>
            <a:avLst/>
            <a:gdLst/>
            <a:ahLst/>
            <a:cxnLst/>
            <a:rect l="l" t="t" r="r" b="b"/>
            <a:pathLst>
              <a:path w="928" h="278" extrusionOk="0">
                <a:moveTo>
                  <a:pt x="911" y="1"/>
                </a:moveTo>
                <a:lnTo>
                  <a:pt x="17" y="123"/>
                </a:lnTo>
                <a:lnTo>
                  <a:pt x="1" y="277"/>
                </a:lnTo>
                <a:lnTo>
                  <a:pt x="1" y="277"/>
                </a:lnTo>
                <a:lnTo>
                  <a:pt x="911" y="147"/>
                </a:lnTo>
                <a:lnTo>
                  <a:pt x="927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1"/>
          <p:cNvSpPr/>
          <p:nvPr/>
        </p:nvSpPr>
        <p:spPr>
          <a:xfrm>
            <a:off x="7472546" y="2544331"/>
            <a:ext cx="27845" cy="4406"/>
          </a:xfrm>
          <a:custGeom>
            <a:avLst/>
            <a:gdLst/>
            <a:ahLst/>
            <a:cxnLst/>
            <a:rect l="l" t="t" r="r" b="b"/>
            <a:pathLst>
              <a:path w="977" h="156" extrusionOk="0">
                <a:moveTo>
                  <a:pt x="960" y="1"/>
                </a:moveTo>
                <a:lnTo>
                  <a:pt x="66" y="123"/>
                </a:lnTo>
                <a:lnTo>
                  <a:pt x="1" y="155"/>
                </a:lnTo>
                <a:lnTo>
                  <a:pt x="1" y="155"/>
                </a:lnTo>
                <a:lnTo>
                  <a:pt x="911" y="25"/>
                </a:lnTo>
                <a:lnTo>
                  <a:pt x="976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1"/>
          <p:cNvSpPr/>
          <p:nvPr/>
        </p:nvSpPr>
        <p:spPr>
          <a:xfrm>
            <a:off x="7473230" y="2544811"/>
            <a:ext cx="27616" cy="7598"/>
          </a:xfrm>
          <a:custGeom>
            <a:avLst/>
            <a:gdLst/>
            <a:ahLst/>
            <a:cxnLst/>
            <a:rect l="l" t="t" r="r" b="b"/>
            <a:pathLst>
              <a:path w="969" h="269" extrusionOk="0">
                <a:moveTo>
                  <a:pt x="895" y="0"/>
                </a:moveTo>
                <a:lnTo>
                  <a:pt x="1" y="130"/>
                </a:lnTo>
                <a:lnTo>
                  <a:pt x="58" y="269"/>
                </a:lnTo>
                <a:lnTo>
                  <a:pt x="968" y="138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1"/>
          <p:cNvSpPr/>
          <p:nvPr/>
        </p:nvSpPr>
        <p:spPr>
          <a:xfrm>
            <a:off x="7473486" y="2549386"/>
            <a:ext cx="26904" cy="6016"/>
          </a:xfrm>
          <a:custGeom>
            <a:avLst/>
            <a:gdLst/>
            <a:ahLst/>
            <a:cxnLst/>
            <a:rect l="l" t="t" r="r" b="b"/>
            <a:pathLst>
              <a:path w="944" h="213" extrusionOk="0">
                <a:moveTo>
                  <a:pt x="943" y="1"/>
                </a:moveTo>
                <a:lnTo>
                  <a:pt x="927" y="9"/>
                </a:lnTo>
                <a:lnTo>
                  <a:pt x="33" y="131"/>
                </a:lnTo>
                <a:lnTo>
                  <a:pt x="0" y="212"/>
                </a:lnTo>
                <a:lnTo>
                  <a:pt x="911" y="82"/>
                </a:lnTo>
                <a:lnTo>
                  <a:pt x="94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31"/>
          <p:cNvSpPr/>
          <p:nvPr/>
        </p:nvSpPr>
        <p:spPr>
          <a:xfrm>
            <a:off x="7473715" y="2550996"/>
            <a:ext cx="28985" cy="5310"/>
          </a:xfrm>
          <a:custGeom>
            <a:avLst/>
            <a:gdLst/>
            <a:ahLst/>
            <a:cxnLst/>
            <a:rect l="l" t="t" r="r" b="b"/>
            <a:pathLst>
              <a:path w="1017" h="188" extrusionOk="0">
                <a:moveTo>
                  <a:pt x="903" y="1"/>
                </a:moveTo>
                <a:lnTo>
                  <a:pt x="0" y="131"/>
                </a:lnTo>
                <a:lnTo>
                  <a:pt x="106" y="188"/>
                </a:lnTo>
                <a:lnTo>
                  <a:pt x="1016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1"/>
          <p:cNvSpPr/>
          <p:nvPr/>
        </p:nvSpPr>
        <p:spPr>
          <a:xfrm>
            <a:off x="7475795" y="2552606"/>
            <a:ext cx="26448" cy="6242"/>
          </a:xfrm>
          <a:custGeom>
            <a:avLst/>
            <a:gdLst/>
            <a:ahLst/>
            <a:cxnLst/>
            <a:rect l="l" t="t" r="r" b="b"/>
            <a:pathLst>
              <a:path w="928" h="221" extrusionOk="0">
                <a:moveTo>
                  <a:pt x="903" y="1"/>
                </a:moveTo>
                <a:lnTo>
                  <a:pt x="0" y="123"/>
                </a:lnTo>
                <a:lnTo>
                  <a:pt x="17" y="220"/>
                </a:lnTo>
                <a:lnTo>
                  <a:pt x="927" y="90"/>
                </a:lnTo>
                <a:lnTo>
                  <a:pt x="911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31"/>
          <p:cNvSpPr/>
          <p:nvPr/>
        </p:nvSpPr>
        <p:spPr>
          <a:xfrm>
            <a:off x="7498510" y="2538145"/>
            <a:ext cx="12540" cy="17936"/>
          </a:xfrm>
          <a:custGeom>
            <a:avLst/>
            <a:gdLst/>
            <a:ahLst/>
            <a:cxnLst/>
            <a:rect l="l" t="t" r="r" b="b"/>
            <a:pathLst>
              <a:path w="440" h="635" extrusionOk="0">
                <a:moveTo>
                  <a:pt x="220" y="1"/>
                </a:moveTo>
                <a:lnTo>
                  <a:pt x="138" y="90"/>
                </a:lnTo>
                <a:lnTo>
                  <a:pt x="89" y="90"/>
                </a:lnTo>
                <a:lnTo>
                  <a:pt x="73" y="57"/>
                </a:lnTo>
                <a:lnTo>
                  <a:pt x="57" y="204"/>
                </a:lnTo>
                <a:lnTo>
                  <a:pt x="0" y="236"/>
                </a:lnTo>
                <a:lnTo>
                  <a:pt x="57" y="374"/>
                </a:lnTo>
                <a:lnTo>
                  <a:pt x="24" y="456"/>
                </a:lnTo>
                <a:lnTo>
                  <a:pt x="130" y="521"/>
                </a:lnTo>
                <a:lnTo>
                  <a:pt x="146" y="610"/>
                </a:lnTo>
                <a:lnTo>
                  <a:pt x="244" y="570"/>
                </a:lnTo>
                <a:lnTo>
                  <a:pt x="293" y="635"/>
                </a:lnTo>
                <a:lnTo>
                  <a:pt x="350" y="505"/>
                </a:lnTo>
                <a:lnTo>
                  <a:pt x="415" y="513"/>
                </a:lnTo>
                <a:lnTo>
                  <a:pt x="390" y="358"/>
                </a:lnTo>
                <a:lnTo>
                  <a:pt x="439" y="293"/>
                </a:lnTo>
                <a:lnTo>
                  <a:pt x="358" y="187"/>
                </a:lnTo>
                <a:lnTo>
                  <a:pt x="358" y="98"/>
                </a:lnTo>
                <a:lnTo>
                  <a:pt x="252" y="82"/>
                </a:lnTo>
                <a:lnTo>
                  <a:pt x="220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31"/>
          <p:cNvSpPr/>
          <p:nvPr/>
        </p:nvSpPr>
        <p:spPr>
          <a:xfrm>
            <a:off x="7493864" y="2559272"/>
            <a:ext cx="22030" cy="36069"/>
          </a:xfrm>
          <a:custGeom>
            <a:avLst/>
            <a:gdLst/>
            <a:ahLst/>
            <a:cxnLst/>
            <a:rect l="l" t="t" r="r" b="b"/>
            <a:pathLst>
              <a:path w="773" h="1277" extrusionOk="0">
                <a:moveTo>
                  <a:pt x="293" y="0"/>
                </a:moveTo>
                <a:lnTo>
                  <a:pt x="187" y="74"/>
                </a:lnTo>
                <a:lnTo>
                  <a:pt x="98" y="65"/>
                </a:lnTo>
                <a:lnTo>
                  <a:pt x="82" y="155"/>
                </a:lnTo>
                <a:lnTo>
                  <a:pt x="0" y="187"/>
                </a:lnTo>
                <a:lnTo>
                  <a:pt x="139" y="1106"/>
                </a:lnTo>
                <a:lnTo>
                  <a:pt x="179" y="1130"/>
                </a:lnTo>
                <a:lnTo>
                  <a:pt x="163" y="1187"/>
                </a:lnTo>
                <a:lnTo>
                  <a:pt x="196" y="1220"/>
                </a:lnTo>
                <a:lnTo>
                  <a:pt x="342" y="1228"/>
                </a:lnTo>
                <a:lnTo>
                  <a:pt x="374" y="1277"/>
                </a:lnTo>
                <a:lnTo>
                  <a:pt x="513" y="1228"/>
                </a:lnTo>
                <a:lnTo>
                  <a:pt x="594" y="1252"/>
                </a:lnTo>
                <a:lnTo>
                  <a:pt x="651" y="1163"/>
                </a:lnTo>
                <a:lnTo>
                  <a:pt x="748" y="1147"/>
                </a:lnTo>
                <a:lnTo>
                  <a:pt x="732" y="1049"/>
                </a:lnTo>
                <a:lnTo>
                  <a:pt x="773" y="1017"/>
                </a:lnTo>
                <a:lnTo>
                  <a:pt x="635" y="106"/>
                </a:lnTo>
                <a:lnTo>
                  <a:pt x="521" y="74"/>
                </a:lnTo>
                <a:lnTo>
                  <a:pt x="513" y="9"/>
                </a:lnTo>
                <a:lnTo>
                  <a:pt x="350" y="33"/>
                </a:lnTo>
                <a:lnTo>
                  <a:pt x="293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1"/>
          <p:cNvSpPr/>
          <p:nvPr/>
        </p:nvSpPr>
        <p:spPr>
          <a:xfrm>
            <a:off x="7509140" y="2560176"/>
            <a:ext cx="4218" cy="27595"/>
          </a:xfrm>
          <a:custGeom>
            <a:avLst/>
            <a:gdLst/>
            <a:ahLst/>
            <a:cxnLst/>
            <a:rect l="l" t="t" r="r" b="b"/>
            <a:pathLst>
              <a:path w="148" h="977" extrusionOk="0">
                <a:moveTo>
                  <a:pt x="9" y="1"/>
                </a:moveTo>
                <a:lnTo>
                  <a:pt x="9" y="58"/>
                </a:lnTo>
                <a:lnTo>
                  <a:pt x="1" y="42"/>
                </a:lnTo>
                <a:lnTo>
                  <a:pt x="147" y="976"/>
                </a:lnTo>
                <a:lnTo>
                  <a:pt x="147" y="920"/>
                </a:lnTo>
                <a:lnTo>
                  <a:pt x="9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31"/>
          <p:cNvSpPr/>
          <p:nvPr/>
        </p:nvSpPr>
        <p:spPr>
          <a:xfrm>
            <a:off x="7494092" y="2564780"/>
            <a:ext cx="6754" cy="28273"/>
          </a:xfrm>
          <a:custGeom>
            <a:avLst/>
            <a:gdLst/>
            <a:ahLst/>
            <a:cxnLst/>
            <a:rect l="l" t="t" r="r" b="b"/>
            <a:pathLst>
              <a:path w="237" h="1001" extrusionOk="0">
                <a:moveTo>
                  <a:pt x="1" y="1"/>
                </a:moveTo>
                <a:lnTo>
                  <a:pt x="147" y="935"/>
                </a:lnTo>
                <a:lnTo>
                  <a:pt x="236" y="1000"/>
                </a:lnTo>
                <a:lnTo>
                  <a:pt x="98" y="82"/>
                </a:lnTo>
                <a:lnTo>
                  <a:pt x="9" y="17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1"/>
          <p:cNvSpPr/>
          <p:nvPr/>
        </p:nvSpPr>
        <p:spPr>
          <a:xfrm>
            <a:off x="7495717" y="2568000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0" y="0"/>
                </a:moveTo>
                <a:lnTo>
                  <a:pt x="0" y="17"/>
                </a:lnTo>
                <a:lnTo>
                  <a:pt x="3" y="17"/>
                </a:lnTo>
                <a:lnTo>
                  <a:pt x="3" y="17"/>
                </a:lnTo>
                <a:lnTo>
                  <a:pt x="0" y="0"/>
                </a:lnTo>
                <a:close/>
                <a:moveTo>
                  <a:pt x="3" y="17"/>
                </a:moveTo>
                <a:lnTo>
                  <a:pt x="139" y="935"/>
                </a:lnTo>
                <a:lnTo>
                  <a:pt x="293" y="943"/>
                </a:lnTo>
                <a:lnTo>
                  <a:pt x="293" y="943"/>
                </a:lnTo>
                <a:lnTo>
                  <a:pt x="155" y="25"/>
                </a:lnTo>
                <a:lnTo>
                  <a:pt x="3" y="17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31"/>
          <p:cNvSpPr/>
          <p:nvPr/>
        </p:nvSpPr>
        <p:spPr>
          <a:xfrm>
            <a:off x="7499877" y="2568452"/>
            <a:ext cx="4902" cy="27821"/>
          </a:xfrm>
          <a:custGeom>
            <a:avLst/>
            <a:gdLst/>
            <a:ahLst/>
            <a:cxnLst/>
            <a:rect l="l" t="t" r="r" b="b"/>
            <a:pathLst>
              <a:path w="172" h="985" extrusionOk="0">
                <a:moveTo>
                  <a:pt x="1" y="1"/>
                </a:moveTo>
                <a:lnTo>
                  <a:pt x="1" y="17"/>
                </a:lnTo>
                <a:lnTo>
                  <a:pt x="4" y="21"/>
                </a:lnTo>
                <a:lnTo>
                  <a:pt x="1" y="1"/>
                </a:lnTo>
                <a:close/>
                <a:moveTo>
                  <a:pt x="4" y="21"/>
                </a:moveTo>
                <a:lnTo>
                  <a:pt x="139" y="935"/>
                </a:lnTo>
                <a:lnTo>
                  <a:pt x="172" y="984"/>
                </a:lnTo>
                <a:lnTo>
                  <a:pt x="33" y="66"/>
                </a:lnTo>
                <a:lnTo>
                  <a:pt x="4" y="2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31"/>
          <p:cNvSpPr/>
          <p:nvPr/>
        </p:nvSpPr>
        <p:spPr>
          <a:xfrm>
            <a:off x="7501502" y="2568000"/>
            <a:ext cx="7923" cy="27341"/>
          </a:xfrm>
          <a:custGeom>
            <a:avLst/>
            <a:gdLst/>
            <a:ahLst/>
            <a:cxnLst/>
            <a:rect l="l" t="t" r="r" b="b"/>
            <a:pathLst>
              <a:path w="278" h="968" extrusionOk="0">
                <a:moveTo>
                  <a:pt x="1" y="33"/>
                </a:moveTo>
                <a:lnTo>
                  <a:pt x="1" y="49"/>
                </a:lnTo>
                <a:lnTo>
                  <a:pt x="3" y="48"/>
                </a:lnTo>
                <a:lnTo>
                  <a:pt x="3" y="48"/>
                </a:lnTo>
                <a:lnTo>
                  <a:pt x="1" y="33"/>
                </a:lnTo>
                <a:close/>
                <a:moveTo>
                  <a:pt x="139" y="0"/>
                </a:moveTo>
                <a:lnTo>
                  <a:pt x="3" y="48"/>
                </a:lnTo>
                <a:lnTo>
                  <a:pt x="3" y="48"/>
                </a:lnTo>
                <a:lnTo>
                  <a:pt x="139" y="968"/>
                </a:lnTo>
                <a:lnTo>
                  <a:pt x="277" y="919"/>
                </a:lnTo>
                <a:lnTo>
                  <a:pt x="139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1"/>
          <p:cNvSpPr/>
          <p:nvPr/>
        </p:nvSpPr>
        <p:spPr>
          <a:xfrm>
            <a:off x="7504523" y="2567548"/>
            <a:ext cx="6270" cy="26889"/>
          </a:xfrm>
          <a:custGeom>
            <a:avLst/>
            <a:gdLst/>
            <a:ahLst/>
            <a:cxnLst/>
            <a:rect l="l" t="t" r="r" b="b"/>
            <a:pathLst>
              <a:path w="220" h="952" extrusionOk="0">
                <a:moveTo>
                  <a:pt x="0" y="0"/>
                </a:moveTo>
                <a:lnTo>
                  <a:pt x="139" y="935"/>
                </a:lnTo>
                <a:lnTo>
                  <a:pt x="220" y="951"/>
                </a:lnTo>
                <a:lnTo>
                  <a:pt x="82" y="33"/>
                </a:lnTo>
                <a:lnTo>
                  <a:pt x="9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1"/>
          <p:cNvSpPr/>
          <p:nvPr/>
        </p:nvSpPr>
        <p:spPr>
          <a:xfrm>
            <a:off x="7510308" y="2562492"/>
            <a:ext cx="5814" cy="27341"/>
          </a:xfrm>
          <a:custGeom>
            <a:avLst/>
            <a:gdLst/>
            <a:ahLst/>
            <a:cxnLst/>
            <a:rect l="l" t="t" r="r" b="b"/>
            <a:pathLst>
              <a:path w="204" h="968" extrusionOk="0">
                <a:moveTo>
                  <a:pt x="66" y="0"/>
                </a:moveTo>
                <a:lnTo>
                  <a:pt x="9" y="49"/>
                </a:lnTo>
                <a:lnTo>
                  <a:pt x="1" y="33"/>
                </a:lnTo>
                <a:lnTo>
                  <a:pt x="139" y="968"/>
                </a:lnTo>
                <a:lnTo>
                  <a:pt x="204" y="919"/>
                </a:lnTo>
                <a:lnTo>
                  <a:pt x="66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1"/>
          <p:cNvSpPr/>
          <p:nvPr/>
        </p:nvSpPr>
        <p:spPr>
          <a:xfrm>
            <a:off x="7507772" y="2566616"/>
            <a:ext cx="5814" cy="28273"/>
          </a:xfrm>
          <a:custGeom>
            <a:avLst/>
            <a:gdLst/>
            <a:ahLst/>
            <a:cxnLst/>
            <a:rect l="l" t="t" r="r" b="b"/>
            <a:pathLst>
              <a:path w="204" h="1001" extrusionOk="0">
                <a:moveTo>
                  <a:pt x="0" y="66"/>
                </a:moveTo>
                <a:lnTo>
                  <a:pt x="0" y="82"/>
                </a:lnTo>
                <a:lnTo>
                  <a:pt x="2" y="79"/>
                </a:lnTo>
                <a:lnTo>
                  <a:pt x="0" y="66"/>
                </a:lnTo>
                <a:close/>
                <a:moveTo>
                  <a:pt x="65" y="1"/>
                </a:moveTo>
                <a:lnTo>
                  <a:pt x="2" y="79"/>
                </a:lnTo>
                <a:lnTo>
                  <a:pt x="138" y="1000"/>
                </a:lnTo>
                <a:lnTo>
                  <a:pt x="203" y="911"/>
                </a:lnTo>
                <a:lnTo>
                  <a:pt x="65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1"/>
          <p:cNvSpPr/>
          <p:nvPr/>
        </p:nvSpPr>
        <p:spPr>
          <a:xfrm>
            <a:off x="7509140" y="2566390"/>
            <a:ext cx="6754" cy="26437"/>
          </a:xfrm>
          <a:custGeom>
            <a:avLst/>
            <a:gdLst/>
            <a:ahLst/>
            <a:cxnLst/>
            <a:rect l="l" t="t" r="r" b="b"/>
            <a:pathLst>
              <a:path w="237" h="936" extrusionOk="0">
                <a:moveTo>
                  <a:pt x="1" y="0"/>
                </a:moveTo>
                <a:lnTo>
                  <a:pt x="147" y="935"/>
                </a:lnTo>
                <a:lnTo>
                  <a:pt x="237" y="919"/>
                </a:lnTo>
                <a:lnTo>
                  <a:pt x="99" y="0"/>
                </a:lnTo>
                <a:lnTo>
                  <a:pt x="9" y="17"/>
                </a:lnTo>
                <a:lnTo>
                  <a:pt x="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1"/>
          <p:cNvSpPr/>
          <p:nvPr/>
        </p:nvSpPr>
        <p:spPr>
          <a:xfrm>
            <a:off x="7494776" y="2559272"/>
            <a:ext cx="18126" cy="10140"/>
          </a:xfrm>
          <a:custGeom>
            <a:avLst/>
            <a:gdLst/>
            <a:ahLst/>
            <a:cxnLst/>
            <a:rect l="l" t="t" r="r" b="b"/>
            <a:pathLst>
              <a:path w="636" h="359" extrusionOk="0">
                <a:moveTo>
                  <a:pt x="294" y="0"/>
                </a:moveTo>
                <a:lnTo>
                  <a:pt x="188" y="74"/>
                </a:lnTo>
                <a:lnTo>
                  <a:pt x="99" y="65"/>
                </a:lnTo>
                <a:lnTo>
                  <a:pt x="82" y="155"/>
                </a:lnTo>
                <a:lnTo>
                  <a:pt x="1" y="187"/>
                </a:lnTo>
                <a:lnTo>
                  <a:pt x="90" y="252"/>
                </a:lnTo>
                <a:lnTo>
                  <a:pt x="131" y="269"/>
                </a:lnTo>
                <a:lnTo>
                  <a:pt x="58" y="301"/>
                </a:lnTo>
                <a:lnTo>
                  <a:pt x="204" y="309"/>
                </a:lnTo>
                <a:lnTo>
                  <a:pt x="237" y="358"/>
                </a:lnTo>
                <a:lnTo>
                  <a:pt x="375" y="309"/>
                </a:lnTo>
                <a:lnTo>
                  <a:pt x="456" y="334"/>
                </a:lnTo>
                <a:lnTo>
                  <a:pt x="521" y="244"/>
                </a:lnTo>
                <a:lnTo>
                  <a:pt x="611" y="228"/>
                </a:lnTo>
                <a:lnTo>
                  <a:pt x="570" y="147"/>
                </a:lnTo>
                <a:lnTo>
                  <a:pt x="635" y="106"/>
                </a:lnTo>
                <a:lnTo>
                  <a:pt x="505" y="65"/>
                </a:lnTo>
                <a:lnTo>
                  <a:pt x="505" y="9"/>
                </a:lnTo>
                <a:lnTo>
                  <a:pt x="351" y="33"/>
                </a:lnTo>
                <a:lnTo>
                  <a:pt x="294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1"/>
          <p:cNvSpPr/>
          <p:nvPr/>
        </p:nvSpPr>
        <p:spPr>
          <a:xfrm>
            <a:off x="6930391" y="2482107"/>
            <a:ext cx="123291" cy="157099"/>
          </a:xfrm>
          <a:custGeom>
            <a:avLst/>
            <a:gdLst/>
            <a:ahLst/>
            <a:cxnLst/>
            <a:rect l="l" t="t" r="r" b="b"/>
            <a:pathLst>
              <a:path w="4326" h="5562" extrusionOk="0">
                <a:moveTo>
                  <a:pt x="3049" y="4667"/>
                </a:moveTo>
                <a:cubicBezTo>
                  <a:pt x="2960" y="4529"/>
                  <a:pt x="2887" y="4472"/>
                  <a:pt x="2830" y="4448"/>
                </a:cubicBezTo>
                <a:cubicBezTo>
                  <a:pt x="2805" y="4553"/>
                  <a:pt x="2870" y="4781"/>
                  <a:pt x="2984" y="4976"/>
                </a:cubicBezTo>
                <a:cubicBezTo>
                  <a:pt x="3130" y="5212"/>
                  <a:pt x="2813" y="5561"/>
                  <a:pt x="2651" y="5179"/>
                </a:cubicBezTo>
                <a:cubicBezTo>
                  <a:pt x="2496" y="4805"/>
                  <a:pt x="2578" y="4505"/>
                  <a:pt x="2431" y="4423"/>
                </a:cubicBezTo>
                <a:cubicBezTo>
                  <a:pt x="2293" y="4350"/>
                  <a:pt x="2098" y="4618"/>
                  <a:pt x="2017" y="4830"/>
                </a:cubicBezTo>
                <a:cubicBezTo>
                  <a:pt x="1935" y="5033"/>
                  <a:pt x="1627" y="5253"/>
                  <a:pt x="1570" y="5033"/>
                </a:cubicBezTo>
                <a:cubicBezTo>
                  <a:pt x="1521" y="4814"/>
                  <a:pt x="1919" y="4423"/>
                  <a:pt x="1805" y="4188"/>
                </a:cubicBezTo>
                <a:cubicBezTo>
                  <a:pt x="1700" y="3952"/>
                  <a:pt x="1456" y="4090"/>
                  <a:pt x="1228" y="4366"/>
                </a:cubicBezTo>
                <a:cubicBezTo>
                  <a:pt x="1001" y="4643"/>
                  <a:pt x="472" y="4960"/>
                  <a:pt x="700" y="4505"/>
                </a:cubicBezTo>
                <a:cubicBezTo>
                  <a:pt x="927" y="4049"/>
                  <a:pt x="1407" y="3854"/>
                  <a:pt x="1301" y="3749"/>
                </a:cubicBezTo>
                <a:cubicBezTo>
                  <a:pt x="1196" y="3643"/>
                  <a:pt x="139" y="4106"/>
                  <a:pt x="74" y="4041"/>
                </a:cubicBezTo>
                <a:cubicBezTo>
                  <a:pt x="1" y="3984"/>
                  <a:pt x="9" y="3879"/>
                  <a:pt x="415" y="3619"/>
                </a:cubicBezTo>
                <a:cubicBezTo>
                  <a:pt x="830" y="3367"/>
                  <a:pt x="1220" y="3334"/>
                  <a:pt x="1114" y="3212"/>
                </a:cubicBezTo>
                <a:cubicBezTo>
                  <a:pt x="1017" y="3090"/>
                  <a:pt x="163" y="3228"/>
                  <a:pt x="171" y="3090"/>
                </a:cubicBezTo>
                <a:cubicBezTo>
                  <a:pt x="179" y="2944"/>
                  <a:pt x="952" y="2903"/>
                  <a:pt x="1001" y="2667"/>
                </a:cubicBezTo>
                <a:cubicBezTo>
                  <a:pt x="1057" y="2432"/>
                  <a:pt x="456" y="2513"/>
                  <a:pt x="310" y="2245"/>
                </a:cubicBezTo>
                <a:cubicBezTo>
                  <a:pt x="163" y="1976"/>
                  <a:pt x="895" y="2277"/>
                  <a:pt x="1123" y="2123"/>
                </a:cubicBezTo>
                <a:cubicBezTo>
                  <a:pt x="1350" y="1976"/>
                  <a:pt x="1082" y="1928"/>
                  <a:pt x="919" y="1659"/>
                </a:cubicBezTo>
                <a:cubicBezTo>
                  <a:pt x="757" y="1391"/>
                  <a:pt x="740" y="1237"/>
                  <a:pt x="1261" y="1594"/>
                </a:cubicBezTo>
                <a:cubicBezTo>
                  <a:pt x="1781" y="1960"/>
                  <a:pt x="1708" y="1651"/>
                  <a:pt x="1578" y="1302"/>
                </a:cubicBezTo>
                <a:cubicBezTo>
                  <a:pt x="1448" y="960"/>
                  <a:pt x="1309" y="220"/>
                  <a:pt x="1748" y="830"/>
                </a:cubicBezTo>
                <a:cubicBezTo>
                  <a:pt x="2187" y="1440"/>
                  <a:pt x="2106" y="1594"/>
                  <a:pt x="2212" y="1220"/>
                </a:cubicBezTo>
                <a:cubicBezTo>
                  <a:pt x="2318" y="855"/>
                  <a:pt x="2212" y="1"/>
                  <a:pt x="2464" y="407"/>
                </a:cubicBezTo>
                <a:cubicBezTo>
                  <a:pt x="2708" y="806"/>
                  <a:pt x="2448" y="1245"/>
                  <a:pt x="2659" y="1196"/>
                </a:cubicBezTo>
                <a:cubicBezTo>
                  <a:pt x="2870" y="1155"/>
                  <a:pt x="2968" y="334"/>
                  <a:pt x="3187" y="391"/>
                </a:cubicBezTo>
                <a:cubicBezTo>
                  <a:pt x="3415" y="456"/>
                  <a:pt x="2976" y="1155"/>
                  <a:pt x="3236" y="1220"/>
                </a:cubicBezTo>
                <a:cubicBezTo>
                  <a:pt x="3496" y="1294"/>
                  <a:pt x="3708" y="814"/>
                  <a:pt x="3960" y="481"/>
                </a:cubicBezTo>
                <a:cubicBezTo>
                  <a:pt x="4212" y="147"/>
                  <a:pt x="4179" y="798"/>
                  <a:pt x="3952" y="1066"/>
                </a:cubicBezTo>
                <a:cubicBezTo>
                  <a:pt x="3716" y="1334"/>
                  <a:pt x="3407" y="1700"/>
                  <a:pt x="3781" y="1732"/>
                </a:cubicBezTo>
                <a:cubicBezTo>
                  <a:pt x="4155" y="1773"/>
                  <a:pt x="4309" y="2171"/>
                  <a:pt x="4130" y="2545"/>
                </a:cubicBezTo>
                <a:cubicBezTo>
                  <a:pt x="3952" y="2911"/>
                  <a:pt x="4326" y="3578"/>
                  <a:pt x="3984" y="4155"/>
                </a:cubicBezTo>
                <a:cubicBezTo>
                  <a:pt x="3984" y="4155"/>
                  <a:pt x="3935" y="4488"/>
                  <a:pt x="3586" y="4277"/>
                </a:cubicBezTo>
                <a:cubicBezTo>
                  <a:pt x="3529" y="4196"/>
                  <a:pt x="3472" y="4123"/>
                  <a:pt x="3391" y="4066"/>
                </a:cubicBezTo>
                <a:cubicBezTo>
                  <a:pt x="3415" y="4261"/>
                  <a:pt x="3610" y="4521"/>
                  <a:pt x="3756" y="4895"/>
                </a:cubicBezTo>
                <a:cubicBezTo>
                  <a:pt x="4017" y="5464"/>
                  <a:pt x="3374" y="5131"/>
                  <a:pt x="3082" y="466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1"/>
          <p:cNvSpPr/>
          <p:nvPr/>
        </p:nvSpPr>
        <p:spPr>
          <a:xfrm>
            <a:off x="6990183" y="2566164"/>
            <a:ext cx="38703" cy="21381"/>
          </a:xfrm>
          <a:custGeom>
            <a:avLst/>
            <a:gdLst/>
            <a:ahLst/>
            <a:cxnLst/>
            <a:rect l="l" t="t" r="r" b="b"/>
            <a:pathLst>
              <a:path w="1358" h="757" extrusionOk="0">
                <a:moveTo>
                  <a:pt x="285" y="147"/>
                </a:moveTo>
                <a:lnTo>
                  <a:pt x="293" y="220"/>
                </a:lnTo>
                <a:lnTo>
                  <a:pt x="252" y="147"/>
                </a:lnTo>
                <a:close/>
                <a:moveTo>
                  <a:pt x="1057" y="0"/>
                </a:moveTo>
                <a:lnTo>
                  <a:pt x="146" y="122"/>
                </a:lnTo>
                <a:lnTo>
                  <a:pt x="89" y="252"/>
                </a:lnTo>
                <a:lnTo>
                  <a:pt x="24" y="244"/>
                </a:lnTo>
                <a:lnTo>
                  <a:pt x="49" y="407"/>
                </a:lnTo>
                <a:lnTo>
                  <a:pt x="0" y="464"/>
                </a:lnTo>
                <a:lnTo>
                  <a:pt x="89" y="569"/>
                </a:lnTo>
                <a:lnTo>
                  <a:pt x="49" y="683"/>
                </a:lnTo>
                <a:lnTo>
                  <a:pt x="49" y="683"/>
                </a:lnTo>
                <a:lnTo>
                  <a:pt x="81" y="659"/>
                </a:lnTo>
                <a:lnTo>
                  <a:pt x="187" y="675"/>
                </a:lnTo>
                <a:lnTo>
                  <a:pt x="220" y="756"/>
                </a:lnTo>
                <a:lnTo>
                  <a:pt x="1130" y="634"/>
                </a:lnTo>
                <a:lnTo>
                  <a:pt x="1171" y="594"/>
                </a:lnTo>
                <a:lnTo>
                  <a:pt x="1276" y="577"/>
                </a:lnTo>
                <a:lnTo>
                  <a:pt x="1293" y="423"/>
                </a:lnTo>
                <a:lnTo>
                  <a:pt x="1358" y="399"/>
                </a:lnTo>
                <a:lnTo>
                  <a:pt x="1301" y="252"/>
                </a:lnTo>
                <a:lnTo>
                  <a:pt x="1325" y="179"/>
                </a:lnTo>
                <a:lnTo>
                  <a:pt x="1228" y="114"/>
                </a:lnTo>
                <a:lnTo>
                  <a:pt x="1211" y="17"/>
                </a:lnTo>
                <a:lnTo>
                  <a:pt x="1089" y="33"/>
                </a:lnTo>
                <a:lnTo>
                  <a:pt x="1057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1"/>
          <p:cNvSpPr/>
          <p:nvPr/>
        </p:nvSpPr>
        <p:spPr>
          <a:xfrm>
            <a:off x="6995969" y="2580851"/>
            <a:ext cx="28301" cy="5988"/>
          </a:xfrm>
          <a:custGeom>
            <a:avLst/>
            <a:gdLst/>
            <a:ahLst/>
            <a:cxnLst/>
            <a:rect l="l" t="t" r="r" b="b"/>
            <a:pathLst>
              <a:path w="993" h="212" extrusionOk="0">
                <a:moveTo>
                  <a:pt x="992" y="1"/>
                </a:moveTo>
                <a:lnTo>
                  <a:pt x="82" y="123"/>
                </a:lnTo>
                <a:lnTo>
                  <a:pt x="0" y="212"/>
                </a:lnTo>
                <a:lnTo>
                  <a:pt x="17" y="212"/>
                </a:lnTo>
                <a:lnTo>
                  <a:pt x="911" y="90"/>
                </a:lnTo>
                <a:lnTo>
                  <a:pt x="992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1"/>
          <p:cNvSpPr/>
          <p:nvPr/>
        </p:nvSpPr>
        <p:spPr>
          <a:xfrm>
            <a:off x="6994572" y="2566164"/>
            <a:ext cx="27588" cy="5310"/>
          </a:xfrm>
          <a:custGeom>
            <a:avLst/>
            <a:gdLst/>
            <a:ahLst/>
            <a:cxnLst/>
            <a:rect l="l" t="t" r="r" b="b"/>
            <a:pathLst>
              <a:path w="968" h="188" extrusionOk="0">
                <a:moveTo>
                  <a:pt x="911" y="0"/>
                </a:moveTo>
                <a:lnTo>
                  <a:pt x="0" y="122"/>
                </a:lnTo>
                <a:lnTo>
                  <a:pt x="57" y="187"/>
                </a:lnTo>
                <a:lnTo>
                  <a:pt x="66" y="187"/>
                </a:lnTo>
                <a:lnTo>
                  <a:pt x="968" y="57"/>
                </a:lnTo>
                <a:lnTo>
                  <a:pt x="911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1"/>
          <p:cNvSpPr/>
          <p:nvPr/>
        </p:nvSpPr>
        <p:spPr>
          <a:xfrm>
            <a:off x="7000814" y="2578112"/>
            <a:ext cx="26448" cy="7824"/>
          </a:xfrm>
          <a:custGeom>
            <a:avLst/>
            <a:gdLst/>
            <a:ahLst/>
            <a:cxnLst/>
            <a:rect l="l" t="t" r="r" b="b"/>
            <a:pathLst>
              <a:path w="928" h="277" extrusionOk="0">
                <a:moveTo>
                  <a:pt x="928" y="0"/>
                </a:moveTo>
                <a:lnTo>
                  <a:pt x="17" y="122"/>
                </a:lnTo>
                <a:lnTo>
                  <a:pt x="1" y="276"/>
                </a:lnTo>
                <a:lnTo>
                  <a:pt x="9" y="276"/>
                </a:lnTo>
                <a:lnTo>
                  <a:pt x="911" y="146"/>
                </a:lnTo>
                <a:lnTo>
                  <a:pt x="92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1"/>
          <p:cNvSpPr/>
          <p:nvPr/>
        </p:nvSpPr>
        <p:spPr>
          <a:xfrm>
            <a:off x="7001299" y="2577405"/>
            <a:ext cx="27588" cy="4406"/>
          </a:xfrm>
          <a:custGeom>
            <a:avLst/>
            <a:gdLst/>
            <a:ahLst/>
            <a:cxnLst/>
            <a:rect l="l" t="t" r="r" b="b"/>
            <a:pathLst>
              <a:path w="968" h="156" extrusionOk="0">
                <a:moveTo>
                  <a:pt x="968" y="1"/>
                </a:moveTo>
                <a:lnTo>
                  <a:pt x="57" y="123"/>
                </a:lnTo>
                <a:lnTo>
                  <a:pt x="0" y="155"/>
                </a:lnTo>
                <a:lnTo>
                  <a:pt x="17" y="155"/>
                </a:lnTo>
                <a:lnTo>
                  <a:pt x="911" y="33"/>
                </a:lnTo>
                <a:lnTo>
                  <a:pt x="968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1"/>
          <p:cNvSpPr/>
          <p:nvPr/>
        </p:nvSpPr>
        <p:spPr>
          <a:xfrm>
            <a:off x="7001755" y="2573282"/>
            <a:ext cx="27588" cy="7598"/>
          </a:xfrm>
          <a:custGeom>
            <a:avLst/>
            <a:gdLst/>
            <a:ahLst/>
            <a:cxnLst/>
            <a:rect l="l" t="t" r="r" b="b"/>
            <a:pathLst>
              <a:path w="968" h="269" extrusionOk="0">
                <a:moveTo>
                  <a:pt x="911" y="0"/>
                </a:moveTo>
                <a:lnTo>
                  <a:pt x="1" y="122"/>
                </a:lnTo>
                <a:lnTo>
                  <a:pt x="57" y="269"/>
                </a:lnTo>
                <a:lnTo>
                  <a:pt x="74" y="260"/>
                </a:lnTo>
                <a:lnTo>
                  <a:pt x="968" y="139"/>
                </a:lnTo>
                <a:lnTo>
                  <a:pt x="91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1"/>
          <p:cNvSpPr/>
          <p:nvPr/>
        </p:nvSpPr>
        <p:spPr>
          <a:xfrm>
            <a:off x="7001299" y="2570740"/>
            <a:ext cx="26904" cy="6016"/>
          </a:xfrm>
          <a:custGeom>
            <a:avLst/>
            <a:gdLst/>
            <a:ahLst/>
            <a:cxnLst/>
            <a:rect l="l" t="t" r="r" b="b"/>
            <a:pathLst>
              <a:path w="944" h="213" extrusionOk="0">
                <a:moveTo>
                  <a:pt x="943" y="1"/>
                </a:moveTo>
                <a:lnTo>
                  <a:pt x="33" y="131"/>
                </a:lnTo>
                <a:lnTo>
                  <a:pt x="0" y="212"/>
                </a:lnTo>
                <a:lnTo>
                  <a:pt x="17" y="204"/>
                </a:lnTo>
                <a:lnTo>
                  <a:pt x="911" y="82"/>
                </a:lnTo>
                <a:lnTo>
                  <a:pt x="943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1"/>
          <p:cNvSpPr/>
          <p:nvPr/>
        </p:nvSpPr>
        <p:spPr>
          <a:xfrm>
            <a:off x="6998505" y="2568678"/>
            <a:ext cx="28757" cy="6468"/>
          </a:xfrm>
          <a:custGeom>
            <a:avLst/>
            <a:gdLst/>
            <a:ahLst/>
            <a:cxnLst/>
            <a:rect l="l" t="t" r="r" b="b"/>
            <a:pathLst>
              <a:path w="1009" h="229" extrusionOk="0">
                <a:moveTo>
                  <a:pt x="911" y="1"/>
                </a:moveTo>
                <a:lnTo>
                  <a:pt x="1" y="123"/>
                </a:lnTo>
                <a:lnTo>
                  <a:pt x="98" y="188"/>
                </a:lnTo>
                <a:lnTo>
                  <a:pt x="131" y="228"/>
                </a:lnTo>
                <a:lnTo>
                  <a:pt x="1009" y="66"/>
                </a:lnTo>
                <a:lnTo>
                  <a:pt x="91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1"/>
          <p:cNvSpPr/>
          <p:nvPr/>
        </p:nvSpPr>
        <p:spPr>
          <a:xfrm>
            <a:off x="6998733" y="2566164"/>
            <a:ext cx="26448" cy="6214"/>
          </a:xfrm>
          <a:custGeom>
            <a:avLst/>
            <a:gdLst/>
            <a:ahLst/>
            <a:cxnLst/>
            <a:rect l="l" t="t" r="r" b="b"/>
            <a:pathLst>
              <a:path w="928" h="220" extrusionOk="0">
                <a:moveTo>
                  <a:pt x="911" y="0"/>
                </a:moveTo>
                <a:lnTo>
                  <a:pt x="1" y="130"/>
                </a:lnTo>
                <a:lnTo>
                  <a:pt x="17" y="220"/>
                </a:lnTo>
                <a:lnTo>
                  <a:pt x="33" y="220"/>
                </a:lnTo>
                <a:lnTo>
                  <a:pt x="928" y="98"/>
                </a:lnTo>
                <a:lnTo>
                  <a:pt x="911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1"/>
          <p:cNvSpPr/>
          <p:nvPr/>
        </p:nvSpPr>
        <p:spPr>
          <a:xfrm>
            <a:off x="6990183" y="2569130"/>
            <a:ext cx="12540" cy="17710"/>
          </a:xfrm>
          <a:custGeom>
            <a:avLst/>
            <a:gdLst/>
            <a:ahLst/>
            <a:cxnLst/>
            <a:rect l="l" t="t" r="r" b="b"/>
            <a:pathLst>
              <a:path w="440" h="627" extrusionOk="0">
                <a:moveTo>
                  <a:pt x="138" y="1"/>
                </a:moveTo>
                <a:lnTo>
                  <a:pt x="89" y="123"/>
                </a:lnTo>
                <a:lnTo>
                  <a:pt x="24" y="123"/>
                </a:lnTo>
                <a:lnTo>
                  <a:pt x="41" y="277"/>
                </a:lnTo>
                <a:lnTo>
                  <a:pt x="0" y="334"/>
                </a:lnTo>
                <a:lnTo>
                  <a:pt x="81" y="440"/>
                </a:lnTo>
                <a:lnTo>
                  <a:pt x="73" y="538"/>
                </a:lnTo>
                <a:lnTo>
                  <a:pt x="179" y="546"/>
                </a:lnTo>
                <a:lnTo>
                  <a:pt x="220" y="627"/>
                </a:lnTo>
                <a:lnTo>
                  <a:pt x="301" y="538"/>
                </a:lnTo>
                <a:lnTo>
                  <a:pt x="325" y="505"/>
                </a:lnTo>
                <a:lnTo>
                  <a:pt x="358" y="578"/>
                </a:lnTo>
                <a:lnTo>
                  <a:pt x="374" y="424"/>
                </a:lnTo>
                <a:lnTo>
                  <a:pt x="439" y="399"/>
                </a:lnTo>
                <a:lnTo>
                  <a:pt x="382" y="253"/>
                </a:lnTo>
                <a:lnTo>
                  <a:pt x="407" y="172"/>
                </a:lnTo>
                <a:lnTo>
                  <a:pt x="309" y="115"/>
                </a:lnTo>
                <a:lnTo>
                  <a:pt x="293" y="17"/>
                </a:lnTo>
                <a:lnTo>
                  <a:pt x="195" y="58"/>
                </a:lnTo>
                <a:lnTo>
                  <a:pt x="138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1"/>
          <p:cNvSpPr/>
          <p:nvPr/>
        </p:nvSpPr>
        <p:spPr>
          <a:xfrm>
            <a:off x="6986450" y="2529643"/>
            <a:ext cx="21831" cy="36097"/>
          </a:xfrm>
          <a:custGeom>
            <a:avLst/>
            <a:gdLst/>
            <a:ahLst/>
            <a:cxnLst/>
            <a:rect l="l" t="t" r="r" b="b"/>
            <a:pathLst>
              <a:path w="766" h="1278" extrusionOk="0">
                <a:moveTo>
                  <a:pt x="399" y="1"/>
                </a:moveTo>
                <a:lnTo>
                  <a:pt x="253" y="49"/>
                </a:lnTo>
                <a:lnTo>
                  <a:pt x="180" y="33"/>
                </a:lnTo>
                <a:lnTo>
                  <a:pt x="115" y="115"/>
                </a:lnTo>
                <a:lnTo>
                  <a:pt x="17" y="131"/>
                </a:lnTo>
                <a:lnTo>
                  <a:pt x="33" y="228"/>
                </a:lnTo>
                <a:lnTo>
                  <a:pt x="1" y="261"/>
                </a:lnTo>
                <a:lnTo>
                  <a:pt x="139" y="1171"/>
                </a:lnTo>
                <a:lnTo>
                  <a:pt x="253" y="1212"/>
                </a:lnTo>
                <a:lnTo>
                  <a:pt x="261" y="1269"/>
                </a:lnTo>
                <a:lnTo>
                  <a:pt x="416" y="1245"/>
                </a:lnTo>
                <a:lnTo>
                  <a:pt x="472" y="1277"/>
                </a:lnTo>
                <a:lnTo>
                  <a:pt x="578" y="1204"/>
                </a:lnTo>
                <a:lnTo>
                  <a:pt x="676" y="1212"/>
                </a:lnTo>
                <a:lnTo>
                  <a:pt x="684" y="1123"/>
                </a:lnTo>
                <a:lnTo>
                  <a:pt x="765" y="1090"/>
                </a:lnTo>
                <a:lnTo>
                  <a:pt x="627" y="171"/>
                </a:lnTo>
                <a:lnTo>
                  <a:pt x="586" y="147"/>
                </a:lnTo>
                <a:lnTo>
                  <a:pt x="611" y="90"/>
                </a:lnTo>
                <a:lnTo>
                  <a:pt x="578" y="58"/>
                </a:lnTo>
                <a:lnTo>
                  <a:pt x="424" y="49"/>
                </a:lnTo>
                <a:lnTo>
                  <a:pt x="39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1"/>
          <p:cNvSpPr/>
          <p:nvPr/>
        </p:nvSpPr>
        <p:spPr>
          <a:xfrm>
            <a:off x="6990411" y="2537919"/>
            <a:ext cx="4190" cy="27341"/>
          </a:xfrm>
          <a:custGeom>
            <a:avLst/>
            <a:gdLst/>
            <a:ahLst/>
            <a:cxnLst/>
            <a:rect l="l" t="t" r="r" b="b"/>
            <a:pathLst>
              <a:path w="147" h="968" extrusionOk="0">
                <a:moveTo>
                  <a:pt x="146" y="935"/>
                </a:moveTo>
                <a:lnTo>
                  <a:pt x="146" y="935"/>
                </a:lnTo>
                <a:lnTo>
                  <a:pt x="146" y="935"/>
                </a:lnTo>
                <a:close/>
                <a:moveTo>
                  <a:pt x="0" y="0"/>
                </a:moveTo>
                <a:lnTo>
                  <a:pt x="0" y="49"/>
                </a:lnTo>
                <a:lnTo>
                  <a:pt x="130" y="968"/>
                </a:lnTo>
                <a:lnTo>
                  <a:pt x="138" y="919"/>
                </a:lnTo>
                <a:lnTo>
                  <a:pt x="146" y="935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1"/>
          <p:cNvSpPr/>
          <p:nvPr/>
        </p:nvSpPr>
        <p:spPr>
          <a:xfrm>
            <a:off x="7001983" y="2533089"/>
            <a:ext cx="6526" cy="28273"/>
          </a:xfrm>
          <a:custGeom>
            <a:avLst/>
            <a:gdLst/>
            <a:ahLst/>
            <a:cxnLst/>
            <a:rect l="l" t="t" r="r" b="b"/>
            <a:pathLst>
              <a:path w="229" h="1001" extrusionOk="0">
                <a:moveTo>
                  <a:pt x="1" y="1"/>
                </a:moveTo>
                <a:lnTo>
                  <a:pt x="139" y="919"/>
                </a:lnTo>
                <a:lnTo>
                  <a:pt x="224" y="974"/>
                </a:lnTo>
                <a:lnTo>
                  <a:pt x="90" y="66"/>
                </a:lnTo>
                <a:lnTo>
                  <a:pt x="1" y="1"/>
                </a:lnTo>
                <a:close/>
                <a:moveTo>
                  <a:pt x="224" y="974"/>
                </a:moveTo>
                <a:lnTo>
                  <a:pt x="228" y="1001"/>
                </a:lnTo>
                <a:lnTo>
                  <a:pt x="228" y="976"/>
                </a:lnTo>
                <a:lnTo>
                  <a:pt x="224" y="974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1"/>
          <p:cNvSpPr/>
          <p:nvPr/>
        </p:nvSpPr>
        <p:spPr>
          <a:xfrm>
            <a:off x="6998733" y="2531479"/>
            <a:ext cx="8379" cy="26663"/>
          </a:xfrm>
          <a:custGeom>
            <a:avLst/>
            <a:gdLst/>
            <a:ahLst/>
            <a:cxnLst/>
            <a:rect l="l" t="t" r="r" b="b"/>
            <a:pathLst>
              <a:path w="294" h="944" extrusionOk="0">
                <a:moveTo>
                  <a:pt x="1" y="1"/>
                </a:moveTo>
                <a:lnTo>
                  <a:pt x="139" y="919"/>
                </a:lnTo>
                <a:lnTo>
                  <a:pt x="285" y="928"/>
                </a:lnTo>
                <a:lnTo>
                  <a:pt x="293" y="944"/>
                </a:lnTo>
                <a:lnTo>
                  <a:pt x="147" y="9"/>
                </a:lnTo>
                <a:lnTo>
                  <a:pt x="1" y="1"/>
                </a:lnTo>
                <a:close/>
                <a:moveTo>
                  <a:pt x="293" y="944"/>
                </a:moveTo>
                <a:lnTo>
                  <a:pt x="293" y="944"/>
                </a:lnTo>
                <a:lnTo>
                  <a:pt x="293" y="944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1"/>
          <p:cNvSpPr/>
          <p:nvPr/>
        </p:nvSpPr>
        <p:spPr>
          <a:xfrm>
            <a:off x="6998049" y="2529869"/>
            <a:ext cx="4902" cy="27821"/>
          </a:xfrm>
          <a:custGeom>
            <a:avLst/>
            <a:gdLst/>
            <a:ahLst/>
            <a:cxnLst/>
            <a:rect l="l" t="t" r="r" b="b"/>
            <a:pathLst>
              <a:path w="172" h="985" extrusionOk="0">
                <a:moveTo>
                  <a:pt x="0" y="1"/>
                </a:moveTo>
                <a:lnTo>
                  <a:pt x="139" y="919"/>
                </a:lnTo>
                <a:lnTo>
                  <a:pt x="163" y="960"/>
                </a:lnTo>
                <a:lnTo>
                  <a:pt x="171" y="985"/>
                </a:lnTo>
                <a:lnTo>
                  <a:pt x="25" y="50"/>
                </a:lnTo>
                <a:lnTo>
                  <a:pt x="0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1"/>
          <p:cNvSpPr/>
          <p:nvPr/>
        </p:nvSpPr>
        <p:spPr>
          <a:xfrm>
            <a:off x="6994344" y="2530095"/>
            <a:ext cx="8123" cy="27369"/>
          </a:xfrm>
          <a:custGeom>
            <a:avLst/>
            <a:gdLst/>
            <a:ahLst/>
            <a:cxnLst/>
            <a:rect l="l" t="t" r="r" b="b"/>
            <a:pathLst>
              <a:path w="285" h="969" extrusionOk="0">
                <a:moveTo>
                  <a:pt x="285" y="936"/>
                </a:moveTo>
                <a:lnTo>
                  <a:pt x="285" y="936"/>
                </a:lnTo>
                <a:lnTo>
                  <a:pt x="285" y="936"/>
                </a:lnTo>
                <a:close/>
                <a:moveTo>
                  <a:pt x="139" y="1"/>
                </a:moveTo>
                <a:lnTo>
                  <a:pt x="0" y="58"/>
                </a:lnTo>
                <a:lnTo>
                  <a:pt x="139" y="968"/>
                </a:lnTo>
                <a:lnTo>
                  <a:pt x="277" y="920"/>
                </a:lnTo>
                <a:lnTo>
                  <a:pt x="285" y="936"/>
                </a:lnTo>
                <a:lnTo>
                  <a:pt x="139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1"/>
          <p:cNvSpPr/>
          <p:nvPr/>
        </p:nvSpPr>
        <p:spPr>
          <a:xfrm>
            <a:off x="6991323" y="2530575"/>
            <a:ext cx="6299" cy="27115"/>
          </a:xfrm>
          <a:custGeom>
            <a:avLst/>
            <a:gdLst/>
            <a:ahLst/>
            <a:cxnLst/>
            <a:rect l="l" t="t" r="r" b="b"/>
            <a:pathLst>
              <a:path w="221" h="960" extrusionOk="0">
                <a:moveTo>
                  <a:pt x="1" y="0"/>
                </a:moveTo>
                <a:lnTo>
                  <a:pt x="139" y="919"/>
                </a:lnTo>
                <a:lnTo>
                  <a:pt x="216" y="934"/>
                </a:lnTo>
                <a:lnTo>
                  <a:pt x="216" y="934"/>
                </a:lnTo>
                <a:lnTo>
                  <a:pt x="82" y="25"/>
                </a:lnTo>
                <a:lnTo>
                  <a:pt x="1" y="0"/>
                </a:lnTo>
                <a:close/>
                <a:moveTo>
                  <a:pt x="216" y="934"/>
                </a:moveTo>
                <a:lnTo>
                  <a:pt x="220" y="960"/>
                </a:lnTo>
                <a:lnTo>
                  <a:pt x="220" y="935"/>
                </a:lnTo>
                <a:lnTo>
                  <a:pt x="216" y="934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1"/>
          <p:cNvSpPr/>
          <p:nvPr/>
        </p:nvSpPr>
        <p:spPr>
          <a:xfrm>
            <a:off x="6986450" y="2536309"/>
            <a:ext cx="6071" cy="27115"/>
          </a:xfrm>
          <a:custGeom>
            <a:avLst/>
            <a:gdLst/>
            <a:ahLst/>
            <a:cxnLst/>
            <a:rect l="l" t="t" r="r" b="b"/>
            <a:pathLst>
              <a:path w="213" h="960" extrusionOk="0">
                <a:moveTo>
                  <a:pt x="66" y="0"/>
                </a:moveTo>
                <a:lnTo>
                  <a:pt x="1" y="49"/>
                </a:lnTo>
                <a:lnTo>
                  <a:pt x="139" y="960"/>
                </a:lnTo>
                <a:lnTo>
                  <a:pt x="204" y="919"/>
                </a:lnTo>
                <a:lnTo>
                  <a:pt x="212" y="935"/>
                </a:lnTo>
                <a:lnTo>
                  <a:pt x="66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1"/>
          <p:cNvSpPr/>
          <p:nvPr/>
        </p:nvSpPr>
        <p:spPr>
          <a:xfrm>
            <a:off x="6990183" y="2530575"/>
            <a:ext cx="6042" cy="28499"/>
          </a:xfrm>
          <a:custGeom>
            <a:avLst/>
            <a:gdLst/>
            <a:ahLst/>
            <a:cxnLst/>
            <a:rect l="l" t="t" r="r" b="b"/>
            <a:pathLst>
              <a:path w="212" h="1009" extrusionOk="0">
                <a:moveTo>
                  <a:pt x="211" y="935"/>
                </a:moveTo>
                <a:lnTo>
                  <a:pt x="211" y="935"/>
                </a:lnTo>
                <a:lnTo>
                  <a:pt x="211" y="935"/>
                </a:lnTo>
                <a:close/>
                <a:moveTo>
                  <a:pt x="65" y="0"/>
                </a:moveTo>
                <a:lnTo>
                  <a:pt x="0" y="90"/>
                </a:lnTo>
                <a:lnTo>
                  <a:pt x="138" y="1008"/>
                </a:lnTo>
                <a:lnTo>
                  <a:pt x="203" y="919"/>
                </a:lnTo>
                <a:lnTo>
                  <a:pt x="211" y="935"/>
                </a:lnTo>
                <a:lnTo>
                  <a:pt x="65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1"/>
          <p:cNvSpPr/>
          <p:nvPr/>
        </p:nvSpPr>
        <p:spPr>
          <a:xfrm>
            <a:off x="6986707" y="2533315"/>
            <a:ext cx="6726" cy="26211"/>
          </a:xfrm>
          <a:custGeom>
            <a:avLst/>
            <a:gdLst/>
            <a:ahLst/>
            <a:cxnLst/>
            <a:rect l="l" t="t" r="r" b="b"/>
            <a:pathLst>
              <a:path w="236" h="928" extrusionOk="0">
                <a:moveTo>
                  <a:pt x="98" y="1"/>
                </a:moveTo>
                <a:lnTo>
                  <a:pt x="0" y="17"/>
                </a:lnTo>
                <a:lnTo>
                  <a:pt x="138" y="928"/>
                </a:lnTo>
                <a:lnTo>
                  <a:pt x="233" y="912"/>
                </a:lnTo>
                <a:lnTo>
                  <a:pt x="233" y="912"/>
                </a:lnTo>
                <a:lnTo>
                  <a:pt x="98" y="1"/>
                </a:lnTo>
                <a:close/>
                <a:moveTo>
                  <a:pt x="236" y="911"/>
                </a:moveTo>
                <a:lnTo>
                  <a:pt x="233" y="912"/>
                </a:lnTo>
                <a:lnTo>
                  <a:pt x="233" y="912"/>
                </a:lnTo>
                <a:lnTo>
                  <a:pt x="236" y="928"/>
                </a:lnTo>
                <a:lnTo>
                  <a:pt x="236" y="91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1"/>
          <p:cNvSpPr/>
          <p:nvPr/>
        </p:nvSpPr>
        <p:spPr>
          <a:xfrm>
            <a:off x="6990868" y="2556052"/>
            <a:ext cx="18098" cy="10366"/>
          </a:xfrm>
          <a:custGeom>
            <a:avLst/>
            <a:gdLst/>
            <a:ahLst/>
            <a:cxnLst/>
            <a:rect l="l" t="t" r="r" b="b"/>
            <a:pathLst>
              <a:path w="635" h="367" extrusionOk="0">
                <a:moveTo>
                  <a:pt x="399" y="1"/>
                </a:moveTo>
                <a:lnTo>
                  <a:pt x="261" y="49"/>
                </a:lnTo>
                <a:lnTo>
                  <a:pt x="179" y="33"/>
                </a:lnTo>
                <a:lnTo>
                  <a:pt x="114" y="114"/>
                </a:lnTo>
                <a:lnTo>
                  <a:pt x="25" y="131"/>
                </a:lnTo>
                <a:lnTo>
                  <a:pt x="65" y="212"/>
                </a:lnTo>
                <a:lnTo>
                  <a:pt x="0" y="261"/>
                </a:lnTo>
                <a:lnTo>
                  <a:pt x="130" y="293"/>
                </a:lnTo>
                <a:lnTo>
                  <a:pt x="130" y="350"/>
                </a:lnTo>
                <a:lnTo>
                  <a:pt x="285" y="326"/>
                </a:lnTo>
                <a:lnTo>
                  <a:pt x="342" y="366"/>
                </a:lnTo>
                <a:lnTo>
                  <a:pt x="448" y="293"/>
                </a:lnTo>
                <a:lnTo>
                  <a:pt x="537" y="293"/>
                </a:lnTo>
                <a:lnTo>
                  <a:pt x="553" y="204"/>
                </a:lnTo>
                <a:lnTo>
                  <a:pt x="635" y="171"/>
                </a:lnTo>
                <a:lnTo>
                  <a:pt x="545" y="114"/>
                </a:lnTo>
                <a:lnTo>
                  <a:pt x="504" y="98"/>
                </a:lnTo>
                <a:lnTo>
                  <a:pt x="578" y="58"/>
                </a:lnTo>
                <a:lnTo>
                  <a:pt x="431" y="49"/>
                </a:lnTo>
                <a:lnTo>
                  <a:pt x="399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1"/>
          <p:cNvSpPr/>
          <p:nvPr/>
        </p:nvSpPr>
        <p:spPr>
          <a:xfrm>
            <a:off x="4479818" y="2812771"/>
            <a:ext cx="51243" cy="47791"/>
          </a:xfrm>
          <a:custGeom>
            <a:avLst/>
            <a:gdLst/>
            <a:ahLst/>
            <a:cxnLst/>
            <a:rect l="l" t="t" r="r" b="b"/>
            <a:pathLst>
              <a:path w="1798" h="1692" extrusionOk="0">
                <a:moveTo>
                  <a:pt x="1285" y="228"/>
                </a:moveTo>
                <a:cubicBezTo>
                  <a:pt x="870" y="0"/>
                  <a:pt x="0" y="1049"/>
                  <a:pt x="675" y="1455"/>
                </a:cubicBezTo>
                <a:cubicBezTo>
                  <a:pt x="1074" y="1691"/>
                  <a:pt x="1553" y="1439"/>
                  <a:pt x="1667" y="1049"/>
                </a:cubicBezTo>
                <a:cubicBezTo>
                  <a:pt x="1797" y="610"/>
                  <a:pt x="1407" y="423"/>
                  <a:pt x="1147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1"/>
          <p:cNvSpPr/>
          <p:nvPr/>
        </p:nvSpPr>
        <p:spPr>
          <a:xfrm>
            <a:off x="4456419" y="2869261"/>
            <a:ext cx="83904" cy="46858"/>
          </a:xfrm>
          <a:custGeom>
            <a:avLst/>
            <a:gdLst/>
            <a:ahLst/>
            <a:cxnLst/>
            <a:rect l="l" t="t" r="r" b="b"/>
            <a:pathLst>
              <a:path w="2944" h="1659" extrusionOk="0">
                <a:moveTo>
                  <a:pt x="2553" y="472"/>
                </a:moveTo>
                <a:lnTo>
                  <a:pt x="2610" y="504"/>
                </a:lnTo>
                <a:cubicBezTo>
                  <a:pt x="2594" y="480"/>
                  <a:pt x="2577" y="447"/>
                  <a:pt x="2569" y="415"/>
                </a:cubicBezTo>
                <a:cubicBezTo>
                  <a:pt x="2553" y="398"/>
                  <a:pt x="2537" y="374"/>
                  <a:pt x="2521" y="350"/>
                </a:cubicBezTo>
                <a:cubicBezTo>
                  <a:pt x="2521" y="350"/>
                  <a:pt x="2521" y="342"/>
                  <a:pt x="2521" y="342"/>
                </a:cubicBezTo>
                <a:cubicBezTo>
                  <a:pt x="2155" y="130"/>
                  <a:pt x="1586" y="24"/>
                  <a:pt x="1244" y="16"/>
                </a:cubicBezTo>
                <a:cubicBezTo>
                  <a:pt x="732" y="0"/>
                  <a:pt x="0" y="366"/>
                  <a:pt x="374" y="789"/>
                </a:cubicBezTo>
                <a:cubicBezTo>
                  <a:pt x="700" y="1154"/>
                  <a:pt x="1065" y="1455"/>
                  <a:pt x="1594" y="1569"/>
                </a:cubicBezTo>
                <a:cubicBezTo>
                  <a:pt x="2041" y="1659"/>
                  <a:pt x="2399" y="1545"/>
                  <a:pt x="2691" y="1244"/>
                </a:cubicBezTo>
                <a:cubicBezTo>
                  <a:pt x="2943" y="984"/>
                  <a:pt x="2854" y="943"/>
                  <a:pt x="2667" y="691"/>
                </a:cubicBezTo>
                <a:cubicBezTo>
                  <a:pt x="2610" y="626"/>
                  <a:pt x="2577" y="545"/>
                  <a:pt x="2545" y="47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1"/>
          <p:cNvSpPr/>
          <p:nvPr/>
        </p:nvSpPr>
        <p:spPr>
          <a:xfrm>
            <a:off x="4433249" y="2810003"/>
            <a:ext cx="57485" cy="26211"/>
          </a:xfrm>
          <a:custGeom>
            <a:avLst/>
            <a:gdLst/>
            <a:ahLst/>
            <a:cxnLst/>
            <a:rect l="l" t="t" r="r" b="b"/>
            <a:pathLst>
              <a:path w="2017" h="928" extrusionOk="0">
                <a:moveTo>
                  <a:pt x="1626" y="293"/>
                </a:moveTo>
                <a:cubicBezTo>
                  <a:pt x="1309" y="1"/>
                  <a:pt x="0" y="326"/>
                  <a:pt x="521" y="724"/>
                </a:cubicBezTo>
                <a:cubicBezTo>
                  <a:pt x="781" y="927"/>
                  <a:pt x="1130" y="822"/>
                  <a:pt x="1391" y="692"/>
                </a:cubicBezTo>
                <a:cubicBezTo>
                  <a:pt x="1569" y="602"/>
                  <a:pt x="2017" y="326"/>
                  <a:pt x="1626" y="19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1"/>
          <p:cNvSpPr/>
          <p:nvPr/>
        </p:nvSpPr>
        <p:spPr>
          <a:xfrm>
            <a:off x="4484463" y="2925045"/>
            <a:ext cx="17613" cy="22765"/>
          </a:xfrm>
          <a:custGeom>
            <a:avLst/>
            <a:gdLst/>
            <a:ahLst/>
            <a:cxnLst/>
            <a:rect l="l" t="t" r="r" b="b"/>
            <a:pathLst>
              <a:path w="618" h="806" extrusionOk="0">
                <a:moveTo>
                  <a:pt x="179" y="196"/>
                </a:moveTo>
                <a:cubicBezTo>
                  <a:pt x="8" y="318"/>
                  <a:pt x="65" y="561"/>
                  <a:pt x="24" y="748"/>
                </a:cubicBezTo>
                <a:cubicBezTo>
                  <a:pt x="236" y="805"/>
                  <a:pt x="618" y="505"/>
                  <a:pt x="569" y="285"/>
                </a:cubicBezTo>
                <a:cubicBezTo>
                  <a:pt x="553" y="236"/>
                  <a:pt x="398" y="106"/>
                  <a:pt x="358" y="90"/>
                </a:cubicBezTo>
                <a:cubicBezTo>
                  <a:pt x="122" y="1"/>
                  <a:pt x="155" y="244"/>
                  <a:pt x="0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1"/>
          <p:cNvSpPr/>
          <p:nvPr/>
        </p:nvSpPr>
        <p:spPr>
          <a:xfrm>
            <a:off x="4490021" y="2758795"/>
            <a:ext cx="39188" cy="50107"/>
          </a:xfrm>
          <a:custGeom>
            <a:avLst/>
            <a:gdLst/>
            <a:ahLst/>
            <a:cxnLst/>
            <a:rect l="l" t="t" r="r" b="b"/>
            <a:pathLst>
              <a:path w="1375" h="1774" extrusionOk="0">
                <a:moveTo>
                  <a:pt x="98" y="253"/>
                </a:moveTo>
                <a:cubicBezTo>
                  <a:pt x="374" y="521"/>
                  <a:pt x="342" y="1017"/>
                  <a:pt x="642" y="1302"/>
                </a:cubicBezTo>
                <a:cubicBezTo>
                  <a:pt x="813" y="1464"/>
                  <a:pt x="1309" y="1773"/>
                  <a:pt x="1350" y="1310"/>
                </a:cubicBezTo>
                <a:cubicBezTo>
                  <a:pt x="1374" y="1090"/>
                  <a:pt x="846" y="497"/>
                  <a:pt x="716" y="326"/>
                </a:cubicBezTo>
                <a:cubicBezTo>
                  <a:pt x="488" y="42"/>
                  <a:pt x="374" y="1"/>
                  <a:pt x="0" y="58"/>
                </a:cubicBezTo>
                <a:cubicBezTo>
                  <a:pt x="25" y="310"/>
                  <a:pt x="325" y="472"/>
                  <a:pt x="504" y="62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1"/>
          <p:cNvSpPr/>
          <p:nvPr/>
        </p:nvSpPr>
        <p:spPr>
          <a:xfrm>
            <a:off x="4507862" y="3088979"/>
            <a:ext cx="32689" cy="28047"/>
          </a:xfrm>
          <a:custGeom>
            <a:avLst/>
            <a:gdLst/>
            <a:ahLst/>
            <a:cxnLst/>
            <a:rect l="l" t="t" r="r" b="b"/>
            <a:pathLst>
              <a:path w="1147" h="993" extrusionOk="0">
                <a:moveTo>
                  <a:pt x="0" y="164"/>
                </a:moveTo>
                <a:cubicBezTo>
                  <a:pt x="0" y="172"/>
                  <a:pt x="0" y="188"/>
                  <a:pt x="0" y="204"/>
                </a:cubicBezTo>
                <a:cubicBezTo>
                  <a:pt x="0" y="229"/>
                  <a:pt x="8" y="253"/>
                  <a:pt x="16" y="269"/>
                </a:cubicBezTo>
                <a:cubicBezTo>
                  <a:pt x="25" y="318"/>
                  <a:pt x="33" y="359"/>
                  <a:pt x="41" y="407"/>
                </a:cubicBezTo>
                <a:lnTo>
                  <a:pt x="49" y="391"/>
                </a:lnTo>
                <a:cubicBezTo>
                  <a:pt x="236" y="578"/>
                  <a:pt x="350" y="846"/>
                  <a:pt x="602" y="928"/>
                </a:cubicBezTo>
                <a:cubicBezTo>
                  <a:pt x="789" y="993"/>
                  <a:pt x="1146" y="928"/>
                  <a:pt x="1090" y="676"/>
                </a:cubicBezTo>
                <a:cubicBezTo>
                  <a:pt x="1016" y="375"/>
                  <a:pt x="285" y="1"/>
                  <a:pt x="0" y="58"/>
                </a:cubicBezTo>
                <a:cubicBezTo>
                  <a:pt x="8" y="90"/>
                  <a:pt x="0" y="123"/>
                  <a:pt x="0" y="155"/>
                </a:cubicBezTo>
                <a:lnTo>
                  <a:pt x="0" y="164"/>
                </a:lnTo>
                <a:lnTo>
                  <a:pt x="0" y="164"/>
                </a:ln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1"/>
          <p:cNvSpPr/>
          <p:nvPr/>
        </p:nvSpPr>
        <p:spPr>
          <a:xfrm>
            <a:off x="4462918" y="3101859"/>
            <a:ext cx="66747" cy="47536"/>
          </a:xfrm>
          <a:custGeom>
            <a:avLst/>
            <a:gdLst/>
            <a:ahLst/>
            <a:cxnLst/>
            <a:rect l="l" t="t" r="r" b="b"/>
            <a:pathLst>
              <a:path w="2342" h="1683" extrusionOk="0">
                <a:moveTo>
                  <a:pt x="423" y="968"/>
                </a:moveTo>
                <a:cubicBezTo>
                  <a:pt x="650" y="1252"/>
                  <a:pt x="1667" y="1683"/>
                  <a:pt x="2016" y="1390"/>
                </a:cubicBezTo>
                <a:cubicBezTo>
                  <a:pt x="2341" y="1114"/>
                  <a:pt x="1602" y="455"/>
                  <a:pt x="1325" y="342"/>
                </a:cubicBezTo>
                <a:cubicBezTo>
                  <a:pt x="1073" y="228"/>
                  <a:pt x="0" y="0"/>
                  <a:pt x="276" y="504"/>
                </a:cubicBezTo>
                <a:cubicBezTo>
                  <a:pt x="317" y="577"/>
                  <a:pt x="423" y="642"/>
                  <a:pt x="447" y="716"/>
                </a:cubicBezTo>
                <a:cubicBezTo>
                  <a:pt x="480" y="797"/>
                  <a:pt x="447" y="894"/>
                  <a:pt x="480" y="968"/>
                </a:cubicBezTo>
                <a:cubicBezTo>
                  <a:pt x="569" y="1187"/>
                  <a:pt x="821" y="1244"/>
                  <a:pt x="1057" y="122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1"/>
          <p:cNvSpPr/>
          <p:nvPr/>
        </p:nvSpPr>
        <p:spPr>
          <a:xfrm>
            <a:off x="3936979" y="3019185"/>
            <a:ext cx="666586" cy="487226"/>
          </a:xfrm>
          <a:custGeom>
            <a:avLst/>
            <a:gdLst/>
            <a:ahLst/>
            <a:cxnLst/>
            <a:rect l="l" t="t" r="r" b="b"/>
            <a:pathLst>
              <a:path w="23389" h="17250" extrusionOk="0">
                <a:moveTo>
                  <a:pt x="19958" y="1"/>
                </a:moveTo>
                <a:lnTo>
                  <a:pt x="4162" y="147"/>
                </a:lnTo>
                <a:cubicBezTo>
                  <a:pt x="4162" y="147"/>
                  <a:pt x="1569" y="830"/>
                  <a:pt x="984" y="3090"/>
                </a:cubicBezTo>
                <a:cubicBezTo>
                  <a:pt x="399" y="5358"/>
                  <a:pt x="0" y="6642"/>
                  <a:pt x="1155" y="10097"/>
                </a:cubicBezTo>
                <a:cubicBezTo>
                  <a:pt x="2309" y="13552"/>
                  <a:pt x="5967" y="16739"/>
                  <a:pt x="11081" y="17211"/>
                </a:cubicBezTo>
                <a:cubicBezTo>
                  <a:pt x="11367" y="17237"/>
                  <a:pt x="11654" y="17250"/>
                  <a:pt x="11940" y="17250"/>
                </a:cubicBezTo>
                <a:cubicBezTo>
                  <a:pt x="16234" y="17250"/>
                  <a:pt x="20349" y="14389"/>
                  <a:pt x="21576" y="12178"/>
                </a:cubicBezTo>
                <a:cubicBezTo>
                  <a:pt x="21730" y="11926"/>
                  <a:pt x="22283" y="10886"/>
                  <a:pt x="22511" y="10455"/>
                </a:cubicBezTo>
                <a:cubicBezTo>
                  <a:pt x="22535" y="10423"/>
                  <a:pt x="22576" y="10357"/>
                  <a:pt x="22608" y="10268"/>
                </a:cubicBezTo>
                <a:cubicBezTo>
                  <a:pt x="22893" y="9553"/>
                  <a:pt x="23389" y="7195"/>
                  <a:pt x="23242" y="6171"/>
                </a:cubicBezTo>
                <a:cubicBezTo>
                  <a:pt x="23072" y="4984"/>
                  <a:pt x="23340" y="814"/>
                  <a:pt x="19958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1"/>
          <p:cNvSpPr/>
          <p:nvPr/>
        </p:nvSpPr>
        <p:spPr>
          <a:xfrm>
            <a:off x="3941368" y="2537919"/>
            <a:ext cx="667071" cy="487029"/>
          </a:xfrm>
          <a:custGeom>
            <a:avLst/>
            <a:gdLst/>
            <a:ahLst/>
            <a:cxnLst/>
            <a:rect l="l" t="t" r="r" b="b"/>
            <a:pathLst>
              <a:path w="23406" h="17243" extrusionOk="0">
                <a:moveTo>
                  <a:pt x="11444" y="1"/>
                </a:moveTo>
                <a:cubicBezTo>
                  <a:pt x="6983" y="1"/>
                  <a:pt x="2714" y="3096"/>
                  <a:pt x="1692" y="5325"/>
                </a:cubicBezTo>
                <a:cubicBezTo>
                  <a:pt x="1545" y="5602"/>
                  <a:pt x="952" y="6658"/>
                  <a:pt x="854" y="6837"/>
                </a:cubicBezTo>
                <a:cubicBezTo>
                  <a:pt x="854" y="6837"/>
                  <a:pt x="854" y="6845"/>
                  <a:pt x="846" y="6853"/>
                </a:cubicBezTo>
                <a:cubicBezTo>
                  <a:pt x="846" y="6853"/>
                  <a:pt x="838" y="6862"/>
                  <a:pt x="838" y="6862"/>
                </a:cubicBezTo>
                <a:lnTo>
                  <a:pt x="846" y="6862"/>
                </a:lnTo>
                <a:cubicBezTo>
                  <a:pt x="570" y="7374"/>
                  <a:pt x="1" y="9983"/>
                  <a:pt x="155" y="11081"/>
                </a:cubicBezTo>
                <a:cubicBezTo>
                  <a:pt x="326" y="12268"/>
                  <a:pt x="58" y="16430"/>
                  <a:pt x="3439" y="17243"/>
                </a:cubicBezTo>
                <a:lnTo>
                  <a:pt x="19235" y="17097"/>
                </a:lnTo>
                <a:cubicBezTo>
                  <a:pt x="19235" y="17097"/>
                  <a:pt x="21828" y="16414"/>
                  <a:pt x="22414" y="14154"/>
                </a:cubicBezTo>
                <a:cubicBezTo>
                  <a:pt x="22999" y="11894"/>
                  <a:pt x="23405" y="10609"/>
                  <a:pt x="22259" y="7154"/>
                </a:cubicBezTo>
                <a:lnTo>
                  <a:pt x="22243" y="7154"/>
                </a:lnTo>
                <a:cubicBezTo>
                  <a:pt x="21088" y="3699"/>
                  <a:pt x="17430" y="513"/>
                  <a:pt x="12317" y="41"/>
                </a:cubicBezTo>
                <a:cubicBezTo>
                  <a:pt x="12026" y="14"/>
                  <a:pt x="11735" y="1"/>
                  <a:pt x="11444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1"/>
          <p:cNvSpPr/>
          <p:nvPr/>
        </p:nvSpPr>
        <p:spPr>
          <a:xfrm>
            <a:off x="4415864" y="2736764"/>
            <a:ext cx="76950" cy="74200"/>
          </a:xfrm>
          <a:custGeom>
            <a:avLst/>
            <a:gdLst/>
            <a:ahLst/>
            <a:cxnLst/>
            <a:rect l="l" t="t" r="r" b="b"/>
            <a:pathLst>
              <a:path w="2700" h="2627" extrusionOk="0">
                <a:moveTo>
                  <a:pt x="440" y="147"/>
                </a:moveTo>
                <a:cubicBezTo>
                  <a:pt x="952" y="374"/>
                  <a:pt x="1814" y="261"/>
                  <a:pt x="2236" y="643"/>
                </a:cubicBezTo>
                <a:cubicBezTo>
                  <a:pt x="2423" y="813"/>
                  <a:pt x="2602" y="1269"/>
                  <a:pt x="2643" y="1521"/>
                </a:cubicBezTo>
                <a:cubicBezTo>
                  <a:pt x="2692" y="1805"/>
                  <a:pt x="2700" y="2269"/>
                  <a:pt x="2431" y="2439"/>
                </a:cubicBezTo>
                <a:cubicBezTo>
                  <a:pt x="2131" y="2626"/>
                  <a:pt x="1740" y="2334"/>
                  <a:pt x="1488" y="2106"/>
                </a:cubicBezTo>
                <a:cubicBezTo>
                  <a:pt x="1147" y="1805"/>
                  <a:pt x="789" y="1464"/>
                  <a:pt x="472" y="1155"/>
                </a:cubicBezTo>
                <a:cubicBezTo>
                  <a:pt x="1" y="691"/>
                  <a:pt x="212" y="0"/>
                  <a:pt x="879" y="27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1"/>
          <p:cNvSpPr/>
          <p:nvPr/>
        </p:nvSpPr>
        <p:spPr>
          <a:xfrm>
            <a:off x="4422590" y="3052486"/>
            <a:ext cx="68143" cy="31013"/>
          </a:xfrm>
          <a:custGeom>
            <a:avLst/>
            <a:gdLst/>
            <a:ahLst/>
            <a:cxnLst/>
            <a:rect l="l" t="t" r="r" b="b"/>
            <a:pathLst>
              <a:path w="2391" h="1098" extrusionOk="0">
                <a:moveTo>
                  <a:pt x="757" y="805"/>
                </a:moveTo>
                <a:cubicBezTo>
                  <a:pt x="1065" y="1098"/>
                  <a:pt x="1480" y="1025"/>
                  <a:pt x="1870" y="1041"/>
                </a:cubicBezTo>
                <a:cubicBezTo>
                  <a:pt x="2326" y="1057"/>
                  <a:pt x="2391" y="927"/>
                  <a:pt x="1935" y="740"/>
                </a:cubicBezTo>
                <a:cubicBezTo>
                  <a:pt x="1602" y="602"/>
                  <a:pt x="326" y="0"/>
                  <a:pt x="1" y="334"/>
                </a:cubicBezTo>
                <a:cubicBezTo>
                  <a:pt x="277" y="691"/>
                  <a:pt x="643" y="773"/>
                  <a:pt x="1025" y="94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1"/>
          <p:cNvSpPr/>
          <p:nvPr/>
        </p:nvSpPr>
        <p:spPr>
          <a:xfrm>
            <a:off x="3936979" y="3019185"/>
            <a:ext cx="666586" cy="498072"/>
          </a:xfrm>
          <a:custGeom>
            <a:avLst/>
            <a:gdLst/>
            <a:ahLst/>
            <a:cxnLst/>
            <a:rect l="l" t="t" r="r" b="b"/>
            <a:pathLst>
              <a:path w="23389" h="17634" extrusionOk="0">
                <a:moveTo>
                  <a:pt x="22608" y="10268"/>
                </a:moveTo>
                <a:lnTo>
                  <a:pt x="22608" y="10268"/>
                </a:lnTo>
                <a:cubicBezTo>
                  <a:pt x="22893" y="9553"/>
                  <a:pt x="23389" y="7195"/>
                  <a:pt x="23242" y="6171"/>
                </a:cubicBezTo>
                <a:cubicBezTo>
                  <a:pt x="23072" y="4984"/>
                  <a:pt x="23340" y="814"/>
                  <a:pt x="19958" y="1"/>
                </a:cubicBezTo>
                <a:lnTo>
                  <a:pt x="4162" y="147"/>
                </a:lnTo>
                <a:cubicBezTo>
                  <a:pt x="4162" y="147"/>
                  <a:pt x="1569" y="830"/>
                  <a:pt x="984" y="3090"/>
                </a:cubicBezTo>
                <a:cubicBezTo>
                  <a:pt x="399" y="5358"/>
                  <a:pt x="0" y="6642"/>
                  <a:pt x="1155" y="10097"/>
                </a:cubicBezTo>
                <a:cubicBezTo>
                  <a:pt x="2309" y="13552"/>
                  <a:pt x="5967" y="16739"/>
                  <a:pt x="11081" y="17211"/>
                </a:cubicBezTo>
                <a:cubicBezTo>
                  <a:pt x="15674" y="17633"/>
                  <a:pt x="20267" y="14536"/>
                  <a:pt x="21576" y="12178"/>
                </a:cubicBezTo>
                <a:cubicBezTo>
                  <a:pt x="21576" y="12178"/>
                  <a:pt x="21576" y="12178"/>
                  <a:pt x="21576" y="12178"/>
                </a:cubicBezTo>
                <a:cubicBezTo>
                  <a:pt x="21730" y="11926"/>
                  <a:pt x="22283" y="10886"/>
                  <a:pt x="22511" y="10455"/>
                </a:cubicBezTo>
                <a:cubicBezTo>
                  <a:pt x="22535" y="10423"/>
                  <a:pt x="22576" y="10357"/>
                  <a:pt x="22608" y="10268"/>
                </a:cubicBezTo>
                <a:cubicBezTo>
                  <a:pt x="22600" y="10268"/>
                  <a:pt x="22600" y="10268"/>
                  <a:pt x="22600" y="10268"/>
                </a:cubicBezTo>
                <a:lnTo>
                  <a:pt x="22608" y="10268"/>
                </a:ln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1"/>
          <p:cNvSpPr/>
          <p:nvPr/>
        </p:nvSpPr>
        <p:spPr>
          <a:xfrm>
            <a:off x="3941368" y="2526423"/>
            <a:ext cx="667071" cy="498524"/>
          </a:xfrm>
          <a:custGeom>
            <a:avLst/>
            <a:gdLst/>
            <a:ahLst/>
            <a:cxnLst/>
            <a:rect l="l" t="t" r="r" b="b"/>
            <a:pathLst>
              <a:path w="23406" h="17650" extrusionOk="0">
                <a:moveTo>
                  <a:pt x="22243" y="7561"/>
                </a:moveTo>
                <a:cubicBezTo>
                  <a:pt x="21088" y="4106"/>
                  <a:pt x="17430" y="920"/>
                  <a:pt x="12317" y="448"/>
                </a:cubicBezTo>
                <a:cubicBezTo>
                  <a:pt x="7553" y="1"/>
                  <a:pt x="2781" y="3358"/>
                  <a:pt x="1692" y="5732"/>
                </a:cubicBezTo>
                <a:cubicBezTo>
                  <a:pt x="1545" y="6009"/>
                  <a:pt x="952" y="7065"/>
                  <a:pt x="854" y="7244"/>
                </a:cubicBezTo>
                <a:cubicBezTo>
                  <a:pt x="854" y="7244"/>
                  <a:pt x="846" y="7252"/>
                  <a:pt x="846" y="7260"/>
                </a:cubicBezTo>
                <a:cubicBezTo>
                  <a:pt x="846" y="7260"/>
                  <a:pt x="838" y="7269"/>
                  <a:pt x="838" y="7269"/>
                </a:cubicBezTo>
                <a:lnTo>
                  <a:pt x="846" y="7269"/>
                </a:lnTo>
                <a:cubicBezTo>
                  <a:pt x="570" y="7781"/>
                  <a:pt x="1" y="10390"/>
                  <a:pt x="155" y="11488"/>
                </a:cubicBezTo>
                <a:cubicBezTo>
                  <a:pt x="326" y="12675"/>
                  <a:pt x="58" y="16837"/>
                  <a:pt x="3439" y="17650"/>
                </a:cubicBezTo>
                <a:lnTo>
                  <a:pt x="19235" y="17504"/>
                </a:lnTo>
                <a:cubicBezTo>
                  <a:pt x="19235" y="17504"/>
                  <a:pt x="21828" y="16821"/>
                  <a:pt x="22414" y="14561"/>
                </a:cubicBezTo>
                <a:cubicBezTo>
                  <a:pt x="23015" y="12301"/>
                  <a:pt x="23405" y="11016"/>
                  <a:pt x="22259" y="756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1"/>
          <p:cNvSpPr/>
          <p:nvPr/>
        </p:nvSpPr>
        <p:spPr>
          <a:xfrm>
            <a:off x="4071128" y="2894060"/>
            <a:ext cx="66747" cy="47536"/>
          </a:xfrm>
          <a:custGeom>
            <a:avLst/>
            <a:gdLst/>
            <a:ahLst/>
            <a:cxnLst/>
            <a:rect l="l" t="t" r="r" b="b"/>
            <a:pathLst>
              <a:path w="2342" h="1683" extrusionOk="0">
                <a:moveTo>
                  <a:pt x="1919" y="715"/>
                </a:moveTo>
                <a:cubicBezTo>
                  <a:pt x="1691" y="431"/>
                  <a:pt x="675" y="0"/>
                  <a:pt x="325" y="293"/>
                </a:cubicBezTo>
                <a:cubicBezTo>
                  <a:pt x="0" y="569"/>
                  <a:pt x="740" y="1228"/>
                  <a:pt x="1016" y="1350"/>
                </a:cubicBezTo>
                <a:cubicBezTo>
                  <a:pt x="1268" y="1455"/>
                  <a:pt x="2341" y="1683"/>
                  <a:pt x="2065" y="1179"/>
                </a:cubicBezTo>
                <a:cubicBezTo>
                  <a:pt x="2024" y="1106"/>
                  <a:pt x="1927" y="1041"/>
                  <a:pt x="1894" y="967"/>
                </a:cubicBezTo>
                <a:cubicBezTo>
                  <a:pt x="1862" y="886"/>
                  <a:pt x="1894" y="789"/>
                  <a:pt x="1870" y="715"/>
                </a:cubicBezTo>
                <a:cubicBezTo>
                  <a:pt x="1781" y="504"/>
                  <a:pt x="1520" y="439"/>
                  <a:pt x="1285" y="45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1"/>
          <p:cNvSpPr/>
          <p:nvPr/>
        </p:nvSpPr>
        <p:spPr>
          <a:xfrm>
            <a:off x="4015752" y="2859149"/>
            <a:ext cx="56088" cy="50530"/>
          </a:xfrm>
          <a:custGeom>
            <a:avLst/>
            <a:gdLst/>
            <a:ahLst/>
            <a:cxnLst/>
            <a:rect l="l" t="t" r="r" b="b"/>
            <a:pathLst>
              <a:path w="1968" h="1789" extrusionOk="0">
                <a:moveTo>
                  <a:pt x="1537" y="1691"/>
                </a:moveTo>
                <a:cubicBezTo>
                  <a:pt x="1285" y="1789"/>
                  <a:pt x="984" y="1545"/>
                  <a:pt x="764" y="1431"/>
                </a:cubicBezTo>
                <a:cubicBezTo>
                  <a:pt x="439" y="1260"/>
                  <a:pt x="268" y="1082"/>
                  <a:pt x="138" y="724"/>
                </a:cubicBezTo>
                <a:cubicBezTo>
                  <a:pt x="0" y="358"/>
                  <a:pt x="98" y="0"/>
                  <a:pt x="520" y="261"/>
                </a:cubicBezTo>
                <a:cubicBezTo>
                  <a:pt x="927" y="504"/>
                  <a:pt x="1325" y="854"/>
                  <a:pt x="1675" y="1171"/>
                </a:cubicBezTo>
                <a:cubicBezTo>
                  <a:pt x="1968" y="1439"/>
                  <a:pt x="1756" y="1732"/>
                  <a:pt x="1382" y="161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1"/>
          <p:cNvSpPr/>
          <p:nvPr/>
        </p:nvSpPr>
        <p:spPr>
          <a:xfrm>
            <a:off x="4093130" y="2701627"/>
            <a:ext cx="78575" cy="34233"/>
          </a:xfrm>
          <a:custGeom>
            <a:avLst/>
            <a:gdLst/>
            <a:ahLst/>
            <a:cxnLst/>
            <a:rect l="l" t="t" r="r" b="b"/>
            <a:pathLst>
              <a:path w="2757" h="1212" extrusionOk="0">
                <a:moveTo>
                  <a:pt x="2521" y="90"/>
                </a:moveTo>
                <a:cubicBezTo>
                  <a:pt x="1830" y="90"/>
                  <a:pt x="805" y="123"/>
                  <a:pt x="277" y="594"/>
                </a:cubicBezTo>
                <a:cubicBezTo>
                  <a:pt x="25" y="805"/>
                  <a:pt x="0" y="960"/>
                  <a:pt x="342" y="1033"/>
                </a:cubicBezTo>
                <a:cubicBezTo>
                  <a:pt x="1098" y="1212"/>
                  <a:pt x="2260" y="586"/>
                  <a:pt x="2756" y="90"/>
                </a:cubicBezTo>
                <a:cubicBezTo>
                  <a:pt x="2724" y="1"/>
                  <a:pt x="2675" y="17"/>
                  <a:pt x="2586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1"/>
          <p:cNvSpPr/>
          <p:nvPr/>
        </p:nvSpPr>
        <p:spPr>
          <a:xfrm>
            <a:off x="4045621" y="2737922"/>
            <a:ext cx="114969" cy="67280"/>
          </a:xfrm>
          <a:custGeom>
            <a:avLst/>
            <a:gdLst/>
            <a:ahLst/>
            <a:cxnLst/>
            <a:rect l="l" t="t" r="r" b="b"/>
            <a:pathLst>
              <a:path w="4034" h="2382" extrusionOk="0">
                <a:moveTo>
                  <a:pt x="3562" y="0"/>
                </a:moveTo>
                <a:cubicBezTo>
                  <a:pt x="2700" y="24"/>
                  <a:pt x="2001" y="846"/>
                  <a:pt x="1285" y="1211"/>
                </a:cubicBezTo>
                <a:cubicBezTo>
                  <a:pt x="1009" y="1350"/>
                  <a:pt x="269" y="1488"/>
                  <a:pt x="147" y="1829"/>
                </a:cubicBezTo>
                <a:cubicBezTo>
                  <a:pt x="1" y="2228"/>
                  <a:pt x="391" y="2382"/>
                  <a:pt x="692" y="2301"/>
                </a:cubicBezTo>
                <a:cubicBezTo>
                  <a:pt x="1350" y="2114"/>
                  <a:pt x="1822" y="1569"/>
                  <a:pt x="2310" y="1154"/>
                </a:cubicBezTo>
                <a:cubicBezTo>
                  <a:pt x="2537" y="951"/>
                  <a:pt x="4033" y="268"/>
                  <a:pt x="3944" y="98"/>
                </a:cubicBezTo>
                <a:cubicBezTo>
                  <a:pt x="3903" y="8"/>
                  <a:pt x="3423" y="33"/>
                  <a:pt x="3358" y="6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1"/>
          <p:cNvSpPr/>
          <p:nvPr/>
        </p:nvSpPr>
        <p:spPr>
          <a:xfrm>
            <a:off x="4301636" y="2706683"/>
            <a:ext cx="73729" cy="22059"/>
          </a:xfrm>
          <a:custGeom>
            <a:avLst/>
            <a:gdLst/>
            <a:ahLst/>
            <a:cxnLst/>
            <a:rect l="l" t="t" r="r" b="b"/>
            <a:pathLst>
              <a:path w="2587" h="781" extrusionOk="0">
                <a:moveTo>
                  <a:pt x="2578" y="366"/>
                </a:moveTo>
                <a:cubicBezTo>
                  <a:pt x="2578" y="342"/>
                  <a:pt x="2578" y="318"/>
                  <a:pt x="2578" y="293"/>
                </a:cubicBezTo>
                <a:cubicBezTo>
                  <a:pt x="2578" y="285"/>
                  <a:pt x="2578" y="285"/>
                  <a:pt x="2578" y="285"/>
                </a:cubicBezTo>
                <a:cubicBezTo>
                  <a:pt x="2578" y="285"/>
                  <a:pt x="2578" y="285"/>
                  <a:pt x="2578" y="277"/>
                </a:cubicBezTo>
                <a:cubicBezTo>
                  <a:pt x="2578" y="277"/>
                  <a:pt x="2578" y="277"/>
                  <a:pt x="2578" y="269"/>
                </a:cubicBezTo>
                <a:cubicBezTo>
                  <a:pt x="2570" y="269"/>
                  <a:pt x="2570" y="269"/>
                  <a:pt x="2570" y="269"/>
                </a:cubicBezTo>
                <a:cubicBezTo>
                  <a:pt x="2570" y="269"/>
                  <a:pt x="2570" y="261"/>
                  <a:pt x="2562" y="261"/>
                </a:cubicBezTo>
                <a:cubicBezTo>
                  <a:pt x="2562" y="261"/>
                  <a:pt x="2562" y="252"/>
                  <a:pt x="2554" y="252"/>
                </a:cubicBezTo>
                <a:cubicBezTo>
                  <a:pt x="2554" y="252"/>
                  <a:pt x="2545" y="244"/>
                  <a:pt x="2537" y="244"/>
                </a:cubicBezTo>
                <a:cubicBezTo>
                  <a:pt x="2521" y="236"/>
                  <a:pt x="2505" y="228"/>
                  <a:pt x="2489" y="220"/>
                </a:cubicBezTo>
                <a:lnTo>
                  <a:pt x="2489" y="228"/>
                </a:lnTo>
                <a:cubicBezTo>
                  <a:pt x="2269" y="49"/>
                  <a:pt x="1253" y="0"/>
                  <a:pt x="960" y="57"/>
                </a:cubicBezTo>
                <a:cubicBezTo>
                  <a:pt x="708" y="106"/>
                  <a:pt x="1" y="350"/>
                  <a:pt x="554" y="602"/>
                </a:cubicBezTo>
                <a:cubicBezTo>
                  <a:pt x="952" y="781"/>
                  <a:pt x="1781" y="651"/>
                  <a:pt x="2212" y="602"/>
                </a:cubicBezTo>
                <a:cubicBezTo>
                  <a:pt x="2318" y="586"/>
                  <a:pt x="2464" y="545"/>
                  <a:pt x="2570" y="472"/>
                </a:cubicBezTo>
                <a:cubicBezTo>
                  <a:pt x="2586" y="439"/>
                  <a:pt x="2586" y="399"/>
                  <a:pt x="2586" y="366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1"/>
          <p:cNvSpPr/>
          <p:nvPr/>
        </p:nvSpPr>
        <p:spPr>
          <a:xfrm>
            <a:off x="4171448" y="2707135"/>
            <a:ext cx="34998" cy="14970"/>
          </a:xfrm>
          <a:custGeom>
            <a:avLst/>
            <a:gdLst/>
            <a:ahLst/>
            <a:cxnLst/>
            <a:rect l="l" t="t" r="r" b="b"/>
            <a:pathLst>
              <a:path w="1228" h="530" extrusionOk="0">
                <a:moveTo>
                  <a:pt x="1163" y="180"/>
                </a:moveTo>
                <a:cubicBezTo>
                  <a:pt x="805" y="9"/>
                  <a:pt x="212" y="1"/>
                  <a:pt x="0" y="415"/>
                </a:cubicBezTo>
                <a:cubicBezTo>
                  <a:pt x="350" y="529"/>
                  <a:pt x="903" y="342"/>
                  <a:pt x="1228" y="24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1"/>
          <p:cNvSpPr/>
          <p:nvPr/>
        </p:nvSpPr>
        <p:spPr>
          <a:xfrm>
            <a:off x="4020141" y="2795993"/>
            <a:ext cx="31778" cy="28047"/>
          </a:xfrm>
          <a:custGeom>
            <a:avLst/>
            <a:gdLst/>
            <a:ahLst/>
            <a:cxnLst/>
            <a:rect l="l" t="t" r="r" b="b"/>
            <a:pathLst>
              <a:path w="1115" h="993" extrusionOk="0">
                <a:moveTo>
                  <a:pt x="619" y="1"/>
                </a:moveTo>
                <a:cubicBezTo>
                  <a:pt x="358" y="33"/>
                  <a:pt x="1" y="651"/>
                  <a:pt x="90" y="993"/>
                </a:cubicBezTo>
                <a:cubicBezTo>
                  <a:pt x="740" y="968"/>
                  <a:pt x="1114" y="50"/>
                  <a:pt x="326" y="5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1"/>
          <p:cNvSpPr/>
          <p:nvPr/>
        </p:nvSpPr>
        <p:spPr>
          <a:xfrm>
            <a:off x="4207814" y="2725748"/>
            <a:ext cx="32918" cy="17484"/>
          </a:xfrm>
          <a:custGeom>
            <a:avLst/>
            <a:gdLst/>
            <a:ahLst/>
            <a:cxnLst/>
            <a:rect l="l" t="t" r="r" b="b"/>
            <a:pathLst>
              <a:path w="1155" h="619" extrusionOk="0">
                <a:moveTo>
                  <a:pt x="1122" y="179"/>
                </a:moveTo>
                <a:lnTo>
                  <a:pt x="1122" y="187"/>
                </a:lnTo>
                <a:cubicBezTo>
                  <a:pt x="992" y="0"/>
                  <a:pt x="9" y="90"/>
                  <a:pt x="1" y="366"/>
                </a:cubicBezTo>
                <a:cubicBezTo>
                  <a:pt x="1" y="618"/>
                  <a:pt x="797" y="423"/>
                  <a:pt x="968" y="390"/>
                </a:cubicBezTo>
                <a:cubicBezTo>
                  <a:pt x="1009" y="382"/>
                  <a:pt x="1082" y="358"/>
                  <a:pt x="1155" y="325"/>
                </a:cubicBezTo>
                <a:cubicBezTo>
                  <a:pt x="1139" y="277"/>
                  <a:pt x="1131" y="228"/>
                  <a:pt x="1122" y="179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1"/>
          <p:cNvSpPr/>
          <p:nvPr/>
        </p:nvSpPr>
        <p:spPr>
          <a:xfrm>
            <a:off x="4280347" y="2732160"/>
            <a:ext cx="47054" cy="15422"/>
          </a:xfrm>
          <a:custGeom>
            <a:avLst/>
            <a:gdLst/>
            <a:ahLst/>
            <a:cxnLst/>
            <a:rect l="l" t="t" r="r" b="b"/>
            <a:pathLst>
              <a:path w="1651" h="546" extrusionOk="0">
                <a:moveTo>
                  <a:pt x="756" y="17"/>
                </a:moveTo>
                <a:cubicBezTo>
                  <a:pt x="480" y="1"/>
                  <a:pt x="195" y="9"/>
                  <a:pt x="0" y="90"/>
                </a:cubicBezTo>
                <a:cubicBezTo>
                  <a:pt x="285" y="505"/>
                  <a:pt x="1219" y="546"/>
                  <a:pt x="1650" y="367"/>
                </a:cubicBezTo>
                <a:cubicBezTo>
                  <a:pt x="1618" y="115"/>
                  <a:pt x="1098" y="90"/>
                  <a:pt x="764" y="17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31"/>
          <p:cNvSpPr/>
          <p:nvPr/>
        </p:nvSpPr>
        <p:spPr>
          <a:xfrm>
            <a:off x="4368839" y="2739052"/>
            <a:ext cx="26676" cy="19094"/>
          </a:xfrm>
          <a:custGeom>
            <a:avLst/>
            <a:gdLst/>
            <a:ahLst/>
            <a:cxnLst/>
            <a:rect l="l" t="t" r="r" b="b"/>
            <a:pathLst>
              <a:path w="936" h="676" extrusionOk="0">
                <a:moveTo>
                  <a:pt x="716" y="212"/>
                </a:moveTo>
                <a:cubicBezTo>
                  <a:pt x="675" y="180"/>
                  <a:pt x="635" y="155"/>
                  <a:pt x="586" y="123"/>
                </a:cubicBezTo>
                <a:cubicBezTo>
                  <a:pt x="399" y="50"/>
                  <a:pt x="147" y="1"/>
                  <a:pt x="0" y="25"/>
                </a:cubicBezTo>
                <a:cubicBezTo>
                  <a:pt x="139" y="326"/>
                  <a:pt x="626" y="675"/>
                  <a:pt x="935" y="448"/>
                </a:cubicBezTo>
                <a:cubicBezTo>
                  <a:pt x="887" y="367"/>
                  <a:pt x="805" y="285"/>
                  <a:pt x="724" y="204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1"/>
          <p:cNvSpPr/>
          <p:nvPr/>
        </p:nvSpPr>
        <p:spPr>
          <a:xfrm>
            <a:off x="4231441" y="2749615"/>
            <a:ext cx="48935" cy="15874"/>
          </a:xfrm>
          <a:custGeom>
            <a:avLst/>
            <a:gdLst/>
            <a:ahLst/>
            <a:cxnLst/>
            <a:rect l="l" t="t" r="r" b="b"/>
            <a:pathLst>
              <a:path w="1717" h="562" extrusionOk="0">
                <a:moveTo>
                  <a:pt x="806" y="1"/>
                </a:moveTo>
                <a:cubicBezTo>
                  <a:pt x="708" y="1"/>
                  <a:pt x="619" y="17"/>
                  <a:pt x="529" y="33"/>
                </a:cubicBezTo>
                <a:cubicBezTo>
                  <a:pt x="497" y="41"/>
                  <a:pt x="472" y="41"/>
                  <a:pt x="448" y="41"/>
                </a:cubicBezTo>
                <a:cubicBezTo>
                  <a:pt x="293" y="66"/>
                  <a:pt x="139" y="90"/>
                  <a:pt x="1" y="139"/>
                </a:cubicBezTo>
                <a:cubicBezTo>
                  <a:pt x="180" y="562"/>
                  <a:pt x="1472" y="285"/>
                  <a:pt x="1716" y="74"/>
                </a:cubicBezTo>
                <a:cubicBezTo>
                  <a:pt x="1399" y="82"/>
                  <a:pt x="1106" y="41"/>
                  <a:pt x="806" y="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1"/>
          <p:cNvSpPr/>
          <p:nvPr/>
        </p:nvSpPr>
        <p:spPr>
          <a:xfrm>
            <a:off x="4166802" y="2750773"/>
            <a:ext cx="31550" cy="11496"/>
          </a:xfrm>
          <a:custGeom>
            <a:avLst/>
            <a:gdLst/>
            <a:ahLst/>
            <a:cxnLst/>
            <a:rect l="l" t="t" r="r" b="b"/>
            <a:pathLst>
              <a:path w="1107" h="407" extrusionOk="0">
                <a:moveTo>
                  <a:pt x="1098" y="0"/>
                </a:moveTo>
                <a:cubicBezTo>
                  <a:pt x="700" y="17"/>
                  <a:pt x="310" y="171"/>
                  <a:pt x="1" y="407"/>
                </a:cubicBezTo>
                <a:cubicBezTo>
                  <a:pt x="220" y="374"/>
                  <a:pt x="814" y="179"/>
                  <a:pt x="1106" y="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1"/>
          <p:cNvSpPr/>
          <p:nvPr/>
        </p:nvSpPr>
        <p:spPr>
          <a:xfrm>
            <a:off x="4383659" y="2707615"/>
            <a:ext cx="64667" cy="25053"/>
          </a:xfrm>
          <a:custGeom>
            <a:avLst/>
            <a:gdLst/>
            <a:ahLst/>
            <a:cxnLst/>
            <a:rect l="l" t="t" r="r" b="b"/>
            <a:pathLst>
              <a:path w="2269" h="887" extrusionOk="0">
                <a:moveTo>
                  <a:pt x="1765" y="675"/>
                </a:moveTo>
                <a:cubicBezTo>
                  <a:pt x="1594" y="431"/>
                  <a:pt x="1115" y="252"/>
                  <a:pt x="846" y="171"/>
                </a:cubicBezTo>
                <a:cubicBezTo>
                  <a:pt x="667" y="114"/>
                  <a:pt x="594" y="0"/>
                  <a:pt x="440" y="211"/>
                </a:cubicBezTo>
                <a:cubicBezTo>
                  <a:pt x="1" y="837"/>
                  <a:pt x="2017" y="886"/>
                  <a:pt x="2269" y="878"/>
                </a:cubicBezTo>
                <a:cubicBezTo>
                  <a:pt x="1992" y="472"/>
                  <a:pt x="1521" y="504"/>
                  <a:pt x="1155" y="23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1"/>
          <p:cNvSpPr/>
          <p:nvPr/>
        </p:nvSpPr>
        <p:spPr>
          <a:xfrm>
            <a:off x="4020141" y="3256387"/>
            <a:ext cx="77178" cy="74200"/>
          </a:xfrm>
          <a:custGeom>
            <a:avLst/>
            <a:gdLst/>
            <a:ahLst/>
            <a:cxnLst/>
            <a:rect l="l" t="t" r="r" b="b"/>
            <a:pathLst>
              <a:path w="2708" h="2627" extrusionOk="0">
                <a:moveTo>
                  <a:pt x="2261" y="2488"/>
                </a:moveTo>
                <a:cubicBezTo>
                  <a:pt x="1749" y="2252"/>
                  <a:pt x="887" y="2366"/>
                  <a:pt x="472" y="1984"/>
                </a:cubicBezTo>
                <a:cubicBezTo>
                  <a:pt x="285" y="1813"/>
                  <a:pt x="106" y="1366"/>
                  <a:pt x="58" y="1106"/>
                </a:cubicBezTo>
                <a:cubicBezTo>
                  <a:pt x="17" y="829"/>
                  <a:pt x="1" y="358"/>
                  <a:pt x="269" y="187"/>
                </a:cubicBezTo>
                <a:cubicBezTo>
                  <a:pt x="578" y="0"/>
                  <a:pt x="960" y="293"/>
                  <a:pt x="1212" y="521"/>
                </a:cubicBezTo>
                <a:cubicBezTo>
                  <a:pt x="1553" y="829"/>
                  <a:pt x="1911" y="1171"/>
                  <a:pt x="2228" y="1480"/>
                </a:cubicBezTo>
                <a:cubicBezTo>
                  <a:pt x="2708" y="1935"/>
                  <a:pt x="2496" y="2626"/>
                  <a:pt x="1822" y="235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1"/>
          <p:cNvSpPr/>
          <p:nvPr/>
        </p:nvSpPr>
        <p:spPr>
          <a:xfrm>
            <a:off x="4392010" y="3307115"/>
            <a:ext cx="78575" cy="34035"/>
          </a:xfrm>
          <a:custGeom>
            <a:avLst/>
            <a:gdLst/>
            <a:ahLst/>
            <a:cxnLst/>
            <a:rect l="l" t="t" r="r" b="b"/>
            <a:pathLst>
              <a:path w="2757" h="1205" extrusionOk="0">
                <a:moveTo>
                  <a:pt x="244" y="1123"/>
                </a:moveTo>
                <a:cubicBezTo>
                  <a:pt x="927" y="1115"/>
                  <a:pt x="1952" y="1082"/>
                  <a:pt x="2488" y="619"/>
                </a:cubicBezTo>
                <a:cubicBezTo>
                  <a:pt x="2732" y="399"/>
                  <a:pt x="2756" y="253"/>
                  <a:pt x="2415" y="172"/>
                </a:cubicBezTo>
                <a:cubicBezTo>
                  <a:pt x="1659" y="1"/>
                  <a:pt x="504" y="619"/>
                  <a:pt x="0" y="1115"/>
                </a:cubicBezTo>
                <a:cubicBezTo>
                  <a:pt x="33" y="1204"/>
                  <a:pt x="90" y="1188"/>
                  <a:pt x="171" y="118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31"/>
          <p:cNvSpPr/>
          <p:nvPr/>
        </p:nvSpPr>
        <p:spPr>
          <a:xfrm>
            <a:off x="4403124" y="3228368"/>
            <a:ext cx="114940" cy="67308"/>
          </a:xfrm>
          <a:custGeom>
            <a:avLst/>
            <a:gdLst/>
            <a:ahLst/>
            <a:cxnLst/>
            <a:rect l="l" t="t" r="r" b="b"/>
            <a:pathLst>
              <a:path w="4033" h="2383" extrusionOk="0">
                <a:moveTo>
                  <a:pt x="472" y="2382"/>
                </a:moveTo>
                <a:cubicBezTo>
                  <a:pt x="1334" y="2358"/>
                  <a:pt x="2033" y="1537"/>
                  <a:pt x="2748" y="1171"/>
                </a:cubicBezTo>
                <a:cubicBezTo>
                  <a:pt x="3025" y="1033"/>
                  <a:pt x="3765" y="895"/>
                  <a:pt x="3887" y="553"/>
                </a:cubicBezTo>
                <a:cubicBezTo>
                  <a:pt x="4033" y="155"/>
                  <a:pt x="3643" y="0"/>
                  <a:pt x="3342" y="82"/>
                </a:cubicBezTo>
                <a:cubicBezTo>
                  <a:pt x="2683" y="269"/>
                  <a:pt x="2212" y="805"/>
                  <a:pt x="1724" y="1228"/>
                </a:cubicBezTo>
                <a:cubicBezTo>
                  <a:pt x="1496" y="1423"/>
                  <a:pt x="1" y="2106"/>
                  <a:pt x="90" y="2277"/>
                </a:cubicBezTo>
                <a:cubicBezTo>
                  <a:pt x="131" y="2374"/>
                  <a:pt x="610" y="2350"/>
                  <a:pt x="675" y="230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1"/>
          <p:cNvSpPr/>
          <p:nvPr/>
        </p:nvSpPr>
        <p:spPr>
          <a:xfrm>
            <a:off x="4051207" y="3157417"/>
            <a:ext cx="51214" cy="47791"/>
          </a:xfrm>
          <a:custGeom>
            <a:avLst/>
            <a:gdLst/>
            <a:ahLst/>
            <a:cxnLst/>
            <a:rect l="l" t="t" r="r" b="b"/>
            <a:pathLst>
              <a:path w="1797" h="1692" extrusionOk="0">
                <a:moveTo>
                  <a:pt x="512" y="1464"/>
                </a:moveTo>
                <a:cubicBezTo>
                  <a:pt x="927" y="1691"/>
                  <a:pt x="1797" y="651"/>
                  <a:pt x="1122" y="244"/>
                </a:cubicBezTo>
                <a:cubicBezTo>
                  <a:pt x="724" y="1"/>
                  <a:pt x="244" y="261"/>
                  <a:pt x="130" y="643"/>
                </a:cubicBezTo>
                <a:cubicBezTo>
                  <a:pt x="0" y="1090"/>
                  <a:pt x="390" y="1277"/>
                  <a:pt x="650" y="153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1"/>
          <p:cNvSpPr/>
          <p:nvPr/>
        </p:nvSpPr>
        <p:spPr>
          <a:xfrm>
            <a:off x="4015040" y="3107366"/>
            <a:ext cx="83904" cy="46858"/>
          </a:xfrm>
          <a:custGeom>
            <a:avLst/>
            <a:gdLst/>
            <a:ahLst/>
            <a:cxnLst/>
            <a:rect l="l" t="t" r="r" b="b"/>
            <a:pathLst>
              <a:path w="2944" h="1659" extrusionOk="0">
                <a:moveTo>
                  <a:pt x="391" y="1187"/>
                </a:moveTo>
                <a:lnTo>
                  <a:pt x="334" y="1155"/>
                </a:lnTo>
                <a:cubicBezTo>
                  <a:pt x="350" y="1179"/>
                  <a:pt x="367" y="1212"/>
                  <a:pt x="375" y="1244"/>
                </a:cubicBezTo>
                <a:cubicBezTo>
                  <a:pt x="391" y="1260"/>
                  <a:pt x="407" y="1285"/>
                  <a:pt x="424" y="1309"/>
                </a:cubicBezTo>
                <a:cubicBezTo>
                  <a:pt x="424" y="1309"/>
                  <a:pt x="424" y="1317"/>
                  <a:pt x="424" y="1317"/>
                </a:cubicBezTo>
                <a:cubicBezTo>
                  <a:pt x="789" y="1529"/>
                  <a:pt x="1358" y="1634"/>
                  <a:pt x="1700" y="1642"/>
                </a:cubicBezTo>
                <a:cubicBezTo>
                  <a:pt x="2204" y="1659"/>
                  <a:pt x="2944" y="1293"/>
                  <a:pt x="2570" y="870"/>
                </a:cubicBezTo>
                <a:cubicBezTo>
                  <a:pt x="2245" y="504"/>
                  <a:pt x="1879" y="204"/>
                  <a:pt x="1342" y="90"/>
                </a:cubicBezTo>
                <a:cubicBezTo>
                  <a:pt x="903" y="0"/>
                  <a:pt x="545" y="114"/>
                  <a:pt x="253" y="415"/>
                </a:cubicBezTo>
                <a:cubicBezTo>
                  <a:pt x="1" y="675"/>
                  <a:pt x="90" y="708"/>
                  <a:pt x="277" y="968"/>
                </a:cubicBezTo>
                <a:cubicBezTo>
                  <a:pt x="326" y="1033"/>
                  <a:pt x="367" y="1114"/>
                  <a:pt x="399" y="1187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1"/>
          <p:cNvSpPr/>
          <p:nvPr/>
        </p:nvSpPr>
        <p:spPr>
          <a:xfrm>
            <a:off x="4072980" y="3206563"/>
            <a:ext cx="57713" cy="26437"/>
          </a:xfrm>
          <a:custGeom>
            <a:avLst/>
            <a:gdLst/>
            <a:ahLst/>
            <a:cxnLst/>
            <a:rect l="l" t="t" r="r" b="b"/>
            <a:pathLst>
              <a:path w="2025" h="936" extrusionOk="0">
                <a:moveTo>
                  <a:pt x="390" y="634"/>
                </a:moveTo>
                <a:cubicBezTo>
                  <a:pt x="707" y="935"/>
                  <a:pt x="2024" y="610"/>
                  <a:pt x="1496" y="203"/>
                </a:cubicBezTo>
                <a:cubicBezTo>
                  <a:pt x="1236" y="0"/>
                  <a:pt x="886" y="114"/>
                  <a:pt x="626" y="236"/>
                </a:cubicBezTo>
                <a:cubicBezTo>
                  <a:pt x="447" y="325"/>
                  <a:pt x="0" y="602"/>
                  <a:pt x="390" y="7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1"/>
          <p:cNvSpPr/>
          <p:nvPr/>
        </p:nvSpPr>
        <p:spPr>
          <a:xfrm>
            <a:off x="4357268" y="3320673"/>
            <a:ext cx="34998" cy="14942"/>
          </a:xfrm>
          <a:custGeom>
            <a:avLst/>
            <a:gdLst/>
            <a:ahLst/>
            <a:cxnLst/>
            <a:rect l="l" t="t" r="r" b="b"/>
            <a:pathLst>
              <a:path w="1228" h="529" extrusionOk="0">
                <a:moveTo>
                  <a:pt x="65" y="358"/>
                </a:moveTo>
                <a:cubicBezTo>
                  <a:pt x="423" y="521"/>
                  <a:pt x="1024" y="529"/>
                  <a:pt x="1228" y="114"/>
                </a:cubicBezTo>
                <a:cubicBezTo>
                  <a:pt x="878" y="1"/>
                  <a:pt x="325" y="196"/>
                  <a:pt x="0" y="28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1"/>
          <p:cNvSpPr/>
          <p:nvPr/>
        </p:nvSpPr>
        <p:spPr>
          <a:xfrm>
            <a:off x="4328055" y="3286242"/>
            <a:ext cx="32946" cy="17455"/>
          </a:xfrm>
          <a:custGeom>
            <a:avLst/>
            <a:gdLst/>
            <a:ahLst/>
            <a:cxnLst/>
            <a:rect l="l" t="t" r="r" b="b"/>
            <a:pathLst>
              <a:path w="1156" h="618" extrusionOk="0">
                <a:moveTo>
                  <a:pt x="25" y="439"/>
                </a:moveTo>
                <a:lnTo>
                  <a:pt x="33" y="431"/>
                </a:lnTo>
                <a:cubicBezTo>
                  <a:pt x="163" y="618"/>
                  <a:pt x="1147" y="529"/>
                  <a:pt x="1147" y="260"/>
                </a:cubicBezTo>
                <a:cubicBezTo>
                  <a:pt x="1155" y="0"/>
                  <a:pt x="358" y="203"/>
                  <a:pt x="188" y="228"/>
                </a:cubicBezTo>
                <a:cubicBezTo>
                  <a:pt x="147" y="236"/>
                  <a:pt x="66" y="260"/>
                  <a:pt x="1" y="301"/>
                </a:cubicBezTo>
                <a:cubicBezTo>
                  <a:pt x="9" y="350"/>
                  <a:pt x="17" y="390"/>
                  <a:pt x="33" y="439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1"/>
          <p:cNvSpPr/>
          <p:nvPr/>
        </p:nvSpPr>
        <p:spPr>
          <a:xfrm>
            <a:off x="4293086" y="3311493"/>
            <a:ext cx="26676" cy="19094"/>
          </a:xfrm>
          <a:custGeom>
            <a:avLst/>
            <a:gdLst/>
            <a:ahLst/>
            <a:cxnLst/>
            <a:rect l="l" t="t" r="r" b="b"/>
            <a:pathLst>
              <a:path w="936" h="676" extrusionOk="0">
                <a:moveTo>
                  <a:pt x="220" y="464"/>
                </a:moveTo>
                <a:cubicBezTo>
                  <a:pt x="260" y="488"/>
                  <a:pt x="301" y="521"/>
                  <a:pt x="350" y="553"/>
                </a:cubicBezTo>
                <a:cubicBezTo>
                  <a:pt x="537" y="626"/>
                  <a:pt x="781" y="675"/>
                  <a:pt x="935" y="651"/>
                </a:cubicBezTo>
                <a:cubicBezTo>
                  <a:pt x="797" y="350"/>
                  <a:pt x="309" y="0"/>
                  <a:pt x="0" y="228"/>
                </a:cubicBezTo>
                <a:cubicBezTo>
                  <a:pt x="41" y="309"/>
                  <a:pt x="122" y="391"/>
                  <a:pt x="212" y="464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1"/>
          <p:cNvSpPr/>
          <p:nvPr/>
        </p:nvSpPr>
        <p:spPr>
          <a:xfrm>
            <a:off x="4209894" y="3306437"/>
            <a:ext cx="48906" cy="15874"/>
          </a:xfrm>
          <a:custGeom>
            <a:avLst/>
            <a:gdLst/>
            <a:ahLst/>
            <a:cxnLst/>
            <a:rect l="l" t="t" r="r" b="b"/>
            <a:pathLst>
              <a:path w="1716" h="562" extrusionOk="0">
                <a:moveTo>
                  <a:pt x="911" y="561"/>
                </a:moveTo>
                <a:cubicBezTo>
                  <a:pt x="1001" y="553"/>
                  <a:pt x="1098" y="545"/>
                  <a:pt x="1188" y="521"/>
                </a:cubicBezTo>
                <a:cubicBezTo>
                  <a:pt x="1220" y="521"/>
                  <a:pt x="1244" y="521"/>
                  <a:pt x="1269" y="521"/>
                </a:cubicBezTo>
                <a:cubicBezTo>
                  <a:pt x="1423" y="496"/>
                  <a:pt x="1578" y="472"/>
                  <a:pt x="1716" y="423"/>
                </a:cubicBezTo>
                <a:cubicBezTo>
                  <a:pt x="1537" y="0"/>
                  <a:pt x="236" y="269"/>
                  <a:pt x="1" y="480"/>
                </a:cubicBezTo>
                <a:cubicBezTo>
                  <a:pt x="301" y="480"/>
                  <a:pt x="610" y="521"/>
                  <a:pt x="911" y="56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1"/>
          <p:cNvSpPr/>
          <p:nvPr/>
        </p:nvSpPr>
        <p:spPr>
          <a:xfrm>
            <a:off x="4389701" y="3269464"/>
            <a:ext cx="31749" cy="11524"/>
          </a:xfrm>
          <a:custGeom>
            <a:avLst/>
            <a:gdLst/>
            <a:ahLst/>
            <a:cxnLst/>
            <a:rect l="l" t="t" r="r" b="b"/>
            <a:pathLst>
              <a:path w="1114" h="408" extrusionOk="0">
                <a:moveTo>
                  <a:pt x="8" y="407"/>
                </a:moveTo>
                <a:cubicBezTo>
                  <a:pt x="407" y="391"/>
                  <a:pt x="797" y="236"/>
                  <a:pt x="1114" y="1"/>
                </a:cubicBezTo>
                <a:cubicBezTo>
                  <a:pt x="886" y="33"/>
                  <a:pt x="301" y="220"/>
                  <a:pt x="0" y="407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1"/>
          <p:cNvSpPr/>
          <p:nvPr/>
        </p:nvSpPr>
        <p:spPr>
          <a:xfrm>
            <a:off x="4027324" y="3180380"/>
            <a:ext cx="32006" cy="56066"/>
          </a:xfrm>
          <a:custGeom>
            <a:avLst/>
            <a:gdLst/>
            <a:ahLst/>
            <a:cxnLst/>
            <a:rect l="l" t="t" r="r" b="b"/>
            <a:pathLst>
              <a:path w="1123" h="1985" extrusionOk="0">
                <a:moveTo>
                  <a:pt x="1033" y="1765"/>
                </a:moveTo>
                <a:cubicBezTo>
                  <a:pt x="830" y="1439"/>
                  <a:pt x="976" y="968"/>
                  <a:pt x="757" y="618"/>
                </a:cubicBezTo>
                <a:cubicBezTo>
                  <a:pt x="627" y="423"/>
                  <a:pt x="228" y="0"/>
                  <a:pt x="74" y="439"/>
                </a:cubicBezTo>
                <a:cubicBezTo>
                  <a:pt x="1" y="651"/>
                  <a:pt x="367" y="1350"/>
                  <a:pt x="456" y="1553"/>
                </a:cubicBezTo>
                <a:cubicBezTo>
                  <a:pt x="602" y="1886"/>
                  <a:pt x="700" y="1943"/>
                  <a:pt x="1082" y="1984"/>
                </a:cubicBezTo>
                <a:cubicBezTo>
                  <a:pt x="1123" y="1724"/>
                  <a:pt x="862" y="1496"/>
                  <a:pt x="732" y="130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1"/>
          <p:cNvSpPr/>
          <p:nvPr/>
        </p:nvSpPr>
        <p:spPr>
          <a:xfrm>
            <a:off x="4125791" y="3314233"/>
            <a:ext cx="64894" cy="25308"/>
          </a:xfrm>
          <a:custGeom>
            <a:avLst/>
            <a:gdLst/>
            <a:ahLst/>
            <a:cxnLst/>
            <a:rect l="l" t="t" r="r" b="b"/>
            <a:pathLst>
              <a:path w="2277" h="896" extrusionOk="0">
                <a:moveTo>
                  <a:pt x="505" y="220"/>
                </a:moveTo>
                <a:cubicBezTo>
                  <a:pt x="675" y="464"/>
                  <a:pt x="1155" y="643"/>
                  <a:pt x="1423" y="724"/>
                </a:cubicBezTo>
                <a:cubicBezTo>
                  <a:pt x="1602" y="781"/>
                  <a:pt x="1675" y="895"/>
                  <a:pt x="1830" y="684"/>
                </a:cubicBezTo>
                <a:cubicBezTo>
                  <a:pt x="2277" y="58"/>
                  <a:pt x="261" y="1"/>
                  <a:pt x="1" y="17"/>
                </a:cubicBezTo>
                <a:cubicBezTo>
                  <a:pt x="285" y="424"/>
                  <a:pt x="749" y="391"/>
                  <a:pt x="1114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1"/>
          <p:cNvSpPr/>
          <p:nvPr/>
        </p:nvSpPr>
        <p:spPr>
          <a:xfrm>
            <a:off x="4105869" y="2796926"/>
            <a:ext cx="277134" cy="26437"/>
          </a:xfrm>
          <a:custGeom>
            <a:avLst/>
            <a:gdLst/>
            <a:ahLst/>
            <a:cxnLst/>
            <a:rect l="l" t="t" r="r" b="b"/>
            <a:pathLst>
              <a:path w="9724" h="936" extrusionOk="0">
                <a:moveTo>
                  <a:pt x="9723" y="49"/>
                </a:moveTo>
                <a:cubicBezTo>
                  <a:pt x="8862" y="57"/>
                  <a:pt x="6870" y="65"/>
                  <a:pt x="6642" y="41"/>
                </a:cubicBezTo>
                <a:cubicBezTo>
                  <a:pt x="6309" y="0"/>
                  <a:pt x="3260" y="171"/>
                  <a:pt x="2472" y="147"/>
                </a:cubicBezTo>
                <a:cubicBezTo>
                  <a:pt x="1683" y="122"/>
                  <a:pt x="1" y="220"/>
                  <a:pt x="1" y="464"/>
                </a:cubicBezTo>
                <a:cubicBezTo>
                  <a:pt x="1" y="716"/>
                  <a:pt x="57" y="765"/>
                  <a:pt x="927" y="854"/>
                </a:cubicBezTo>
                <a:cubicBezTo>
                  <a:pt x="1789" y="935"/>
                  <a:pt x="4480" y="895"/>
                  <a:pt x="5155" y="756"/>
                </a:cubicBezTo>
                <a:cubicBezTo>
                  <a:pt x="5829" y="618"/>
                  <a:pt x="5894" y="667"/>
                  <a:pt x="6553" y="797"/>
                </a:cubicBezTo>
                <a:cubicBezTo>
                  <a:pt x="7089" y="903"/>
                  <a:pt x="8780" y="821"/>
                  <a:pt x="9723" y="789"/>
                </a:cubicBezTo>
                <a:lnTo>
                  <a:pt x="9723" y="49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1"/>
          <p:cNvSpPr/>
          <p:nvPr/>
        </p:nvSpPr>
        <p:spPr>
          <a:xfrm>
            <a:off x="4382975" y="2796219"/>
            <a:ext cx="56088" cy="24601"/>
          </a:xfrm>
          <a:custGeom>
            <a:avLst/>
            <a:gdLst/>
            <a:ahLst/>
            <a:cxnLst/>
            <a:rect l="l" t="t" r="r" b="b"/>
            <a:pathLst>
              <a:path w="1968" h="871" extrusionOk="0">
                <a:moveTo>
                  <a:pt x="98" y="74"/>
                </a:moveTo>
                <a:cubicBezTo>
                  <a:pt x="98" y="74"/>
                  <a:pt x="57" y="74"/>
                  <a:pt x="0" y="74"/>
                </a:cubicBezTo>
                <a:lnTo>
                  <a:pt x="0" y="822"/>
                </a:lnTo>
                <a:cubicBezTo>
                  <a:pt x="9" y="822"/>
                  <a:pt x="17" y="814"/>
                  <a:pt x="25" y="814"/>
                </a:cubicBezTo>
                <a:cubicBezTo>
                  <a:pt x="1033" y="814"/>
                  <a:pt x="1846" y="871"/>
                  <a:pt x="1911" y="440"/>
                </a:cubicBezTo>
                <a:cubicBezTo>
                  <a:pt x="1968" y="1"/>
                  <a:pt x="98" y="66"/>
                  <a:pt x="98" y="6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1"/>
          <p:cNvSpPr/>
          <p:nvPr/>
        </p:nvSpPr>
        <p:spPr>
          <a:xfrm>
            <a:off x="4096835" y="2761789"/>
            <a:ext cx="346646" cy="41351"/>
          </a:xfrm>
          <a:custGeom>
            <a:avLst/>
            <a:gdLst/>
            <a:ahLst/>
            <a:cxnLst/>
            <a:rect l="l" t="t" r="r" b="b"/>
            <a:pathLst>
              <a:path w="12163" h="1464" extrusionOk="0">
                <a:moveTo>
                  <a:pt x="927" y="1220"/>
                </a:moveTo>
                <a:cubicBezTo>
                  <a:pt x="927" y="1220"/>
                  <a:pt x="1" y="1098"/>
                  <a:pt x="285" y="692"/>
                </a:cubicBezTo>
                <a:cubicBezTo>
                  <a:pt x="578" y="293"/>
                  <a:pt x="960" y="374"/>
                  <a:pt x="2090" y="472"/>
                </a:cubicBezTo>
                <a:cubicBezTo>
                  <a:pt x="3220" y="578"/>
                  <a:pt x="5260" y="521"/>
                  <a:pt x="6098" y="895"/>
                </a:cubicBezTo>
                <a:cubicBezTo>
                  <a:pt x="6935" y="1261"/>
                  <a:pt x="6374" y="610"/>
                  <a:pt x="8065" y="586"/>
                </a:cubicBezTo>
                <a:cubicBezTo>
                  <a:pt x="9756" y="561"/>
                  <a:pt x="11609" y="1"/>
                  <a:pt x="11886" y="561"/>
                </a:cubicBezTo>
                <a:cubicBezTo>
                  <a:pt x="12162" y="1122"/>
                  <a:pt x="11439" y="1082"/>
                  <a:pt x="11097" y="1163"/>
                </a:cubicBezTo>
                <a:cubicBezTo>
                  <a:pt x="10756" y="1236"/>
                  <a:pt x="8748" y="1464"/>
                  <a:pt x="7528" y="1456"/>
                </a:cubicBezTo>
                <a:cubicBezTo>
                  <a:pt x="6309" y="1439"/>
                  <a:pt x="2561" y="1301"/>
                  <a:pt x="1927" y="1252"/>
                </a:cubicBezTo>
                <a:cubicBezTo>
                  <a:pt x="1293" y="1196"/>
                  <a:pt x="1049" y="1252"/>
                  <a:pt x="911" y="1220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1"/>
          <p:cNvSpPr/>
          <p:nvPr/>
        </p:nvSpPr>
        <p:spPr>
          <a:xfrm>
            <a:off x="4199236" y="2858217"/>
            <a:ext cx="159429" cy="36097"/>
          </a:xfrm>
          <a:custGeom>
            <a:avLst/>
            <a:gdLst/>
            <a:ahLst/>
            <a:cxnLst/>
            <a:rect l="l" t="t" r="r" b="b"/>
            <a:pathLst>
              <a:path w="5594" h="1278" extrusionOk="0">
                <a:moveTo>
                  <a:pt x="4700" y="1228"/>
                </a:moveTo>
                <a:cubicBezTo>
                  <a:pt x="4870" y="1253"/>
                  <a:pt x="5439" y="1269"/>
                  <a:pt x="5594" y="1277"/>
                </a:cubicBezTo>
                <a:lnTo>
                  <a:pt x="5594" y="424"/>
                </a:lnTo>
                <a:cubicBezTo>
                  <a:pt x="5594" y="415"/>
                  <a:pt x="5033" y="464"/>
                  <a:pt x="5033" y="456"/>
                </a:cubicBezTo>
                <a:cubicBezTo>
                  <a:pt x="3854" y="497"/>
                  <a:pt x="4196" y="1"/>
                  <a:pt x="3586" y="163"/>
                </a:cubicBezTo>
                <a:cubicBezTo>
                  <a:pt x="2935" y="334"/>
                  <a:pt x="3017" y="375"/>
                  <a:pt x="3017" y="375"/>
                </a:cubicBezTo>
                <a:cubicBezTo>
                  <a:pt x="3017" y="375"/>
                  <a:pt x="1822" y="521"/>
                  <a:pt x="1212" y="375"/>
                </a:cubicBezTo>
                <a:cubicBezTo>
                  <a:pt x="602" y="229"/>
                  <a:pt x="1" y="261"/>
                  <a:pt x="147" y="627"/>
                </a:cubicBezTo>
                <a:cubicBezTo>
                  <a:pt x="285" y="993"/>
                  <a:pt x="968" y="1220"/>
                  <a:pt x="1505" y="1220"/>
                </a:cubicBezTo>
                <a:cubicBezTo>
                  <a:pt x="2033" y="1220"/>
                  <a:pt x="2960" y="1220"/>
                  <a:pt x="3244" y="1017"/>
                </a:cubicBezTo>
                <a:cubicBezTo>
                  <a:pt x="3513" y="814"/>
                  <a:pt x="4301" y="1106"/>
                  <a:pt x="4618" y="1212"/>
                </a:cubicBezTo>
                <a:cubicBezTo>
                  <a:pt x="4643" y="1212"/>
                  <a:pt x="4659" y="1220"/>
                  <a:pt x="4691" y="1228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1"/>
          <p:cNvSpPr/>
          <p:nvPr/>
        </p:nvSpPr>
        <p:spPr>
          <a:xfrm>
            <a:off x="4358408" y="2868329"/>
            <a:ext cx="53096" cy="25759"/>
          </a:xfrm>
          <a:custGeom>
            <a:avLst/>
            <a:gdLst/>
            <a:ahLst/>
            <a:cxnLst/>
            <a:rect l="l" t="t" r="r" b="b"/>
            <a:pathLst>
              <a:path w="1863" h="912" extrusionOk="0">
                <a:moveTo>
                  <a:pt x="1814" y="269"/>
                </a:moveTo>
                <a:cubicBezTo>
                  <a:pt x="1781" y="123"/>
                  <a:pt x="1204" y="1"/>
                  <a:pt x="1" y="66"/>
                </a:cubicBezTo>
                <a:cubicBezTo>
                  <a:pt x="1" y="82"/>
                  <a:pt x="1" y="98"/>
                  <a:pt x="1" y="114"/>
                </a:cubicBezTo>
                <a:lnTo>
                  <a:pt x="1" y="911"/>
                </a:lnTo>
                <a:cubicBezTo>
                  <a:pt x="553" y="903"/>
                  <a:pt x="1171" y="846"/>
                  <a:pt x="1399" y="740"/>
                </a:cubicBezTo>
                <a:cubicBezTo>
                  <a:pt x="1805" y="562"/>
                  <a:pt x="1862" y="431"/>
                  <a:pt x="1822" y="269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1"/>
          <p:cNvSpPr/>
          <p:nvPr/>
        </p:nvSpPr>
        <p:spPr>
          <a:xfrm>
            <a:off x="4197383" y="2833418"/>
            <a:ext cx="226176" cy="40899"/>
          </a:xfrm>
          <a:custGeom>
            <a:avLst/>
            <a:gdLst/>
            <a:ahLst/>
            <a:cxnLst/>
            <a:rect l="l" t="t" r="r" b="b"/>
            <a:pathLst>
              <a:path w="7936" h="1448" extrusionOk="0">
                <a:moveTo>
                  <a:pt x="3708" y="724"/>
                </a:moveTo>
                <a:cubicBezTo>
                  <a:pt x="3708" y="724"/>
                  <a:pt x="3033" y="602"/>
                  <a:pt x="2505" y="326"/>
                </a:cubicBezTo>
                <a:cubicBezTo>
                  <a:pt x="1976" y="42"/>
                  <a:pt x="66" y="1"/>
                  <a:pt x="33" y="489"/>
                </a:cubicBezTo>
                <a:cubicBezTo>
                  <a:pt x="1" y="968"/>
                  <a:pt x="171" y="952"/>
                  <a:pt x="1106" y="1001"/>
                </a:cubicBezTo>
                <a:cubicBezTo>
                  <a:pt x="2041" y="1050"/>
                  <a:pt x="2635" y="993"/>
                  <a:pt x="3000" y="1220"/>
                </a:cubicBezTo>
                <a:cubicBezTo>
                  <a:pt x="3366" y="1448"/>
                  <a:pt x="4317" y="1285"/>
                  <a:pt x="4407" y="1131"/>
                </a:cubicBezTo>
                <a:cubicBezTo>
                  <a:pt x="4496" y="985"/>
                  <a:pt x="5220" y="920"/>
                  <a:pt x="5773" y="1041"/>
                </a:cubicBezTo>
                <a:cubicBezTo>
                  <a:pt x="6317" y="1172"/>
                  <a:pt x="7252" y="1131"/>
                  <a:pt x="7407" y="903"/>
                </a:cubicBezTo>
                <a:cubicBezTo>
                  <a:pt x="7561" y="676"/>
                  <a:pt x="7935" y="107"/>
                  <a:pt x="6577" y="172"/>
                </a:cubicBezTo>
                <a:cubicBezTo>
                  <a:pt x="5220" y="245"/>
                  <a:pt x="4830" y="212"/>
                  <a:pt x="4407" y="521"/>
                </a:cubicBezTo>
                <a:cubicBezTo>
                  <a:pt x="3984" y="822"/>
                  <a:pt x="3797" y="700"/>
                  <a:pt x="3700" y="724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>
            <a:off x="4023163" y="2833418"/>
            <a:ext cx="73017" cy="50559"/>
          </a:xfrm>
          <a:custGeom>
            <a:avLst/>
            <a:gdLst/>
            <a:ahLst/>
            <a:cxnLst/>
            <a:rect l="l" t="t" r="r" b="b"/>
            <a:pathLst>
              <a:path w="2562" h="1790" extrusionOk="0">
                <a:moveTo>
                  <a:pt x="2431" y="1098"/>
                </a:moveTo>
                <a:cubicBezTo>
                  <a:pt x="2464" y="1050"/>
                  <a:pt x="2512" y="1017"/>
                  <a:pt x="2561" y="1001"/>
                </a:cubicBezTo>
                <a:cubicBezTo>
                  <a:pt x="2171" y="724"/>
                  <a:pt x="1041" y="1"/>
                  <a:pt x="569" y="277"/>
                </a:cubicBezTo>
                <a:cubicBezTo>
                  <a:pt x="0" y="602"/>
                  <a:pt x="521" y="952"/>
                  <a:pt x="748" y="1090"/>
                </a:cubicBezTo>
                <a:cubicBezTo>
                  <a:pt x="919" y="1196"/>
                  <a:pt x="1586" y="1578"/>
                  <a:pt x="2049" y="1789"/>
                </a:cubicBezTo>
                <a:cubicBezTo>
                  <a:pt x="2195" y="1578"/>
                  <a:pt x="2277" y="1318"/>
                  <a:pt x="2431" y="1107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1"/>
          <p:cNvSpPr/>
          <p:nvPr/>
        </p:nvSpPr>
        <p:spPr>
          <a:xfrm>
            <a:off x="4081530" y="2861663"/>
            <a:ext cx="323019" cy="114166"/>
          </a:xfrm>
          <a:custGeom>
            <a:avLst/>
            <a:gdLst/>
            <a:ahLst/>
            <a:cxnLst/>
            <a:rect l="l" t="t" r="r" b="b"/>
            <a:pathLst>
              <a:path w="11334" h="4042" extrusionOk="0">
                <a:moveTo>
                  <a:pt x="11260" y="3090"/>
                </a:moveTo>
                <a:cubicBezTo>
                  <a:pt x="11260" y="3066"/>
                  <a:pt x="11211" y="2960"/>
                  <a:pt x="11220" y="2936"/>
                </a:cubicBezTo>
                <a:cubicBezTo>
                  <a:pt x="10968" y="2976"/>
                  <a:pt x="10163" y="3106"/>
                  <a:pt x="9919" y="3114"/>
                </a:cubicBezTo>
                <a:cubicBezTo>
                  <a:pt x="9488" y="3123"/>
                  <a:pt x="7862" y="3147"/>
                  <a:pt x="6887" y="3025"/>
                </a:cubicBezTo>
                <a:cubicBezTo>
                  <a:pt x="5903" y="2895"/>
                  <a:pt x="5781" y="2513"/>
                  <a:pt x="5293" y="2261"/>
                </a:cubicBezTo>
                <a:cubicBezTo>
                  <a:pt x="4814" y="2009"/>
                  <a:pt x="2952" y="1407"/>
                  <a:pt x="2318" y="1098"/>
                </a:cubicBezTo>
                <a:cubicBezTo>
                  <a:pt x="1806" y="854"/>
                  <a:pt x="895" y="253"/>
                  <a:pt x="505" y="1"/>
                </a:cubicBezTo>
                <a:cubicBezTo>
                  <a:pt x="497" y="33"/>
                  <a:pt x="359" y="139"/>
                  <a:pt x="326" y="180"/>
                </a:cubicBezTo>
                <a:cubicBezTo>
                  <a:pt x="204" y="367"/>
                  <a:pt x="107" y="602"/>
                  <a:pt x="1" y="789"/>
                </a:cubicBezTo>
                <a:cubicBezTo>
                  <a:pt x="294" y="887"/>
                  <a:pt x="1220" y="1334"/>
                  <a:pt x="1350" y="1432"/>
                </a:cubicBezTo>
                <a:cubicBezTo>
                  <a:pt x="1513" y="1537"/>
                  <a:pt x="2107" y="1919"/>
                  <a:pt x="2489" y="2123"/>
                </a:cubicBezTo>
                <a:cubicBezTo>
                  <a:pt x="2871" y="2326"/>
                  <a:pt x="3326" y="2553"/>
                  <a:pt x="3976" y="2619"/>
                </a:cubicBezTo>
                <a:cubicBezTo>
                  <a:pt x="4627" y="2684"/>
                  <a:pt x="5529" y="3375"/>
                  <a:pt x="5944" y="3708"/>
                </a:cubicBezTo>
                <a:cubicBezTo>
                  <a:pt x="6366" y="4041"/>
                  <a:pt x="6870" y="3935"/>
                  <a:pt x="7317" y="3960"/>
                </a:cubicBezTo>
                <a:cubicBezTo>
                  <a:pt x="7765" y="3984"/>
                  <a:pt x="9992" y="3911"/>
                  <a:pt x="10537" y="3960"/>
                </a:cubicBezTo>
                <a:cubicBezTo>
                  <a:pt x="10610" y="3968"/>
                  <a:pt x="11252" y="3870"/>
                  <a:pt x="11333" y="3870"/>
                </a:cubicBezTo>
                <a:cubicBezTo>
                  <a:pt x="11252" y="3578"/>
                  <a:pt x="11244" y="3358"/>
                  <a:pt x="11252" y="309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1"/>
          <p:cNvSpPr/>
          <p:nvPr/>
        </p:nvSpPr>
        <p:spPr>
          <a:xfrm>
            <a:off x="4401272" y="2924819"/>
            <a:ext cx="76494" cy="46181"/>
          </a:xfrm>
          <a:custGeom>
            <a:avLst/>
            <a:gdLst/>
            <a:ahLst/>
            <a:cxnLst/>
            <a:rect l="l" t="t" r="r" b="b"/>
            <a:pathLst>
              <a:path w="2684" h="1635" extrusionOk="0">
                <a:moveTo>
                  <a:pt x="2626" y="545"/>
                </a:moveTo>
                <a:cubicBezTo>
                  <a:pt x="2578" y="326"/>
                  <a:pt x="2326" y="0"/>
                  <a:pt x="1431" y="358"/>
                </a:cubicBezTo>
                <a:cubicBezTo>
                  <a:pt x="562" y="708"/>
                  <a:pt x="293" y="667"/>
                  <a:pt x="1" y="700"/>
                </a:cubicBezTo>
                <a:cubicBezTo>
                  <a:pt x="25" y="740"/>
                  <a:pt x="41" y="789"/>
                  <a:pt x="41" y="854"/>
                </a:cubicBezTo>
                <a:cubicBezTo>
                  <a:pt x="33" y="1090"/>
                  <a:pt x="33" y="1382"/>
                  <a:pt x="114" y="1634"/>
                </a:cubicBezTo>
                <a:cubicBezTo>
                  <a:pt x="375" y="1569"/>
                  <a:pt x="627" y="1496"/>
                  <a:pt x="862" y="1496"/>
                </a:cubicBezTo>
                <a:cubicBezTo>
                  <a:pt x="1350" y="1496"/>
                  <a:pt x="1171" y="1244"/>
                  <a:pt x="1838" y="1130"/>
                </a:cubicBezTo>
                <a:cubicBezTo>
                  <a:pt x="2521" y="1017"/>
                  <a:pt x="2683" y="756"/>
                  <a:pt x="2635" y="545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"/>
          <p:cNvSpPr/>
          <p:nvPr/>
        </p:nvSpPr>
        <p:spPr>
          <a:xfrm>
            <a:off x="4038695" y="2810003"/>
            <a:ext cx="432801" cy="134587"/>
          </a:xfrm>
          <a:custGeom>
            <a:avLst/>
            <a:gdLst/>
            <a:ahLst/>
            <a:cxnLst/>
            <a:rect l="l" t="t" r="r" b="b"/>
            <a:pathLst>
              <a:path w="15186" h="4765" extrusionOk="0">
                <a:moveTo>
                  <a:pt x="285" y="480"/>
                </a:moveTo>
                <a:cubicBezTo>
                  <a:pt x="285" y="480"/>
                  <a:pt x="0" y="1"/>
                  <a:pt x="504" y="1"/>
                </a:cubicBezTo>
                <a:cubicBezTo>
                  <a:pt x="1000" y="1"/>
                  <a:pt x="1309" y="139"/>
                  <a:pt x="1675" y="342"/>
                </a:cubicBezTo>
                <a:cubicBezTo>
                  <a:pt x="2049" y="545"/>
                  <a:pt x="3536" y="1497"/>
                  <a:pt x="3967" y="1895"/>
                </a:cubicBezTo>
                <a:cubicBezTo>
                  <a:pt x="4398" y="2293"/>
                  <a:pt x="5138" y="2618"/>
                  <a:pt x="5617" y="3074"/>
                </a:cubicBezTo>
                <a:cubicBezTo>
                  <a:pt x="6105" y="3529"/>
                  <a:pt x="6674" y="3708"/>
                  <a:pt x="7227" y="3667"/>
                </a:cubicBezTo>
                <a:cubicBezTo>
                  <a:pt x="7772" y="3626"/>
                  <a:pt x="9138" y="3968"/>
                  <a:pt x="9707" y="4000"/>
                </a:cubicBezTo>
                <a:cubicBezTo>
                  <a:pt x="10276" y="4041"/>
                  <a:pt x="11276" y="4025"/>
                  <a:pt x="11625" y="3919"/>
                </a:cubicBezTo>
                <a:cubicBezTo>
                  <a:pt x="11983" y="3822"/>
                  <a:pt x="12714" y="3797"/>
                  <a:pt x="13251" y="3732"/>
                </a:cubicBezTo>
                <a:cubicBezTo>
                  <a:pt x="13796" y="3667"/>
                  <a:pt x="13999" y="3155"/>
                  <a:pt x="14592" y="3171"/>
                </a:cubicBezTo>
                <a:cubicBezTo>
                  <a:pt x="15186" y="3187"/>
                  <a:pt x="15153" y="3578"/>
                  <a:pt x="14844" y="3781"/>
                </a:cubicBezTo>
                <a:cubicBezTo>
                  <a:pt x="14544" y="3984"/>
                  <a:pt x="13340" y="4374"/>
                  <a:pt x="12845" y="4561"/>
                </a:cubicBezTo>
                <a:cubicBezTo>
                  <a:pt x="12357" y="4748"/>
                  <a:pt x="11438" y="4765"/>
                  <a:pt x="10731" y="4765"/>
                </a:cubicBezTo>
                <a:cubicBezTo>
                  <a:pt x="10016" y="4765"/>
                  <a:pt x="8552" y="4708"/>
                  <a:pt x="8300" y="4578"/>
                </a:cubicBezTo>
                <a:cubicBezTo>
                  <a:pt x="8048" y="4456"/>
                  <a:pt x="7780" y="4488"/>
                  <a:pt x="7544" y="4488"/>
                </a:cubicBezTo>
                <a:cubicBezTo>
                  <a:pt x="7308" y="4488"/>
                  <a:pt x="5496" y="3976"/>
                  <a:pt x="4845" y="3456"/>
                </a:cubicBezTo>
                <a:cubicBezTo>
                  <a:pt x="4195" y="2935"/>
                  <a:pt x="3325" y="2366"/>
                  <a:pt x="3105" y="2261"/>
                </a:cubicBezTo>
                <a:cubicBezTo>
                  <a:pt x="2894" y="2155"/>
                  <a:pt x="2536" y="1797"/>
                  <a:pt x="2358" y="1659"/>
                </a:cubicBezTo>
                <a:cubicBezTo>
                  <a:pt x="2171" y="1521"/>
                  <a:pt x="1236" y="1245"/>
                  <a:pt x="276" y="48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1"/>
          <p:cNvSpPr/>
          <p:nvPr/>
        </p:nvSpPr>
        <p:spPr>
          <a:xfrm>
            <a:off x="4050038" y="2920695"/>
            <a:ext cx="32689" cy="27793"/>
          </a:xfrm>
          <a:custGeom>
            <a:avLst/>
            <a:gdLst/>
            <a:ahLst/>
            <a:cxnLst/>
            <a:rect l="l" t="t" r="r" b="b"/>
            <a:pathLst>
              <a:path w="1147" h="984" extrusionOk="0">
                <a:moveTo>
                  <a:pt x="1147" y="829"/>
                </a:moveTo>
                <a:cubicBezTo>
                  <a:pt x="1147" y="813"/>
                  <a:pt x="1138" y="805"/>
                  <a:pt x="1138" y="789"/>
                </a:cubicBezTo>
                <a:lnTo>
                  <a:pt x="1138" y="789"/>
                </a:lnTo>
                <a:cubicBezTo>
                  <a:pt x="1138" y="764"/>
                  <a:pt x="1130" y="740"/>
                  <a:pt x="1130" y="715"/>
                </a:cubicBezTo>
                <a:cubicBezTo>
                  <a:pt x="1114" y="675"/>
                  <a:pt x="1106" y="626"/>
                  <a:pt x="1098" y="585"/>
                </a:cubicBezTo>
                <a:lnTo>
                  <a:pt x="1090" y="602"/>
                </a:lnTo>
                <a:cubicBezTo>
                  <a:pt x="911" y="415"/>
                  <a:pt x="789" y="146"/>
                  <a:pt x="537" y="65"/>
                </a:cubicBezTo>
                <a:cubicBezTo>
                  <a:pt x="350" y="0"/>
                  <a:pt x="0" y="57"/>
                  <a:pt x="57" y="317"/>
                </a:cubicBezTo>
                <a:cubicBezTo>
                  <a:pt x="122" y="618"/>
                  <a:pt x="862" y="984"/>
                  <a:pt x="1138" y="927"/>
                </a:cubicBezTo>
                <a:cubicBezTo>
                  <a:pt x="1138" y="902"/>
                  <a:pt x="1138" y="870"/>
                  <a:pt x="1147" y="837"/>
                </a:cubicBezTo>
                <a:cubicBezTo>
                  <a:pt x="1130" y="837"/>
                  <a:pt x="1130" y="829"/>
                  <a:pt x="1130" y="829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1"/>
          <p:cNvSpPr/>
          <p:nvPr/>
        </p:nvSpPr>
        <p:spPr>
          <a:xfrm>
            <a:off x="4072980" y="2959250"/>
            <a:ext cx="68143" cy="31041"/>
          </a:xfrm>
          <a:custGeom>
            <a:avLst/>
            <a:gdLst/>
            <a:ahLst/>
            <a:cxnLst/>
            <a:rect l="l" t="t" r="r" b="b"/>
            <a:pathLst>
              <a:path w="2391" h="1099" extrusionOk="0">
                <a:moveTo>
                  <a:pt x="1642" y="293"/>
                </a:moveTo>
                <a:cubicBezTo>
                  <a:pt x="1325" y="1"/>
                  <a:pt x="911" y="74"/>
                  <a:pt x="520" y="58"/>
                </a:cubicBezTo>
                <a:cubicBezTo>
                  <a:pt x="73" y="41"/>
                  <a:pt x="0" y="172"/>
                  <a:pt x="464" y="367"/>
                </a:cubicBezTo>
                <a:cubicBezTo>
                  <a:pt x="789" y="505"/>
                  <a:pt x="2065" y="1098"/>
                  <a:pt x="2390" y="773"/>
                </a:cubicBezTo>
                <a:cubicBezTo>
                  <a:pt x="2114" y="407"/>
                  <a:pt x="1748" y="326"/>
                  <a:pt x="1366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1"/>
          <p:cNvSpPr/>
          <p:nvPr/>
        </p:nvSpPr>
        <p:spPr>
          <a:xfrm>
            <a:off x="4400816" y="2959956"/>
            <a:ext cx="75097" cy="25053"/>
          </a:xfrm>
          <a:custGeom>
            <a:avLst/>
            <a:gdLst/>
            <a:ahLst/>
            <a:cxnLst/>
            <a:rect l="l" t="t" r="r" b="b"/>
            <a:pathLst>
              <a:path w="2635" h="887" extrusionOk="0">
                <a:moveTo>
                  <a:pt x="2431" y="0"/>
                </a:moveTo>
                <a:cubicBezTo>
                  <a:pt x="1960" y="122"/>
                  <a:pt x="1488" y="130"/>
                  <a:pt x="1033" y="252"/>
                </a:cubicBezTo>
                <a:cubicBezTo>
                  <a:pt x="732" y="334"/>
                  <a:pt x="130" y="358"/>
                  <a:pt x="0" y="683"/>
                </a:cubicBezTo>
                <a:cubicBezTo>
                  <a:pt x="521" y="886"/>
                  <a:pt x="1399" y="553"/>
                  <a:pt x="1919" y="423"/>
                </a:cubicBezTo>
                <a:cubicBezTo>
                  <a:pt x="2147" y="366"/>
                  <a:pt x="2529" y="244"/>
                  <a:pt x="2634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1"/>
          <p:cNvSpPr/>
          <p:nvPr/>
        </p:nvSpPr>
        <p:spPr>
          <a:xfrm>
            <a:off x="4116529" y="2944110"/>
            <a:ext cx="32918" cy="14490"/>
          </a:xfrm>
          <a:custGeom>
            <a:avLst/>
            <a:gdLst/>
            <a:ahLst/>
            <a:cxnLst/>
            <a:rect l="l" t="t" r="r" b="b"/>
            <a:pathLst>
              <a:path w="1155" h="513" extrusionOk="0">
                <a:moveTo>
                  <a:pt x="822" y="171"/>
                </a:moveTo>
                <a:cubicBezTo>
                  <a:pt x="626" y="106"/>
                  <a:pt x="269" y="98"/>
                  <a:pt x="1" y="0"/>
                </a:cubicBezTo>
                <a:cubicBezTo>
                  <a:pt x="122" y="269"/>
                  <a:pt x="675" y="512"/>
                  <a:pt x="895" y="447"/>
                </a:cubicBezTo>
                <a:cubicBezTo>
                  <a:pt x="1155" y="358"/>
                  <a:pt x="1025" y="236"/>
                  <a:pt x="822" y="17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1"/>
          <p:cNvSpPr/>
          <p:nvPr/>
        </p:nvSpPr>
        <p:spPr>
          <a:xfrm>
            <a:off x="4229132" y="2650645"/>
            <a:ext cx="2109" cy="960"/>
          </a:xfrm>
          <a:custGeom>
            <a:avLst/>
            <a:gdLst/>
            <a:ahLst/>
            <a:cxnLst/>
            <a:rect l="l" t="t" r="r" b="b"/>
            <a:pathLst>
              <a:path w="74" h="34" extrusionOk="0">
                <a:moveTo>
                  <a:pt x="0" y="33"/>
                </a:moveTo>
                <a:cubicBezTo>
                  <a:pt x="9" y="33"/>
                  <a:pt x="9" y="33"/>
                  <a:pt x="9" y="33"/>
                </a:cubicBezTo>
                <a:cubicBezTo>
                  <a:pt x="33" y="17"/>
                  <a:pt x="74" y="1"/>
                  <a:pt x="0" y="3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1"/>
          <p:cNvSpPr/>
          <p:nvPr/>
        </p:nvSpPr>
        <p:spPr>
          <a:xfrm>
            <a:off x="4295850" y="2675698"/>
            <a:ext cx="257" cy="480"/>
          </a:xfrm>
          <a:custGeom>
            <a:avLst/>
            <a:gdLst/>
            <a:ahLst/>
            <a:cxnLst/>
            <a:rect l="l" t="t" r="r" b="b"/>
            <a:pathLst>
              <a:path w="9" h="17" extrusionOk="0">
                <a:moveTo>
                  <a:pt x="1" y="16"/>
                </a:moveTo>
                <a:cubicBezTo>
                  <a:pt x="1" y="16"/>
                  <a:pt x="9" y="16"/>
                  <a:pt x="9" y="16"/>
                </a:cubicBezTo>
                <a:cubicBezTo>
                  <a:pt x="9" y="8"/>
                  <a:pt x="9" y="0"/>
                  <a:pt x="1" y="0"/>
                </a:cubicBezTo>
                <a:lnTo>
                  <a:pt x="1" y="16"/>
                </a:ln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31"/>
          <p:cNvSpPr/>
          <p:nvPr/>
        </p:nvSpPr>
        <p:spPr>
          <a:xfrm>
            <a:off x="4184644" y="2543201"/>
            <a:ext cx="177954" cy="182802"/>
          </a:xfrm>
          <a:custGeom>
            <a:avLst/>
            <a:gdLst/>
            <a:ahLst/>
            <a:cxnLst/>
            <a:rect l="l" t="t" r="r" b="b"/>
            <a:pathLst>
              <a:path w="6244" h="6472" extrusionOk="0">
                <a:moveTo>
                  <a:pt x="5789" y="2764"/>
                </a:moveTo>
                <a:cubicBezTo>
                  <a:pt x="6244" y="2488"/>
                  <a:pt x="5293" y="2610"/>
                  <a:pt x="4870" y="2488"/>
                </a:cubicBezTo>
                <a:cubicBezTo>
                  <a:pt x="4456" y="2366"/>
                  <a:pt x="4626" y="2455"/>
                  <a:pt x="5309" y="1968"/>
                </a:cubicBezTo>
                <a:cubicBezTo>
                  <a:pt x="6000" y="1472"/>
                  <a:pt x="5163" y="1634"/>
                  <a:pt x="4781" y="1773"/>
                </a:cubicBezTo>
                <a:cubicBezTo>
                  <a:pt x="4390" y="1919"/>
                  <a:pt x="4041" y="2008"/>
                  <a:pt x="4447" y="1423"/>
                </a:cubicBezTo>
                <a:cubicBezTo>
                  <a:pt x="4862" y="838"/>
                  <a:pt x="4683" y="854"/>
                  <a:pt x="4382" y="1033"/>
                </a:cubicBezTo>
                <a:cubicBezTo>
                  <a:pt x="4082" y="1220"/>
                  <a:pt x="4025" y="1521"/>
                  <a:pt x="3854" y="1260"/>
                </a:cubicBezTo>
                <a:cubicBezTo>
                  <a:pt x="3691" y="1008"/>
                  <a:pt x="4017" y="179"/>
                  <a:pt x="3724" y="350"/>
                </a:cubicBezTo>
                <a:cubicBezTo>
                  <a:pt x="3423" y="513"/>
                  <a:pt x="3513" y="1187"/>
                  <a:pt x="3252" y="1130"/>
                </a:cubicBezTo>
                <a:cubicBezTo>
                  <a:pt x="2984" y="1065"/>
                  <a:pt x="2935" y="204"/>
                  <a:pt x="2781" y="195"/>
                </a:cubicBezTo>
                <a:cubicBezTo>
                  <a:pt x="2618" y="187"/>
                  <a:pt x="2773" y="1138"/>
                  <a:pt x="2635" y="1260"/>
                </a:cubicBezTo>
                <a:cubicBezTo>
                  <a:pt x="2496" y="1374"/>
                  <a:pt x="2464" y="935"/>
                  <a:pt x="2179" y="472"/>
                </a:cubicBezTo>
                <a:cubicBezTo>
                  <a:pt x="1895" y="8"/>
                  <a:pt x="1773" y="0"/>
                  <a:pt x="1700" y="82"/>
                </a:cubicBezTo>
                <a:cubicBezTo>
                  <a:pt x="1635" y="163"/>
                  <a:pt x="2155" y="1342"/>
                  <a:pt x="2033" y="1464"/>
                </a:cubicBezTo>
                <a:cubicBezTo>
                  <a:pt x="1919" y="1577"/>
                  <a:pt x="1700" y="1049"/>
                  <a:pt x="1187" y="789"/>
                </a:cubicBezTo>
                <a:cubicBezTo>
                  <a:pt x="667" y="537"/>
                  <a:pt x="1025" y="1130"/>
                  <a:pt x="1334" y="1382"/>
                </a:cubicBezTo>
                <a:cubicBezTo>
                  <a:pt x="1651" y="1642"/>
                  <a:pt x="1805" y="1911"/>
                  <a:pt x="1537" y="2033"/>
                </a:cubicBezTo>
                <a:cubicBezTo>
                  <a:pt x="1277" y="2155"/>
                  <a:pt x="838" y="1708"/>
                  <a:pt x="594" y="1764"/>
                </a:cubicBezTo>
                <a:cubicBezTo>
                  <a:pt x="342" y="1829"/>
                  <a:pt x="586" y="2171"/>
                  <a:pt x="822" y="2268"/>
                </a:cubicBezTo>
                <a:cubicBezTo>
                  <a:pt x="1057" y="2358"/>
                  <a:pt x="1358" y="2577"/>
                  <a:pt x="1269" y="2740"/>
                </a:cubicBezTo>
                <a:cubicBezTo>
                  <a:pt x="1179" y="2903"/>
                  <a:pt x="846" y="2805"/>
                  <a:pt x="423" y="2984"/>
                </a:cubicBezTo>
                <a:cubicBezTo>
                  <a:pt x="1" y="3163"/>
                  <a:pt x="391" y="3520"/>
                  <a:pt x="651" y="3358"/>
                </a:cubicBezTo>
                <a:cubicBezTo>
                  <a:pt x="870" y="3220"/>
                  <a:pt x="1131" y="3155"/>
                  <a:pt x="1253" y="3179"/>
                </a:cubicBezTo>
                <a:cubicBezTo>
                  <a:pt x="1220" y="3252"/>
                  <a:pt x="1155" y="3333"/>
                  <a:pt x="1001" y="3431"/>
                </a:cubicBezTo>
                <a:cubicBezTo>
                  <a:pt x="480" y="3756"/>
                  <a:pt x="106" y="4480"/>
                  <a:pt x="740" y="4228"/>
                </a:cubicBezTo>
                <a:cubicBezTo>
                  <a:pt x="1025" y="4114"/>
                  <a:pt x="1253" y="3976"/>
                  <a:pt x="1439" y="3894"/>
                </a:cubicBezTo>
                <a:cubicBezTo>
                  <a:pt x="1448" y="3886"/>
                  <a:pt x="1456" y="3878"/>
                  <a:pt x="1464" y="3878"/>
                </a:cubicBezTo>
                <a:cubicBezTo>
                  <a:pt x="1496" y="3862"/>
                  <a:pt x="1529" y="3846"/>
                  <a:pt x="1561" y="3837"/>
                </a:cubicBezTo>
                <a:cubicBezTo>
                  <a:pt x="1553" y="3837"/>
                  <a:pt x="1553" y="3837"/>
                  <a:pt x="1545" y="3846"/>
                </a:cubicBezTo>
                <a:cubicBezTo>
                  <a:pt x="1635" y="3797"/>
                  <a:pt x="1740" y="3789"/>
                  <a:pt x="1830" y="3829"/>
                </a:cubicBezTo>
                <a:cubicBezTo>
                  <a:pt x="1748" y="3984"/>
                  <a:pt x="1480" y="4496"/>
                  <a:pt x="1131" y="4732"/>
                </a:cubicBezTo>
                <a:cubicBezTo>
                  <a:pt x="724" y="5000"/>
                  <a:pt x="895" y="5561"/>
                  <a:pt x="1692" y="4992"/>
                </a:cubicBezTo>
                <a:cubicBezTo>
                  <a:pt x="2496" y="4423"/>
                  <a:pt x="2626" y="4244"/>
                  <a:pt x="2716" y="5358"/>
                </a:cubicBezTo>
                <a:cubicBezTo>
                  <a:pt x="2805" y="6471"/>
                  <a:pt x="2976" y="6049"/>
                  <a:pt x="3139" y="5463"/>
                </a:cubicBezTo>
                <a:cubicBezTo>
                  <a:pt x="3301" y="4870"/>
                  <a:pt x="3309" y="4260"/>
                  <a:pt x="3634" y="4252"/>
                </a:cubicBezTo>
                <a:cubicBezTo>
                  <a:pt x="3748" y="4244"/>
                  <a:pt x="3830" y="4439"/>
                  <a:pt x="3903" y="4683"/>
                </a:cubicBezTo>
                <a:cubicBezTo>
                  <a:pt x="3903" y="4691"/>
                  <a:pt x="3903" y="4699"/>
                  <a:pt x="3903" y="4707"/>
                </a:cubicBezTo>
                <a:cubicBezTo>
                  <a:pt x="4049" y="5179"/>
                  <a:pt x="4171" y="5845"/>
                  <a:pt x="4464" y="5797"/>
                </a:cubicBezTo>
                <a:cubicBezTo>
                  <a:pt x="4838" y="5732"/>
                  <a:pt x="4399" y="4943"/>
                  <a:pt x="4260" y="4390"/>
                </a:cubicBezTo>
                <a:cubicBezTo>
                  <a:pt x="4277" y="4350"/>
                  <a:pt x="4285" y="4301"/>
                  <a:pt x="4293" y="4252"/>
                </a:cubicBezTo>
                <a:cubicBezTo>
                  <a:pt x="4334" y="3829"/>
                  <a:pt x="4748" y="4179"/>
                  <a:pt x="5049" y="4439"/>
                </a:cubicBezTo>
                <a:cubicBezTo>
                  <a:pt x="5350" y="4699"/>
                  <a:pt x="6081" y="4732"/>
                  <a:pt x="5707" y="4447"/>
                </a:cubicBezTo>
                <a:cubicBezTo>
                  <a:pt x="5333" y="4171"/>
                  <a:pt x="4789" y="3935"/>
                  <a:pt x="4870" y="3642"/>
                </a:cubicBezTo>
                <a:cubicBezTo>
                  <a:pt x="4951" y="3342"/>
                  <a:pt x="5732" y="3837"/>
                  <a:pt x="5805" y="3585"/>
                </a:cubicBezTo>
                <a:cubicBezTo>
                  <a:pt x="5870" y="3333"/>
                  <a:pt x="4943" y="3228"/>
                  <a:pt x="4895" y="2984"/>
                </a:cubicBezTo>
                <a:cubicBezTo>
                  <a:pt x="4838" y="2748"/>
                  <a:pt x="5325" y="3041"/>
                  <a:pt x="5772" y="276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1"/>
          <p:cNvSpPr/>
          <p:nvPr/>
        </p:nvSpPr>
        <p:spPr>
          <a:xfrm>
            <a:off x="4244180" y="2611610"/>
            <a:ext cx="26676" cy="37453"/>
          </a:xfrm>
          <a:custGeom>
            <a:avLst/>
            <a:gdLst/>
            <a:ahLst/>
            <a:cxnLst/>
            <a:rect l="l" t="t" r="r" b="b"/>
            <a:pathLst>
              <a:path w="936" h="1326" extrusionOk="0">
                <a:moveTo>
                  <a:pt x="627" y="229"/>
                </a:moveTo>
                <a:lnTo>
                  <a:pt x="611" y="237"/>
                </a:lnTo>
                <a:lnTo>
                  <a:pt x="554" y="261"/>
                </a:lnTo>
                <a:lnTo>
                  <a:pt x="627" y="229"/>
                </a:lnTo>
                <a:close/>
                <a:moveTo>
                  <a:pt x="456" y="1"/>
                </a:moveTo>
                <a:lnTo>
                  <a:pt x="310" y="58"/>
                </a:lnTo>
                <a:lnTo>
                  <a:pt x="245" y="25"/>
                </a:lnTo>
                <a:lnTo>
                  <a:pt x="155" y="131"/>
                </a:lnTo>
                <a:lnTo>
                  <a:pt x="139" y="188"/>
                </a:lnTo>
                <a:lnTo>
                  <a:pt x="66" y="139"/>
                </a:lnTo>
                <a:lnTo>
                  <a:pt x="74" y="253"/>
                </a:lnTo>
                <a:lnTo>
                  <a:pt x="1" y="302"/>
                </a:lnTo>
                <a:lnTo>
                  <a:pt x="326" y="1163"/>
                </a:lnTo>
                <a:lnTo>
                  <a:pt x="375" y="1196"/>
                </a:lnTo>
                <a:lnTo>
                  <a:pt x="407" y="1293"/>
                </a:lnTo>
                <a:lnTo>
                  <a:pt x="562" y="1277"/>
                </a:lnTo>
                <a:lnTo>
                  <a:pt x="602" y="1326"/>
                </a:lnTo>
                <a:lnTo>
                  <a:pt x="724" y="1245"/>
                </a:lnTo>
                <a:lnTo>
                  <a:pt x="814" y="1253"/>
                </a:lnTo>
                <a:lnTo>
                  <a:pt x="854" y="1139"/>
                </a:lnTo>
                <a:lnTo>
                  <a:pt x="936" y="1107"/>
                </a:lnTo>
                <a:lnTo>
                  <a:pt x="895" y="993"/>
                </a:lnTo>
                <a:lnTo>
                  <a:pt x="928" y="952"/>
                </a:lnTo>
                <a:lnTo>
                  <a:pt x="602" y="90"/>
                </a:lnTo>
                <a:lnTo>
                  <a:pt x="464" y="66"/>
                </a:lnTo>
                <a:lnTo>
                  <a:pt x="456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31"/>
          <p:cNvSpPr/>
          <p:nvPr/>
        </p:nvSpPr>
        <p:spPr>
          <a:xfrm>
            <a:off x="4244180" y="2620338"/>
            <a:ext cx="12540" cy="25985"/>
          </a:xfrm>
          <a:custGeom>
            <a:avLst/>
            <a:gdLst/>
            <a:ahLst/>
            <a:cxnLst/>
            <a:rect l="l" t="t" r="r" b="b"/>
            <a:pathLst>
              <a:path w="440" h="920" extrusionOk="0">
                <a:moveTo>
                  <a:pt x="9" y="1"/>
                </a:moveTo>
                <a:lnTo>
                  <a:pt x="1" y="17"/>
                </a:lnTo>
                <a:lnTo>
                  <a:pt x="334" y="863"/>
                </a:lnTo>
                <a:lnTo>
                  <a:pt x="440" y="919"/>
                </a:lnTo>
                <a:lnTo>
                  <a:pt x="115" y="58"/>
                </a:lnTo>
                <a:lnTo>
                  <a:pt x="9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1"/>
          <p:cNvSpPr/>
          <p:nvPr/>
        </p:nvSpPr>
        <p:spPr>
          <a:xfrm>
            <a:off x="4260397" y="2614378"/>
            <a:ext cx="10915" cy="26211"/>
          </a:xfrm>
          <a:custGeom>
            <a:avLst/>
            <a:gdLst/>
            <a:ahLst/>
            <a:cxnLst/>
            <a:rect l="l" t="t" r="r" b="b"/>
            <a:pathLst>
              <a:path w="383" h="928" extrusionOk="0">
                <a:moveTo>
                  <a:pt x="58" y="0"/>
                </a:moveTo>
                <a:lnTo>
                  <a:pt x="9" y="66"/>
                </a:lnTo>
                <a:lnTo>
                  <a:pt x="1" y="82"/>
                </a:lnTo>
                <a:lnTo>
                  <a:pt x="326" y="927"/>
                </a:lnTo>
                <a:lnTo>
                  <a:pt x="383" y="862"/>
                </a:lnTo>
                <a:lnTo>
                  <a:pt x="58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1"/>
          <p:cNvSpPr/>
          <p:nvPr/>
        </p:nvSpPr>
        <p:spPr>
          <a:xfrm>
            <a:off x="4247429" y="2623332"/>
            <a:ext cx="13481" cy="24827"/>
          </a:xfrm>
          <a:custGeom>
            <a:avLst/>
            <a:gdLst/>
            <a:ahLst/>
            <a:cxnLst/>
            <a:rect l="l" t="t" r="r" b="b"/>
            <a:pathLst>
              <a:path w="473" h="879" extrusionOk="0">
                <a:moveTo>
                  <a:pt x="155" y="1"/>
                </a:moveTo>
                <a:lnTo>
                  <a:pt x="1" y="17"/>
                </a:lnTo>
                <a:lnTo>
                  <a:pt x="1" y="41"/>
                </a:lnTo>
                <a:lnTo>
                  <a:pt x="326" y="878"/>
                </a:lnTo>
                <a:lnTo>
                  <a:pt x="472" y="862"/>
                </a:lnTo>
                <a:lnTo>
                  <a:pt x="155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1"/>
          <p:cNvSpPr/>
          <p:nvPr/>
        </p:nvSpPr>
        <p:spPr>
          <a:xfrm>
            <a:off x="4251134" y="2623332"/>
            <a:ext cx="10460" cy="25985"/>
          </a:xfrm>
          <a:custGeom>
            <a:avLst/>
            <a:gdLst/>
            <a:ahLst/>
            <a:cxnLst/>
            <a:rect l="l" t="t" r="r" b="b"/>
            <a:pathLst>
              <a:path w="367" h="920" extrusionOk="0">
                <a:moveTo>
                  <a:pt x="1" y="1"/>
                </a:moveTo>
                <a:lnTo>
                  <a:pt x="1" y="25"/>
                </a:lnTo>
                <a:lnTo>
                  <a:pt x="326" y="862"/>
                </a:lnTo>
                <a:lnTo>
                  <a:pt x="367" y="919"/>
                </a:lnTo>
                <a:lnTo>
                  <a:pt x="41" y="57"/>
                </a:lnTo>
                <a:lnTo>
                  <a:pt x="1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1"/>
          <p:cNvSpPr/>
          <p:nvPr/>
        </p:nvSpPr>
        <p:spPr>
          <a:xfrm>
            <a:off x="4253214" y="2622654"/>
            <a:ext cx="12796" cy="26663"/>
          </a:xfrm>
          <a:custGeom>
            <a:avLst/>
            <a:gdLst/>
            <a:ahLst/>
            <a:cxnLst/>
            <a:rect l="l" t="t" r="r" b="b"/>
            <a:pathLst>
              <a:path w="449" h="944" extrusionOk="0">
                <a:moveTo>
                  <a:pt x="123" y="0"/>
                </a:moveTo>
                <a:lnTo>
                  <a:pt x="1" y="81"/>
                </a:lnTo>
                <a:lnTo>
                  <a:pt x="1" y="98"/>
                </a:lnTo>
                <a:lnTo>
                  <a:pt x="326" y="943"/>
                </a:lnTo>
                <a:lnTo>
                  <a:pt x="448" y="862"/>
                </a:lnTo>
                <a:lnTo>
                  <a:pt x="123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1"/>
          <p:cNvSpPr/>
          <p:nvPr/>
        </p:nvSpPr>
        <p:spPr>
          <a:xfrm>
            <a:off x="4255780" y="2622400"/>
            <a:ext cx="11600" cy="24601"/>
          </a:xfrm>
          <a:custGeom>
            <a:avLst/>
            <a:gdLst/>
            <a:ahLst/>
            <a:cxnLst/>
            <a:rect l="l" t="t" r="r" b="b"/>
            <a:pathLst>
              <a:path w="407" h="871" extrusionOk="0">
                <a:moveTo>
                  <a:pt x="0" y="1"/>
                </a:moveTo>
                <a:lnTo>
                  <a:pt x="0" y="17"/>
                </a:lnTo>
                <a:lnTo>
                  <a:pt x="326" y="863"/>
                </a:lnTo>
                <a:lnTo>
                  <a:pt x="407" y="871"/>
                </a:lnTo>
                <a:lnTo>
                  <a:pt x="90" y="9"/>
                </a:lnTo>
                <a:lnTo>
                  <a:pt x="0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1"/>
          <p:cNvSpPr/>
          <p:nvPr/>
        </p:nvSpPr>
        <p:spPr>
          <a:xfrm>
            <a:off x="4258316" y="2619208"/>
            <a:ext cx="10460" cy="27567"/>
          </a:xfrm>
          <a:custGeom>
            <a:avLst/>
            <a:gdLst/>
            <a:ahLst/>
            <a:cxnLst/>
            <a:rect l="l" t="t" r="r" b="b"/>
            <a:pathLst>
              <a:path w="367" h="976" extrusionOk="0">
                <a:moveTo>
                  <a:pt x="41" y="0"/>
                </a:moveTo>
                <a:lnTo>
                  <a:pt x="9" y="114"/>
                </a:lnTo>
                <a:lnTo>
                  <a:pt x="1" y="130"/>
                </a:lnTo>
                <a:lnTo>
                  <a:pt x="326" y="976"/>
                </a:lnTo>
                <a:lnTo>
                  <a:pt x="367" y="862"/>
                </a:lnTo>
                <a:lnTo>
                  <a:pt x="41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1"/>
          <p:cNvSpPr/>
          <p:nvPr/>
        </p:nvSpPr>
        <p:spPr>
          <a:xfrm>
            <a:off x="4259485" y="2618276"/>
            <a:ext cx="11828" cy="25279"/>
          </a:xfrm>
          <a:custGeom>
            <a:avLst/>
            <a:gdLst/>
            <a:ahLst/>
            <a:cxnLst/>
            <a:rect l="l" t="t" r="r" b="b"/>
            <a:pathLst>
              <a:path w="415" h="895" extrusionOk="0">
                <a:moveTo>
                  <a:pt x="90" y="1"/>
                </a:moveTo>
                <a:lnTo>
                  <a:pt x="0" y="33"/>
                </a:lnTo>
                <a:lnTo>
                  <a:pt x="0" y="58"/>
                </a:lnTo>
                <a:lnTo>
                  <a:pt x="326" y="895"/>
                </a:lnTo>
                <a:lnTo>
                  <a:pt x="415" y="862"/>
                </a:lnTo>
                <a:lnTo>
                  <a:pt x="9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1"/>
          <p:cNvSpPr/>
          <p:nvPr/>
        </p:nvSpPr>
        <p:spPr>
          <a:xfrm>
            <a:off x="4244408" y="2611158"/>
            <a:ext cx="17642" cy="13134"/>
          </a:xfrm>
          <a:custGeom>
            <a:avLst/>
            <a:gdLst/>
            <a:ahLst/>
            <a:cxnLst/>
            <a:rect l="l" t="t" r="r" b="b"/>
            <a:pathLst>
              <a:path w="619" h="465" extrusionOk="0">
                <a:moveTo>
                  <a:pt x="456" y="1"/>
                </a:moveTo>
                <a:lnTo>
                  <a:pt x="310" y="58"/>
                </a:lnTo>
                <a:lnTo>
                  <a:pt x="245" y="25"/>
                </a:lnTo>
                <a:lnTo>
                  <a:pt x="155" y="131"/>
                </a:lnTo>
                <a:lnTo>
                  <a:pt x="66" y="139"/>
                </a:lnTo>
                <a:lnTo>
                  <a:pt x="74" y="245"/>
                </a:lnTo>
                <a:lnTo>
                  <a:pt x="51" y="263"/>
                </a:lnTo>
                <a:lnTo>
                  <a:pt x="50" y="261"/>
                </a:lnTo>
                <a:lnTo>
                  <a:pt x="50" y="263"/>
                </a:lnTo>
                <a:lnTo>
                  <a:pt x="1" y="301"/>
                </a:lnTo>
                <a:lnTo>
                  <a:pt x="68" y="338"/>
                </a:lnTo>
                <a:lnTo>
                  <a:pt x="90" y="432"/>
                </a:lnTo>
                <a:lnTo>
                  <a:pt x="237" y="415"/>
                </a:lnTo>
                <a:lnTo>
                  <a:pt x="277" y="464"/>
                </a:lnTo>
                <a:lnTo>
                  <a:pt x="407" y="383"/>
                </a:lnTo>
                <a:lnTo>
                  <a:pt x="489" y="391"/>
                </a:lnTo>
                <a:lnTo>
                  <a:pt x="529" y="277"/>
                </a:lnTo>
                <a:lnTo>
                  <a:pt x="619" y="245"/>
                </a:lnTo>
                <a:lnTo>
                  <a:pt x="554" y="155"/>
                </a:lnTo>
                <a:lnTo>
                  <a:pt x="603" y="90"/>
                </a:lnTo>
                <a:lnTo>
                  <a:pt x="464" y="66"/>
                </a:lnTo>
                <a:lnTo>
                  <a:pt x="456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1"/>
          <p:cNvSpPr/>
          <p:nvPr/>
        </p:nvSpPr>
        <p:spPr>
          <a:xfrm>
            <a:off x="4268975" y="2608418"/>
            <a:ext cx="36167" cy="26183"/>
          </a:xfrm>
          <a:custGeom>
            <a:avLst/>
            <a:gdLst/>
            <a:ahLst/>
            <a:cxnLst/>
            <a:rect l="l" t="t" r="r" b="b"/>
            <a:pathLst>
              <a:path w="1269" h="927" extrusionOk="0">
                <a:moveTo>
                  <a:pt x="927" y="0"/>
                </a:moveTo>
                <a:lnTo>
                  <a:pt x="66" y="325"/>
                </a:lnTo>
                <a:lnTo>
                  <a:pt x="58" y="447"/>
                </a:lnTo>
                <a:lnTo>
                  <a:pt x="1" y="463"/>
                </a:lnTo>
                <a:lnTo>
                  <a:pt x="49" y="610"/>
                </a:lnTo>
                <a:lnTo>
                  <a:pt x="25" y="675"/>
                </a:lnTo>
                <a:lnTo>
                  <a:pt x="123" y="764"/>
                </a:lnTo>
                <a:lnTo>
                  <a:pt x="139" y="862"/>
                </a:lnTo>
                <a:lnTo>
                  <a:pt x="228" y="854"/>
                </a:lnTo>
                <a:lnTo>
                  <a:pt x="277" y="927"/>
                </a:lnTo>
                <a:lnTo>
                  <a:pt x="1147" y="602"/>
                </a:lnTo>
                <a:lnTo>
                  <a:pt x="1163" y="561"/>
                </a:lnTo>
                <a:lnTo>
                  <a:pt x="1236" y="520"/>
                </a:lnTo>
                <a:lnTo>
                  <a:pt x="1245" y="529"/>
                </a:lnTo>
                <a:lnTo>
                  <a:pt x="1228" y="374"/>
                </a:lnTo>
                <a:lnTo>
                  <a:pt x="1269" y="342"/>
                </a:lnTo>
                <a:lnTo>
                  <a:pt x="1188" y="211"/>
                </a:lnTo>
                <a:lnTo>
                  <a:pt x="1188" y="130"/>
                </a:lnTo>
                <a:lnTo>
                  <a:pt x="1090" y="90"/>
                </a:lnTo>
                <a:lnTo>
                  <a:pt x="1058" y="0"/>
                </a:lnTo>
                <a:lnTo>
                  <a:pt x="968" y="33"/>
                </a:lnTo>
                <a:lnTo>
                  <a:pt x="927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1"/>
          <p:cNvSpPr/>
          <p:nvPr/>
        </p:nvSpPr>
        <p:spPr>
          <a:xfrm>
            <a:off x="4269688" y="2612316"/>
            <a:ext cx="26192" cy="9886"/>
          </a:xfrm>
          <a:custGeom>
            <a:avLst/>
            <a:gdLst/>
            <a:ahLst/>
            <a:cxnLst/>
            <a:rect l="l" t="t" r="r" b="b"/>
            <a:pathLst>
              <a:path w="919" h="350" extrusionOk="0">
                <a:moveTo>
                  <a:pt x="919" y="0"/>
                </a:moveTo>
                <a:lnTo>
                  <a:pt x="870" y="8"/>
                </a:lnTo>
                <a:lnTo>
                  <a:pt x="0" y="334"/>
                </a:lnTo>
                <a:lnTo>
                  <a:pt x="0" y="334"/>
                </a:lnTo>
                <a:lnTo>
                  <a:pt x="49" y="325"/>
                </a:lnTo>
                <a:lnTo>
                  <a:pt x="49" y="325"/>
                </a:lnTo>
                <a:lnTo>
                  <a:pt x="41" y="350"/>
                </a:lnTo>
                <a:lnTo>
                  <a:pt x="919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1"/>
          <p:cNvSpPr/>
          <p:nvPr/>
        </p:nvSpPr>
        <p:spPr>
          <a:xfrm>
            <a:off x="4276385" y="2623558"/>
            <a:ext cx="26448" cy="12654"/>
          </a:xfrm>
          <a:custGeom>
            <a:avLst/>
            <a:gdLst/>
            <a:ahLst/>
            <a:cxnLst/>
            <a:rect l="l" t="t" r="r" b="b"/>
            <a:pathLst>
              <a:path w="928" h="448" extrusionOk="0">
                <a:moveTo>
                  <a:pt x="928" y="1"/>
                </a:moveTo>
                <a:lnTo>
                  <a:pt x="58" y="326"/>
                </a:lnTo>
                <a:lnTo>
                  <a:pt x="17" y="423"/>
                </a:lnTo>
                <a:lnTo>
                  <a:pt x="1" y="448"/>
                </a:lnTo>
                <a:lnTo>
                  <a:pt x="1" y="448"/>
                </a:lnTo>
                <a:lnTo>
                  <a:pt x="887" y="98"/>
                </a:lnTo>
                <a:lnTo>
                  <a:pt x="928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1"/>
          <p:cNvSpPr/>
          <p:nvPr/>
        </p:nvSpPr>
        <p:spPr>
          <a:xfrm>
            <a:off x="4279862" y="2619208"/>
            <a:ext cx="25279" cy="13784"/>
          </a:xfrm>
          <a:custGeom>
            <a:avLst/>
            <a:gdLst/>
            <a:ahLst/>
            <a:cxnLst/>
            <a:rect l="l" t="t" r="r" b="b"/>
            <a:pathLst>
              <a:path w="887" h="488" extrusionOk="0">
                <a:moveTo>
                  <a:pt x="871" y="0"/>
                </a:moveTo>
                <a:lnTo>
                  <a:pt x="1" y="317"/>
                </a:lnTo>
                <a:lnTo>
                  <a:pt x="25" y="472"/>
                </a:lnTo>
                <a:lnTo>
                  <a:pt x="9" y="488"/>
                </a:lnTo>
                <a:lnTo>
                  <a:pt x="887" y="147"/>
                </a:lnTo>
                <a:lnTo>
                  <a:pt x="87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1"/>
          <p:cNvSpPr/>
          <p:nvPr/>
        </p:nvSpPr>
        <p:spPr>
          <a:xfrm>
            <a:off x="4279178" y="2617598"/>
            <a:ext cx="26220" cy="10818"/>
          </a:xfrm>
          <a:custGeom>
            <a:avLst/>
            <a:gdLst/>
            <a:ahLst/>
            <a:cxnLst/>
            <a:rect l="l" t="t" r="r" b="b"/>
            <a:pathLst>
              <a:path w="920" h="383" extrusionOk="0">
                <a:moveTo>
                  <a:pt x="919" y="0"/>
                </a:moveTo>
                <a:lnTo>
                  <a:pt x="49" y="325"/>
                </a:lnTo>
                <a:lnTo>
                  <a:pt x="9" y="358"/>
                </a:lnTo>
                <a:lnTo>
                  <a:pt x="0" y="382"/>
                </a:lnTo>
                <a:lnTo>
                  <a:pt x="878" y="41"/>
                </a:lnTo>
                <a:lnTo>
                  <a:pt x="919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1"/>
          <p:cNvSpPr/>
          <p:nvPr/>
        </p:nvSpPr>
        <p:spPr>
          <a:xfrm>
            <a:off x="4278238" y="2614604"/>
            <a:ext cx="27161" cy="13360"/>
          </a:xfrm>
          <a:custGeom>
            <a:avLst/>
            <a:gdLst/>
            <a:ahLst/>
            <a:cxnLst/>
            <a:rect l="l" t="t" r="r" b="b"/>
            <a:pathLst>
              <a:path w="953" h="473" extrusionOk="0">
                <a:moveTo>
                  <a:pt x="871" y="1"/>
                </a:moveTo>
                <a:lnTo>
                  <a:pt x="1" y="326"/>
                </a:lnTo>
                <a:lnTo>
                  <a:pt x="82" y="448"/>
                </a:lnTo>
                <a:lnTo>
                  <a:pt x="66" y="472"/>
                </a:lnTo>
                <a:lnTo>
                  <a:pt x="66" y="472"/>
                </a:lnTo>
                <a:lnTo>
                  <a:pt x="952" y="123"/>
                </a:lnTo>
                <a:lnTo>
                  <a:pt x="871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1"/>
          <p:cNvSpPr/>
          <p:nvPr/>
        </p:nvSpPr>
        <p:spPr>
          <a:xfrm>
            <a:off x="4278010" y="2611610"/>
            <a:ext cx="25279" cy="12202"/>
          </a:xfrm>
          <a:custGeom>
            <a:avLst/>
            <a:gdLst/>
            <a:ahLst/>
            <a:cxnLst/>
            <a:rect l="l" t="t" r="r" b="b"/>
            <a:pathLst>
              <a:path w="887" h="432" extrusionOk="0">
                <a:moveTo>
                  <a:pt x="887" y="1"/>
                </a:moveTo>
                <a:lnTo>
                  <a:pt x="17" y="326"/>
                </a:lnTo>
                <a:lnTo>
                  <a:pt x="17" y="407"/>
                </a:lnTo>
                <a:lnTo>
                  <a:pt x="1" y="432"/>
                </a:lnTo>
                <a:lnTo>
                  <a:pt x="887" y="82"/>
                </a:lnTo>
                <a:lnTo>
                  <a:pt x="887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1"/>
          <p:cNvSpPr/>
          <p:nvPr/>
        </p:nvSpPr>
        <p:spPr>
          <a:xfrm>
            <a:off x="4271055" y="2608870"/>
            <a:ext cx="26448" cy="11270"/>
          </a:xfrm>
          <a:custGeom>
            <a:avLst/>
            <a:gdLst/>
            <a:ahLst/>
            <a:cxnLst/>
            <a:rect l="l" t="t" r="r" b="b"/>
            <a:pathLst>
              <a:path w="928" h="399" extrusionOk="0">
                <a:moveTo>
                  <a:pt x="871" y="0"/>
                </a:moveTo>
                <a:lnTo>
                  <a:pt x="1" y="326"/>
                </a:lnTo>
                <a:lnTo>
                  <a:pt x="58" y="374"/>
                </a:lnTo>
                <a:lnTo>
                  <a:pt x="50" y="399"/>
                </a:lnTo>
                <a:lnTo>
                  <a:pt x="50" y="399"/>
                </a:lnTo>
                <a:lnTo>
                  <a:pt x="928" y="49"/>
                </a:lnTo>
                <a:lnTo>
                  <a:pt x="871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1"/>
          <p:cNvSpPr/>
          <p:nvPr/>
        </p:nvSpPr>
        <p:spPr>
          <a:xfrm>
            <a:off x="4276157" y="2611158"/>
            <a:ext cx="27617" cy="11044"/>
          </a:xfrm>
          <a:custGeom>
            <a:avLst/>
            <a:gdLst/>
            <a:ahLst/>
            <a:cxnLst/>
            <a:rect l="l" t="t" r="r" b="b"/>
            <a:pathLst>
              <a:path w="969" h="391" extrusionOk="0">
                <a:moveTo>
                  <a:pt x="871" y="1"/>
                </a:moveTo>
                <a:lnTo>
                  <a:pt x="1" y="326"/>
                </a:lnTo>
                <a:lnTo>
                  <a:pt x="98" y="366"/>
                </a:lnTo>
                <a:lnTo>
                  <a:pt x="90" y="391"/>
                </a:lnTo>
                <a:lnTo>
                  <a:pt x="90" y="391"/>
                </a:lnTo>
                <a:lnTo>
                  <a:pt x="968" y="49"/>
                </a:lnTo>
                <a:lnTo>
                  <a:pt x="871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1"/>
          <p:cNvSpPr/>
          <p:nvPr/>
        </p:nvSpPr>
        <p:spPr>
          <a:xfrm>
            <a:off x="4274761" y="2608870"/>
            <a:ext cx="25764" cy="12202"/>
          </a:xfrm>
          <a:custGeom>
            <a:avLst/>
            <a:gdLst/>
            <a:ahLst/>
            <a:cxnLst/>
            <a:rect l="l" t="t" r="r" b="b"/>
            <a:pathLst>
              <a:path w="904" h="432" extrusionOk="0">
                <a:moveTo>
                  <a:pt x="871" y="0"/>
                </a:moveTo>
                <a:lnTo>
                  <a:pt x="1" y="326"/>
                </a:lnTo>
                <a:lnTo>
                  <a:pt x="42" y="415"/>
                </a:lnTo>
                <a:lnTo>
                  <a:pt x="25" y="431"/>
                </a:lnTo>
                <a:lnTo>
                  <a:pt x="903" y="90"/>
                </a:lnTo>
                <a:lnTo>
                  <a:pt x="871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1"/>
          <p:cNvSpPr/>
          <p:nvPr/>
        </p:nvSpPr>
        <p:spPr>
          <a:xfrm>
            <a:off x="4269688" y="2617598"/>
            <a:ext cx="11371" cy="17229"/>
          </a:xfrm>
          <a:custGeom>
            <a:avLst/>
            <a:gdLst/>
            <a:ahLst/>
            <a:cxnLst/>
            <a:rect l="l" t="t" r="r" b="b"/>
            <a:pathLst>
              <a:path w="399" h="610" extrusionOk="0">
                <a:moveTo>
                  <a:pt x="195" y="0"/>
                </a:moveTo>
                <a:lnTo>
                  <a:pt x="122" y="57"/>
                </a:lnTo>
                <a:lnTo>
                  <a:pt x="65" y="8"/>
                </a:lnTo>
                <a:lnTo>
                  <a:pt x="57" y="138"/>
                </a:lnTo>
                <a:lnTo>
                  <a:pt x="0" y="147"/>
                </a:lnTo>
                <a:lnTo>
                  <a:pt x="57" y="293"/>
                </a:lnTo>
                <a:lnTo>
                  <a:pt x="33" y="358"/>
                </a:lnTo>
                <a:lnTo>
                  <a:pt x="130" y="447"/>
                </a:lnTo>
                <a:lnTo>
                  <a:pt x="146" y="537"/>
                </a:lnTo>
                <a:lnTo>
                  <a:pt x="236" y="537"/>
                </a:lnTo>
                <a:lnTo>
                  <a:pt x="285" y="610"/>
                </a:lnTo>
                <a:lnTo>
                  <a:pt x="316" y="529"/>
                </a:lnTo>
                <a:lnTo>
                  <a:pt x="382" y="529"/>
                </a:lnTo>
                <a:lnTo>
                  <a:pt x="358" y="382"/>
                </a:lnTo>
                <a:lnTo>
                  <a:pt x="398" y="342"/>
                </a:lnTo>
                <a:lnTo>
                  <a:pt x="325" y="220"/>
                </a:lnTo>
                <a:lnTo>
                  <a:pt x="325" y="138"/>
                </a:lnTo>
                <a:lnTo>
                  <a:pt x="228" y="90"/>
                </a:lnTo>
                <a:lnTo>
                  <a:pt x="195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1"/>
          <p:cNvSpPr/>
          <p:nvPr/>
        </p:nvSpPr>
        <p:spPr>
          <a:xfrm>
            <a:off x="4313691" y="3392782"/>
            <a:ext cx="2337" cy="932"/>
          </a:xfrm>
          <a:custGeom>
            <a:avLst/>
            <a:gdLst/>
            <a:ahLst/>
            <a:cxnLst/>
            <a:rect l="l" t="t" r="r" b="b"/>
            <a:pathLst>
              <a:path w="82" h="33" extrusionOk="0">
                <a:moveTo>
                  <a:pt x="82" y="0"/>
                </a:moveTo>
                <a:cubicBezTo>
                  <a:pt x="82" y="0"/>
                  <a:pt x="74" y="0"/>
                  <a:pt x="74" y="0"/>
                </a:cubicBezTo>
                <a:cubicBezTo>
                  <a:pt x="41" y="8"/>
                  <a:pt x="1" y="33"/>
                  <a:pt x="82" y="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1"/>
          <p:cNvSpPr/>
          <p:nvPr/>
        </p:nvSpPr>
        <p:spPr>
          <a:xfrm>
            <a:off x="4248825" y="3367983"/>
            <a:ext cx="713" cy="706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5" y="0"/>
                </a:moveTo>
                <a:cubicBezTo>
                  <a:pt x="17" y="8"/>
                  <a:pt x="9" y="8"/>
                  <a:pt x="9" y="8"/>
                </a:cubicBezTo>
                <a:cubicBezTo>
                  <a:pt x="9" y="16"/>
                  <a:pt x="9" y="16"/>
                  <a:pt x="17" y="25"/>
                </a:cubicBezTo>
                <a:cubicBezTo>
                  <a:pt x="0" y="16"/>
                  <a:pt x="17" y="8"/>
                  <a:pt x="17" y="0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1"/>
          <p:cNvSpPr/>
          <p:nvPr/>
        </p:nvSpPr>
        <p:spPr>
          <a:xfrm>
            <a:off x="4182335" y="3318385"/>
            <a:ext cx="177954" cy="182576"/>
          </a:xfrm>
          <a:custGeom>
            <a:avLst/>
            <a:gdLst/>
            <a:ahLst/>
            <a:cxnLst/>
            <a:rect l="l" t="t" r="r" b="b"/>
            <a:pathLst>
              <a:path w="6244" h="6464" extrusionOk="0">
                <a:moveTo>
                  <a:pt x="456" y="3699"/>
                </a:moveTo>
                <a:cubicBezTo>
                  <a:pt x="0" y="3976"/>
                  <a:pt x="951" y="3862"/>
                  <a:pt x="1374" y="3984"/>
                </a:cubicBezTo>
                <a:cubicBezTo>
                  <a:pt x="1789" y="4097"/>
                  <a:pt x="1618" y="4008"/>
                  <a:pt x="935" y="4504"/>
                </a:cubicBezTo>
                <a:cubicBezTo>
                  <a:pt x="244" y="5000"/>
                  <a:pt x="1073" y="4837"/>
                  <a:pt x="1464" y="4691"/>
                </a:cubicBezTo>
                <a:cubicBezTo>
                  <a:pt x="1854" y="4545"/>
                  <a:pt x="2203" y="4463"/>
                  <a:pt x="1797" y="5049"/>
                </a:cubicBezTo>
                <a:cubicBezTo>
                  <a:pt x="1382" y="5634"/>
                  <a:pt x="1561" y="5618"/>
                  <a:pt x="1862" y="5431"/>
                </a:cubicBezTo>
                <a:cubicBezTo>
                  <a:pt x="2163" y="5244"/>
                  <a:pt x="2220" y="4951"/>
                  <a:pt x="2390" y="5203"/>
                </a:cubicBezTo>
                <a:cubicBezTo>
                  <a:pt x="2553" y="5463"/>
                  <a:pt x="2220" y="6284"/>
                  <a:pt x="2520" y="6122"/>
                </a:cubicBezTo>
                <a:cubicBezTo>
                  <a:pt x="2821" y="5959"/>
                  <a:pt x="2732" y="5284"/>
                  <a:pt x="2992" y="5341"/>
                </a:cubicBezTo>
                <a:cubicBezTo>
                  <a:pt x="3260" y="5398"/>
                  <a:pt x="3309" y="6260"/>
                  <a:pt x="3463" y="6268"/>
                </a:cubicBezTo>
                <a:cubicBezTo>
                  <a:pt x="3626" y="6276"/>
                  <a:pt x="3472" y="5325"/>
                  <a:pt x="3610" y="5211"/>
                </a:cubicBezTo>
                <a:cubicBezTo>
                  <a:pt x="3748" y="5089"/>
                  <a:pt x="3780" y="5536"/>
                  <a:pt x="4065" y="6000"/>
                </a:cubicBezTo>
                <a:cubicBezTo>
                  <a:pt x="4350" y="6463"/>
                  <a:pt x="4471" y="6463"/>
                  <a:pt x="4545" y="6390"/>
                </a:cubicBezTo>
                <a:cubicBezTo>
                  <a:pt x="4610" y="6309"/>
                  <a:pt x="4089" y="5122"/>
                  <a:pt x="4211" y="5008"/>
                </a:cubicBezTo>
                <a:cubicBezTo>
                  <a:pt x="4325" y="4886"/>
                  <a:pt x="4545" y="5423"/>
                  <a:pt x="5057" y="5675"/>
                </a:cubicBezTo>
                <a:cubicBezTo>
                  <a:pt x="5577" y="5935"/>
                  <a:pt x="5219" y="5341"/>
                  <a:pt x="4910" y="5081"/>
                </a:cubicBezTo>
                <a:cubicBezTo>
                  <a:pt x="4593" y="4829"/>
                  <a:pt x="4439" y="4561"/>
                  <a:pt x="4707" y="4439"/>
                </a:cubicBezTo>
                <a:cubicBezTo>
                  <a:pt x="4967" y="4317"/>
                  <a:pt x="5406" y="4764"/>
                  <a:pt x="5650" y="4699"/>
                </a:cubicBezTo>
                <a:cubicBezTo>
                  <a:pt x="5894" y="4642"/>
                  <a:pt x="5658" y="4293"/>
                  <a:pt x="5423" y="4203"/>
                </a:cubicBezTo>
                <a:cubicBezTo>
                  <a:pt x="5187" y="4106"/>
                  <a:pt x="4886" y="3894"/>
                  <a:pt x="4976" y="3732"/>
                </a:cubicBezTo>
                <a:cubicBezTo>
                  <a:pt x="5065" y="3569"/>
                  <a:pt x="5398" y="3658"/>
                  <a:pt x="5821" y="3488"/>
                </a:cubicBezTo>
                <a:cubicBezTo>
                  <a:pt x="6244" y="3309"/>
                  <a:pt x="5853" y="2943"/>
                  <a:pt x="5585" y="3114"/>
                </a:cubicBezTo>
                <a:cubicBezTo>
                  <a:pt x="5374" y="3244"/>
                  <a:pt x="5114" y="3317"/>
                  <a:pt x="4992" y="3293"/>
                </a:cubicBezTo>
                <a:cubicBezTo>
                  <a:pt x="5024" y="3219"/>
                  <a:pt x="5089" y="3138"/>
                  <a:pt x="5244" y="3041"/>
                </a:cubicBezTo>
                <a:cubicBezTo>
                  <a:pt x="5764" y="2715"/>
                  <a:pt x="6130" y="1992"/>
                  <a:pt x="5504" y="2244"/>
                </a:cubicBezTo>
                <a:cubicBezTo>
                  <a:pt x="5219" y="2358"/>
                  <a:pt x="4992" y="2496"/>
                  <a:pt x="4805" y="2577"/>
                </a:cubicBezTo>
                <a:cubicBezTo>
                  <a:pt x="4797" y="2585"/>
                  <a:pt x="4789" y="2585"/>
                  <a:pt x="4780" y="2594"/>
                </a:cubicBezTo>
                <a:cubicBezTo>
                  <a:pt x="4748" y="2602"/>
                  <a:pt x="4715" y="2618"/>
                  <a:pt x="4683" y="2634"/>
                </a:cubicBezTo>
                <a:cubicBezTo>
                  <a:pt x="4691" y="2626"/>
                  <a:pt x="4691" y="2626"/>
                  <a:pt x="4699" y="2626"/>
                </a:cubicBezTo>
                <a:cubicBezTo>
                  <a:pt x="4602" y="2667"/>
                  <a:pt x="4504" y="2675"/>
                  <a:pt x="4415" y="2642"/>
                </a:cubicBezTo>
                <a:cubicBezTo>
                  <a:pt x="4496" y="2488"/>
                  <a:pt x="4764" y="1968"/>
                  <a:pt x="5114" y="1740"/>
                </a:cubicBezTo>
                <a:cubicBezTo>
                  <a:pt x="5520" y="1464"/>
                  <a:pt x="5349" y="903"/>
                  <a:pt x="4553" y="1472"/>
                </a:cubicBezTo>
                <a:cubicBezTo>
                  <a:pt x="3748" y="2049"/>
                  <a:pt x="3618" y="2228"/>
                  <a:pt x="3528" y="1114"/>
                </a:cubicBezTo>
                <a:cubicBezTo>
                  <a:pt x="3439" y="0"/>
                  <a:pt x="3268" y="415"/>
                  <a:pt x="3106" y="1008"/>
                </a:cubicBezTo>
                <a:cubicBezTo>
                  <a:pt x="2943" y="1602"/>
                  <a:pt x="2935" y="2203"/>
                  <a:pt x="2610" y="2220"/>
                </a:cubicBezTo>
                <a:cubicBezTo>
                  <a:pt x="2496" y="2220"/>
                  <a:pt x="2415" y="2033"/>
                  <a:pt x="2342" y="1781"/>
                </a:cubicBezTo>
                <a:cubicBezTo>
                  <a:pt x="2342" y="1772"/>
                  <a:pt x="2342" y="1772"/>
                  <a:pt x="2333" y="1764"/>
                </a:cubicBezTo>
                <a:cubicBezTo>
                  <a:pt x="2195" y="1285"/>
                  <a:pt x="2073" y="618"/>
                  <a:pt x="1781" y="675"/>
                </a:cubicBezTo>
                <a:cubicBezTo>
                  <a:pt x="1407" y="740"/>
                  <a:pt x="1846" y="1529"/>
                  <a:pt x="1984" y="2073"/>
                </a:cubicBezTo>
                <a:cubicBezTo>
                  <a:pt x="1968" y="2122"/>
                  <a:pt x="1951" y="2163"/>
                  <a:pt x="1951" y="2220"/>
                </a:cubicBezTo>
                <a:cubicBezTo>
                  <a:pt x="1911" y="2634"/>
                  <a:pt x="1496" y="2285"/>
                  <a:pt x="1195" y="2024"/>
                </a:cubicBezTo>
                <a:cubicBezTo>
                  <a:pt x="895" y="1772"/>
                  <a:pt x="163" y="1732"/>
                  <a:pt x="537" y="2016"/>
                </a:cubicBezTo>
                <a:cubicBezTo>
                  <a:pt x="911" y="2301"/>
                  <a:pt x="1455" y="2537"/>
                  <a:pt x="1374" y="2829"/>
                </a:cubicBezTo>
                <a:cubicBezTo>
                  <a:pt x="1293" y="3122"/>
                  <a:pt x="504" y="2634"/>
                  <a:pt x="439" y="2886"/>
                </a:cubicBezTo>
                <a:cubicBezTo>
                  <a:pt x="374" y="3130"/>
                  <a:pt x="1301" y="3244"/>
                  <a:pt x="1350" y="3480"/>
                </a:cubicBezTo>
                <a:cubicBezTo>
                  <a:pt x="1415" y="3723"/>
                  <a:pt x="927" y="3431"/>
                  <a:pt x="472" y="370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1"/>
          <p:cNvSpPr/>
          <p:nvPr/>
        </p:nvSpPr>
        <p:spPr>
          <a:xfrm>
            <a:off x="4271055" y="3395522"/>
            <a:ext cx="26904" cy="37453"/>
          </a:xfrm>
          <a:custGeom>
            <a:avLst/>
            <a:gdLst/>
            <a:ahLst/>
            <a:cxnLst/>
            <a:rect l="l" t="t" r="r" b="b"/>
            <a:pathLst>
              <a:path w="944" h="1326" extrusionOk="0">
                <a:moveTo>
                  <a:pt x="432" y="1049"/>
                </a:moveTo>
                <a:lnTo>
                  <a:pt x="359" y="1090"/>
                </a:lnTo>
                <a:lnTo>
                  <a:pt x="367" y="1074"/>
                </a:lnTo>
                <a:lnTo>
                  <a:pt x="432" y="1049"/>
                </a:lnTo>
                <a:close/>
                <a:moveTo>
                  <a:pt x="342" y="1"/>
                </a:moveTo>
                <a:lnTo>
                  <a:pt x="220" y="82"/>
                </a:lnTo>
                <a:lnTo>
                  <a:pt x="131" y="74"/>
                </a:lnTo>
                <a:lnTo>
                  <a:pt x="90" y="188"/>
                </a:lnTo>
                <a:lnTo>
                  <a:pt x="1" y="220"/>
                </a:lnTo>
                <a:lnTo>
                  <a:pt x="50" y="334"/>
                </a:lnTo>
                <a:lnTo>
                  <a:pt x="17" y="375"/>
                </a:lnTo>
                <a:lnTo>
                  <a:pt x="342" y="1236"/>
                </a:lnTo>
                <a:lnTo>
                  <a:pt x="481" y="1261"/>
                </a:lnTo>
                <a:lnTo>
                  <a:pt x="489" y="1326"/>
                </a:lnTo>
                <a:lnTo>
                  <a:pt x="635" y="1269"/>
                </a:lnTo>
                <a:lnTo>
                  <a:pt x="700" y="1310"/>
                </a:lnTo>
                <a:lnTo>
                  <a:pt x="789" y="1196"/>
                </a:lnTo>
                <a:lnTo>
                  <a:pt x="806" y="1147"/>
                </a:lnTo>
                <a:lnTo>
                  <a:pt x="879" y="1188"/>
                </a:lnTo>
                <a:lnTo>
                  <a:pt x="871" y="1082"/>
                </a:lnTo>
                <a:lnTo>
                  <a:pt x="944" y="1025"/>
                </a:lnTo>
                <a:lnTo>
                  <a:pt x="619" y="163"/>
                </a:lnTo>
                <a:lnTo>
                  <a:pt x="570" y="139"/>
                </a:lnTo>
                <a:lnTo>
                  <a:pt x="529" y="33"/>
                </a:lnTo>
                <a:lnTo>
                  <a:pt x="383" y="49"/>
                </a:lnTo>
                <a:lnTo>
                  <a:pt x="342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1"/>
          <p:cNvSpPr/>
          <p:nvPr/>
        </p:nvSpPr>
        <p:spPr>
          <a:xfrm>
            <a:off x="4285419" y="3398290"/>
            <a:ext cx="12312" cy="26211"/>
          </a:xfrm>
          <a:custGeom>
            <a:avLst/>
            <a:gdLst/>
            <a:ahLst/>
            <a:cxnLst/>
            <a:rect l="l" t="t" r="r" b="b"/>
            <a:pathLst>
              <a:path w="432" h="928" extrusionOk="0">
                <a:moveTo>
                  <a:pt x="1" y="0"/>
                </a:moveTo>
                <a:lnTo>
                  <a:pt x="326" y="862"/>
                </a:lnTo>
                <a:lnTo>
                  <a:pt x="432" y="927"/>
                </a:lnTo>
                <a:lnTo>
                  <a:pt x="432" y="903"/>
                </a:lnTo>
                <a:lnTo>
                  <a:pt x="107" y="65"/>
                </a:lnTo>
                <a:lnTo>
                  <a:pt x="1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1"/>
          <p:cNvSpPr/>
          <p:nvPr/>
        </p:nvSpPr>
        <p:spPr>
          <a:xfrm>
            <a:off x="4272452" y="3404701"/>
            <a:ext cx="10688" cy="26211"/>
          </a:xfrm>
          <a:custGeom>
            <a:avLst/>
            <a:gdLst/>
            <a:ahLst/>
            <a:cxnLst/>
            <a:rect l="l" t="t" r="r" b="b"/>
            <a:pathLst>
              <a:path w="375" h="928" extrusionOk="0">
                <a:moveTo>
                  <a:pt x="49" y="1"/>
                </a:moveTo>
                <a:lnTo>
                  <a:pt x="1" y="66"/>
                </a:lnTo>
                <a:lnTo>
                  <a:pt x="326" y="928"/>
                </a:lnTo>
                <a:lnTo>
                  <a:pt x="375" y="863"/>
                </a:lnTo>
                <a:lnTo>
                  <a:pt x="375" y="838"/>
                </a:lnTo>
                <a:lnTo>
                  <a:pt x="49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1"/>
          <p:cNvSpPr/>
          <p:nvPr/>
        </p:nvSpPr>
        <p:spPr>
          <a:xfrm>
            <a:off x="4282655" y="3396906"/>
            <a:ext cx="13680" cy="24827"/>
          </a:xfrm>
          <a:custGeom>
            <a:avLst/>
            <a:gdLst/>
            <a:ahLst/>
            <a:cxnLst/>
            <a:rect l="l" t="t" r="r" b="b"/>
            <a:pathLst>
              <a:path w="480" h="879" extrusionOk="0">
                <a:moveTo>
                  <a:pt x="155" y="0"/>
                </a:moveTo>
                <a:lnTo>
                  <a:pt x="0" y="17"/>
                </a:lnTo>
                <a:lnTo>
                  <a:pt x="326" y="878"/>
                </a:lnTo>
                <a:lnTo>
                  <a:pt x="472" y="862"/>
                </a:lnTo>
                <a:lnTo>
                  <a:pt x="480" y="846"/>
                </a:lnTo>
                <a:lnTo>
                  <a:pt x="155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1"/>
          <p:cNvSpPr/>
          <p:nvPr/>
        </p:nvSpPr>
        <p:spPr>
          <a:xfrm>
            <a:off x="4280574" y="3395522"/>
            <a:ext cx="10431" cy="25759"/>
          </a:xfrm>
          <a:custGeom>
            <a:avLst/>
            <a:gdLst/>
            <a:ahLst/>
            <a:cxnLst/>
            <a:rect l="l" t="t" r="r" b="b"/>
            <a:pathLst>
              <a:path w="366" h="912" extrusionOk="0">
                <a:moveTo>
                  <a:pt x="0" y="1"/>
                </a:moveTo>
                <a:lnTo>
                  <a:pt x="325" y="862"/>
                </a:lnTo>
                <a:lnTo>
                  <a:pt x="366" y="911"/>
                </a:lnTo>
                <a:lnTo>
                  <a:pt x="366" y="895"/>
                </a:lnTo>
                <a:lnTo>
                  <a:pt x="41" y="49"/>
                </a:lnTo>
                <a:lnTo>
                  <a:pt x="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1"/>
          <p:cNvSpPr/>
          <p:nvPr/>
        </p:nvSpPr>
        <p:spPr>
          <a:xfrm>
            <a:off x="4277554" y="3395748"/>
            <a:ext cx="12996" cy="26889"/>
          </a:xfrm>
          <a:custGeom>
            <a:avLst/>
            <a:gdLst/>
            <a:ahLst/>
            <a:cxnLst/>
            <a:rect l="l" t="t" r="r" b="b"/>
            <a:pathLst>
              <a:path w="456" h="952" extrusionOk="0">
                <a:moveTo>
                  <a:pt x="131" y="1"/>
                </a:moveTo>
                <a:lnTo>
                  <a:pt x="0" y="90"/>
                </a:lnTo>
                <a:lnTo>
                  <a:pt x="326" y="952"/>
                </a:lnTo>
                <a:lnTo>
                  <a:pt x="448" y="871"/>
                </a:lnTo>
                <a:lnTo>
                  <a:pt x="456" y="846"/>
                </a:lnTo>
                <a:lnTo>
                  <a:pt x="131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1"/>
          <p:cNvSpPr/>
          <p:nvPr/>
        </p:nvSpPr>
        <p:spPr>
          <a:xfrm>
            <a:off x="4274533" y="3397584"/>
            <a:ext cx="11856" cy="24601"/>
          </a:xfrm>
          <a:custGeom>
            <a:avLst/>
            <a:gdLst/>
            <a:ahLst/>
            <a:cxnLst/>
            <a:rect l="l" t="t" r="r" b="b"/>
            <a:pathLst>
              <a:path w="416" h="871" extrusionOk="0">
                <a:moveTo>
                  <a:pt x="1" y="1"/>
                </a:moveTo>
                <a:lnTo>
                  <a:pt x="326" y="863"/>
                </a:lnTo>
                <a:lnTo>
                  <a:pt x="407" y="871"/>
                </a:lnTo>
                <a:lnTo>
                  <a:pt x="415" y="854"/>
                </a:lnTo>
                <a:lnTo>
                  <a:pt x="90" y="9"/>
                </a:lnTo>
                <a:lnTo>
                  <a:pt x="1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1"/>
          <p:cNvSpPr/>
          <p:nvPr/>
        </p:nvSpPr>
        <p:spPr>
          <a:xfrm>
            <a:off x="4274305" y="3397358"/>
            <a:ext cx="10460" cy="27595"/>
          </a:xfrm>
          <a:custGeom>
            <a:avLst/>
            <a:gdLst/>
            <a:ahLst/>
            <a:cxnLst/>
            <a:rect l="l" t="t" r="r" b="b"/>
            <a:pathLst>
              <a:path w="367" h="977" extrusionOk="0">
                <a:moveTo>
                  <a:pt x="41" y="1"/>
                </a:moveTo>
                <a:lnTo>
                  <a:pt x="1" y="115"/>
                </a:lnTo>
                <a:lnTo>
                  <a:pt x="326" y="976"/>
                </a:lnTo>
                <a:lnTo>
                  <a:pt x="367" y="862"/>
                </a:lnTo>
                <a:lnTo>
                  <a:pt x="367" y="846"/>
                </a:lnTo>
                <a:lnTo>
                  <a:pt x="41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1"/>
          <p:cNvSpPr/>
          <p:nvPr/>
        </p:nvSpPr>
        <p:spPr>
          <a:xfrm>
            <a:off x="4271996" y="3400578"/>
            <a:ext cx="11828" cy="25279"/>
          </a:xfrm>
          <a:custGeom>
            <a:avLst/>
            <a:gdLst/>
            <a:ahLst/>
            <a:cxnLst/>
            <a:rect l="l" t="t" r="r" b="b"/>
            <a:pathLst>
              <a:path w="415" h="895" extrusionOk="0">
                <a:moveTo>
                  <a:pt x="90" y="1"/>
                </a:moveTo>
                <a:lnTo>
                  <a:pt x="0" y="33"/>
                </a:lnTo>
                <a:lnTo>
                  <a:pt x="317" y="895"/>
                </a:lnTo>
                <a:lnTo>
                  <a:pt x="407" y="862"/>
                </a:lnTo>
                <a:lnTo>
                  <a:pt x="415" y="838"/>
                </a:lnTo>
                <a:lnTo>
                  <a:pt x="9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1"/>
          <p:cNvSpPr/>
          <p:nvPr/>
        </p:nvSpPr>
        <p:spPr>
          <a:xfrm>
            <a:off x="4281258" y="3419869"/>
            <a:ext cx="17414" cy="13106"/>
          </a:xfrm>
          <a:custGeom>
            <a:avLst/>
            <a:gdLst/>
            <a:ahLst/>
            <a:cxnLst/>
            <a:rect l="l" t="t" r="r" b="b"/>
            <a:pathLst>
              <a:path w="611" h="464" extrusionOk="0">
                <a:moveTo>
                  <a:pt x="334" y="0"/>
                </a:moveTo>
                <a:lnTo>
                  <a:pt x="212" y="90"/>
                </a:lnTo>
                <a:lnTo>
                  <a:pt x="123" y="74"/>
                </a:lnTo>
                <a:lnTo>
                  <a:pt x="82" y="187"/>
                </a:lnTo>
                <a:lnTo>
                  <a:pt x="1" y="228"/>
                </a:lnTo>
                <a:lnTo>
                  <a:pt x="57" y="309"/>
                </a:lnTo>
                <a:lnTo>
                  <a:pt x="9" y="383"/>
                </a:lnTo>
                <a:lnTo>
                  <a:pt x="147" y="399"/>
                </a:lnTo>
                <a:lnTo>
                  <a:pt x="155" y="464"/>
                </a:lnTo>
                <a:lnTo>
                  <a:pt x="301" y="407"/>
                </a:lnTo>
                <a:lnTo>
                  <a:pt x="366" y="448"/>
                </a:lnTo>
                <a:lnTo>
                  <a:pt x="456" y="342"/>
                </a:lnTo>
                <a:lnTo>
                  <a:pt x="545" y="326"/>
                </a:lnTo>
                <a:lnTo>
                  <a:pt x="537" y="220"/>
                </a:lnTo>
                <a:lnTo>
                  <a:pt x="560" y="202"/>
                </a:lnTo>
                <a:lnTo>
                  <a:pt x="561" y="204"/>
                </a:lnTo>
                <a:lnTo>
                  <a:pt x="561" y="201"/>
                </a:lnTo>
                <a:lnTo>
                  <a:pt x="610" y="163"/>
                </a:lnTo>
                <a:lnTo>
                  <a:pt x="543" y="127"/>
                </a:lnTo>
                <a:lnTo>
                  <a:pt x="543" y="127"/>
                </a:lnTo>
                <a:lnTo>
                  <a:pt x="521" y="33"/>
                </a:lnTo>
                <a:lnTo>
                  <a:pt x="375" y="57"/>
                </a:lnTo>
                <a:lnTo>
                  <a:pt x="334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1"/>
          <p:cNvSpPr/>
          <p:nvPr/>
        </p:nvSpPr>
        <p:spPr>
          <a:xfrm>
            <a:off x="4238850" y="3410463"/>
            <a:ext cx="35939" cy="26183"/>
          </a:xfrm>
          <a:custGeom>
            <a:avLst/>
            <a:gdLst/>
            <a:ahLst/>
            <a:cxnLst/>
            <a:rect l="l" t="t" r="r" b="b"/>
            <a:pathLst>
              <a:path w="1261" h="927" extrusionOk="0">
                <a:moveTo>
                  <a:pt x="985" y="0"/>
                </a:moveTo>
                <a:lnTo>
                  <a:pt x="123" y="317"/>
                </a:lnTo>
                <a:lnTo>
                  <a:pt x="98" y="366"/>
                </a:lnTo>
                <a:lnTo>
                  <a:pt x="25" y="398"/>
                </a:lnTo>
                <a:lnTo>
                  <a:pt x="17" y="398"/>
                </a:lnTo>
                <a:lnTo>
                  <a:pt x="42" y="545"/>
                </a:lnTo>
                <a:lnTo>
                  <a:pt x="1" y="585"/>
                </a:lnTo>
                <a:lnTo>
                  <a:pt x="74" y="707"/>
                </a:lnTo>
                <a:lnTo>
                  <a:pt x="74" y="797"/>
                </a:lnTo>
                <a:lnTo>
                  <a:pt x="172" y="837"/>
                </a:lnTo>
                <a:lnTo>
                  <a:pt x="204" y="927"/>
                </a:lnTo>
                <a:lnTo>
                  <a:pt x="302" y="886"/>
                </a:lnTo>
                <a:lnTo>
                  <a:pt x="334" y="919"/>
                </a:lnTo>
                <a:lnTo>
                  <a:pt x="1204" y="594"/>
                </a:lnTo>
                <a:lnTo>
                  <a:pt x="1212" y="480"/>
                </a:lnTo>
                <a:lnTo>
                  <a:pt x="1261" y="455"/>
                </a:lnTo>
                <a:lnTo>
                  <a:pt x="1212" y="309"/>
                </a:lnTo>
                <a:lnTo>
                  <a:pt x="1237" y="244"/>
                </a:lnTo>
                <a:lnTo>
                  <a:pt x="1139" y="155"/>
                </a:lnTo>
                <a:lnTo>
                  <a:pt x="1123" y="65"/>
                </a:lnTo>
                <a:lnTo>
                  <a:pt x="1033" y="73"/>
                </a:lnTo>
                <a:lnTo>
                  <a:pt x="985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1"/>
          <p:cNvSpPr/>
          <p:nvPr/>
        </p:nvSpPr>
        <p:spPr>
          <a:xfrm>
            <a:off x="4249054" y="3422383"/>
            <a:ext cx="26220" cy="9688"/>
          </a:xfrm>
          <a:custGeom>
            <a:avLst/>
            <a:gdLst/>
            <a:ahLst/>
            <a:cxnLst/>
            <a:rect l="l" t="t" r="r" b="b"/>
            <a:pathLst>
              <a:path w="920" h="343" extrusionOk="0">
                <a:moveTo>
                  <a:pt x="879" y="1"/>
                </a:moveTo>
                <a:lnTo>
                  <a:pt x="1" y="342"/>
                </a:lnTo>
                <a:lnTo>
                  <a:pt x="49" y="334"/>
                </a:lnTo>
                <a:lnTo>
                  <a:pt x="919" y="9"/>
                </a:lnTo>
                <a:lnTo>
                  <a:pt x="919" y="9"/>
                </a:lnTo>
                <a:lnTo>
                  <a:pt x="862" y="17"/>
                </a:lnTo>
                <a:lnTo>
                  <a:pt x="879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1"/>
          <p:cNvSpPr/>
          <p:nvPr/>
        </p:nvSpPr>
        <p:spPr>
          <a:xfrm>
            <a:off x="4241644" y="3409983"/>
            <a:ext cx="26220" cy="12428"/>
          </a:xfrm>
          <a:custGeom>
            <a:avLst/>
            <a:gdLst/>
            <a:ahLst/>
            <a:cxnLst/>
            <a:rect l="l" t="t" r="r" b="b"/>
            <a:pathLst>
              <a:path w="920" h="440" extrusionOk="0">
                <a:moveTo>
                  <a:pt x="919" y="1"/>
                </a:moveTo>
                <a:lnTo>
                  <a:pt x="41" y="342"/>
                </a:lnTo>
                <a:lnTo>
                  <a:pt x="0" y="440"/>
                </a:lnTo>
                <a:lnTo>
                  <a:pt x="862" y="123"/>
                </a:lnTo>
                <a:lnTo>
                  <a:pt x="911" y="17"/>
                </a:lnTo>
                <a:lnTo>
                  <a:pt x="919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1"/>
          <p:cNvSpPr/>
          <p:nvPr/>
        </p:nvSpPr>
        <p:spPr>
          <a:xfrm>
            <a:off x="4239563" y="3411367"/>
            <a:ext cx="25507" cy="14038"/>
          </a:xfrm>
          <a:custGeom>
            <a:avLst/>
            <a:gdLst/>
            <a:ahLst/>
            <a:cxnLst/>
            <a:rect l="l" t="t" r="r" b="b"/>
            <a:pathLst>
              <a:path w="895" h="497" extrusionOk="0">
                <a:moveTo>
                  <a:pt x="886" y="1"/>
                </a:moveTo>
                <a:lnTo>
                  <a:pt x="0" y="342"/>
                </a:lnTo>
                <a:lnTo>
                  <a:pt x="25" y="497"/>
                </a:lnTo>
                <a:lnTo>
                  <a:pt x="895" y="171"/>
                </a:lnTo>
                <a:lnTo>
                  <a:pt x="870" y="25"/>
                </a:lnTo>
                <a:lnTo>
                  <a:pt x="886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1"/>
          <p:cNvSpPr/>
          <p:nvPr/>
        </p:nvSpPr>
        <p:spPr>
          <a:xfrm>
            <a:off x="4239563" y="3415971"/>
            <a:ext cx="26192" cy="10818"/>
          </a:xfrm>
          <a:custGeom>
            <a:avLst/>
            <a:gdLst/>
            <a:ahLst/>
            <a:cxnLst/>
            <a:rect l="l" t="t" r="r" b="b"/>
            <a:pathLst>
              <a:path w="919" h="383" extrusionOk="0">
                <a:moveTo>
                  <a:pt x="919" y="0"/>
                </a:moveTo>
                <a:lnTo>
                  <a:pt x="41" y="350"/>
                </a:lnTo>
                <a:lnTo>
                  <a:pt x="0" y="382"/>
                </a:lnTo>
                <a:lnTo>
                  <a:pt x="862" y="65"/>
                </a:lnTo>
                <a:lnTo>
                  <a:pt x="911" y="25"/>
                </a:lnTo>
                <a:lnTo>
                  <a:pt x="919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1"/>
          <p:cNvSpPr/>
          <p:nvPr/>
        </p:nvSpPr>
        <p:spPr>
          <a:xfrm>
            <a:off x="4238622" y="3417101"/>
            <a:ext cx="26904" cy="13360"/>
          </a:xfrm>
          <a:custGeom>
            <a:avLst/>
            <a:gdLst/>
            <a:ahLst/>
            <a:cxnLst/>
            <a:rect l="l" t="t" r="r" b="b"/>
            <a:pathLst>
              <a:path w="944" h="473" extrusionOk="0">
                <a:moveTo>
                  <a:pt x="879" y="1"/>
                </a:moveTo>
                <a:lnTo>
                  <a:pt x="1" y="342"/>
                </a:lnTo>
                <a:lnTo>
                  <a:pt x="74" y="472"/>
                </a:lnTo>
                <a:lnTo>
                  <a:pt x="944" y="147"/>
                </a:lnTo>
                <a:lnTo>
                  <a:pt x="871" y="17"/>
                </a:lnTo>
                <a:lnTo>
                  <a:pt x="879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1"/>
          <p:cNvSpPr/>
          <p:nvPr/>
        </p:nvSpPr>
        <p:spPr>
          <a:xfrm>
            <a:off x="4241644" y="3420773"/>
            <a:ext cx="25051" cy="11976"/>
          </a:xfrm>
          <a:custGeom>
            <a:avLst/>
            <a:gdLst/>
            <a:ahLst/>
            <a:cxnLst/>
            <a:rect l="l" t="t" r="r" b="b"/>
            <a:pathLst>
              <a:path w="879" h="424" extrusionOk="0">
                <a:moveTo>
                  <a:pt x="878" y="1"/>
                </a:moveTo>
                <a:lnTo>
                  <a:pt x="0" y="342"/>
                </a:lnTo>
                <a:lnTo>
                  <a:pt x="0" y="424"/>
                </a:lnTo>
                <a:lnTo>
                  <a:pt x="862" y="98"/>
                </a:lnTo>
                <a:lnTo>
                  <a:pt x="870" y="17"/>
                </a:lnTo>
                <a:lnTo>
                  <a:pt x="878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1"/>
          <p:cNvSpPr/>
          <p:nvPr/>
        </p:nvSpPr>
        <p:spPr>
          <a:xfrm>
            <a:off x="4246289" y="3424925"/>
            <a:ext cx="26419" cy="11270"/>
          </a:xfrm>
          <a:custGeom>
            <a:avLst/>
            <a:gdLst/>
            <a:ahLst/>
            <a:cxnLst/>
            <a:rect l="l" t="t" r="r" b="b"/>
            <a:pathLst>
              <a:path w="927" h="399" extrusionOk="0">
                <a:moveTo>
                  <a:pt x="886" y="0"/>
                </a:moveTo>
                <a:lnTo>
                  <a:pt x="0" y="342"/>
                </a:lnTo>
                <a:lnTo>
                  <a:pt x="57" y="399"/>
                </a:lnTo>
                <a:lnTo>
                  <a:pt x="927" y="73"/>
                </a:lnTo>
                <a:lnTo>
                  <a:pt x="870" y="17"/>
                </a:lnTo>
                <a:lnTo>
                  <a:pt x="886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1"/>
          <p:cNvSpPr/>
          <p:nvPr/>
        </p:nvSpPr>
        <p:spPr>
          <a:xfrm>
            <a:off x="4241644" y="3423315"/>
            <a:ext cx="27588" cy="11044"/>
          </a:xfrm>
          <a:custGeom>
            <a:avLst/>
            <a:gdLst/>
            <a:ahLst/>
            <a:cxnLst/>
            <a:rect l="l" t="t" r="r" b="b"/>
            <a:pathLst>
              <a:path w="968" h="391" extrusionOk="0">
                <a:moveTo>
                  <a:pt x="878" y="0"/>
                </a:moveTo>
                <a:lnTo>
                  <a:pt x="0" y="342"/>
                </a:lnTo>
                <a:lnTo>
                  <a:pt x="98" y="391"/>
                </a:lnTo>
                <a:lnTo>
                  <a:pt x="968" y="65"/>
                </a:lnTo>
                <a:lnTo>
                  <a:pt x="870" y="17"/>
                </a:lnTo>
                <a:lnTo>
                  <a:pt x="878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1"/>
          <p:cNvSpPr/>
          <p:nvPr/>
        </p:nvSpPr>
        <p:spPr>
          <a:xfrm>
            <a:off x="4243724" y="3424925"/>
            <a:ext cx="25736" cy="12202"/>
          </a:xfrm>
          <a:custGeom>
            <a:avLst/>
            <a:gdLst/>
            <a:ahLst/>
            <a:cxnLst/>
            <a:rect l="l" t="t" r="r" b="b"/>
            <a:pathLst>
              <a:path w="903" h="432" extrusionOk="0">
                <a:moveTo>
                  <a:pt x="879" y="0"/>
                </a:moveTo>
                <a:lnTo>
                  <a:pt x="1" y="342"/>
                </a:lnTo>
                <a:lnTo>
                  <a:pt x="33" y="431"/>
                </a:lnTo>
                <a:lnTo>
                  <a:pt x="903" y="106"/>
                </a:lnTo>
                <a:lnTo>
                  <a:pt x="870" y="17"/>
                </a:lnTo>
                <a:lnTo>
                  <a:pt x="879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1"/>
          <p:cNvSpPr/>
          <p:nvPr/>
        </p:nvSpPr>
        <p:spPr>
          <a:xfrm>
            <a:off x="4263646" y="3409531"/>
            <a:ext cx="11400" cy="17258"/>
          </a:xfrm>
          <a:custGeom>
            <a:avLst/>
            <a:gdLst/>
            <a:ahLst/>
            <a:cxnLst/>
            <a:rect l="l" t="t" r="r" b="b"/>
            <a:pathLst>
              <a:path w="400" h="611" extrusionOk="0">
                <a:moveTo>
                  <a:pt x="123" y="1"/>
                </a:moveTo>
                <a:lnTo>
                  <a:pt x="91" y="82"/>
                </a:lnTo>
                <a:lnTo>
                  <a:pt x="25" y="82"/>
                </a:lnTo>
                <a:lnTo>
                  <a:pt x="41" y="228"/>
                </a:lnTo>
                <a:lnTo>
                  <a:pt x="1" y="269"/>
                </a:lnTo>
                <a:lnTo>
                  <a:pt x="82" y="391"/>
                </a:lnTo>
                <a:lnTo>
                  <a:pt x="82" y="480"/>
                </a:lnTo>
                <a:lnTo>
                  <a:pt x="171" y="521"/>
                </a:lnTo>
                <a:lnTo>
                  <a:pt x="212" y="610"/>
                </a:lnTo>
                <a:lnTo>
                  <a:pt x="277" y="553"/>
                </a:lnTo>
                <a:lnTo>
                  <a:pt x="342" y="602"/>
                </a:lnTo>
                <a:lnTo>
                  <a:pt x="350" y="472"/>
                </a:lnTo>
                <a:lnTo>
                  <a:pt x="399" y="464"/>
                </a:lnTo>
                <a:lnTo>
                  <a:pt x="350" y="318"/>
                </a:lnTo>
                <a:lnTo>
                  <a:pt x="375" y="253"/>
                </a:lnTo>
                <a:lnTo>
                  <a:pt x="277" y="163"/>
                </a:lnTo>
                <a:lnTo>
                  <a:pt x="261" y="74"/>
                </a:lnTo>
                <a:lnTo>
                  <a:pt x="171" y="82"/>
                </a:lnTo>
                <a:lnTo>
                  <a:pt x="12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1"/>
          <p:cNvSpPr/>
          <p:nvPr/>
        </p:nvSpPr>
        <p:spPr>
          <a:xfrm>
            <a:off x="4192994" y="2973485"/>
            <a:ext cx="67915" cy="13360"/>
          </a:xfrm>
          <a:custGeom>
            <a:avLst/>
            <a:gdLst/>
            <a:ahLst/>
            <a:cxnLst/>
            <a:rect l="l" t="t" r="r" b="b"/>
            <a:pathLst>
              <a:path w="2383" h="473" extrusionOk="0">
                <a:moveTo>
                  <a:pt x="1025" y="1"/>
                </a:moveTo>
                <a:cubicBezTo>
                  <a:pt x="846" y="42"/>
                  <a:pt x="0" y="50"/>
                  <a:pt x="423" y="277"/>
                </a:cubicBezTo>
                <a:cubicBezTo>
                  <a:pt x="529" y="326"/>
                  <a:pt x="781" y="261"/>
                  <a:pt x="894" y="269"/>
                </a:cubicBezTo>
                <a:cubicBezTo>
                  <a:pt x="1179" y="285"/>
                  <a:pt x="1439" y="407"/>
                  <a:pt x="1716" y="440"/>
                </a:cubicBezTo>
                <a:cubicBezTo>
                  <a:pt x="1943" y="472"/>
                  <a:pt x="2155" y="424"/>
                  <a:pt x="2382" y="440"/>
                </a:cubicBezTo>
                <a:cubicBezTo>
                  <a:pt x="2033" y="228"/>
                  <a:pt x="1496" y="74"/>
                  <a:pt x="1016" y="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1"/>
          <p:cNvSpPr/>
          <p:nvPr/>
        </p:nvSpPr>
        <p:spPr>
          <a:xfrm>
            <a:off x="4296079" y="2977157"/>
            <a:ext cx="82051" cy="20252"/>
          </a:xfrm>
          <a:custGeom>
            <a:avLst/>
            <a:gdLst/>
            <a:ahLst/>
            <a:cxnLst/>
            <a:rect l="l" t="t" r="r" b="b"/>
            <a:pathLst>
              <a:path w="2879" h="717" extrusionOk="0">
                <a:moveTo>
                  <a:pt x="1" y="318"/>
                </a:moveTo>
                <a:cubicBezTo>
                  <a:pt x="359" y="172"/>
                  <a:pt x="1058" y="261"/>
                  <a:pt x="1489" y="253"/>
                </a:cubicBezTo>
                <a:cubicBezTo>
                  <a:pt x="1928" y="253"/>
                  <a:pt x="2456" y="1"/>
                  <a:pt x="2879" y="155"/>
                </a:cubicBezTo>
                <a:cubicBezTo>
                  <a:pt x="2667" y="716"/>
                  <a:pt x="1554" y="521"/>
                  <a:pt x="1106" y="456"/>
                </a:cubicBezTo>
                <a:cubicBezTo>
                  <a:pt x="773" y="407"/>
                  <a:pt x="350" y="310"/>
                  <a:pt x="33" y="45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1"/>
          <p:cNvSpPr/>
          <p:nvPr/>
        </p:nvSpPr>
        <p:spPr>
          <a:xfrm>
            <a:off x="4165891" y="2950070"/>
            <a:ext cx="53067" cy="21833"/>
          </a:xfrm>
          <a:custGeom>
            <a:avLst/>
            <a:gdLst/>
            <a:ahLst/>
            <a:cxnLst/>
            <a:rect l="l" t="t" r="r" b="b"/>
            <a:pathLst>
              <a:path w="1862" h="773" extrusionOk="0">
                <a:moveTo>
                  <a:pt x="1683" y="310"/>
                </a:moveTo>
                <a:cubicBezTo>
                  <a:pt x="1569" y="212"/>
                  <a:pt x="1187" y="228"/>
                  <a:pt x="1033" y="196"/>
                </a:cubicBezTo>
                <a:cubicBezTo>
                  <a:pt x="789" y="147"/>
                  <a:pt x="325" y="123"/>
                  <a:pt x="65" y="1"/>
                </a:cubicBezTo>
                <a:cubicBezTo>
                  <a:pt x="8" y="58"/>
                  <a:pt x="0" y="139"/>
                  <a:pt x="81" y="245"/>
                </a:cubicBezTo>
                <a:cubicBezTo>
                  <a:pt x="228" y="423"/>
                  <a:pt x="594" y="497"/>
                  <a:pt x="813" y="570"/>
                </a:cubicBezTo>
                <a:cubicBezTo>
                  <a:pt x="1057" y="659"/>
                  <a:pt x="1301" y="773"/>
                  <a:pt x="1553" y="651"/>
                </a:cubicBezTo>
                <a:cubicBezTo>
                  <a:pt x="1740" y="553"/>
                  <a:pt x="1862" y="464"/>
                  <a:pt x="1675" y="31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1"/>
          <p:cNvSpPr/>
          <p:nvPr/>
        </p:nvSpPr>
        <p:spPr>
          <a:xfrm>
            <a:off x="4133201" y="3119766"/>
            <a:ext cx="277362" cy="26437"/>
          </a:xfrm>
          <a:custGeom>
            <a:avLst/>
            <a:gdLst/>
            <a:ahLst/>
            <a:cxnLst/>
            <a:rect l="l" t="t" r="r" b="b"/>
            <a:pathLst>
              <a:path w="9732" h="936" extrusionOk="0">
                <a:moveTo>
                  <a:pt x="9732" y="41"/>
                </a:moveTo>
                <a:cubicBezTo>
                  <a:pt x="8862" y="49"/>
                  <a:pt x="6878" y="65"/>
                  <a:pt x="6651" y="41"/>
                </a:cubicBezTo>
                <a:cubicBezTo>
                  <a:pt x="6317" y="0"/>
                  <a:pt x="3269" y="171"/>
                  <a:pt x="2480" y="147"/>
                </a:cubicBezTo>
                <a:cubicBezTo>
                  <a:pt x="1692" y="114"/>
                  <a:pt x="1" y="220"/>
                  <a:pt x="1" y="464"/>
                </a:cubicBezTo>
                <a:cubicBezTo>
                  <a:pt x="1" y="716"/>
                  <a:pt x="66" y="764"/>
                  <a:pt x="928" y="846"/>
                </a:cubicBezTo>
                <a:cubicBezTo>
                  <a:pt x="1797" y="935"/>
                  <a:pt x="4488" y="895"/>
                  <a:pt x="5163" y="756"/>
                </a:cubicBezTo>
                <a:cubicBezTo>
                  <a:pt x="5838" y="610"/>
                  <a:pt x="5895" y="667"/>
                  <a:pt x="6561" y="789"/>
                </a:cubicBezTo>
                <a:cubicBezTo>
                  <a:pt x="7098" y="895"/>
                  <a:pt x="8789" y="821"/>
                  <a:pt x="9732" y="789"/>
                </a:cubicBezTo>
                <a:lnTo>
                  <a:pt x="9732" y="49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1"/>
          <p:cNvSpPr/>
          <p:nvPr/>
        </p:nvSpPr>
        <p:spPr>
          <a:xfrm>
            <a:off x="4410307" y="3119060"/>
            <a:ext cx="56344" cy="24375"/>
          </a:xfrm>
          <a:custGeom>
            <a:avLst/>
            <a:gdLst/>
            <a:ahLst/>
            <a:cxnLst/>
            <a:rect l="l" t="t" r="r" b="b"/>
            <a:pathLst>
              <a:path w="1977" h="863" extrusionOk="0">
                <a:moveTo>
                  <a:pt x="106" y="66"/>
                </a:moveTo>
                <a:cubicBezTo>
                  <a:pt x="98" y="66"/>
                  <a:pt x="66" y="66"/>
                  <a:pt x="1" y="66"/>
                </a:cubicBezTo>
                <a:lnTo>
                  <a:pt x="1" y="814"/>
                </a:lnTo>
                <a:cubicBezTo>
                  <a:pt x="17" y="814"/>
                  <a:pt x="25" y="814"/>
                  <a:pt x="33" y="814"/>
                </a:cubicBezTo>
                <a:cubicBezTo>
                  <a:pt x="1041" y="814"/>
                  <a:pt x="1854" y="863"/>
                  <a:pt x="1911" y="432"/>
                </a:cubicBezTo>
                <a:cubicBezTo>
                  <a:pt x="1976" y="1"/>
                  <a:pt x="106" y="66"/>
                  <a:pt x="106" y="66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1"/>
          <p:cNvSpPr/>
          <p:nvPr/>
        </p:nvSpPr>
        <p:spPr>
          <a:xfrm>
            <a:off x="4124166" y="3084629"/>
            <a:ext cx="346874" cy="41351"/>
          </a:xfrm>
          <a:custGeom>
            <a:avLst/>
            <a:gdLst/>
            <a:ahLst/>
            <a:cxnLst/>
            <a:rect l="l" t="t" r="r" b="b"/>
            <a:pathLst>
              <a:path w="12171" h="1464" extrusionOk="0">
                <a:moveTo>
                  <a:pt x="928" y="1220"/>
                </a:moveTo>
                <a:cubicBezTo>
                  <a:pt x="928" y="1220"/>
                  <a:pt x="1" y="1090"/>
                  <a:pt x="293" y="691"/>
                </a:cubicBezTo>
                <a:cubicBezTo>
                  <a:pt x="586" y="293"/>
                  <a:pt x="968" y="366"/>
                  <a:pt x="2098" y="472"/>
                </a:cubicBezTo>
                <a:cubicBezTo>
                  <a:pt x="3228" y="570"/>
                  <a:pt x="5269" y="521"/>
                  <a:pt x="6106" y="895"/>
                </a:cubicBezTo>
                <a:cubicBezTo>
                  <a:pt x="6935" y="1261"/>
                  <a:pt x="6382" y="610"/>
                  <a:pt x="8065" y="586"/>
                </a:cubicBezTo>
                <a:cubicBezTo>
                  <a:pt x="9756" y="561"/>
                  <a:pt x="11610" y="0"/>
                  <a:pt x="11894" y="561"/>
                </a:cubicBezTo>
                <a:cubicBezTo>
                  <a:pt x="12171" y="1122"/>
                  <a:pt x="11447" y="1082"/>
                  <a:pt x="11106" y="1155"/>
                </a:cubicBezTo>
                <a:cubicBezTo>
                  <a:pt x="10764" y="1236"/>
                  <a:pt x="8756" y="1464"/>
                  <a:pt x="7537" y="1448"/>
                </a:cubicBezTo>
                <a:cubicBezTo>
                  <a:pt x="6317" y="1439"/>
                  <a:pt x="2570" y="1301"/>
                  <a:pt x="1936" y="1244"/>
                </a:cubicBezTo>
                <a:cubicBezTo>
                  <a:pt x="1302" y="1196"/>
                  <a:pt x="1066" y="1244"/>
                  <a:pt x="928" y="122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1"/>
          <p:cNvSpPr/>
          <p:nvPr/>
        </p:nvSpPr>
        <p:spPr>
          <a:xfrm>
            <a:off x="4121402" y="3185210"/>
            <a:ext cx="161738" cy="45700"/>
          </a:xfrm>
          <a:custGeom>
            <a:avLst/>
            <a:gdLst/>
            <a:ahLst/>
            <a:cxnLst/>
            <a:rect l="l" t="t" r="r" b="b"/>
            <a:pathLst>
              <a:path w="5675" h="1618" extrusionOk="0">
                <a:moveTo>
                  <a:pt x="4780" y="1155"/>
                </a:moveTo>
                <a:cubicBezTo>
                  <a:pt x="4951" y="1146"/>
                  <a:pt x="5520" y="1090"/>
                  <a:pt x="5675" y="1081"/>
                </a:cubicBezTo>
                <a:lnTo>
                  <a:pt x="5561" y="236"/>
                </a:lnTo>
                <a:cubicBezTo>
                  <a:pt x="5561" y="228"/>
                  <a:pt x="5008" y="350"/>
                  <a:pt x="5008" y="342"/>
                </a:cubicBezTo>
                <a:cubicBezTo>
                  <a:pt x="3845" y="529"/>
                  <a:pt x="4122" y="0"/>
                  <a:pt x="3537" y="236"/>
                </a:cubicBezTo>
                <a:cubicBezTo>
                  <a:pt x="2919" y="488"/>
                  <a:pt x="3000" y="520"/>
                  <a:pt x="3000" y="520"/>
                </a:cubicBezTo>
                <a:cubicBezTo>
                  <a:pt x="3000" y="520"/>
                  <a:pt x="1829" y="813"/>
                  <a:pt x="1212" y="748"/>
                </a:cubicBezTo>
                <a:cubicBezTo>
                  <a:pt x="586" y="683"/>
                  <a:pt x="0" y="789"/>
                  <a:pt x="179" y="1138"/>
                </a:cubicBezTo>
                <a:cubicBezTo>
                  <a:pt x="366" y="1480"/>
                  <a:pt x="1073" y="1618"/>
                  <a:pt x="1610" y="1553"/>
                </a:cubicBezTo>
                <a:cubicBezTo>
                  <a:pt x="2138" y="1488"/>
                  <a:pt x="3057" y="1366"/>
                  <a:pt x="3309" y="1122"/>
                </a:cubicBezTo>
                <a:cubicBezTo>
                  <a:pt x="3545" y="894"/>
                  <a:pt x="4374" y="1073"/>
                  <a:pt x="4699" y="1146"/>
                </a:cubicBezTo>
                <a:cubicBezTo>
                  <a:pt x="4732" y="1146"/>
                  <a:pt x="4756" y="1146"/>
                  <a:pt x="4780" y="115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1"/>
          <p:cNvSpPr/>
          <p:nvPr/>
        </p:nvSpPr>
        <p:spPr>
          <a:xfrm>
            <a:off x="4279862" y="3185662"/>
            <a:ext cx="53779" cy="30109"/>
          </a:xfrm>
          <a:custGeom>
            <a:avLst/>
            <a:gdLst/>
            <a:ahLst/>
            <a:cxnLst/>
            <a:rect l="l" t="t" r="r" b="b"/>
            <a:pathLst>
              <a:path w="1887" h="1066" extrusionOk="0">
                <a:moveTo>
                  <a:pt x="1830" y="187"/>
                </a:moveTo>
                <a:cubicBezTo>
                  <a:pt x="1773" y="49"/>
                  <a:pt x="1180" y="0"/>
                  <a:pt x="1" y="220"/>
                </a:cubicBezTo>
                <a:cubicBezTo>
                  <a:pt x="1" y="236"/>
                  <a:pt x="9" y="252"/>
                  <a:pt x="9" y="269"/>
                </a:cubicBezTo>
                <a:lnTo>
                  <a:pt x="115" y="1065"/>
                </a:lnTo>
                <a:cubicBezTo>
                  <a:pt x="659" y="984"/>
                  <a:pt x="1269" y="846"/>
                  <a:pt x="1472" y="716"/>
                </a:cubicBezTo>
                <a:cubicBezTo>
                  <a:pt x="1838" y="480"/>
                  <a:pt x="1887" y="342"/>
                  <a:pt x="1830" y="187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1"/>
          <p:cNvSpPr/>
          <p:nvPr/>
        </p:nvSpPr>
        <p:spPr>
          <a:xfrm>
            <a:off x="4117213" y="3150073"/>
            <a:ext cx="222927" cy="54202"/>
          </a:xfrm>
          <a:custGeom>
            <a:avLst/>
            <a:gdLst/>
            <a:ahLst/>
            <a:cxnLst/>
            <a:rect l="l" t="t" r="r" b="b"/>
            <a:pathLst>
              <a:path w="7822" h="1919" extrusionOk="0">
                <a:moveTo>
                  <a:pt x="3708" y="1155"/>
                </a:moveTo>
                <a:cubicBezTo>
                  <a:pt x="3708" y="1155"/>
                  <a:pt x="3017" y="1122"/>
                  <a:pt x="2464" y="919"/>
                </a:cubicBezTo>
                <a:cubicBezTo>
                  <a:pt x="1903" y="708"/>
                  <a:pt x="1" y="911"/>
                  <a:pt x="25" y="1390"/>
                </a:cubicBezTo>
                <a:cubicBezTo>
                  <a:pt x="58" y="1878"/>
                  <a:pt x="229" y="1838"/>
                  <a:pt x="1163" y="1764"/>
                </a:cubicBezTo>
                <a:cubicBezTo>
                  <a:pt x="2090" y="1699"/>
                  <a:pt x="2676" y="1561"/>
                  <a:pt x="3066" y="1740"/>
                </a:cubicBezTo>
                <a:cubicBezTo>
                  <a:pt x="3464" y="1919"/>
                  <a:pt x="4383" y="1634"/>
                  <a:pt x="4456" y="1472"/>
                </a:cubicBezTo>
                <a:cubicBezTo>
                  <a:pt x="4521" y="1309"/>
                  <a:pt x="5236" y="1155"/>
                  <a:pt x="5789" y="1212"/>
                </a:cubicBezTo>
                <a:cubicBezTo>
                  <a:pt x="6350" y="1269"/>
                  <a:pt x="7277" y="1106"/>
                  <a:pt x="7399" y="862"/>
                </a:cubicBezTo>
                <a:cubicBezTo>
                  <a:pt x="7521" y="618"/>
                  <a:pt x="7821" y="0"/>
                  <a:pt x="6480" y="244"/>
                </a:cubicBezTo>
                <a:cubicBezTo>
                  <a:pt x="5139" y="488"/>
                  <a:pt x="4757" y="504"/>
                  <a:pt x="4375" y="862"/>
                </a:cubicBezTo>
                <a:cubicBezTo>
                  <a:pt x="4001" y="1220"/>
                  <a:pt x="3805" y="1114"/>
                  <a:pt x="3708" y="115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1"/>
          <p:cNvSpPr/>
          <p:nvPr/>
        </p:nvSpPr>
        <p:spPr>
          <a:xfrm>
            <a:off x="4458272" y="3175098"/>
            <a:ext cx="73245" cy="49401"/>
          </a:xfrm>
          <a:custGeom>
            <a:avLst/>
            <a:gdLst/>
            <a:ahLst/>
            <a:cxnLst/>
            <a:rect l="l" t="t" r="r" b="b"/>
            <a:pathLst>
              <a:path w="2570" h="1749" extrusionOk="0">
                <a:moveTo>
                  <a:pt x="122" y="1041"/>
                </a:moveTo>
                <a:cubicBezTo>
                  <a:pt x="106" y="1017"/>
                  <a:pt x="82" y="992"/>
                  <a:pt x="65" y="976"/>
                </a:cubicBezTo>
                <a:cubicBezTo>
                  <a:pt x="41" y="960"/>
                  <a:pt x="25" y="943"/>
                  <a:pt x="0" y="935"/>
                </a:cubicBezTo>
                <a:cubicBezTo>
                  <a:pt x="399" y="675"/>
                  <a:pt x="1553" y="0"/>
                  <a:pt x="2008" y="285"/>
                </a:cubicBezTo>
                <a:cubicBezTo>
                  <a:pt x="2569" y="643"/>
                  <a:pt x="2033" y="968"/>
                  <a:pt x="1797" y="1098"/>
                </a:cubicBezTo>
                <a:cubicBezTo>
                  <a:pt x="1626" y="1195"/>
                  <a:pt x="943" y="1553"/>
                  <a:pt x="472" y="1748"/>
                </a:cubicBezTo>
                <a:cubicBezTo>
                  <a:pt x="342" y="1529"/>
                  <a:pt x="261" y="1261"/>
                  <a:pt x="131" y="1041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1"/>
          <p:cNvSpPr/>
          <p:nvPr/>
        </p:nvSpPr>
        <p:spPr>
          <a:xfrm>
            <a:off x="4145485" y="3201507"/>
            <a:ext cx="326239" cy="107472"/>
          </a:xfrm>
          <a:custGeom>
            <a:avLst/>
            <a:gdLst/>
            <a:ahLst/>
            <a:cxnLst/>
            <a:rect l="l" t="t" r="r" b="b"/>
            <a:pathLst>
              <a:path w="11447" h="3805" extrusionOk="0">
                <a:moveTo>
                  <a:pt x="115" y="2667"/>
                </a:moveTo>
                <a:cubicBezTo>
                  <a:pt x="115" y="2642"/>
                  <a:pt x="155" y="2537"/>
                  <a:pt x="155" y="2520"/>
                </a:cubicBezTo>
                <a:cubicBezTo>
                  <a:pt x="407" y="2569"/>
                  <a:pt x="1204" y="2732"/>
                  <a:pt x="1448" y="2748"/>
                </a:cubicBezTo>
                <a:cubicBezTo>
                  <a:pt x="1879" y="2772"/>
                  <a:pt x="3504" y="2862"/>
                  <a:pt x="4480" y="2772"/>
                </a:cubicBezTo>
                <a:cubicBezTo>
                  <a:pt x="5464" y="2683"/>
                  <a:pt x="5610" y="2309"/>
                  <a:pt x="6098" y="2073"/>
                </a:cubicBezTo>
                <a:cubicBezTo>
                  <a:pt x="6594" y="1838"/>
                  <a:pt x="8480" y="1309"/>
                  <a:pt x="9122" y="1033"/>
                </a:cubicBezTo>
                <a:cubicBezTo>
                  <a:pt x="9642" y="805"/>
                  <a:pt x="10577" y="244"/>
                  <a:pt x="10975" y="0"/>
                </a:cubicBezTo>
                <a:cubicBezTo>
                  <a:pt x="10975" y="33"/>
                  <a:pt x="11122" y="147"/>
                  <a:pt x="11146" y="187"/>
                </a:cubicBezTo>
                <a:cubicBezTo>
                  <a:pt x="11260" y="374"/>
                  <a:pt x="11349" y="618"/>
                  <a:pt x="11447" y="813"/>
                </a:cubicBezTo>
                <a:cubicBezTo>
                  <a:pt x="11154" y="895"/>
                  <a:pt x="10211" y="1309"/>
                  <a:pt x="10073" y="1390"/>
                </a:cubicBezTo>
                <a:cubicBezTo>
                  <a:pt x="9911" y="1496"/>
                  <a:pt x="9301" y="1854"/>
                  <a:pt x="8911" y="2041"/>
                </a:cubicBezTo>
                <a:cubicBezTo>
                  <a:pt x="8520" y="2228"/>
                  <a:pt x="8057" y="2439"/>
                  <a:pt x="7407" y="2480"/>
                </a:cubicBezTo>
                <a:cubicBezTo>
                  <a:pt x="6756" y="2520"/>
                  <a:pt x="5830" y="3179"/>
                  <a:pt x="5399" y="3496"/>
                </a:cubicBezTo>
                <a:cubicBezTo>
                  <a:pt x="4960" y="3805"/>
                  <a:pt x="4456" y="3691"/>
                  <a:pt x="4017" y="3699"/>
                </a:cubicBezTo>
                <a:cubicBezTo>
                  <a:pt x="3570" y="3707"/>
                  <a:pt x="1342" y="3545"/>
                  <a:pt x="797" y="3569"/>
                </a:cubicBezTo>
                <a:cubicBezTo>
                  <a:pt x="716" y="3577"/>
                  <a:pt x="82" y="3455"/>
                  <a:pt x="1" y="3447"/>
                </a:cubicBezTo>
                <a:cubicBezTo>
                  <a:pt x="98" y="3163"/>
                  <a:pt x="106" y="2935"/>
                  <a:pt x="115" y="2667"/>
                </a:cubicBezTo>
                <a:lnTo>
                  <a:pt x="115" y="2667"/>
                </a:lnTo>
                <a:lnTo>
                  <a:pt x="115" y="2667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1"/>
          <p:cNvSpPr/>
          <p:nvPr/>
        </p:nvSpPr>
        <p:spPr>
          <a:xfrm>
            <a:off x="4073436" y="3250173"/>
            <a:ext cx="76266" cy="48497"/>
          </a:xfrm>
          <a:custGeom>
            <a:avLst/>
            <a:gdLst/>
            <a:ahLst/>
            <a:cxnLst/>
            <a:rect l="l" t="t" r="r" b="b"/>
            <a:pathLst>
              <a:path w="2676" h="1717" extrusionOk="0">
                <a:moveTo>
                  <a:pt x="57" y="537"/>
                </a:moveTo>
                <a:cubicBezTo>
                  <a:pt x="114" y="326"/>
                  <a:pt x="383" y="1"/>
                  <a:pt x="1261" y="391"/>
                </a:cubicBezTo>
                <a:cubicBezTo>
                  <a:pt x="2114" y="773"/>
                  <a:pt x="2391" y="757"/>
                  <a:pt x="2675" y="797"/>
                </a:cubicBezTo>
                <a:cubicBezTo>
                  <a:pt x="2675" y="797"/>
                  <a:pt x="2675" y="814"/>
                  <a:pt x="2675" y="814"/>
                </a:cubicBezTo>
                <a:cubicBezTo>
                  <a:pt x="2667" y="830"/>
                  <a:pt x="2659" y="846"/>
                  <a:pt x="2659" y="871"/>
                </a:cubicBezTo>
                <a:cubicBezTo>
                  <a:pt x="2651" y="887"/>
                  <a:pt x="2634" y="919"/>
                  <a:pt x="2634" y="944"/>
                </a:cubicBezTo>
                <a:cubicBezTo>
                  <a:pt x="2634" y="1180"/>
                  <a:pt x="2618" y="1480"/>
                  <a:pt x="2529" y="1716"/>
                </a:cubicBezTo>
                <a:cubicBezTo>
                  <a:pt x="2269" y="1643"/>
                  <a:pt x="2025" y="1570"/>
                  <a:pt x="1789" y="1562"/>
                </a:cubicBezTo>
                <a:cubicBezTo>
                  <a:pt x="1301" y="1537"/>
                  <a:pt x="1488" y="1293"/>
                  <a:pt x="822" y="1155"/>
                </a:cubicBezTo>
                <a:cubicBezTo>
                  <a:pt x="155" y="1009"/>
                  <a:pt x="0" y="757"/>
                  <a:pt x="57" y="537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1"/>
          <p:cNvSpPr/>
          <p:nvPr/>
        </p:nvSpPr>
        <p:spPr>
          <a:xfrm>
            <a:off x="4081302" y="3150977"/>
            <a:ext cx="436079" cy="124730"/>
          </a:xfrm>
          <a:custGeom>
            <a:avLst/>
            <a:gdLst/>
            <a:ahLst/>
            <a:cxnLst/>
            <a:rect l="l" t="t" r="r" b="b"/>
            <a:pathLst>
              <a:path w="15301" h="4416" extrusionOk="0">
                <a:moveTo>
                  <a:pt x="15008" y="513"/>
                </a:moveTo>
                <a:cubicBezTo>
                  <a:pt x="15008" y="513"/>
                  <a:pt x="15300" y="42"/>
                  <a:pt x="14805" y="25"/>
                </a:cubicBezTo>
                <a:cubicBezTo>
                  <a:pt x="14301" y="1"/>
                  <a:pt x="13992" y="131"/>
                  <a:pt x="13610" y="318"/>
                </a:cubicBezTo>
                <a:cubicBezTo>
                  <a:pt x="13236" y="505"/>
                  <a:pt x="11715" y="1399"/>
                  <a:pt x="11268" y="1781"/>
                </a:cubicBezTo>
                <a:cubicBezTo>
                  <a:pt x="10821" y="2163"/>
                  <a:pt x="10065" y="2456"/>
                  <a:pt x="9569" y="2895"/>
                </a:cubicBezTo>
                <a:cubicBezTo>
                  <a:pt x="9065" y="3334"/>
                  <a:pt x="8488" y="3488"/>
                  <a:pt x="7943" y="3423"/>
                </a:cubicBezTo>
                <a:cubicBezTo>
                  <a:pt x="7391" y="3358"/>
                  <a:pt x="6017" y="3651"/>
                  <a:pt x="5448" y="3667"/>
                </a:cubicBezTo>
                <a:cubicBezTo>
                  <a:pt x="4879" y="3675"/>
                  <a:pt x="3887" y="3618"/>
                  <a:pt x="3529" y="3505"/>
                </a:cubicBezTo>
                <a:cubicBezTo>
                  <a:pt x="3179" y="3391"/>
                  <a:pt x="2456" y="3342"/>
                  <a:pt x="1911" y="3253"/>
                </a:cubicBezTo>
                <a:cubicBezTo>
                  <a:pt x="1375" y="3171"/>
                  <a:pt x="1188" y="2651"/>
                  <a:pt x="594" y="2643"/>
                </a:cubicBezTo>
                <a:cubicBezTo>
                  <a:pt x="1" y="2643"/>
                  <a:pt x="25" y="3033"/>
                  <a:pt x="318" y="3245"/>
                </a:cubicBezTo>
                <a:cubicBezTo>
                  <a:pt x="619" y="3456"/>
                  <a:pt x="1806" y="3895"/>
                  <a:pt x="2285" y="4098"/>
                </a:cubicBezTo>
                <a:cubicBezTo>
                  <a:pt x="2773" y="4309"/>
                  <a:pt x="3683" y="4358"/>
                  <a:pt x="4399" y="4383"/>
                </a:cubicBezTo>
                <a:cubicBezTo>
                  <a:pt x="5106" y="4415"/>
                  <a:pt x="6569" y="4415"/>
                  <a:pt x="6830" y="4293"/>
                </a:cubicBezTo>
                <a:cubicBezTo>
                  <a:pt x="7090" y="4179"/>
                  <a:pt x="7350" y="4220"/>
                  <a:pt x="7586" y="4228"/>
                </a:cubicBezTo>
                <a:cubicBezTo>
                  <a:pt x="7830" y="4236"/>
                  <a:pt x="9659" y="3797"/>
                  <a:pt x="10325" y="3301"/>
                </a:cubicBezTo>
                <a:cubicBezTo>
                  <a:pt x="10992" y="2806"/>
                  <a:pt x="11894" y="2277"/>
                  <a:pt x="12106" y="2180"/>
                </a:cubicBezTo>
                <a:cubicBezTo>
                  <a:pt x="12325" y="2082"/>
                  <a:pt x="12699" y="1732"/>
                  <a:pt x="12886" y="1602"/>
                </a:cubicBezTo>
                <a:cubicBezTo>
                  <a:pt x="13065" y="1472"/>
                  <a:pt x="14016" y="1237"/>
                  <a:pt x="15008" y="505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1"/>
          <p:cNvSpPr/>
          <p:nvPr/>
        </p:nvSpPr>
        <p:spPr>
          <a:xfrm>
            <a:off x="4093358" y="3067400"/>
            <a:ext cx="75097" cy="25308"/>
          </a:xfrm>
          <a:custGeom>
            <a:avLst/>
            <a:gdLst/>
            <a:ahLst/>
            <a:cxnLst/>
            <a:rect l="l" t="t" r="r" b="b"/>
            <a:pathLst>
              <a:path w="2635" h="896" extrusionOk="0">
                <a:moveTo>
                  <a:pt x="204" y="895"/>
                </a:moveTo>
                <a:cubicBezTo>
                  <a:pt x="675" y="765"/>
                  <a:pt x="1147" y="757"/>
                  <a:pt x="1602" y="635"/>
                </a:cubicBezTo>
                <a:cubicBezTo>
                  <a:pt x="1903" y="554"/>
                  <a:pt x="2496" y="537"/>
                  <a:pt x="2635" y="204"/>
                </a:cubicBezTo>
                <a:cubicBezTo>
                  <a:pt x="2106" y="1"/>
                  <a:pt x="1236" y="334"/>
                  <a:pt x="716" y="464"/>
                </a:cubicBezTo>
                <a:cubicBezTo>
                  <a:pt x="480" y="521"/>
                  <a:pt x="98" y="643"/>
                  <a:pt x="1" y="8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1"/>
          <p:cNvSpPr/>
          <p:nvPr/>
        </p:nvSpPr>
        <p:spPr>
          <a:xfrm>
            <a:off x="4090109" y="3104824"/>
            <a:ext cx="17642" cy="22540"/>
          </a:xfrm>
          <a:custGeom>
            <a:avLst/>
            <a:gdLst/>
            <a:ahLst/>
            <a:cxnLst/>
            <a:rect l="l" t="t" r="r" b="b"/>
            <a:pathLst>
              <a:path w="619" h="798" extrusionOk="0">
                <a:moveTo>
                  <a:pt x="440" y="611"/>
                </a:moveTo>
                <a:cubicBezTo>
                  <a:pt x="610" y="489"/>
                  <a:pt x="554" y="245"/>
                  <a:pt x="586" y="58"/>
                </a:cubicBezTo>
                <a:cubicBezTo>
                  <a:pt x="375" y="1"/>
                  <a:pt x="1" y="302"/>
                  <a:pt x="50" y="513"/>
                </a:cubicBezTo>
                <a:cubicBezTo>
                  <a:pt x="58" y="562"/>
                  <a:pt x="212" y="700"/>
                  <a:pt x="261" y="716"/>
                </a:cubicBezTo>
                <a:cubicBezTo>
                  <a:pt x="497" y="798"/>
                  <a:pt x="464" y="562"/>
                  <a:pt x="619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1"/>
          <p:cNvSpPr/>
          <p:nvPr/>
        </p:nvSpPr>
        <p:spPr>
          <a:xfrm>
            <a:off x="4387592" y="3073840"/>
            <a:ext cx="32946" cy="14490"/>
          </a:xfrm>
          <a:custGeom>
            <a:avLst/>
            <a:gdLst/>
            <a:ahLst/>
            <a:cxnLst/>
            <a:rect l="l" t="t" r="r" b="b"/>
            <a:pathLst>
              <a:path w="1156" h="513" extrusionOk="0">
                <a:moveTo>
                  <a:pt x="334" y="350"/>
                </a:moveTo>
                <a:cubicBezTo>
                  <a:pt x="529" y="407"/>
                  <a:pt x="887" y="423"/>
                  <a:pt x="1155" y="513"/>
                </a:cubicBezTo>
                <a:cubicBezTo>
                  <a:pt x="1042" y="252"/>
                  <a:pt x="481" y="0"/>
                  <a:pt x="261" y="74"/>
                </a:cubicBezTo>
                <a:cubicBezTo>
                  <a:pt x="1" y="163"/>
                  <a:pt x="139" y="285"/>
                  <a:pt x="334" y="35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1"/>
          <p:cNvSpPr/>
          <p:nvPr/>
        </p:nvSpPr>
        <p:spPr>
          <a:xfrm>
            <a:off x="4261793" y="3062344"/>
            <a:ext cx="67688" cy="13360"/>
          </a:xfrm>
          <a:custGeom>
            <a:avLst/>
            <a:gdLst/>
            <a:ahLst/>
            <a:cxnLst/>
            <a:rect l="l" t="t" r="r" b="b"/>
            <a:pathLst>
              <a:path w="2375" h="473" extrusionOk="0">
                <a:moveTo>
                  <a:pt x="1358" y="472"/>
                </a:moveTo>
                <a:cubicBezTo>
                  <a:pt x="1537" y="440"/>
                  <a:pt x="2374" y="432"/>
                  <a:pt x="1952" y="204"/>
                </a:cubicBezTo>
                <a:cubicBezTo>
                  <a:pt x="1854" y="147"/>
                  <a:pt x="1594" y="212"/>
                  <a:pt x="1480" y="204"/>
                </a:cubicBezTo>
                <a:cubicBezTo>
                  <a:pt x="1196" y="188"/>
                  <a:pt x="944" y="74"/>
                  <a:pt x="667" y="33"/>
                </a:cubicBezTo>
                <a:cubicBezTo>
                  <a:pt x="440" y="1"/>
                  <a:pt x="228" y="58"/>
                  <a:pt x="1" y="33"/>
                </a:cubicBezTo>
                <a:cubicBezTo>
                  <a:pt x="350" y="245"/>
                  <a:pt x="879" y="407"/>
                  <a:pt x="1358" y="47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1"/>
          <p:cNvSpPr/>
          <p:nvPr/>
        </p:nvSpPr>
        <p:spPr>
          <a:xfrm>
            <a:off x="4183475" y="3068106"/>
            <a:ext cx="82279" cy="20223"/>
          </a:xfrm>
          <a:custGeom>
            <a:avLst/>
            <a:gdLst/>
            <a:ahLst/>
            <a:cxnLst/>
            <a:rect l="l" t="t" r="r" b="b"/>
            <a:pathLst>
              <a:path w="2887" h="716" extrusionOk="0">
                <a:moveTo>
                  <a:pt x="2887" y="390"/>
                </a:moveTo>
                <a:cubicBezTo>
                  <a:pt x="2521" y="545"/>
                  <a:pt x="1822" y="455"/>
                  <a:pt x="1391" y="464"/>
                </a:cubicBezTo>
                <a:cubicBezTo>
                  <a:pt x="952" y="464"/>
                  <a:pt x="432" y="716"/>
                  <a:pt x="1" y="553"/>
                </a:cubicBezTo>
                <a:cubicBezTo>
                  <a:pt x="220" y="0"/>
                  <a:pt x="1326" y="195"/>
                  <a:pt x="1773" y="260"/>
                </a:cubicBezTo>
                <a:cubicBezTo>
                  <a:pt x="2106" y="309"/>
                  <a:pt x="2529" y="407"/>
                  <a:pt x="2846" y="26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1"/>
          <p:cNvSpPr/>
          <p:nvPr/>
        </p:nvSpPr>
        <p:spPr>
          <a:xfrm>
            <a:off x="4321330" y="3067174"/>
            <a:ext cx="52639" cy="21833"/>
          </a:xfrm>
          <a:custGeom>
            <a:avLst/>
            <a:gdLst/>
            <a:ahLst/>
            <a:cxnLst/>
            <a:rect l="l" t="t" r="r" b="b"/>
            <a:pathLst>
              <a:path w="1847" h="773" extrusionOk="0">
                <a:moveTo>
                  <a:pt x="172" y="464"/>
                </a:moveTo>
                <a:cubicBezTo>
                  <a:pt x="285" y="562"/>
                  <a:pt x="668" y="545"/>
                  <a:pt x="814" y="578"/>
                </a:cubicBezTo>
                <a:cubicBezTo>
                  <a:pt x="1058" y="627"/>
                  <a:pt x="1529" y="651"/>
                  <a:pt x="1789" y="773"/>
                </a:cubicBezTo>
                <a:cubicBezTo>
                  <a:pt x="1846" y="716"/>
                  <a:pt x="1846" y="635"/>
                  <a:pt x="1765" y="529"/>
                </a:cubicBezTo>
                <a:cubicBezTo>
                  <a:pt x="1627" y="350"/>
                  <a:pt x="1261" y="277"/>
                  <a:pt x="1042" y="204"/>
                </a:cubicBezTo>
                <a:cubicBezTo>
                  <a:pt x="798" y="114"/>
                  <a:pt x="546" y="1"/>
                  <a:pt x="294" y="123"/>
                </a:cubicBezTo>
                <a:cubicBezTo>
                  <a:pt x="115" y="220"/>
                  <a:pt x="1" y="310"/>
                  <a:pt x="172" y="464"/>
                </a:cubicBezTo>
                <a:lnTo>
                  <a:pt x="172" y="464"/>
                </a:ln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1"/>
          <p:cNvSpPr/>
          <p:nvPr/>
        </p:nvSpPr>
        <p:spPr>
          <a:xfrm>
            <a:off x="4916780" y="3296043"/>
            <a:ext cx="671004" cy="649804"/>
          </a:xfrm>
          <a:custGeom>
            <a:avLst/>
            <a:gdLst/>
            <a:ahLst/>
            <a:cxnLst/>
            <a:rect l="l" t="t" r="r" b="b"/>
            <a:pathLst>
              <a:path w="23544" h="23006" extrusionOk="0">
                <a:moveTo>
                  <a:pt x="12063" y="0"/>
                </a:moveTo>
                <a:cubicBezTo>
                  <a:pt x="12004" y="0"/>
                  <a:pt x="11944" y="1"/>
                  <a:pt x="11886" y="3"/>
                </a:cubicBezTo>
                <a:cubicBezTo>
                  <a:pt x="9723" y="76"/>
                  <a:pt x="8415" y="279"/>
                  <a:pt x="7333" y="832"/>
                </a:cubicBezTo>
                <a:cubicBezTo>
                  <a:pt x="7333" y="832"/>
                  <a:pt x="4098" y="2271"/>
                  <a:pt x="2578" y="4344"/>
                </a:cubicBezTo>
                <a:cubicBezTo>
                  <a:pt x="1049" y="6409"/>
                  <a:pt x="1" y="8335"/>
                  <a:pt x="66" y="11790"/>
                </a:cubicBezTo>
                <a:cubicBezTo>
                  <a:pt x="139" y="15245"/>
                  <a:pt x="1431" y="17042"/>
                  <a:pt x="2318" y="18416"/>
                </a:cubicBezTo>
                <a:cubicBezTo>
                  <a:pt x="3212" y="19790"/>
                  <a:pt x="4049" y="20042"/>
                  <a:pt x="4431" y="20497"/>
                </a:cubicBezTo>
                <a:cubicBezTo>
                  <a:pt x="4813" y="20952"/>
                  <a:pt x="7252" y="22391"/>
                  <a:pt x="8634" y="22594"/>
                </a:cubicBezTo>
                <a:cubicBezTo>
                  <a:pt x="9921" y="22782"/>
                  <a:pt x="11005" y="23005"/>
                  <a:pt x="12364" y="23005"/>
                </a:cubicBezTo>
                <a:cubicBezTo>
                  <a:pt x="12474" y="23005"/>
                  <a:pt x="12585" y="23004"/>
                  <a:pt x="12699" y="23001"/>
                </a:cubicBezTo>
                <a:cubicBezTo>
                  <a:pt x="14227" y="22968"/>
                  <a:pt x="17341" y="21920"/>
                  <a:pt x="18869" y="20497"/>
                </a:cubicBezTo>
                <a:cubicBezTo>
                  <a:pt x="20389" y="19074"/>
                  <a:pt x="20763" y="18570"/>
                  <a:pt x="21105" y="18026"/>
                </a:cubicBezTo>
                <a:cubicBezTo>
                  <a:pt x="21438" y="17481"/>
                  <a:pt x="22015" y="16668"/>
                  <a:pt x="22454" y="15042"/>
                </a:cubicBezTo>
                <a:cubicBezTo>
                  <a:pt x="22901" y="13416"/>
                  <a:pt x="23544" y="11620"/>
                  <a:pt x="22454" y="8238"/>
                </a:cubicBezTo>
                <a:cubicBezTo>
                  <a:pt x="21373" y="4848"/>
                  <a:pt x="20219" y="3799"/>
                  <a:pt x="18633" y="2441"/>
                </a:cubicBezTo>
                <a:cubicBezTo>
                  <a:pt x="17083" y="1128"/>
                  <a:pt x="14216" y="0"/>
                  <a:pt x="12063" y="0"/>
                </a:cubicBezTo>
                <a:close/>
              </a:path>
            </a:pathLst>
          </a:custGeom>
          <a:solidFill>
            <a:srgbClr val="FC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1"/>
          <p:cNvSpPr/>
          <p:nvPr/>
        </p:nvSpPr>
        <p:spPr>
          <a:xfrm>
            <a:off x="4916780" y="3294264"/>
            <a:ext cx="671004" cy="652601"/>
          </a:xfrm>
          <a:custGeom>
            <a:avLst/>
            <a:gdLst/>
            <a:ahLst/>
            <a:cxnLst/>
            <a:rect l="l" t="t" r="r" b="b"/>
            <a:pathLst>
              <a:path w="23544" h="23105" extrusionOk="0">
                <a:moveTo>
                  <a:pt x="7333" y="895"/>
                </a:moveTo>
                <a:cubicBezTo>
                  <a:pt x="7333" y="895"/>
                  <a:pt x="4098" y="2334"/>
                  <a:pt x="2578" y="4407"/>
                </a:cubicBezTo>
                <a:cubicBezTo>
                  <a:pt x="1049" y="6472"/>
                  <a:pt x="1" y="8398"/>
                  <a:pt x="66" y="11853"/>
                </a:cubicBezTo>
                <a:cubicBezTo>
                  <a:pt x="139" y="15308"/>
                  <a:pt x="1431" y="17105"/>
                  <a:pt x="2318" y="18479"/>
                </a:cubicBezTo>
                <a:cubicBezTo>
                  <a:pt x="3212" y="19853"/>
                  <a:pt x="4049" y="20105"/>
                  <a:pt x="4431" y="20560"/>
                </a:cubicBezTo>
                <a:cubicBezTo>
                  <a:pt x="4813" y="21015"/>
                  <a:pt x="7252" y="22454"/>
                  <a:pt x="8634" y="22657"/>
                </a:cubicBezTo>
                <a:cubicBezTo>
                  <a:pt x="10024" y="22861"/>
                  <a:pt x="11179" y="23104"/>
                  <a:pt x="12699" y="23064"/>
                </a:cubicBezTo>
                <a:cubicBezTo>
                  <a:pt x="14227" y="23031"/>
                  <a:pt x="17341" y="21983"/>
                  <a:pt x="18869" y="20560"/>
                </a:cubicBezTo>
                <a:cubicBezTo>
                  <a:pt x="20389" y="19137"/>
                  <a:pt x="20763" y="18633"/>
                  <a:pt x="21105" y="18089"/>
                </a:cubicBezTo>
                <a:cubicBezTo>
                  <a:pt x="21438" y="17544"/>
                  <a:pt x="22015" y="16731"/>
                  <a:pt x="22454" y="15105"/>
                </a:cubicBezTo>
                <a:cubicBezTo>
                  <a:pt x="22901" y="13479"/>
                  <a:pt x="23544" y="11683"/>
                  <a:pt x="22454" y="8301"/>
                </a:cubicBezTo>
                <a:cubicBezTo>
                  <a:pt x="21373" y="4911"/>
                  <a:pt x="20219" y="3862"/>
                  <a:pt x="18633" y="2504"/>
                </a:cubicBezTo>
                <a:cubicBezTo>
                  <a:pt x="17040" y="1155"/>
                  <a:pt x="14056" y="1"/>
                  <a:pt x="11886" y="66"/>
                </a:cubicBezTo>
                <a:cubicBezTo>
                  <a:pt x="9723" y="131"/>
                  <a:pt x="8415" y="342"/>
                  <a:pt x="7333" y="895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1"/>
          <p:cNvSpPr/>
          <p:nvPr/>
        </p:nvSpPr>
        <p:spPr>
          <a:xfrm>
            <a:off x="4992305" y="3594847"/>
            <a:ext cx="77178" cy="74171"/>
          </a:xfrm>
          <a:custGeom>
            <a:avLst/>
            <a:gdLst/>
            <a:ahLst/>
            <a:cxnLst/>
            <a:rect l="l" t="t" r="r" b="b"/>
            <a:pathLst>
              <a:path w="2708" h="2626" extrusionOk="0">
                <a:moveTo>
                  <a:pt x="2269" y="2480"/>
                </a:moveTo>
                <a:cubicBezTo>
                  <a:pt x="1749" y="2252"/>
                  <a:pt x="887" y="2366"/>
                  <a:pt x="472" y="1984"/>
                </a:cubicBezTo>
                <a:cubicBezTo>
                  <a:pt x="285" y="1813"/>
                  <a:pt x="107" y="1358"/>
                  <a:pt x="66" y="1106"/>
                </a:cubicBezTo>
                <a:cubicBezTo>
                  <a:pt x="17" y="821"/>
                  <a:pt x="1" y="358"/>
                  <a:pt x="277" y="187"/>
                </a:cubicBezTo>
                <a:cubicBezTo>
                  <a:pt x="578" y="0"/>
                  <a:pt x="968" y="293"/>
                  <a:pt x="1212" y="520"/>
                </a:cubicBezTo>
                <a:cubicBezTo>
                  <a:pt x="1562" y="821"/>
                  <a:pt x="1919" y="1163"/>
                  <a:pt x="2236" y="1471"/>
                </a:cubicBezTo>
                <a:cubicBezTo>
                  <a:pt x="2708" y="1935"/>
                  <a:pt x="2497" y="2626"/>
                  <a:pt x="1822" y="234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1"/>
          <p:cNvSpPr/>
          <p:nvPr/>
        </p:nvSpPr>
        <p:spPr>
          <a:xfrm>
            <a:off x="5363945" y="3645349"/>
            <a:ext cx="78575" cy="34233"/>
          </a:xfrm>
          <a:custGeom>
            <a:avLst/>
            <a:gdLst/>
            <a:ahLst/>
            <a:cxnLst/>
            <a:rect l="l" t="t" r="r" b="b"/>
            <a:pathLst>
              <a:path w="2757" h="1212" extrusionOk="0">
                <a:moveTo>
                  <a:pt x="244" y="1122"/>
                </a:moveTo>
                <a:cubicBezTo>
                  <a:pt x="927" y="1122"/>
                  <a:pt x="1952" y="1090"/>
                  <a:pt x="2488" y="626"/>
                </a:cubicBezTo>
                <a:cubicBezTo>
                  <a:pt x="2732" y="407"/>
                  <a:pt x="2756" y="253"/>
                  <a:pt x="2415" y="179"/>
                </a:cubicBezTo>
                <a:cubicBezTo>
                  <a:pt x="1659" y="1"/>
                  <a:pt x="504" y="626"/>
                  <a:pt x="0" y="1122"/>
                </a:cubicBezTo>
                <a:cubicBezTo>
                  <a:pt x="33" y="1212"/>
                  <a:pt x="90" y="1196"/>
                  <a:pt x="171" y="119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1"/>
          <p:cNvSpPr/>
          <p:nvPr/>
        </p:nvSpPr>
        <p:spPr>
          <a:xfrm>
            <a:off x="5375288" y="3566602"/>
            <a:ext cx="114940" cy="67308"/>
          </a:xfrm>
          <a:custGeom>
            <a:avLst/>
            <a:gdLst/>
            <a:ahLst/>
            <a:cxnLst/>
            <a:rect l="l" t="t" r="r" b="b"/>
            <a:pathLst>
              <a:path w="4033" h="2383" extrusionOk="0">
                <a:moveTo>
                  <a:pt x="472" y="2382"/>
                </a:moveTo>
                <a:cubicBezTo>
                  <a:pt x="1334" y="2366"/>
                  <a:pt x="2033" y="1545"/>
                  <a:pt x="2757" y="1171"/>
                </a:cubicBezTo>
                <a:cubicBezTo>
                  <a:pt x="3025" y="1033"/>
                  <a:pt x="3765" y="902"/>
                  <a:pt x="3887" y="553"/>
                </a:cubicBezTo>
                <a:cubicBezTo>
                  <a:pt x="4033" y="163"/>
                  <a:pt x="3651" y="0"/>
                  <a:pt x="3342" y="90"/>
                </a:cubicBezTo>
                <a:cubicBezTo>
                  <a:pt x="2684" y="277"/>
                  <a:pt x="2220" y="813"/>
                  <a:pt x="1724" y="1236"/>
                </a:cubicBezTo>
                <a:cubicBezTo>
                  <a:pt x="1497" y="1431"/>
                  <a:pt x="1" y="2114"/>
                  <a:pt x="90" y="2284"/>
                </a:cubicBezTo>
                <a:cubicBezTo>
                  <a:pt x="139" y="2374"/>
                  <a:pt x="611" y="2350"/>
                  <a:pt x="676" y="23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1"/>
          <p:cNvSpPr/>
          <p:nvPr/>
        </p:nvSpPr>
        <p:spPr>
          <a:xfrm>
            <a:off x="5019408" y="3504124"/>
            <a:ext cx="51243" cy="47791"/>
          </a:xfrm>
          <a:custGeom>
            <a:avLst/>
            <a:gdLst/>
            <a:ahLst/>
            <a:cxnLst/>
            <a:rect l="l" t="t" r="r" b="b"/>
            <a:pathLst>
              <a:path w="1798" h="1692" extrusionOk="0">
                <a:moveTo>
                  <a:pt x="513" y="1464"/>
                </a:moveTo>
                <a:cubicBezTo>
                  <a:pt x="928" y="1692"/>
                  <a:pt x="1798" y="643"/>
                  <a:pt x="1123" y="245"/>
                </a:cubicBezTo>
                <a:cubicBezTo>
                  <a:pt x="724" y="1"/>
                  <a:pt x="245" y="261"/>
                  <a:pt x="131" y="643"/>
                </a:cubicBezTo>
                <a:cubicBezTo>
                  <a:pt x="1" y="1090"/>
                  <a:pt x="391" y="1277"/>
                  <a:pt x="643" y="152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1"/>
          <p:cNvSpPr/>
          <p:nvPr/>
        </p:nvSpPr>
        <p:spPr>
          <a:xfrm>
            <a:off x="5007610" y="3455232"/>
            <a:ext cx="83676" cy="46858"/>
          </a:xfrm>
          <a:custGeom>
            <a:avLst/>
            <a:gdLst/>
            <a:ahLst/>
            <a:cxnLst/>
            <a:rect l="l" t="t" r="r" b="b"/>
            <a:pathLst>
              <a:path w="2936" h="1659" extrusionOk="0">
                <a:moveTo>
                  <a:pt x="391" y="1187"/>
                </a:moveTo>
                <a:lnTo>
                  <a:pt x="334" y="1155"/>
                </a:lnTo>
                <a:cubicBezTo>
                  <a:pt x="350" y="1187"/>
                  <a:pt x="366" y="1212"/>
                  <a:pt x="374" y="1244"/>
                </a:cubicBezTo>
                <a:cubicBezTo>
                  <a:pt x="391" y="1260"/>
                  <a:pt x="407" y="1285"/>
                  <a:pt x="415" y="1309"/>
                </a:cubicBezTo>
                <a:cubicBezTo>
                  <a:pt x="423" y="1309"/>
                  <a:pt x="423" y="1317"/>
                  <a:pt x="423" y="1317"/>
                </a:cubicBezTo>
                <a:cubicBezTo>
                  <a:pt x="789" y="1529"/>
                  <a:pt x="1358" y="1634"/>
                  <a:pt x="1699" y="1642"/>
                </a:cubicBezTo>
                <a:cubicBezTo>
                  <a:pt x="2203" y="1659"/>
                  <a:pt x="2935" y="1293"/>
                  <a:pt x="2569" y="870"/>
                </a:cubicBezTo>
                <a:cubicBezTo>
                  <a:pt x="2244" y="504"/>
                  <a:pt x="1870" y="204"/>
                  <a:pt x="1342" y="90"/>
                </a:cubicBezTo>
                <a:cubicBezTo>
                  <a:pt x="903" y="0"/>
                  <a:pt x="545" y="114"/>
                  <a:pt x="252" y="415"/>
                </a:cubicBezTo>
                <a:cubicBezTo>
                  <a:pt x="0" y="675"/>
                  <a:pt x="82" y="716"/>
                  <a:pt x="269" y="968"/>
                </a:cubicBezTo>
                <a:cubicBezTo>
                  <a:pt x="326" y="1033"/>
                  <a:pt x="366" y="1114"/>
                  <a:pt x="391" y="1187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1"/>
          <p:cNvSpPr/>
          <p:nvPr/>
        </p:nvSpPr>
        <p:spPr>
          <a:xfrm>
            <a:off x="5057883" y="3532849"/>
            <a:ext cx="57713" cy="26409"/>
          </a:xfrm>
          <a:custGeom>
            <a:avLst/>
            <a:gdLst/>
            <a:ahLst/>
            <a:cxnLst/>
            <a:rect l="l" t="t" r="r" b="b"/>
            <a:pathLst>
              <a:path w="2025" h="935" extrusionOk="0">
                <a:moveTo>
                  <a:pt x="391" y="634"/>
                </a:moveTo>
                <a:cubicBezTo>
                  <a:pt x="708" y="935"/>
                  <a:pt x="2025" y="610"/>
                  <a:pt x="1504" y="203"/>
                </a:cubicBezTo>
                <a:cubicBezTo>
                  <a:pt x="1236" y="0"/>
                  <a:pt x="895" y="114"/>
                  <a:pt x="626" y="236"/>
                </a:cubicBezTo>
                <a:cubicBezTo>
                  <a:pt x="448" y="325"/>
                  <a:pt x="0" y="610"/>
                  <a:pt x="391" y="7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1"/>
          <p:cNvSpPr/>
          <p:nvPr/>
        </p:nvSpPr>
        <p:spPr>
          <a:xfrm>
            <a:off x="5329432" y="3659132"/>
            <a:ext cx="34998" cy="14942"/>
          </a:xfrm>
          <a:custGeom>
            <a:avLst/>
            <a:gdLst/>
            <a:ahLst/>
            <a:cxnLst/>
            <a:rect l="l" t="t" r="r" b="b"/>
            <a:pathLst>
              <a:path w="1228" h="529" extrusionOk="0">
                <a:moveTo>
                  <a:pt x="73" y="350"/>
                </a:moveTo>
                <a:cubicBezTo>
                  <a:pt x="431" y="521"/>
                  <a:pt x="1024" y="529"/>
                  <a:pt x="1228" y="114"/>
                </a:cubicBezTo>
                <a:cubicBezTo>
                  <a:pt x="878" y="0"/>
                  <a:pt x="325" y="187"/>
                  <a:pt x="0" y="28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1"/>
          <p:cNvSpPr/>
          <p:nvPr/>
        </p:nvSpPr>
        <p:spPr>
          <a:xfrm>
            <a:off x="5300219" y="3624674"/>
            <a:ext cx="32946" cy="17484"/>
          </a:xfrm>
          <a:custGeom>
            <a:avLst/>
            <a:gdLst/>
            <a:ahLst/>
            <a:cxnLst/>
            <a:rect l="l" t="t" r="r" b="b"/>
            <a:pathLst>
              <a:path w="1156" h="619" extrusionOk="0">
                <a:moveTo>
                  <a:pt x="25" y="440"/>
                </a:moveTo>
                <a:lnTo>
                  <a:pt x="33" y="432"/>
                </a:lnTo>
                <a:cubicBezTo>
                  <a:pt x="163" y="619"/>
                  <a:pt x="1147" y="529"/>
                  <a:pt x="1147" y="253"/>
                </a:cubicBezTo>
                <a:cubicBezTo>
                  <a:pt x="1155" y="1"/>
                  <a:pt x="359" y="204"/>
                  <a:pt x="188" y="228"/>
                </a:cubicBezTo>
                <a:cubicBezTo>
                  <a:pt x="147" y="237"/>
                  <a:pt x="74" y="261"/>
                  <a:pt x="1" y="294"/>
                </a:cubicBezTo>
                <a:cubicBezTo>
                  <a:pt x="9" y="342"/>
                  <a:pt x="25" y="391"/>
                  <a:pt x="33" y="44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1"/>
          <p:cNvSpPr/>
          <p:nvPr/>
        </p:nvSpPr>
        <p:spPr>
          <a:xfrm>
            <a:off x="5265022" y="3649953"/>
            <a:ext cx="26676" cy="19065"/>
          </a:xfrm>
          <a:custGeom>
            <a:avLst/>
            <a:gdLst/>
            <a:ahLst/>
            <a:cxnLst/>
            <a:rect l="l" t="t" r="r" b="b"/>
            <a:pathLst>
              <a:path w="936" h="675" extrusionOk="0">
                <a:moveTo>
                  <a:pt x="220" y="463"/>
                </a:moveTo>
                <a:cubicBezTo>
                  <a:pt x="260" y="488"/>
                  <a:pt x="301" y="520"/>
                  <a:pt x="350" y="545"/>
                </a:cubicBezTo>
                <a:cubicBezTo>
                  <a:pt x="537" y="626"/>
                  <a:pt x="781" y="675"/>
                  <a:pt x="935" y="650"/>
                </a:cubicBezTo>
                <a:cubicBezTo>
                  <a:pt x="797" y="350"/>
                  <a:pt x="309" y="0"/>
                  <a:pt x="0" y="220"/>
                </a:cubicBezTo>
                <a:cubicBezTo>
                  <a:pt x="49" y="301"/>
                  <a:pt x="130" y="382"/>
                  <a:pt x="212" y="463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1"/>
          <p:cNvSpPr/>
          <p:nvPr/>
        </p:nvSpPr>
        <p:spPr>
          <a:xfrm>
            <a:off x="5101432" y="3391172"/>
            <a:ext cx="75097" cy="25053"/>
          </a:xfrm>
          <a:custGeom>
            <a:avLst/>
            <a:gdLst/>
            <a:ahLst/>
            <a:cxnLst/>
            <a:rect l="l" t="t" r="r" b="b"/>
            <a:pathLst>
              <a:path w="2635" h="887" extrusionOk="0">
                <a:moveTo>
                  <a:pt x="204" y="886"/>
                </a:moveTo>
                <a:cubicBezTo>
                  <a:pt x="676" y="756"/>
                  <a:pt x="1147" y="748"/>
                  <a:pt x="1602" y="626"/>
                </a:cubicBezTo>
                <a:cubicBezTo>
                  <a:pt x="1903" y="553"/>
                  <a:pt x="2505" y="529"/>
                  <a:pt x="2635" y="195"/>
                </a:cubicBezTo>
                <a:cubicBezTo>
                  <a:pt x="2114" y="0"/>
                  <a:pt x="1236" y="325"/>
                  <a:pt x="716" y="455"/>
                </a:cubicBezTo>
                <a:cubicBezTo>
                  <a:pt x="489" y="512"/>
                  <a:pt x="106" y="634"/>
                  <a:pt x="1" y="86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1"/>
          <p:cNvSpPr/>
          <p:nvPr/>
        </p:nvSpPr>
        <p:spPr>
          <a:xfrm>
            <a:off x="5066918" y="3436392"/>
            <a:ext cx="17642" cy="22765"/>
          </a:xfrm>
          <a:custGeom>
            <a:avLst/>
            <a:gdLst/>
            <a:ahLst/>
            <a:cxnLst/>
            <a:rect l="l" t="t" r="r" b="b"/>
            <a:pathLst>
              <a:path w="619" h="806" extrusionOk="0">
                <a:moveTo>
                  <a:pt x="440" y="610"/>
                </a:moveTo>
                <a:cubicBezTo>
                  <a:pt x="610" y="489"/>
                  <a:pt x="553" y="245"/>
                  <a:pt x="586" y="58"/>
                </a:cubicBezTo>
                <a:cubicBezTo>
                  <a:pt x="374" y="1"/>
                  <a:pt x="1" y="302"/>
                  <a:pt x="49" y="521"/>
                </a:cubicBezTo>
                <a:cubicBezTo>
                  <a:pt x="66" y="570"/>
                  <a:pt x="220" y="700"/>
                  <a:pt x="261" y="716"/>
                </a:cubicBezTo>
                <a:cubicBezTo>
                  <a:pt x="496" y="806"/>
                  <a:pt x="464" y="562"/>
                  <a:pt x="618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1"/>
          <p:cNvSpPr/>
          <p:nvPr/>
        </p:nvSpPr>
        <p:spPr>
          <a:xfrm>
            <a:off x="5375516" y="3406085"/>
            <a:ext cx="32946" cy="14264"/>
          </a:xfrm>
          <a:custGeom>
            <a:avLst/>
            <a:gdLst/>
            <a:ahLst/>
            <a:cxnLst/>
            <a:rect l="l" t="t" r="r" b="b"/>
            <a:pathLst>
              <a:path w="1156" h="505" extrusionOk="0">
                <a:moveTo>
                  <a:pt x="334" y="342"/>
                </a:moveTo>
                <a:cubicBezTo>
                  <a:pt x="529" y="407"/>
                  <a:pt x="887" y="415"/>
                  <a:pt x="1155" y="505"/>
                </a:cubicBezTo>
                <a:cubicBezTo>
                  <a:pt x="1033" y="245"/>
                  <a:pt x="481" y="1"/>
                  <a:pt x="261" y="66"/>
                </a:cubicBezTo>
                <a:cubicBezTo>
                  <a:pt x="1" y="155"/>
                  <a:pt x="139" y="277"/>
                  <a:pt x="334" y="34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1"/>
          <p:cNvSpPr/>
          <p:nvPr/>
        </p:nvSpPr>
        <p:spPr>
          <a:xfrm>
            <a:off x="5237205" y="3423993"/>
            <a:ext cx="67688" cy="13360"/>
          </a:xfrm>
          <a:custGeom>
            <a:avLst/>
            <a:gdLst/>
            <a:ahLst/>
            <a:cxnLst/>
            <a:rect l="l" t="t" r="r" b="b"/>
            <a:pathLst>
              <a:path w="2375" h="473" extrusionOk="0">
                <a:moveTo>
                  <a:pt x="1358" y="472"/>
                </a:moveTo>
                <a:cubicBezTo>
                  <a:pt x="1537" y="432"/>
                  <a:pt x="2374" y="432"/>
                  <a:pt x="1952" y="204"/>
                </a:cubicBezTo>
                <a:cubicBezTo>
                  <a:pt x="1854" y="147"/>
                  <a:pt x="1594" y="212"/>
                  <a:pt x="1480" y="204"/>
                </a:cubicBezTo>
                <a:cubicBezTo>
                  <a:pt x="1196" y="188"/>
                  <a:pt x="944" y="74"/>
                  <a:pt x="667" y="33"/>
                </a:cubicBezTo>
                <a:cubicBezTo>
                  <a:pt x="440" y="1"/>
                  <a:pt x="228" y="58"/>
                  <a:pt x="1" y="33"/>
                </a:cubicBezTo>
                <a:cubicBezTo>
                  <a:pt x="350" y="245"/>
                  <a:pt x="879" y="399"/>
                  <a:pt x="1358" y="47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1"/>
          <p:cNvSpPr/>
          <p:nvPr/>
        </p:nvSpPr>
        <p:spPr>
          <a:xfrm>
            <a:off x="5152418" y="3409305"/>
            <a:ext cx="82051" cy="20449"/>
          </a:xfrm>
          <a:custGeom>
            <a:avLst/>
            <a:gdLst/>
            <a:ahLst/>
            <a:cxnLst/>
            <a:rect l="l" t="t" r="r" b="b"/>
            <a:pathLst>
              <a:path w="2879" h="724" extrusionOk="0">
                <a:moveTo>
                  <a:pt x="2878" y="399"/>
                </a:moveTo>
                <a:cubicBezTo>
                  <a:pt x="2512" y="545"/>
                  <a:pt x="1821" y="464"/>
                  <a:pt x="1382" y="464"/>
                </a:cubicBezTo>
                <a:cubicBezTo>
                  <a:pt x="943" y="472"/>
                  <a:pt x="423" y="724"/>
                  <a:pt x="0" y="561"/>
                </a:cubicBezTo>
                <a:cubicBezTo>
                  <a:pt x="212" y="0"/>
                  <a:pt x="1325" y="204"/>
                  <a:pt x="1772" y="261"/>
                </a:cubicBezTo>
                <a:cubicBezTo>
                  <a:pt x="2106" y="309"/>
                  <a:pt x="2520" y="407"/>
                  <a:pt x="2846" y="26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1"/>
          <p:cNvSpPr/>
          <p:nvPr/>
        </p:nvSpPr>
        <p:spPr>
          <a:xfrm>
            <a:off x="5182058" y="3644897"/>
            <a:ext cx="48935" cy="15874"/>
          </a:xfrm>
          <a:custGeom>
            <a:avLst/>
            <a:gdLst/>
            <a:ahLst/>
            <a:cxnLst/>
            <a:rect l="l" t="t" r="r" b="b"/>
            <a:pathLst>
              <a:path w="1717" h="562" extrusionOk="0">
                <a:moveTo>
                  <a:pt x="911" y="561"/>
                </a:moveTo>
                <a:cubicBezTo>
                  <a:pt x="1001" y="553"/>
                  <a:pt x="1098" y="545"/>
                  <a:pt x="1188" y="521"/>
                </a:cubicBezTo>
                <a:cubicBezTo>
                  <a:pt x="1220" y="512"/>
                  <a:pt x="1245" y="512"/>
                  <a:pt x="1269" y="512"/>
                </a:cubicBezTo>
                <a:cubicBezTo>
                  <a:pt x="1423" y="496"/>
                  <a:pt x="1578" y="464"/>
                  <a:pt x="1716" y="415"/>
                </a:cubicBezTo>
                <a:cubicBezTo>
                  <a:pt x="1537" y="0"/>
                  <a:pt x="245" y="269"/>
                  <a:pt x="1" y="480"/>
                </a:cubicBezTo>
                <a:cubicBezTo>
                  <a:pt x="302" y="472"/>
                  <a:pt x="611" y="521"/>
                  <a:pt x="911" y="56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1"/>
          <p:cNvSpPr/>
          <p:nvPr/>
        </p:nvSpPr>
        <p:spPr>
          <a:xfrm>
            <a:off x="5362092" y="3607924"/>
            <a:ext cx="31550" cy="11496"/>
          </a:xfrm>
          <a:custGeom>
            <a:avLst/>
            <a:gdLst/>
            <a:ahLst/>
            <a:cxnLst/>
            <a:rect l="l" t="t" r="r" b="b"/>
            <a:pathLst>
              <a:path w="1107" h="407" extrusionOk="0">
                <a:moveTo>
                  <a:pt x="0" y="407"/>
                </a:moveTo>
                <a:cubicBezTo>
                  <a:pt x="407" y="391"/>
                  <a:pt x="789" y="228"/>
                  <a:pt x="1106" y="0"/>
                </a:cubicBezTo>
                <a:cubicBezTo>
                  <a:pt x="878" y="33"/>
                  <a:pt x="293" y="220"/>
                  <a:pt x="0" y="407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1"/>
          <p:cNvSpPr/>
          <p:nvPr/>
        </p:nvSpPr>
        <p:spPr>
          <a:xfrm>
            <a:off x="4991393" y="3516072"/>
            <a:ext cx="32006" cy="56066"/>
          </a:xfrm>
          <a:custGeom>
            <a:avLst/>
            <a:gdLst/>
            <a:ahLst/>
            <a:cxnLst/>
            <a:rect l="l" t="t" r="r" b="b"/>
            <a:pathLst>
              <a:path w="1123" h="1985" extrusionOk="0">
                <a:moveTo>
                  <a:pt x="1041" y="1765"/>
                </a:moveTo>
                <a:cubicBezTo>
                  <a:pt x="830" y="1440"/>
                  <a:pt x="984" y="968"/>
                  <a:pt x="756" y="618"/>
                </a:cubicBezTo>
                <a:cubicBezTo>
                  <a:pt x="634" y="415"/>
                  <a:pt x="228" y="1"/>
                  <a:pt x="73" y="440"/>
                </a:cubicBezTo>
                <a:cubicBezTo>
                  <a:pt x="0" y="651"/>
                  <a:pt x="366" y="1350"/>
                  <a:pt x="456" y="1553"/>
                </a:cubicBezTo>
                <a:cubicBezTo>
                  <a:pt x="602" y="1879"/>
                  <a:pt x="699" y="1944"/>
                  <a:pt x="1082" y="1984"/>
                </a:cubicBezTo>
                <a:cubicBezTo>
                  <a:pt x="1122" y="1724"/>
                  <a:pt x="862" y="1496"/>
                  <a:pt x="732" y="130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1"/>
          <p:cNvSpPr/>
          <p:nvPr/>
        </p:nvSpPr>
        <p:spPr>
          <a:xfrm>
            <a:off x="5097727" y="3652693"/>
            <a:ext cx="64894" cy="25279"/>
          </a:xfrm>
          <a:custGeom>
            <a:avLst/>
            <a:gdLst/>
            <a:ahLst/>
            <a:cxnLst/>
            <a:rect l="l" t="t" r="r" b="b"/>
            <a:pathLst>
              <a:path w="2277" h="895" extrusionOk="0">
                <a:moveTo>
                  <a:pt x="505" y="212"/>
                </a:moveTo>
                <a:cubicBezTo>
                  <a:pt x="675" y="456"/>
                  <a:pt x="1155" y="643"/>
                  <a:pt x="1423" y="724"/>
                </a:cubicBezTo>
                <a:cubicBezTo>
                  <a:pt x="1602" y="781"/>
                  <a:pt x="1675" y="895"/>
                  <a:pt x="1830" y="684"/>
                </a:cubicBezTo>
                <a:cubicBezTo>
                  <a:pt x="2277" y="58"/>
                  <a:pt x="261" y="1"/>
                  <a:pt x="1" y="17"/>
                </a:cubicBezTo>
                <a:cubicBezTo>
                  <a:pt x="277" y="423"/>
                  <a:pt x="749" y="391"/>
                  <a:pt x="1114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1"/>
          <p:cNvSpPr/>
          <p:nvPr/>
        </p:nvSpPr>
        <p:spPr>
          <a:xfrm>
            <a:off x="5027531" y="3392076"/>
            <a:ext cx="72561" cy="57902"/>
          </a:xfrm>
          <a:custGeom>
            <a:avLst/>
            <a:gdLst/>
            <a:ahLst/>
            <a:cxnLst/>
            <a:rect l="l" t="t" r="r" b="b"/>
            <a:pathLst>
              <a:path w="2546" h="2050" extrusionOk="0">
                <a:moveTo>
                  <a:pt x="2252" y="58"/>
                </a:moveTo>
                <a:cubicBezTo>
                  <a:pt x="1529" y="261"/>
                  <a:pt x="797" y="602"/>
                  <a:pt x="318" y="1204"/>
                </a:cubicBezTo>
                <a:cubicBezTo>
                  <a:pt x="1" y="1594"/>
                  <a:pt x="106" y="2049"/>
                  <a:pt x="643" y="1610"/>
                </a:cubicBezTo>
                <a:cubicBezTo>
                  <a:pt x="1065" y="1261"/>
                  <a:pt x="1383" y="895"/>
                  <a:pt x="1911" y="651"/>
                </a:cubicBezTo>
                <a:cubicBezTo>
                  <a:pt x="2041" y="586"/>
                  <a:pt x="2488" y="505"/>
                  <a:pt x="2521" y="302"/>
                </a:cubicBezTo>
                <a:cubicBezTo>
                  <a:pt x="2545" y="131"/>
                  <a:pt x="2326" y="1"/>
                  <a:pt x="2187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1"/>
          <p:cNvSpPr/>
          <p:nvPr/>
        </p:nvSpPr>
        <p:spPr>
          <a:xfrm>
            <a:off x="5206853" y="3379224"/>
            <a:ext cx="80883" cy="33103"/>
          </a:xfrm>
          <a:custGeom>
            <a:avLst/>
            <a:gdLst/>
            <a:ahLst/>
            <a:cxnLst/>
            <a:rect l="l" t="t" r="r" b="b"/>
            <a:pathLst>
              <a:path w="2838" h="1172" extrusionOk="0">
                <a:moveTo>
                  <a:pt x="456" y="131"/>
                </a:moveTo>
                <a:cubicBezTo>
                  <a:pt x="1114" y="513"/>
                  <a:pt x="1984" y="90"/>
                  <a:pt x="2578" y="692"/>
                </a:cubicBezTo>
                <a:cubicBezTo>
                  <a:pt x="2748" y="854"/>
                  <a:pt x="2838" y="968"/>
                  <a:pt x="2594" y="1049"/>
                </a:cubicBezTo>
                <a:cubicBezTo>
                  <a:pt x="2293" y="1171"/>
                  <a:pt x="1521" y="895"/>
                  <a:pt x="1196" y="830"/>
                </a:cubicBezTo>
                <a:cubicBezTo>
                  <a:pt x="919" y="773"/>
                  <a:pt x="1" y="716"/>
                  <a:pt x="1" y="309"/>
                </a:cubicBezTo>
                <a:cubicBezTo>
                  <a:pt x="1" y="1"/>
                  <a:pt x="464" y="277"/>
                  <a:pt x="635" y="342"/>
                </a:cubicBezTo>
                <a:cubicBezTo>
                  <a:pt x="895" y="448"/>
                  <a:pt x="1082" y="472"/>
                  <a:pt x="1358" y="47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1"/>
          <p:cNvSpPr/>
          <p:nvPr/>
        </p:nvSpPr>
        <p:spPr>
          <a:xfrm>
            <a:off x="5427414" y="3412751"/>
            <a:ext cx="35026" cy="37679"/>
          </a:xfrm>
          <a:custGeom>
            <a:avLst/>
            <a:gdLst/>
            <a:ahLst/>
            <a:cxnLst/>
            <a:rect l="l" t="t" r="r" b="b"/>
            <a:pathLst>
              <a:path w="1229" h="1334" extrusionOk="0">
                <a:moveTo>
                  <a:pt x="33" y="334"/>
                </a:moveTo>
                <a:cubicBezTo>
                  <a:pt x="326" y="561"/>
                  <a:pt x="651" y="1334"/>
                  <a:pt x="1131" y="1130"/>
                </a:cubicBezTo>
                <a:cubicBezTo>
                  <a:pt x="1228" y="821"/>
                  <a:pt x="310" y="0"/>
                  <a:pt x="9" y="139"/>
                </a:cubicBezTo>
                <a:cubicBezTo>
                  <a:pt x="1" y="342"/>
                  <a:pt x="115" y="496"/>
                  <a:pt x="318" y="56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1"/>
          <p:cNvSpPr/>
          <p:nvPr/>
        </p:nvSpPr>
        <p:spPr>
          <a:xfrm>
            <a:off x="5304864" y="3403798"/>
            <a:ext cx="73245" cy="25505"/>
          </a:xfrm>
          <a:custGeom>
            <a:avLst/>
            <a:gdLst/>
            <a:ahLst/>
            <a:cxnLst/>
            <a:rect l="l" t="t" r="r" b="b"/>
            <a:pathLst>
              <a:path w="2570" h="903" extrusionOk="0">
                <a:moveTo>
                  <a:pt x="163" y="139"/>
                </a:moveTo>
                <a:cubicBezTo>
                  <a:pt x="740" y="317"/>
                  <a:pt x="1358" y="0"/>
                  <a:pt x="1960" y="195"/>
                </a:cubicBezTo>
                <a:cubicBezTo>
                  <a:pt x="2309" y="309"/>
                  <a:pt x="2569" y="602"/>
                  <a:pt x="2098" y="781"/>
                </a:cubicBezTo>
                <a:cubicBezTo>
                  <a:pt x="1765" y="903"/>
                  <a:pt x="1212" y="797"/>
                  <a:pt x="870" y="773"/>
                </a:cubicBezTo>
                <a:cubicBezTo>
                  <a:pt x="618" y="756"/>
                  <a:pt x="147" y="683"/>
                  <a:pt x="0" y="464"/>
                </a:cubicBezTo>
                <a:cubicBezTo>
                  <a:pt x="293" y="334"/>
                  <a:pt x="635" y="179"/>
                  <a:pt x="952" y="30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1"/>
          <p:cNvSpPr/>
          <p:nvPr/>
        </p:nvSpPr>
        <p:spPr>
          <a:xfrm>
            <a:off x="5435993" y="3583803"/>
            <a:ext cx="76494" cy="79481"/>
          </a:xfrm>
          <a:custGeom>
            <a:avLst/>
            <a:gdLst/>
            <a:ahLst/>
            <a:cxnLst/>
            <a:rect l="l" t="t" r="r" b="b"/>
            <a:pathLst>
              <a:path w="2684" h="2814" extrusionOk="0">
                <a:moveTo>
                  <a:pt x="2253" y="367"/>
                </a:moveTo>
                <a:cubicBezTo>
                  <a:pt x="1822" y="643"/>
                  <a:pt x="1497" y="1171"/>
                  <a:pt x="1066" y="1489"/>
                </a:cubicBezTo>
                <a:cubicBezTo>
                  <a:pt x="871" y="1635"/>
                  <a:pt x="570" y="1773"/>
                  <a:pt x="415" y="1952"/>
                </a:cubicBezTo>
                <a:cubicBezTo>
                  <a:pt x="1" y="2432"/>
                  <a:pt x="594" y="2814"/>
                  <a:pt x="1090" y="2659"/>
                </a:cubicBezTo>
                <a:cubicBezTo>
                  <a:pt x="1659" y="2488"/>
                  <a:pt x="2407" y="2253"/>
                  <a:pt x="2586" y="1619"/>
                </a:cubicBezTo>
                <a:cubicBezTo>
                  <a:pt x="2683" y="1302"/>
                  <a:pt x="2643" y="928"/>
                  <a:pt x="2537" y="627"/>
                </a:cubicBezTo>
                <a:cubicBezTo>
                  <a:pt x="2488" y="489"/>
                  <a:pt x="2301" y="1"/>
                  <a:pt x="2155" y="22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1"/>
          <p:cNvSpPr/>
          <p:nvPr/>
        </p:nvSpPr>
        <p:spPr>
          <a:xfrm>
            <a:off x="5483502" y="3517230"/>
            <a:ext cx="38931" cy="65246"/>
          </a:xfrm>
          <a:custGeom>
            <a:avLst/>
            <a:gdLst/>
            <a:ahLst/>
            <a:cxnLst/>
            <a:rect l="l" t="t" r="r" b="b"/>
            <a:pathLst>
              <a:path w="1366" h="2310" extrusionOk="0">
                <a:moveTo>
                  <a:pt x="529" y="870"/>
                </a:moveTo>
                <a:cubicBezTo>
                  <a:pt x="903" y="1252"/>
                  <a:pt x="0" y="2309"/>
                  <a:pt x="870" y="2155"/>
                </a:cubicBezTo>
                <a:cubicBezTo>
                  <a:pt x="1000" y="1618"/>
                  <a:pt x="1366" y="821"/>
                  <a:pt x="838" y="391"/>
                </a:cubicBezTo>
                <a:cubicBezTo>
                  <a:pt x="374" y="0"/>
                  <a:pt x="228" y="732"/>
                  <a:pt x="594" y="97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1"/>
          <p:cNvSpPr/>
          <p:nvPr/>
        </p:nvSpPr>
        <p:spPr>
          <a:xfrm>
            <a:off x="5445968" y="3453396"/>
            <a:ext cx="52839" cy="33329"/>
          </a:xfrm>
          <a:custGeom>
            <a:avLst/>
            <a:gdLst/>
            <a:ahLst/>
            <a:cxnLst/>
            <a:rect l="l" t="t" r="r" b="b"/>
            <a:pathLst>
              <a:path w="1854" h="1180" extrusionOk="0">
                <a:moveTo>
                  <a:pt x="911" y="163"/>
                </a:moveTo>
                <a:cubicBezTo>
                  <a:pt x="748" y="236"/>
                  <a:pt x="195" y="594"/>
                  <a:pt x="106" y="781"/>
                </a:cubicBezTo>
                <a:cubicBezTo>
                  <a:pt x="25" y="935"/>
                  <a:pt x="0" y="1057"/>
                  <a:pt x="236" y="1122"/>
                </a:cubicBezTo>
                <a:cubicBezTo>
                  <a:pt x="431" y="1179"/>
                  <a:pt x="390" y="1041"/>
                  <a:pt x="545" y="976"/>
                </a:cubicBezTo>
                <a:cubicBezTo>
                  <a:pt x="813" y="862"/>
                  <a:pt x="1553" y="943"/>
                  <a:pt x="1683" y="643"/>
                </a:cubicBezTo>
                <a:cubicBezTo>
                  <a:pt x="1854" y="236"/>
                  <a:pt x="1212" y="0"/>
                  <a:pt x="943" y="19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1"/>
          <p:cNvSpPr/>
          <p:nvPr/>
        </p:nvSpPr>
        <p:spPr>
          <a:xfrm>
            <a:off x="5357447" y="3487827"/>
            <a:ext cx="49163" cy="47339"/>
          </a:xfrm>
          <a:custGeom>
            <a:avLst/>
            <a:gdLst/>
            <a:ahLst/>
            <a:cxnLst/>
            <a:rect l="l" t="t" r="r" b="b"/>
            <a:pathLst>
              <a:path w="1725" h="1676" extrusionOk="0">
                <a:moveTo>
                  <a:pt x="1001" y="90"/>
                </a:moveTo>
                <a:cubicBezTo>
                  <a:pt x="619" y="115"/>
                  <a:pt x="456" y="708"/>
                  <a:pt x="253" y="968"/>
                </a:cubicBezTo>
                <a:cubicBezTo>
                  <a:pt x="180" y="1058"/>
                  <a:pt x="1" y="1301"/>
                  <a:pt x="98" y="1423"/>
                </a:cubicBezTo>
                <a:cubicBezTo>
                  <a:pt x="302" y="1675"/>
                  <a:pt x="789" y="1245"/>
                  <a:pt x="903" y="1098"/>
                </a:cubicBezTo>
                <a:cubicBezTo>
                  <a:pt x="1074" y="887"/>
                  <a:pt x="1155" y="781"/>
                  <a:pt x="1432" y="667"/>
                </a:cubicBezTo>
                <a:cubicBezTo>
                  <a:pt x="1570" y="602"/>
                  <a:pt x="1724" y="594"/>
                  <a:pt x="1692" y="432"/>
                </a:cubicBezTo>
                <a:cubicBezTo>
                  <a:pt x="1667" y="334"/>
                  <a:pt x="1537" y="269"/>
                  <a:pt x="1472" y="204"/>
                </a:cubicBezTo>
                <a:cubicBezTo>
                  <a:pt x="1302" y="50"/>
                  <a:pt x="1220" y="1"/>
                  <a:pt x="1001" y="5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1"/>
          <p:cNvSpPr/>
          <p:nvPr/>
        </p:nvSpPr>
        <p:spPr>
          <a:xfrm>
            <a:off x="5102144" y="3459582"/>
            <a:ext cx="277106" cy="26437"/>
          </a:xfrm>
          <a:custGeom>
            <a:avLst/>
            <a:gdLst/>
            <a:ahLst/>
            <a:cxnLst/>
            <a:rect l="l" t="t" r="r" b="b"/>
            <a:pathLst>
              <a:path w="9723" h="936" extrusionOk="0">
                <a:moveTo>
                  <a:pt x="9723" y="50"/>
                </a:moveTo>
                <a:cubicBezTo>
                  <a:pt x="8853" y="58"/>
                  <a:pt x="6870" y="66"/>
                  <a:pt x="6642" y="41"/>
                </a:cubicBezTo>
                <a:cubicBezTo>
                  <a:pt x="6309" y="1"/>
                  <a:pt x="3260" y="172"/>
                  <a:pt x="2472" y="147"/>
                </a:cubicBezTo>
                <a:cubicBezTo>
                  <a:pt x="1683" y="115"/>
                  <a:pt x="0" y="220"/>
                  <a:pt x="0" y="464"/>
                </a:cubicBezTo>
                <a:cubicBezTo>
                  <a:pt x="0" y="716"/>
                  <a:pt x="57" y="765"/>
                  <a:pt x="927" y="854"/>
                </a:cubicBezTo>
                <a:cubicBezTo>
                  <a:pt x="1789" y="936"/>
                  <a:pt x="4480" y="895"/>
                  <a:pt x="5154" y="757"/>
                </a:cubicBezTo>
                <a:cubicBezTo>
                  <a:pt x="5829" y="611"/>
                  <a:pt x="5894" y="667"/>
                  <a:pt x="6553" y="797"/>
                </a:cubicBezTo>
                <a:cubicBezTo>
                  <a:pt x="7089" y="895"/>
                  <a:pt x="8780" y="822"/>
                  <a:pt x="9723" y="789"/>
                </a:cubicBezTo>
                <a:lnTo>
                  <a:pt x="9723" y="50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1"/>
          <p:cNvSpPr/>
          <p:nvPr/>
        </p:nvSpPr>
        <p:spPr>
          <a:xfrm>
            <a:off x="5379477" y="3458904"/>
            <a:ext cx="56316" cy="24601"/>
          </a:xfrm>
          <a:custGeom>
            <a:avLst/>
            <a:gdLst/>
            <a:ahLst/>
            <a:cxnLst/>
            <a:rect l="l" t="t" r="r" b="b"/>
            <a:pathLst>
              <a:path w="1976" h="871" extrusionOk="0">
                <a:moveTo>
                  <a:pt x="106" y="65"/>
                </a:moveTo>
                <a:cubicBezTo>
                  <a:pt x="98" y="65"/>
                  <a:pt x="57" y="65"/>
                  <a:pt x="0" y="65"/>
                </a:cubicBezTo>
                <a:lnTo>
                  <a:pt x="0" y="813"/>
                </a:lnTo>
                <a:cubicBezTo>
                  <a:pt x="8" y="813"/>
                  <a:pt x="16" y="813"/>
                  <a:pt x="33" y="813"/>
                </a:cubicBezTo>
                <a:cubicBezTo>
                  <a:pt x="1033" y="813"/>
                  <a:pt x="1846" y="870"/>
                  <a:pt x="1911" y="431"/>
                </a:cubicBezTo>
                <a:cubicBezTo>
                  <a:pt x="1976" y="0"/>
                  <a:pt x="98" y="65"/>
                  <a:pt x="98" y="65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1"/>
          <p:cNvSpPr/>
          <p:nvPr/>
        </p:nvSpPr>
        <p:spPr>
          <a:xfrm>
            <a:off x="5092882" y="3424473"/>
            <a:ext cx="346845" cy="41351"/>
          </a:xfrm>
          <a:custGeom>
            <a:avLst/>
            <a:gdLst/>
            <a:ahLst/>
            <a:cxnLst/>
            <a:rect l="l" t="t" r="r" b="b"/>
            <a:pathLst>
              <a:path w="12170" h="1464" extrusionOk="0">
                <a:moveTo>
                  <a:pt x="935" y="1219"/>
                </a:moveTo>
                <a:cubicBezTo>
                  <a:pt x="935" y="1219"/>
                  <a:pt x="0" y="1097"/>
                  <a:pt x="293" y="691"/>
                </a:cubicBezTo>
                <a:cubicBezTo>
                  <a:pt x="585" y="293"/>
                  <a:pt x="967" y="374"/>
                  <a:pt x="2097" y="472"/>
                </a:cubicBezTo>
                <a:cubicBezTo>
                  <a:pt x="3227" y="577"/>
                  <a:pt x="5268" y="520"/>
                  <a:pt x="6105" y="894"/>
                </a:cubicBezTo>
                <a:cubicBezTo>
                  <a:pt x="6943" y="1260"/>
                  <a:pt x="6382" y="610"/>
                  <a:pt x="8073" y="585"/>
                </a:cubicBezTo>
                <a:cubicBezTo>
                  <a:pt x="9755" y="561"/>
                  <a:pt x="11617" y="0"/>
                  <a:pt x="11893" y="561"/>
                </a:cubicBezTo>
                <a:cubicBezTo>
                  <a:pt x="12170" y="1122"/>
                  <a:pt x="11446" y="1081"/>
                  <a:pt x="11105" y="1154"/>
                </a:cubicBezTo>
                <a:cubicBezTo>
                  <a:pt x="10763" y="1236"/>
                  <a:pt x="8755" y="1463"/>
                  <a:pt x="7536" y="1447"/>
                </a:cubicBezTo>
                <a:cubicBezTo>
                  <a:pt x="6317" y="1439"/>
                  <a:pt x="2569" y="1301"/>
                  <a:pt x="1935" y="1244"/>
                </a:cubicBezTo>
                <a:cubicBezTo>
                  <a:pt x="1301" y="1195"/>
                  <a:pt x="1057" y="1244"/>
                  <a:pt x="919" y="1219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1"/>
          <p:cNvSpPr/>
          <p:nvPr/>
        </p:nvSpPr>
        <p:spPr>
          <a:xfrm>
            <a:off x="5116024" y="3522963"/>
            <a:ext cx="161766" cy="45729"/>
          </a:xfrm>
          <a:custGeom>
            <a:avLst/>
            <a:gdLst/>
            <a:ahLst/>
            <a:cxnLst/>
            <a:rect l="l" t="t" r="r" b="b"/>
            <a:pathLst>
              <a:path w="5676" h="1619" extrusionOk="0">
                <a:moveTo>
                  <a:pt x="4781" y="1155"/>
                </a:moveTo>
                <a:cubicBezTo>
                  <a:pt x="4952" y="1147"/>
                  <a:pt x="5521" y="1090"/>
                  <a:pt x="5675" y="1082"/>
                </a:cubicBezTo>
                <a:lnTo>
                  <a:pt x="5561" y="236"/>
                </a:lnTo>
                <a:cubicBezTo>
                  <a:pt x="5561" y="228"/>
                  <a:pt x="5017" y="342"/>
                  <a:pt x="5017" y="342"/>
                </a:cubicBezTo>
                <a:cubicBezTo>
                  <a:pt x="3854" y="529"/>
                  <a:pt x="4131" y="1"/>
                  <a:pt x="3545" y="236"/>
                </a:cubicBezTo>
                <a:cubicBezTo>
                  <a:pt x="2919" y="488"/>
                  <a:pt x="3009" y="513"/>
                  <a:pt x="3009" y="513"/>
                </a:cubicBezTo>
                <a:cubicBezTo>
                  <a:pt x="3009" y="513"/>
                  <a:pt x="1838" y="813"/>
                  <a:pt x="1212" y="748"/>
                </a:cubicBezTo>
                <a:cubicBezTo>
                  <a:pt x="594" y="675"/>
                  <a:pt x="1" y="789"/>
                  <a:pt x="188" y="1139"/>
                </a:cubicBezTo>
                <a:cubicBezTo>
                  <a:pt x="375" y="1480"/>
                  <a:pt x="1082" y="1618"/>
                  <a:pt x="1611" y="1553"/>
                </a:cubicBezTo>
                <a:cubicBezTo>
                  <a:pt x="2139" y="1488"/>
                  <a:pt x="3066" y="1366"/>
                  <a:pt x="3310" y="1122"/>
                </a:cubicBezTo>
                <a:cubicBezTo>
                  <a:pt x="3554" y="895"/>
                  <a:pt x="4375" y="1074"/>
                  <a:pt x="4708" y="1147"/>
                </a:cubicBezTo>
                <a:cubicBezTo>
                  <a:pt x="4732" y="1139"/>
                  <a:pt x="4765" y="1147"/>
                  <a:pt x="4789" y="1147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1"/>
          <p:cNvSpPr/>
          <p:nvPr/>
        </p:nvSpPr>
        <p:spPr>
          <a:xfrm>
            <a:off x="5274512" y="3523415"/>
            <a:ext cx="54007" cy="30109"/>
          </a:xfrm>
          <a:custGeom>
            <a:avLst/>
            <a:gdLst/>
            <a:ahLst/>
            <a:cxnLst/>
            <a:rect l="l" t="t" r="r" b="b"/>
            <a:pathLst>
              <a:path w="1895" h="1066" extrusionOk="0">
                <a:moveTo>
                  <a:pt x="1838" y="188"/>
                </a:moveTo>
                <a:cubicBezTo>
                  <a:pt x="1781" y="50"/>
                  <a:pt x="1187" y="1"/>
                  <a:pt x="0" y="220"/>
                </a:cubicBezTo>
                <a:cubicBezTo>
                  <a:pt x="9" y="237"/>
                  <a:pt x="17" y="253"/>
                  <a:pt x="17" y="269"/>
                </a:cubicBezTo>
                <a:lnTo>
                  <a:pt x="114" y="1066"/>
                </a:lnTo>
                <a:cubicBezTo>
                  <a:pt x="667" y="976"/>
                  <a:pt x="1269" y="846"/>
                  <a:pt x="1480" y="716"/>
                </a:cubicBezTo>
                <a:cubicBezTo>
                  <a:pt x="1846" y="480"/>
                  <a:pt x="1895" y="342"/>
                  <a:pt x="1838" y="188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1"/>
          <p:cNvSpPr/>
          <p:nvPr/>
        </p:nvSpPr>
        <p:spPr>
          <a:xfrm>
            <a:off x="5112091" y="3487827"/>
            <a:ext cx="222699" cy="54230"/>
          </a:xfrm>
          <a:custGeom>
            <a:avLst/>
            <a:gdLst/>
            <a:ahLst/>
            <a:cxnLst/>
            <a:rect l="l" t="t" r="r" b="b"/>
            <a:pathLst>
              <a:path w="7814" h="1920" extrusionOk="0">
                <a:moveTo>
                  <a:pt x="3700" y="1155"/>
                </a:moveTo>
                <a:cubicBezTo>
                  <a:pt x="3700" y="1155"/>
                  <a:pt x="3017" y="1123"/>
                  <a:pt x="2456" y="919"/>
                </a:cubicBezTo>
                <a:cubicBezTo>
                  <a:pt x="1903" y="708"/>
                  <a:pt x="1" y="911"/>
                  <a:pt x="25" y="1391"/>
                </a:cubicBezTo>
                <a:cubicBezTo>
                  <a:pt x="58" y="1879"/>
                  <a:pt x="228" y="1838"/>
                  <a:pt x="1163" y="1765"/>
                </a:cubicBezTo>
                <a:cubicBezTo>
                  <a:pt x="2090" y="1700"/>
                  <a:pt x="2667" y="1562"/>
                  <a:pt x="3066" y="1740"/>
                </a:cubicBezTo>
                <a:cubicBezTo>
                  <a:pt x="3456" y="1919"/>
                  <a:pt x="4383" y="1635"/>
                  <a:pt x="4448" y="1472"/>
                </a:cubicBezTo>
                <a:cubicBezTo>
                  <a:pt x="4521" y="1310"/>
                  <a:pt x="5228" y="1155"/>
                  <a:pt x="5789" y="1212"/>
                </a:cubicBezTo>
                <a:cubicBezTo>
                  <a:pt x="6350" y="1269"/>
                  <a:pt x="7277" y="1106"/>
                  <a:pt x="7399" y="862"/>
                </a:cubicBezTo>
                <a:cubicBezTo>
                  <a:pt x="7520" y="619"/>
                  <a:pt x="7813" y="1"/>
                  <a:pt x="6480" y="245"/>
                </a:cubicBezTo>
                <a:cubicBezTo>
                  <a:pt x="5139" y="488"/>
                  <a:pt x="4756" y="505"/>
                  <a:pt x="4374" y="862"/>
                </a:cubicBezTo>
                <a:cubicBezTo>
                  <a:pt x="3984" y="1220"/>
                  <a:pt x="3797" y="1114"/>
                  <a:pt x="3700" y="1155"/>
                </a:cubicBezTo>
                <a:lnTo>
                  <a:pt x="3700" y="1155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5430208" y="3513332"/>
            <a:ext cx="73245" cy="49372"/>
          </a:xfrm>
          <a:custGeom>
            <a:avLst/>
            <a:gdLst/>
            <a:ahLst/>
            <a:cxnLst/>
            <a:rect l="l" t="t" r="r" b="b"/>
            <a:pathLst>
              <a:path w="2570" h="1748" extrusionOk="0">
                <a:moveTo>
                  <a:pt x="122" y="1049"/>
                </a:moveTo>
                <a:cubicBezTo>
                  <a:pt x="90" y="992"/>
                  <a:pt x="41" y="959"/>
                  <a:pt x="0" y="935"/>
                </a:cubicBezTo>
                <a:cubicBezTo>
                  <a:pt x="399" y="683"/>
                  <a:pt x="1553" y="0"/>
                  <a:pt x="2008" y="293"/>
                </a:cubicBezTo>
                <a:cubicBezTo>
                  <a:pt x="2569" y="642"/>
                  <a:pt x="2033" y="976"/>
                  <a:pt x="1797" y="1106"/>
                </a:cubicBezTo>
                <a:cubicBezTo>
                  <a:pt x="1626" y="1203"/>
                  <a:pt x="943" y="1561"/>
                  <a:pt x="472" y="1748"/>
                </a:cubicBezTo>
                <a:cubicBezTo>
                  <a:pt x="350" y="1528"/>
                  <a:pt x="269" y="1268"/>
                  <a:pt x="131" y="1049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1"/>
          <p:cNvSpPr/>
          <p:nvPr/>
        </p:nvSpPr>
        <p:spPr>
          <a:xfrm>
            <a:off x="5117420" y="3539713"/>
            <a:ext cx="326239" cy="107726"/>
          </a:xfrm>
          <a:custGeom>
            <a:avLst/>
            <a:gdLst/>
            <a:ahLst/>
            <a:cxnLst/>
            <a:rect l="l" t="t" r="r" b="b"/>
            <a:pathLst>
              <a:path w="11447" h="3814" extrusionOk="0">
                <a:moveTo>
                  <a:pt x="115" y="2676"/>
                </a:moveTo>
                <a:cubicBezTo>
                  <a:pt x="115" y="2651"/>
                  <a:pt x="155" y="2545"/>
                  <a:pt x="155" y="2521"/>
                </a:cubicBezTo>
                <a:cubicBezTo>
                  <a:pt x="407" y="2578"/>
                  <a:pt x="1204" y="2732"/>
                  <a:pt x="1448" y="2749"/>
                </a:cubicBezTo>
                <a:cubicBezTo>
                  <a:pt x="1879" y="2781"/>
                  <a:pt x="3505" y="2871"/>
                  <a:pt x="4480" y="2781"/>
                </a:cubicBezTo>
                <a:cubicBezTo>
                  <a:pt x="5464" y="2692"/>
                  <a:pt x="5610" y="2318"/>
                  <a:pt x="6098" y="2082"/>
                </a:cubicBezTo>
                <a:cubicBezTo>
                  <a:pt x="6594" y="1846"/>
                  <a:pt x="8480" y="1318"/>
                  <a:pt x="9122" y="1033"/>
                </a:cubicBezTo>
                <a:cubicBezTo>
                  <a:pt x="9642" y="814"/>
                  <a:pt x="10577" y="245"/>
                  <a:pt x="10975" y="1"/>
                </a:cubicBezTo>
                <a:cubicBezTo>
                  <a:pt x="10975" y="17"/>
                  <a:pt x="11000" y="42"/>
                  <a:pt x="11024" y="66"/>
                </a:cubicBezTo>
                <a:cubicBezTo>
                  <a:pt x="11024" y="74"/>
                  <a:pt x="11032" y="74"/>
                  <a:pt x="11041" y="82"/>
                </a:cubicBezTo>
                <a:cubicBezTo>
                  <a:pt x="11081" y="123"/>
                  <a:pt x="11130" y="172"/>
                  <a:pt x="11146" y="188"/>
                </a:cubicBezTo>
                <a:cubicBezTo>
                  <a:pt x="11260" y="383"/>
                  <a:pt x="11349" y="619"/>
                  <a:pt x="11447" y="822"/>
                </a:cubicBezTo>
                <a:cubicBezTo>
                  <a:pt x="11154" y="903"/>
                  <a:pt x="10211" y="1318"/>
                  <a:pt x="10073" y="1399"/>
                </a:cubicBezTo>
                <a:cubicBezTo>
                  <a:pt x="9911" y="1505"/>
                  <a:pt x="9301" y="1863"/>
                  <a:pt x="8911" y="2050"/>
                </a:cubicBezTo>
                <a:cubicBezTo>
                  <a:pt x="8520" y="2237"/>
                  <a:pt x="8057" y="2448"/>
                  <a:pt x="7407" y="2489"/>
                </a:cubicBezTo>
                <a:cubicBezTo>
                  <a:pt x="6756" y="2521"/>
                  <a:pt x="5830" y="3188"/>
                  <a:pt x="5399" y="3505"/>
                </a:cubicBezTo>
                <a:cubicBezTo>
                  <a:pt x="4968" y="3814"/>
                  <a:pt x="4464" y="3692"/>
                  <a:pt x="4017" y="3700"/>
                </a:cubicBezTo>
                <a:cubicBezTo>
                  <a:pt x="3570" y="3708"/>
                  <a:pt x="1342" y="3545"/>
                  <a:pt x="797" y="3578"/>
                </a:cubicBezTo>
                <a:cubicBezTo>
                  <a:pt x="716" y="3578"/>
                  <a:pt x="82" y="3456"/>
                  <a:pt x="1" y="3448"/>
                </a:cubicBezTo>
                <a:cubicBezTo>
                  <a:pt x="98" y="3171"/>
                  <a:pt x="106" y="2944"/>
                  <a:pt x="106" y="2676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1"/>
          <p:cNvSpPr/>
          <p:nvPr/>
        </p:nvSpPr>
        <p:spPr>
          <a:xfrm>
            <a:off x="5045600" y="3588633"/>
            <a:ext cx="76266" cy="48468"/>
          </a:xfrm>
          <a:custGeom>
            <a:avLst/>
            <a:gdLst/>
            <a:ahLst/>
            <a:cxnLst/>
            <a:rect l="l" t="t" r="r" b="b"/>
            <a:pathLst>
              <a:path w="2676" h="1716" extrusionOk="0">
                <a:moveTo>
                  <a:pt x="58" y="537"/>
                </a:moveTo>
                <a:cubicBezTo>
                  <a:pt x="123" y="318"/>
                  <a:pt x="383" y="1"/>
                  <a:pt x="1261" y="391"/>
                </a:cubicBezTo>
                <a:cubicBezTo>
                  <a:pt x="2122" y="773"/>
                  <a:pt x="2391" y="748"/>
                  <a:pt x="2675" y="789"/>
                </a:cubicBezTo>
                <a:cubicBezTo>
                  <a:pt x="2651" y="830"/>
                  <a:pt x="2635" y="879"/>
                  <a:pt x="2635" y="944"/>
                </a:cubicBezTo>
                <a:cubicBezTo>
                  <a:pt x="2635" y="1179"/>
                  <a:pt x="2618" y="1472"/>
                  <a:pt x="2529" y="1716"/>
                </a:cubicBezTo>
                <a:cubicBezTo>
                  <a:pt x="2277" y="1643"/>
                  <a:pt x="2025" y="1561"/>
                  <a:pt x="1789" y="1553"/>
                </a:cubicBezTo>
                <a:cubicBezTo>
                  <a:pt x="1301" y="1537"/>
                  <a:pt x="1496" y="1293"/>
                  <a:pt x="822" y="1147"/>
                </a:cubicBezTo>
                <a:cubicBezTo>
                  <a:pt x="155" y="1009"/>
                  <a:pt x="1" y="748"/>
                  <a:pt x="66" y="537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1"/>
          <p:cNvSpPr/>
          <p:nvPr/>
        </p:nvSpPr>
        <p:spPr>
          <a:xfrm>
            <a:off x="5053238" y="3489211"/>
            <a:ext cx="436079" cy="124702"/>
          </a:xfrm>
          <a:custGeom>
            <a:avLst/>
            <a:gdLst/>
            <a:ahLst/>
            <a:cxnLst/>
            <a:rect l="l" t="t" r="r" b="b"/>
            <a:pathLst>
              <a:path w="15301" h="4415" extrusionOk="0">
                <a:moveTo>
                  <a:pt x="15008" y="513"/>
                </a:moveTo>
                <a:cubicBezTo>
                  <a:pt x="15008" y="513"/>
                  <a:pt x="15300" y="49"/>
                  <a:pt x="14805" y="25"/>
                </a:cubicBezTo>
                <a:cubicBezTo>
                  <a:pt x="14301" y="1"/>
                  <a:pt x="13992" y="139"/>
                  <a:pt x="13618" y="326"/>
                </a:cubicBezTo>
                <a:cubicBezTo>
                  <a:pt x="13236" y="513"/>
                  <a:pt x="11715" y="1407"/>
                  <a:pt x="11268" y="1781"/>
                </a:cubicBezTo>
                <a:cubicBezTo>
                  <a:pt x="10821" y="2163"/>
                  <a:pt x="10065" y="2456"/>
                  <a:pt x="9569" y="2895"/>
                </a:cubicBezTo>
                <a:cubicBezTo>
                  <a:pt x="9065" y="3334"/>
                  <a:pt x="8488" y="3488"/>
                  <a:pt x="7943" y="3423"/>
                </a:cubicBezTo>
                <a:cubicBezTo>
                  <a:pt x="7391" y="3366"/>
                  <a:pt x="6017" y="3659"/>
                  <a:pt x="5448" y="3667"/>
                </a:cubicBezTo>
                <a:cubicBezTo>
                  <a:pt x="4879" y="3683"/>
                  <a:pt x="3887" y="3626"/>
                  <a:pt x="3529" y="3512"/>
                </a:cubicBezTo>
                <a:cubicBezTo>
                  <a:pt x="3179" y="3399"/>
                  <a:pt x="2456" y="3350"/>
                  <a:pt x="1919" y="3260"/>
                </a:cubicBezTo>
                <a:cubicBezTo>
                  <a:pt x="1375" y="3171"/>
                  <a:pt x="1188" y="2659"/>
                  <a:pt x="594" y="2651"/>
                </a:cubicBezTo>
                <a:cubicBezTo>
                  <a:pt x="1" y="2643"/>
                  <a:pt x="25" y="3033"/>
                  <a:pt x="326" y="3252"/>
                </a:cubicBezTo>
                <a:cubicBezTo>
                  <a:pt x="619" y="3464"/>
                  <a:pt x="1806" y="3903"/>
                  <a:pt x="2285" y="4106"/>
                </a:cubicBezTo>
                <a:cubicBezTo>
                  <a:pt x="2773" y="4309"/>
                  <a:pt x="3684" y="4366"/>
                  <a:pt x="4399" y="4390"/>
                </a:cubicBezTo>
                <a:cubicBezTo>
                  <a:pt x="5106" y="4415"/>
                  <a:pt x="6569" y="4415"/>
                  <a:pt x="6830" y="4301"/>
                </a:cubicBezTo>
                <a:cubicBezTo>
                  <a:pt x="7090" y="4179"/>
                  <a:pt x="7350" y="4228"/>
                  <a:pt x="7586" y="4236"/>
                </a:cubicBezTo>
                <a:cubicBezTo>
                  <a:pt x="7830" y="4244"/>
                  <a:pt x="9659" y="3805"/>
                  <a:pt x="10325" y="3309"/>
                </a:cubicBezTo>
                <a:cubicBezTo>
                  <a:pt x="10992" y="2813"/>
                  <a:pt x="11894" y="2277"/>
                  <a:pt x="12106" y="2187"/>
                </a:cubicBezTo>
                <a:cubicBezTo>
                  <a:pt x="12325" y="2090"/>
                  <a:pt x="12699" y="1740"/>
                  <a:pt x="12886" y="1610"/>
                </a:cubicBezTo>
                <a:cubicBezTo>
                  <a:pt x="13081" y="1480"/>
                  <a:pt x="14024" y="1236"/>
                  <a:pt x="15008" y="513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1"/>
          <p:cNvSpPr/>
          <p:nvPr/>
        </p:nvSpPr>
        <p:spPr>
          <a:xfrm>
            <a:off x="5069455" y="3778524"/>
            <a:ext cx="373065" cy="102445"/>
          </a:xfrm>
          <a:custGeom>
            <a:avLst/>
            <a:gdLst/>
            <a:ahLst/>
            <a:cxnLst/>
            <a:rect l="l" t="t" r="r" b="b"/>
            <a:pathLst>
              <a:path w="13090" h="3627" extrusionOk="0">
                <a:moveTo>
                  <a:pt x="12715" y="122"/>
                </a:moveTo>
                <a:cubicBezTo>
                  <a:pt x="10992" y="1513"/>
                  <a:pt x="9049" y="2943"/>
                  <a:pt x="6765" y="3122"/>
                </a:cubicBezTo>
                <a:cubicBezTo>
                  <a:pt x="4253" y="3317"/>
                  <a:pt x="2228" y="1643"/>
                  <a:pt x="318" y="261"/>
                </a:cubicBezTo>
                <a:cubicBezTo>
                  <a:pt x="155" y="147"/>
                  <a:pt x="1" y="415"/>
                  <a:pt x="164" y="529"/>
                </a:cubicBezTo>
                <a:cubicBezTo>
                  <a:pt x="2204" y="2000"/>
                  <a:pt x="4253" y="3626"/>
                  <a:pt x="6911" y="3415"/>
                </a:cubicBezTo>
                <a:cubicBezTo>
                  <a:pt x="9212" y="3236"/>
                  <a:pt x="11203" y="1732"/>
                  <a:pt x="12935" y="342"/>
                </a:cubicBezTo>
                <a:cubicBezTo>
                  <a:pt x="13089" y="220"/>
                  <a:pt x="12870" y="1"/>
                  <a:pt x="12724" y="122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1"/>
          <p:cNvSpPr/>
          <p:nvPr/>
        </p:nvSpPr>
        <p:spPr>
          <a:xfrm>
            <a:off x="5075041" y="3749121"/>
            <a:ext cx="359129" cy="85921"/>
          </a:xfrm>
          <a:custGeom>
            <a:avLst/>
            <a:gdLst/>
            <a:ahLst/>
            <a:cxnLst/>
            <a:rect l="l" t="t" r="r" b="b"/>
            <a:pathLst>
              <a:path w="12601" h="3042" extrusionOk="0">
                <a:moveTo>
                  <a:pt x="155" y="725"/>
                </a:moveTo>
                <a:cubicBezTo>
                  <a:pt x="1910" y="1993"/>
                  <a:pt x="3886" y="3001"/>
                  <a:pt x="6097" y="3017"/>
                </a:cubicBezTo>
                <a:cubicBezTo>
                  <a:pt x="8503" y="3041"/>
                  <a:pt x="10560" y="1716"/>
                  <a:pt x="12446" y="375"/>
                </a:cubicBezTo>
                <a:cubicBezTo>
                  <a:pt x="12601" y="261"/>
                  <a:pt x="12446" y="1"/>
                  <a:pt x="12292" y="115"/>
                </a:cubicBezTo>
                <a:cubicBezTo>
                  <a:pt x="10422" y="1440"/>
                  <a:pt x="8463" y="2684"/>
                  <a:pt x="6097" y="2716"/>
                </a:cubicBezTo>
                <a:cubicBezTo>
                  <a:pt x="3959" y="2749"/>
                  <a:pt x="1992" y="1684"/>
                  <a:pt x="309" y="464"/>
                </a:cubicBezTo>
                <a:cubicBezTo>
                  <a:pt x="155" y="342"/>
                  <a:pt x="0" y="611"/>
                  <a:pt x="155" y="725"/>
                </a:cubicBezTo>
                <a:lnTo>
                  <a:pt x="155" y="725"/>
                </a:ln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1"/>
          <p:cNvSpPr/>
          <p:nvPr/>
        </p:nvSpPr>
        <p:spPr>
          <a:xfrm>
            <a:off x="5071563" y="3738105"/>
            <a:ext cx="354283" cy="59060"/>
          </a:xfrm>
          <a:custGeom>
            <a:avLst/>
            <a:gdLst/>
            <a:ahLst/>
            <a:cxnLst/>
            <a:rect l="l" t="t" r="r" b="b"/>
            <a:pathLst>
              <a:path w="12431" h="2091" extrusionOk="0">
                <a:moveTo>
                  <a:pt x="12170" y="74"/>
                </a:moveTo>
                <a:cubicBezTo>
                  <a:pt x="10227" y="749"/>
                  <a:pt x="8268" y="1464"/>
                  <a:pt x="6211" y="1692"/>
                </a:cubicBezTo>
                <a:cubicBezTo>
                  <a:pt x="5170" y="1806"/>
                  <a:pt x="4122" y="1749"/>
                  <a:pt x="3097" y="1505"/>
                </a:cubicBezTo>
                <a:cubicBezTo>
                  <a:pt x="2057" y="1261"/>
                  <a:pt x="1171" y="741"/>
                  <a:pt x="317" y="123"/>
                </a:cubicBezTo>
                <a:cubicBezTo>
                  <a:pt x="155" y="1"/>
                  <a:pt x="0" y="269"/>
                  <a:pt x="163" y="383"/>
                </a:cubicBezTo>
                <a:cubicBezTo>
                  <a:pt x="935" y="944"/>
                  <a:pt x="1724" y="1407"/>
                  <a:pt x="2642" y="1700"/>
                </a:cubicBezTo>
                <a:cubicBezTo>
                  <a:pt x="3675" y="2017"/>
                  <a:pt x="4772" y="2090"/>
                  <a:pt x="5845" y="2025"/>
                </a:cubicBezTo>
                <a:cubicBezTo>
                  <a:pt x="8056" y="1895"/>
                  <a:pt x="10178" y="1090"/>
                  <a:pt x="12243" y="367"/>
                </a:cubicBezTo>
                <a:cubicBezTo>
                  <a:pt x="12430" y="310"/>
                  <a:pt x="12349" y="9"/>
                  <a:pt x="12162" y="7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1"/>
          <p:cNvSpPr/>
          <p:nvPr/>
        </p:nvSpPr>
        <p:spPr>
          <a:xfrm>
            <a:off x="5073872" y="3728022"/>
            <a:ext cx="362862" cy="28951"/>
          </a:xfrm>
          <a:custGeom>
            <a:avLst/>
            <a:gdLst/>
            <a:ahLst/>
            <a:cxnLst/>
            <a:rect l="l" t="t" r="r" b="b"/>
            <a:pathLst>
              <a:path w="12732" h="1025" extrusionOk="0">
                <a:moveTo>
                  <a:pt x="187" y="618"/>
                </a:moveTo>
                <a:cubicBezTo>
                  <a:pt x="2252" y="699"/>
                  <a:pt x="4309" y="1024"/>
                  <a:pt x="6382" y="911"/>
                </a:cubicBezTo>
                <a:cubicBezTo>
                  <a:pt x="7333" y="854"/>
                  <a:pt x="8284" y="707"/>
                  <a:pt x="9227" y="537"/>
                </a:cubicBezTo>
                <a:cubicBezTo>
                  <a:pt x="10374" y="333"/>
                  <a:pt x="11325" y="358"/>
                  <a:pt x="12398" y="829"/>
                </a:cubicBezTo>
                <a:cubicBezTo>
                  <a:pt x="12577" y="902"/>
                  <a:pt x="12731" y="642"/>
                  <a:pt x="12552" y="561"/>
                </a:cubicBezTo>
                <a:cubicBezTo>
                  <a:pt x="11707" y="195"/>
                  <a:pt x="10861" y="0"/>
                  <a:pt x="9935" y="106"/>
                </a:cubicBezTo>
                <a:cubicBezTo>
                  <a:pt x="8870" y="228"/>
                  <a:pt x="7829" y="480"/>
                  <a:pt x="6756" y="577"/>
                </a:cubicBezTo>
                <a:cubicBezTo>
                  <a:pt x="4561" y="772"/>
                  <a:pt x="2374" y="398"/>
                  <a:pt x="187" y="309"/>
                </a:cubicBezTo>
                <a:cubicBezTo>
                  <a:pt x="0" y="309"/>
                  <a:pt x="0" y="610"/>
                  <a:pt x="196" y="61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1"/>
          <p:cNvSpPr/>
          <p:nvPr/>
        </p:nvSpPr>
        <p:spPr>
          <a:xfrm>
            <a:off x="4977029" y="3679102"/>
            <a:ext cx="142500" cy="169498"/>
          </a:xfrm>
          <a:custGeom>
            <a:avLst/>
            <a:gdLst/>
            <a:ahLst/>
            <a:cxnLst/>
            <a:rect l="l" t="t" r="r" b="b"/>
            <a:pathLst>
              <a:path w="5000" h="6001" extrusionOk="0">
                <a:moveTo>
                  <a:pt x="3797" y="1448"/>
                </a:moveTo>
                <a:cubicBezTo>
                  <a:pt x="3659" y="1529"/>
                  <a:pt x="3569" y="1545"/>
                  <a:pt x="3496" y="1545"/>
                </a:cubicBezTo>
                <a:cubicBezTo>
                  <a:pt x="3528" y="1439"/>
                  <a:pt x="3691" y="1261"/>
                  <a:pt x="3886" y="1147"/>
                </a:cubicBezTo>
                <a:cubicBezTo>
                  <a:pt x="4122" y="1000"/>
                  <a:pt x="4000" y="545"/>
                  <a:pt x="3683" y="805"/>
                </a:cubicBezTo>
                <a:cubicBezTo>
                  <a:pt x="3366" y="1074"/>
                  <a:pt x="3309" y="1374"/>
                  <a:pt x="3138" y="1383"/>
                </a:cubicBezTo>
                <a:cubicBezTo>
                  <a:pt x="2976" y="1383"/>
                  <a:pt x="2927" y="1057"/>
                  <a:pt x="2951" y="830"/>
                </a:cubicBezTo>
                <a:cubicBezTo>
                  <a:pt x="2976" y="610"/>
                  <a:pt x="2797" y="277"/>
                  <a:pt x="2650" y="448"/>
                </a:cubicBezTo>
                <a:cubicBezTo>
                  <a:pt x="2504" y="610"/>
                  <a:pt x="2683" y="1139"/>
                  <a:pt x="2472" y="1301"/>
                </a:cubicBezTo>
                <a:cubicBezTo>
                  <a:pt x="2268" y="1464"/>
                  <a:pt x="2122" y="1228"/>
                  <a:pt x="2049" y="879"/>
                </a:cubicBezTo>
                <a:cubicBezTo>
                  <a:pt x="1968" y="529"/>
                  <a:pt x="1651" y="1"/>
                  <a:pt x="1642" y="513"/>
                </a:cubicBezTo>
                <a:cubicBezTo>
                  <a:pt x="1634" y="1025"/>
                  <a:pt x="1959" y="1415"/>
                  <a:pt x="1821" y="1464"/>
                </a:cubicBezTo>
                <a:cubicBezTo>
                  <a:pt x="1683" y="1504"/>
                  <a:pt x="960" y="610"/>
                  <a:pt x="862" y="635"/>
                </a:cubicBezTo>
                <a:cubicBezTo>
                  <a:pt x="773" y="659"/>
                  <a:pt x="732" y="757"/>
                  <a:pt x="976" y="1171"/>
                </a:cubicBezTo>
                <a:cubicBezTo>
                  <a:pt x="1228" y="1586"/>
                  <a:pt x="1561" y="1789"/>
                  <a:pt x="1415" y="1854"/>
                </a:cubicBezTo>
                <a:cubicBezTo>
                  <a:pt x="1268" y="1911"/>
                  <a:pt x="577" y="1399"/>
                  <a:pt x="521" y="1529"/>
                </a:cubicBezTo>
                <a:cubicBezTo>
                  <a:pt x="456" y="1659"/>
                  <a:pt x="1122" y="2049"/>
                  <a:pt x="1057" y="2285"/>
                </a:cubicBezTo>
                <a:cubicBezTo>
                  <a:pt x="1000" y="2521"/>
                  <a:pt x="504" y="2171"/>
                  <a:pt x="252" y="2334"/>
                </a:cubicBezTo>
                <a:cubicBezTo>
                  <a:pt x="0" y="2504"/>
                  <a:pt x="781" y="2578"/>
                  <a:pt x="919" y="2821"/>
                </a:cubicBezTo>
                <a:cubicBezTo>
                  <a:pt x="1049" y="3057"/>
                  <a:pt x="797" y="2984"/>
                  <a:pt x="521" y="3138"/>
                </a:cubicBezTo>
                <a:cubicBezTo>
                  <a:pt x="252" y="3301"/>
                  <a:pt x="171" y="3439"/>
                  <a:pt x="797" y="3350"/>
                </a:cubicBezTo>
                <a:cubicBezTo>
                  <a:pt x="1431" y="3269"/>
                  <a:pt x="1220" y="3512"/>
                  <a:pt x="943" y="3756"/>
                </a:cubicBezTo>
                <a:cubicBezTo>
                  <a:pt x="675" y="4008"/>
                  <a:pt x="204" y="4594"/>
                  <a:pt x="878" y="4252"/>
                </a:cubicBezTo>
                <a:cubicBezTo>
                  <a:pt x="1553" y="3911"/>
                  <a:pt x="1545" y="3748"/>
                  <a:pt x="1472" y="4122"/>
                </a:cubicBezTo>
                <a:cubicBezTo>
                  <a:pt x="1399" y="4504"/>
                  <a:pt x="911" y="5203"/>
                  <a:pt x="1317" y="4959"/>
                </a:cubicBezTo>
                <a:cubicBezTo>
                  <a:pt x="1724" y="4724"/>
                  <a:pt x="1691" y="4212"/>
                  <a:pt x="1854" y="4350"/>
                </a:cubicBezTo>
                <a:cubicBezTo>
                  <a:pt x="2025" y="4480"/>
                  <a:pt x="1732" y="5260"/>
                  <a:pt x="1959" y="5309"/>
                </a:cubicBezTo>
                <a:cubicBezTo>
                  <a:pt x="2187" y="5358"/>
                  <a:pt x="2114" y="4537"/>
                  <a:pt x="2382" y="4594"/>
                </a:cubicBezTo>
                <a:cubicBezTo>
                  <a:pt x="2642" y="4651"/>
                  <a:pt x="2610" y="5179"/>
                  <a:pt x="2683" y="5585"/>
                </a:cubicBezTo>
                <a:cubicBezTo>
                  <a:pt x="2748" y="6000"/>
                  <a:pt x="3024" y="5407"/>
                  <a:pt x="2943" y="5057"/>
                </a:cubicBezTo>
                <a:cubicBezTo>
                  <a:pt x="2862" y="4716"/>
                  <a:pt x="2756" y="4252"/>
                  <a:pt x="3106" y="4390"/>
                </a:cubicBezTo>
                <a:cubicBezTo>
                  <a:pt x="3447" y="4529"/>
                  <a:pt x="3772" y="4244"/>
                  <a:pt x="3780" y="3829"/>
                </a:cubicBezTo>
                <a:cubicBezTo>
                  <a:pt x="3797" y="3423"/>
                  <a:pt x="4431" y="3000"/>
                  <a:pt x="4390" y="2334"/>
                </a:cubicBezTo>
                <a:cubicBezTo>
                  <a:pt x="4390" y="2334"/>
                  <a:pt x="4504" y="2008"/>
                  <a:pt x="4098" y="2041"/>
                </a:cubicBezTo>
                <a:cubicBezTo>
                  <a:pt x="4008" y="2082"/>
                  <a:pt x="3927" y="2130"/>
                  <a:pt x="3829" y="2139"/>
                </a:cubicBezTo>
                <a:cubicBezTo>
                  <a:pt x="3935" y="1976"/>
                  <a:pt x="4228" y="1830"/>
                  <a:pt x="4537" y="1570"/>
                </a:cubicBezTo>
                <a:cubicBezTo>
                  <a:pt x="5000" y="1179"/>
                  <a:pt x="4268" y="1179"/>
                  <a:pt x="3805" y="144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1"/>
          <p:cNvSpPr/>
          <p:nvPr/>
        </p:nvSpPr>
        <p:spPr>
          <a:xfrm>
            <a:off x="5042579" y="3735592"/>
            <a:ext cx="35939" cy="31239"/>
          </a:xfrm>
          <a:custGeom>
            <a:avLst/>
            <a:gdLst/>
            <a:ahLst/>
            <a:cxnLst/>
            <a:rect l="l" t="t" r="r" b="b"/>
            <a:pathLst>
              <a:path w="1261" h="1106" extrusionOk="0">
                <a:moveTo>
                  <a:pt x="237" y="17"/>
                </a:moveTo>
                <a:lnTo>
                  <a:pt x="188" y="41"/>
                </a:lnTo>
                <a:lnTo>
                  <a:pt x="226" y="45"/>
                </a:lnTo>
                <a:lnTo>
                  <a:pt x="226" y="45"/>
                </a:lnTo>
                <a:lnTo>
                  <a:pt x="237" y="17"/>
                </a:lnTo>
                <a:close/>
                <a:moveTo>
                  <a:pt x="212" y="472"/>
                </a:moveTo>
                <a:lnTo>
                  <a:pt x="237" y="480"/>
                </a:lnTo>
                <a:lnTo>
                  <a:pt x="196" y="529"/>
                </a:lnTo>
                <a:lnTo>
                  <a:pt x="212" y="472"/>
                </a:lnTo>
                <a:close/>
                <a:moveTo>
                  <a:pt x="407" y="0"/>
                </a:moveTo>
                <a:lnTo>
                  <a:pt x="334" y="57"/>
                </a:lnTo>
                <a:lnTo>
                  <a:pt x="226" y="45"/>
                </a:lnTo>
                <a:lnTo>
                  <a:pt x="226" y="45"/>
                </a:lnTo>
                <a:lnTo>
                  <a:pt x="204" y="106"/>
                </a:lnTo>
                <a:lnTo>
                  <a:pt x="74" y="163"/>
                </a:lnTo>
                <a:lnTo>
                  <a:pt x="90" y="236"/>
                </a:lnTo>
                <a:lnTo>
                  <a:pt x="1" y="366"/>
                </a:lnTo>
                <a:lnTo>
                  <a:pt x="58" y="391"/>
                </a:lnTo>
                <a:lnTo>
                  <a:pt x="50" y="529"/>
                </a:lnTo>
                <a:lnTo>
                  <a:pt x="798" y="1057"/>
                </a:lnTo>
                <a:lnTo>
                  <a:pt x="846" y="1041"/>
                </a:lnTo>
                <a:lnTo>
                  <a:pt x="944" y="1106"/>
                </a:lnTo>
                <a:lnTo>
                  <a:pt x="1001" y="1033"/>
                </a:lnTo>
                <a:lnTo>
                  <a:pt x="1123" y="1025"/>
                </a:lnTo>
                <a:lnTo>
                  <a:pt x="1131" y="943"/>
                </a:lnTo>
                <a:lnTo>
                  <a:pt x="1245" y="838"/>
                </a:lnTo>
                <a:lnTo>
                  <a:pt x="1204" y="789"/>
                </a:lnTo>
                <a:lnTo>
                  <a:pt x="1261" y="651"/>
                </a:lnTo>
                <a:lnTo>
                  <a:pt x="1172" y="586"/>
                </a:lnTo>
                <a:lnTo>
                  <a:pt x="1163" y="529"/>
                </a:lnTo>
                <a:lnTo>
                  <a:pt x="407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/>
          <p:nvPr/>
        </p:nvSpPr>
        <p:spPr>
          <a:xfrm>
            <a:off x="5053950" y="3734886"/>
            <a:ext cx="22258" cy="18642"/>
          </a:xfrm>
          <a:custGeom>
            <a:avLst/>
            <a:gdLst/>
            <a:ahLst/>
            <a:cxnLst/>
            <a:rect l="l" t="t" r="r" b="b"/>
            <a:pathLst>
              <a:path w="781" h="660" extrusionOk="0">
                <a:moveTo>
                  <a:pt x="17" y="1"/>
                </a:moveTo>
                <a:lnTo>
                  <a:pt x="0" y="9"/>
                </a:lnTo>
                <a:lnTo>
                  <a:pt x="19" y="22"/>
                </a:lnTo>
                <a:lnTo>
                  <a:pt x="19" y="22"/>
                </a:lnTo>
                <a:lnTo>
                  <a:pt x="17" y="1"/>
                </a:lnTo>
                <a:close/>
                <a:moveTo>
                  <a:pt x="19" y="22"/>
                </a:moveTo>
                <a:lnTo>
                  <a:pt x="33" y="123"/>
                </a:lnTo>
                <a:lnTo>
                  <a:pt x="781" y="659"/>
                </a:lnTo>
                <a:lnTo>
                  <a:pt x="756" y="538"/>
                </a:lnTo>
                <a:lnTo>
                  <a:pt x="19" y="22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1"/>
          <p:cNvSpPr/>
          <p:nvPr/>
        </p:nvSpPr>
        <p:spPr>
          <a:xfrm>
            <a:off x="5043519" y="3749375"/>
            <a:ext cx="23427" cy="16100"/>
          </a:xfrm>
          <a:custGeom>
            <a:avLst/>
            <a:gdLst/>
            <a:ahLst/>
            <a:cxnLst/>
            <a:rect l="l" t="t" r="r" b="b"/>
            <a:pathLst>
              <a:path w="822" h="570" extrusionOk="0">
                <a:moveTo>
                  <a:pt x="74" y="0"/>
                </a:moveTo>
                <a:lnTo>
                  <a:pt x="0" y="41"/>
                </a:lnTo>
                <a:lnTo>
                  <a:pt x="748" y="569"/>
                </a:lnTo>
                <a:lnTo>
                  <a:pt x="822" y="537"/>
                </a:lnTo>
                <a:lnTo>
                  <a:pt x="74" y="8"/>
                </a:lnTo>
                <a:lnTo>
                  <a:pt x="74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1"/>
          <p:cNvSpPr/>
          <p:nvPr/>
        </p:nvSpPr>
        <p:spPr>
          <a:xfrm>
            <a:off x="5055575" y="3738812"/>
            <a:ext cx="22943" cy="18839"/>
          </a:xfrm>
          <a:custGeom>
            <a:avLst/>
            <a:gdLst/>
            <a:ahLst/>
            <a:cxnLst/>
            <a:rect l="l" t="t" r="r" b="b"/>
            <a:pathLst>
              <a:path w="805" h="667" extrusionOk="0">
                <a:moveTo>
                  <a:pt x="57" y="0"/>
                </a:moveTo>
                <a:lnTo>
                  <a:pt x="72" y="11"/>
                </a:lnTo>
                <a:lnTo>
                  <a:pt x="72" y="11"/>
                </a:lnTo>
                <a:lnTo>
                  <a:pt x="73" y="8"/>
                </a:lnTo>
                <a:lnTo>
                  <a:pt x="57" y="0"/>
                </a:lnTo>
                <a:close/>
                <a:moveTo>
                  <a:pt x="72" y="11"/>
                </a:moveTo>
                <a:lnTo>
                  <a:pt x="0" y="138"/>
                </a:lnTo>
                <a:lnTo>
                  <a:pt x="748" y="667"/>
                </a:lnTo>
                <a:lnTo>
                  <a:pt x="805" y="529"/>
                </a:lnTo>
                <a:lnTo>
                  <a:pt x="72" y="1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1"/>
          <p:cNvSpPr/>
          <p:nvPr/>
        </p:nvSpPr>
        <p:spPr>
          <a:xfrm>
            <a:off x="5055091" y="3741777"/>
            <a:ext cx="22515" cy="17032"/>
          </a:xfrm>
          <a:custGeom>
            <a:avLst/>
            <a:gdLst/>
            <a:ahLst/>
            <a:cxnLst/>
            <a:rect l="l" t="t" r="r" b="b"/>
            <a:pathLst>
              <a:path w="790" h="603" extrusionOk="0">
                <a:moveTo>
                  <a:pt x="1" y="1"/>
                </a:moveTo>
                <a:lnTo>
                  <a:pt x="1" y="17"/>
                </a:lnTo>
                <a:lnTo>
                  <a:pt x="16" y="28"/>
                </a:lnTo>
                <a:lnTo>
                  <a:pt x="16" y="28"/>
                </a:lnTo>
                <a:lnTo>
                  <a:pt x="1" y="1"/>
                </a:lnTo>
                <a:close/>
                <a:moveTo>
                  <a:pt x="16" y="28"/>
                </a:moveTo>
                <a:lnTo>
                  <a:pt x="42" y="74"/>
                </a:lnTo>
                <a:lnTo>
                  <a:pt x="789" y="602"/>
                </a:lnTo>
                <a:lnTo>
                  <a:pt x="749" y="554"/>
                </a:lnTo>
                <a:lnTo>
                  <a:pt x="16" y="28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1"/>
          <p:cNvSpPr/>
          <p:nvPr/>
        </p:nvSpPr>
        <p:spPr>
          <a:xfrm>
            <a:off x="5053722" y="3743613"/>
            <a:ext cx="24795" cy="18190"/>
          </a:xfrm>
          <a:custGeom>
            <a:avLst/>
            <a:gdLst/>
            <a:ahLst/>
            <a:cxnLst/>
            <a:rect l="l" t="t" r="r" b="b"/>
            <a:pathLst>
              <a:path w="870" h="644" extrusionOk="0">
                <a:moveTo>
                  <a:pt x="130" y="1"/>
                </a:moveTo>
                <a:lnTo>
                  <a:pt x="0" y="107"/>
                </a:lnTo>
                <a:lnTo>
                  <a:pt x="756" y="643"/>
                </a:lnTo>
                <a:lnTo>
                  <a:pt x="870" y="537"/>
                </a:lnTo>
                <a:lnTo>
                  <a:pt x="122" y="9"/>
                </a:lnTo>
                <a:lnTo>
                  <a:pt x="13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1"/>
          <p:cNvSpPr/>
          <p:nvPr/>
        </p:nvSpPr>
        <p:spPr>
          <a:xfrm>
            <a:off x="5053010" y="3746833"/>
            <a:ext cx="21803" cy="17484"/>
          </a:xfrm>
          <a:custGeom>
            <a:avLst/>
            <a:gdLst/>
            <a:ahLst/>
            <a:cxnLst/>
            <a:rect l="l" t="t" r="r" b="b"/>
            <a:pathLst>
              <a:path w="765" h="619" extrusionOk="0">
                <a:moveTo>
                  <a:pt x="9" y="1"/>
                </a:moveTo>
                <a:lnTo>
                  <a:pt x="1" y="90"/>
                </a:lnTo>
                <a:lnTo>
                  <a:pt x="757" y="619"/>
                </a:lnTo>
                <a:lnTo>
                  <a:pt x="765" y="537"/>
                </a:lnTo>
                <a:lnTo>
                  <a:pt x="17" y="9"/>
                </a:lnTo>
                <a:lnTo>
                  <a:pt x="9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1"/>
          <p:cNvSpPr/>
          <p:nvPr/>
        </p:nvSpPr>
        <p:spPr>
          <a:xfrm>
            <a:off x="5050018" y="3749375"/>
            <a:ext cx="24795" cy="15394"/>
          </a:xfrm>
          <a:custGeom>
            <a:avLst/>
            <a:gdLst/>
            <a:ahLst/>
            <a:cxnLst/>
            <a:rect l="l" t="t" r="r" b="b"/>
            <a:pathLst>
              <a:path w="870" h="545" extrusionOk="0">
                <a:moveTo>
                  <a:pt x="130" y="0"/>
                </a:moveTo>
                <a:lnTo>
                  <a:pt x="0" y="16"/>
                </a:lnTo>
                <a:lnTo>
                  <a:pt x="748" y="545"/>
                </a:lnTo>
                <a:lnTo>
                  <a:pt x="870" y="537"/>
                </a:lnTo>
                <a:lnTo>
                  <a:pt x="122" y="8"/>
                </a:lnTo>
                <a:lnTo>
                  <a:pt x="130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1"/>
          <p:cNvSpPr/>
          <p:nvPr/>
        </p:nvSpPr>
        <p:spPr>
          <a:xfrm>
            <a:off x="5047680" y="3749121"/>
            <a:ext cx="22971" cy="17032"/>
          </a:xfrm>
          <a:custGeom>
            <a:avLst/>
            <a:gdLst/>
            <a:ahLst/>
            <a:cxnLst/>
            <a:rect l="l" t="t" r="r" b="b"/>
            <a:pathLst>
              <a:path w="806" h="603" extrusionOk="0">
                <a:moveTo>
                  <a:pt x="58" y="1"/>
                </a:moveTo>
                <a:lnTo>
                  <a:pt x="1" y="74"/>
                </a:lnTo>
                <a:lnTo>
                  <a:pt x="749" y="603"/>
                </a:lnTo>
                <a:lnTo>
                  <a:pt x="806" y="529"/>
                </a:lnTo>
                <a:lnTo>
                  <a:pt x="58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1"/>
          <p:cNvSpPr/>
          <p:nvPr/>
        </p:nvSpPr>
        <p:spPr>
          <a:xfrm>
            <a:off x="5042579" y="3735366"/>
            <a:ext cx="17186" cy="16552"/>
          </a:xfrm>
          <a:custGeom>
            <a:avLst/>
            <a:gdLst/>
            <a:ahLst/>
            <a:cxnLst/>
            <a:rect l="l" t="t" r="r" b="b"/>
            <a:pathLst>
              <a:path w="603" h="586" extrusionOk="0">
                <a:moveTo>
                  <a:pt x="407" y="0"/>
                </a:moveTo>
                <a:lnTo>
                  <a:pt x="334" y="65"/>
                </a:lnTo>
                <a:lnTo>
                  <a:pt x="237" y="25"/>
                </a:lnTo>
                <a:lnTo>
                  <a:pt x="204" y="106"/>
                </a:lnTo>
                <a:lnTo>
                  <a:pt x="74" y="163"/>
                </a:lnTo>
                <a:lnTo>
                  <a:pt x="90" y="236"/>
                </a:lnTo>
                <a:lnTo>
                  <a:pt x="1" y="366"/>
                </a:lnTo>
                <a:lnTo>
                  <a:pt x="58" y="390"/>
                </a:lnTo>
                <a:lnTo>
                  <a:pt x="50" y="529"/>
                </a:lnTo>
                <a:lnTo>
                  <a:pt x="123" y="496"/>
                </a:lnTo>
                <a:lnTo>
                  <a:pt x="196" y="586"/>
                </a:lnTo>
                <a:lnTo>
                  <a:pt x="253" y="504"/>
                </a:lnTo>
                <a:lnTo>
                  <a:pt x="367" y="496"/>
                </a:lnTo>
                <a:lnTo>
                  <a:pt x="383" y="415"/>
                </a:lnTo>
                <a:lnTo>
                  <a:pt x="497" y="317"/>
                </a:lnTo>
                <a:lnTo>
                  <a:pt x="456" y="260"/>
                </a:lnTo>
                <a:lnTo>
                  <a:pt x="513" y="122"/>
                </a:lnTo>
                <a:lnTo>
                  <a:pt x="602" y="90"/>
                </a:lnTo>
                <a:lnTo>
                  <a:pt x="440" y="122"/>
                </a:lnTo>
                <a:lnTo>
                  <a:pt x="407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1"/>
          <p:cNvSpPr/>
          <p:nvPr/>
        </p:nvSpPr>
        <p:spPr>
          <a:xfrm>
            <a:off x="5021289" y="3752567"/>
            <a:ext cx="30125" cy="34939"/>
          </a:xfrm>
          <a:custGeom>
            <a:avLst/>
            <a:gdLst/>
            <a:ahLst/>
            <a:cxnLst/>
            <a:rect l="l" t="t" r="r" b="b"/>
            <a:pathLst>
              <a:path w="1057" h="1237" extrusionOk="0">
                <a:moveTo>
                  <a:pt x="658" y="1"/>
                </a:moveTo>
                <a:lnTo>
                  <a:pt x="634" y="50"/>
                </a:lnTo>
                <a:lnTo>
                  <a:pt x="512" y="33"/>
                </a:lnTo>
                <a:lnTo>
                  <a:pt x="24" y="822"/>
                </a:lnTo>
                <a:lnTo>
                  <a:pt x="49" y="863"/>
                </a:lnTo>
                <a:lnTo>
                  <a:pt x="0" y="952"/>
                </a:lnTo>
                <a:lnTo>
                  <a:pt x="81" y="1001"/>
                </a:lnTo>
                <a:lnTo>
                  <a:pt x="106" y="1107"/>
                </a:lnTo>
                <a:lnTo>
                  <a:pt x="187" y="1115"/>
                </a:lnTo>
                <a:lnTo>
                  <a:pt x="293" y="1220"/>
                </a:lnTo>
                <a:lnTo>
                  <a:pt x="341" y="1188"/>
                </a:lnTo>
                <a:lnTo>
                  <a:pt x="495" y="1213"/>
                </a:lnTo>
                <a:lnTo>
                  <a:pt x="528" y="1163"/>
                </a:lnTo>
                <a:lnTo>
                  <a:pt x="577" y="1147"/>
                </a:lnTo>
                <a:lnTo>
                  <a:pt x="1057" y="359"/>
                </a:lnTo>
                <a:lnTo>
                  <a:pt x="992" y="294"/>
                </a:lnTo>
                <a:lnTo>
                  <a:pt x="1016" y="212"/>
                </a:lnTo>
                <a:lnTo>
                  <a:pt x="935" y="180"/>
                </a:lnTo>
                <a:lnTo>
                  <a:pt x="862" y="66"/>
                </a:lnTo>
                <a:lnTo>
                  <a:pt x="797" y="82"/>
                </a:lnTo>
                <a:lnTo>
                  <a:pt x="658" y="1"/>
                </a:lnTo>
                <a:close/>
                <a:moveTo>
                  <a:pt x="495" y="1213"/>
                </a:moveTo>
                <a:lnTo>
                  <a:pt x="480" y="1237"/>
                </a:lnTo>
                <a:lnTo>
                  <a:pt x="537" y="1220"/>
                </a:lnTo>
                <a:lnTo>
                  <a:pt x="495" y="1213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1"/>
          <p:cNvSpPr/>
          <p:nvPr/>
        </p:nvSpPr>
        <p:spPr>
          <a:xfrm>
            <a:off x="5026591" y="3752341"/>
            <a:ext cx="14393" cy="23924"/>
          </a:xfrm>
          <a:custGeom>
            <a:avLst/>
            <a:gdLst/>
            <a:ahLst/>
            <a:cxnLst/>
            <a:rect l="l" t="t" r="r" b="b"/>
            <a:pathLst>
              <a:path w="505" h="847" extrusionOk="0">
                <a:moveTo>
                  <a:pt x="505" y="1"/>
                </a:moveTo>
                <a:lnTo>
                  <a:pt x="17" y="797"/>
                </a:lnTo>
                <a:lnTo>
                  <a:pt x="1" y="846"/>
                </a:lnTo>
                <a:lnTo>
                  <a:pt x="481" y="58"/>
                </a:lnTo>
                <a:lnTo>
                  <a:pt x="505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1"/>
          <p:cNvSpPr/>
          <p:nvPr/>
        </p:nvSpPr>
        <p:spPr>
          <a:xfrm>
            <a:off x="5035397" y="3762227"/>
            <a:ext cx="17414" cy="22991"/>
          </a:xfrm>
          <a:custGeom>
            <a:avLst/>
            <a:gdLst/>
            <a:ahLst/>
            <a:cxnLst/>
            <a:rect l="l" t="t" r="r" b="b"/>
            <a:pathLst>
              <a:path w="611" h="814" extrusionOk="0">
                <a:moveTo>
                  <a:pt x="594" y="0"/>
                </a:moveTo>
                <a:lnTo>
                  <a:pt x="588" y="12"/>
                </a:lnTo>
                <a:lnTo>
                  <a:pt x="611" y="9"/>
                </a:lnTo>
                <a:lnTo>
                  <a:pt x="594" y="0"/>
                </a:lnTo>
                <a:close/>
                <a:moveTo>
                  <a:pt x="588" y="12"/>
                </a:moveTo>
                <a:lnTo>
                  <a:pt x="489" y="25"/>
                </a:lnTo>
                <a:lnTo>
                  <a:pt x="1" y="813"/>
                </a:lnTo>
                <a:lnTo>
                  <a:pt x="115" y="789"/>
                </a:lnTo>
                <a:lnTo>
                  <a:pt x="588" y="12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1"/>
          <p:cNvSpPr/>
          <p:nvPr/>
        </p:nvSpPr>
        <p:spPr>
          <a:xfrm>
            <a:off x="5031920" y="3763385"/>
            <a:ext cx="18582" cy="23669"/>
          </a:xfrm>
          <a:custGeom>
            <a:avLst/>
            <a:gdLst/>
            <a:ahLst/>
            <a:cxnLst/>
            <a:rect l="l" t="t" r="r" b="b"/>
            <a:pathLst>
              <a:path w="652" h="838" extrusionOk="0">
                <a:moveTo>
                  <a:pt x="481" y="0"/>
                </a:moveTo>
                <a:lnTo>
                  <a:pt x="1" y="789"/>
                </a:lnTo>
                <a:lnTo>
                  <a:pt x="139" y="837"/>
                </a:lnTo>
                <a:lnTo>
                  <a:pt x="627" y="49"/>
                </a:lnTo>
                <a:lnTo>
                  <a:pt x="651" y="57"/>
                </a:lnTo>
                <a:lnTo>
                  <a:pt x="48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1"/>
          <p:cNvSpPr/>
          <p:nvPr/>
        </p:nvSpPr>
        <p:spPr>
          <a:xfrm>
            <a:off x="5030552" y="3764289"/>
            <a:ext cx="15076" cy="23217"/>
          </a:xfrm>
          <a:custGeom>
            <a:avLst/>
            <a:gdLst/>
            <a:ahLst/>
            <a:cxnLst/>
            <a:rect l="l" t="t" r="r" b="b"/>
            <a:pathLst>
              <a:path w="529" h="822" extrusionOk="0">
                <a:moveTo>
                  <a:pt x="529" y="1"/>
                </a:moveTo>
                <a:lnTo>
                  <a:pt x="518" y="18"/>
                </a:lnTo>
                <a:lnTo>
                  <a:pt x="518" y="18"/>
                </a:lnTo>
                <a:lnTo>
                  <a:pt x="520" y="17"/>
                </a:lnTo>
                <a:lnTo>
                  <a:pt x="529" y="1"/>
                </a:lnTo>
                <a:close/>
                <a:moveTo>
                  <a:pt x="518" y="18"/>
                </a:moveTo>
                <a:lnTo>
                  <a:pt x="480" y="33"/>
                </a:lnTo>
                <a:lnTo>
                  <a:pt x="0" y="822"/>
                </a:lnTo>
                <a:lnTo>
                  <a:pt x="41" y="789"/>
                </a:lnTo>
                <a:lnTo>
                  <a:pt x="518" y="18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1"/>
          <p:cNvSpPr/>
          <p:nvPr/>
        </p:nvSpPr>
        <p:spPr>
          <a:xfrm>
            <a:off x="5027531" y="3762001"/>
            <a:ext cx="16929" cy="25053"/>
          </a:xfrm>
          <a:custGeom>
            <a:avLst/>
            <a:gdLst/>
            <a:ahLst/>
            <a:cxnLst/>
            <a:rect l="l" t="t" r="r" b="b"/>
            <a:pathLst>
              <a:path w="594" h="887" extrusionOk="0">
                <a:moveTo>
                  <a:pt x="488" y="0"/>
                </a:moveTo>
                <a:lnTo>
                  <a:pt x="1" y="789"/>
                </a:lnTo>
                <a:lnTo>
                  <a:pt x="114" y="886"/>
                </a:lnTo>
                <a:lnTo>
                  <a:pt x="594" y="98"/>
                </a:lnTo>
                <a:lnTo>
                  <a:pt x="578" y="90"/>
                </a:lnTo>
                <a:lnTo>
                  <a:pt x="488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1"/>
          <p:cNvSpPr/>
          <p:nvPr/>
        </p:nvSpPr>
        <p:spPr>
          <a:xfrm>
            <a:off x="5024282" y="3761295"/>
            <a:ext cx="16245" cy="22765"/>
          </a:xfrm>
          <a:custGeom>
            <a:avLst/>
            <a:gdLst/>
            <a:ahLst/>
            <a:cxnLst/>
            <a:rect l="l" t="t" r="r" b="b"/>
            <a:pathLst>
              <a:path w="570" h="806" extrusionOk="0">
                <a:moveTo>
                  <a:pt x="480" y="1"/>
                </a:moveTo>
                <a:lnTo>
                  <a:pt x="1" y="789"/>
                </a:lnTo>
                <a:lnTo>
                  <a:pt x="82" y="806"/>
                </a:lnTo>
                <a:lnTo>
                  <a:pt x="562" y="9"/>
                </a:lnTo>
                <a:lnTo>
                  <a:pt x="570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1"/>
          <p:cNvSpPr/>
          <p:nvPr/>
        </p:nvSpPr>
        <p:spPr>
          <a:xfrm>
            <a:off x="5022430" y="3753499"/>
            <a:ext cx="14849" cy="24375"/>
          </a:xfrm>
          <a:custGeom>
            <a:avLst/>
            <a:gdLst/>
            <a:ahLst/>
            <a:cxnLst/>
            <a:rect l="l" t="t" r="r" b="b"/>
            <a:pathLst>
              <a:path w="521" h="863" extrusionOk="0">
                <a:moveTo>
                  <a:pt x="480" y="0"/>
                </a:moveTo>
                <a:lnTo>
                  <a:pt x="1" y="789"/>
                </a:lnTo>
                <a:lnTo>
                  <a:pt x="41" y="862"/>
                </a:lnTo>
                <a:lnTo>
                  <a:pt x="521" y="65"/>
                </a:lnTo>
                <a:lnTo>
                  <a:pt x="513" y="74"/>
                </a:lnTo>
                <a:lnTo>
                  <a:pt x="480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1"/>
          <p:cNvSpPr/>
          <p:nvPr/>
        </p:nvSpPr>
        <p:spPr>
          <a:xfrm>
            <a:off x="5024282" y="3758103"/>
            <a:ext cx="14621" cy="25279"/>
          </a:xfrm>
          <a:custGeom>
            <a:avLst/>
            <a:gdLst/>
            <a:ahLst/>
            <a:cxnLst/>
            <a:rect l="l" t="t" r="r" b="b"/>
            <a:pathLst>
              <a:path w="513" h="895" extrusionOk="0">
                <a:moveTo>
                  <a:pt x="513" y="106"/>
                </a:moveTo>
                <a:lnTo>
                  <a:pt x="504" y="121"/>
                </a:lnTo>
                <a:lnTo>
                  <a:pt x="505" y="130"/>
                </a:lnTo>
                <a:lnTo>
                  <a:pt x="513" y="106"/>
                </a:lnTo>
                <a:close/>
                <a:moveTo>
                  <a:pt x="488" y="0"/>
                </a:moveTo>
                <a:lnTo>
                  <a:pt x="1" y="797"/>
                </a:lnTo>
                <a:lnTo>
                  <a:pt x="25" y="894"/>
                </a:lnTo>
                <a:lnTo>
                  <a:pt x="504" y="121"/>
                </a:lnTo>
                <a:lnTo>
                  <a:pt x="488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1"/>
          <p:cNvSpPr/>
          <p:nvPr/>
        </p:nvSpPr>
        <p:spPr>
          <a:xfrm>
            <a:off x="5021746" y="3757623"/>
            <a:ext cx="16017" cy="23698"/>
          </a:xfrm>
          <a:custGeom>
            <a:avLst/>
            <a:gdLst/>
            <a:ahLst/>
            <a:cxnLst/>
            <a:rect l="l" t="t" r="r" b="b"/>
            <a:pathLst>
              <a:path w="562" h="839" extrusionOk="0">
                <a:moveTo>
                  <a:pt x="480" y="1"/>
                </a:moveTo>
                <a:lnTo>
                  <a:pt x="0" y="789"/>
                </a:lnTo>
                <a:lnTo>
                  <a:pt x="82" y="838"/>
                </a:lnTo>
                <a:lnTo>
                  <a:pt x="561" y="50"/>
                </a:lnTo>
                <a:lnTo>
                  <a:pt x="553" y="58"/>
                </a:lnTo>
                <a:lnTo>
                  <a:pt x="48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1"/>
          <p:cNvSpPr/>
          <p:nvPr/>
        </p:nvSpPr>
        <p:spPr>
          <a:xfrm>
            <a:off x="5035882" y="3752115"/>
            <a:ext cx="16701" cy="14970"/>
          </a:xfrm>
          <a:custGeom>
            <a:avLst/>
            <a:gdLst/>
            <a:ahLst/>
            <a:cxnLst/>
            <a:rect l="l" t="t" r="r" b="b"/>
            <a:pathLst>
              <a:path w="586" h="530" extrusionOk="0">
                <a:moveTo>
                  <a:pt x="187" y="1"/>
                </a:moveTo>
                <a:lnTo>
                  <a:pt x="163" y="58"/>
                </a:lnTo>
                <a:lnTo>
                  <a:pt x="33" y="41"/>
                </a:lnTo>
                <a:lnTo>
                  <a:pt x="33" y="41"/>
                </a:lnTo>
                <a:lnTo>
                  <a:pt x="73" y="106"/>
                </a:lnTo>
                <a:lnTo>
                  <a:pt x="0" y="163"/>
                </a:lnTo>
                <a:lnTo>
                  <a:pt x="81" y="212"/>
                </a:lnTo>
                <a:lnTo>
                  <a:pt x="106" y="318"/>
                </a:lnTo>
                <a:lnTo>
                  <a:pt x="187" y="334"/>
                </a:lnTo>
                <a:lnTo>
                  <a:pt x="301" y="432"/>
                </a:lnTo>
                <a:lnTo>
                  <a:pt x="342" y="399"/>
                </a:lnTo>
                <a:lnTo>
                  <a:pt x="465" y="440"/>
                </a:lnTo>
                <a:lnTo>
                  <a:pt x="465" y="440"/>
                </a:lnTo>
                <a:lnTo>
                  <a:pt x="472" y="383"/>
                </a:lnTo>
                <a:lnTo>
                  <a:pt x="585" y="367"/>
                </a:lnTo>
                <a:lnTo>
                  <a:pt x="520" y="301"/>
                </a:lnTo>
                <a:lnTo>
                  <a:pt x="545" y="212"/>
                </a:lnTo>
                <a:lnTo>
                  <a:pt x="455" y="180"/>
                </a:lnTo>
                <a:lnTo>
                  <a:pt x="382" y="74"/>
                </a:lnTo>
                <a:lnTo>
                  <a:pt x="317" y="82"/>
                </a:lnTo>
                <a:lnTo>
                  <a:pt x="187" y="1"/>
                </a:lnTo>
                <a:close/>
                <a:moveTo>
                  <a:pt x="465" y="440"/>
                </a:moveTo>
                <a:lnTo>
                  <a:pt x="455" y="529"/>
                </a:lnTo>
                <a:lnTo>
                  <a:pt x="488" y="448"/>
                </a:lnTo>
                <a:lnTo>
                  <a:pt x="465" y="44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1"/>
          <p:cNvSpPr/>
          <p:nvPr/>
        </p:nvSpPr>
        <p:spPr>
          <a:xfrm>
            <a:off x="5386888" y="3666476"/>
            <a:ext cx="147146" cy="168566"/>
          </a:xfrm>
          <a:custGeom>
            <a:avLst/>
            <a:gdLst/>
            <a:ahLst/>
            <a:cxnLst/>
            <a:rect l="l" t="t" r="r" b="b"/>
            <a:pathLst>
              <a:path w="5163" h="5968" extrusionOk="0">
                <a:moveTo>
                  <a:pt x="2211" y="4943"/>
                </a:moveTo>
                <a:cubicBezTo>
                  <a:pt x="2268" y="4789"/>
                  <a:pt x="2325" y="4707"/>
                  <a:pt x="2382" y="4667"/>
                </a:cubicBezTo>
                <a:cubicBezTo>
                  <a:pt x="2431" y="4772"/>
                  <a:pt x="2423" y="5024"/>
                  <a:pt x="2342" y="5244"/>
                </a:cubicBezTo>
                <a:cubicBezTo>
                  <a:pt x="2252" y="5520"/>
                  <a:pt x="2650" y="5797"/>
                  <a:pt x="2732" y="5382"/>
                </a:cubicBezTo>
                <a:cubicBezTo>
                  <a:pt x="2805" y="4959"/>
                  <a:pt x="2650" y="4675"/>
                  <a:pt x="2781" y="4561"/>
                </a:cubicBezTo>
                <a:cubicBezTo>
                  <a:pt x="2911" y="4447"/>
                  <a:pt x="3171" y="4675"/>
                  <a:pt x="3301" y="4870"/>
                </a:cubicBezTo>
                <a:cubicBezTo>
                  <a:pt x="3431" y="5065"/>
                  <a:pt x="3797" y="5211"/>
                  <a:pt x="3797" y="4984"/>
                </a:cubicBezTo>
                <a:cubicBezTo>
                  <a:pt x="3805" y="4748"/>
                  <a:pt x="3309" y="4439"/>
                  <a:pt x="3366" y="4171"/>
                </a:cubicBezTo>
                <a:cubicBezTo>
                  <a:pt x="3423" y="3911"/>
                  <a:pt x="3699" y="3992"/>
                  <a:pt x="4000" y="4228"/>
                </a:cubicBezTo>
                <a:cubicBezTo>
                  <a:pt x="4293" y="4455"/>
                  <a:pt x="4902" y="4659"/>
                  <a:pt x="4569" y="4244"/>
                </a:cubicBezTo>
                <a:cubicBezTo>
                  <a:pt x="4228" y="3829"/>
                  <a:pt x="3699" y="3740"/>
                  <a:pt x="3789" y="3610"/>
                </a:cubicBezTo>
                <a:cubicBezTo>
                  <a:pt x="3870" y="3480"/>
                  <a:pt x="5049" y="3716"/>
                  <a:pt x="5106" y="3634"/>
                </a:cubicBezTo>
                <a:cubicBezTo>
                  <a:pt x="5162" y="3553"/>
                  <a:pt x="5130" y="3447"/>
                  <a:pt x="4658" y="3277"/>
                </a:cubicBezTo>
                <a:cubicBezTo>
                  <a:pt x="4179" y="3114"/>
                  <a:pt x="3772" y="3171"/>
                  <a:pt x="3846" y="3025"/>
                </a:cubicBezTo>
                <a:cubicBezTo>
                  <a:pt x="3927" y="2870"/>
                  <a:pt x="4821" y="2821"/>
                  <a:pt x="4780" y="2683"/>
                </a:cubicBezTo>
                <a:cubicBezTo>
                  <a:pt x="4740" y="2537"/>
                  <a:pt x="3951" y="2667"/>
                  <a:pt x="3846" y="2439"/>
                </a:cubicBezTo>
                <a:cubicBezTo>
                  <a:pt x="3740" y="2212"/>
                  <a:pt x="4366" y="2155"/>
                  <a:pt x="4455" y="1854"/>
                </a:cubicBezTo>
                <a:cubicBezTo>
                  <a:pt x="4545" y="1553"/>
                  <a:pt x="3870" y="2017"/>
                  <a:pt x="3602" y="1919"/>
                </a:cubicBezTo>
                <a:cubicBezTo>
                  <a:pt x="3333" y="1813"/>
                  <a:pt x="3593" y="1699"/>
                  <a:pt x="3699" y="1391"/>
                </a:cubicBezTo>
                <a:cubicBezTo>
                  <a:pt x="3805" y="1082"/>
                  <a:pt x="3780" y="919"/>
                  <a:pt x="3333" y="1407"/>
                </a:cubicBezTo>
                <a:cubicBezTo>
                  <a:pt x="2886" y="1903"/>
                  <a:pt x="2894" y="1561"/>
                  <a:pt x="2943" y="1179"/>
                </a:cubicBezTo>
                <a:cubicBezTo>
                  <a:pt x="3000" y="805"/>
                  <a:pt x="2976" y="17"/>
                  <a:pt x="2667" y="740"/>
                </a:cubicBezTo>
                <a:cubicBezTo>
                  <a:pt x="2358" y="1464"/>
                  <a:pt x="2472" y="1602"/>
                  <a:pt x="2285" y="1244"/>
                </a:cubicBezTo>
                <a:cubicBezTo>
                  <a:pt x="2090" y="887"/>
                  <a:pt x="2000" y="0"/>
                  <a:pt x="1846" y="464"/>
                </a:cubicBezTo>
                <a:cubicBezTo>
                  <a:pt x="1683" y="935"/>
                  <a:pt x="2049" y="1317"/>
                  <a:pt x="1821" y="1317"/>
                </a:cubicBezTo>
                <a:cubicBezTo>
                  <a:pt x="1602" y="1326"/>
                  <a:pt x="1309" y="504"/>
                  <a:pt x="1098" y="618"/>
                </a:cubicBezTo>
                <a:cubicBezTo>
                  <a:pt x="886" y="732"/>
                  <a:pt x="1488" y="1342"/>
                  <a:pt x="1236" y="1480"/>
                </a:cubicBezTo>
                <a:cubicBezTo>
                  <a:pt x="984" y="1610"/>
                  <a:pt x="667" y="1163"/>
                  <a:pt x="334" y="878"/>
                </a:cubicBezTo>
                <a:cubicBezTo>
                  <a:pt x="0" y="602"/>
                  <a:pt x="179" y="1260"/>
                  <a:pt x="472" y="1480"/>
                </a:cubicBezTo>
                <a:cubicBezTo>
                  <a:pt x="773" y="1699"/>
                  <a:pt x="1171" y="2000"/>
                  <a:pt x="797" y="2122"/>
                </a:cubicBezTo>
                <a:cubicBezTo>
                  <a:pt x="423" y="2244"/>
                  <a:pt x="358" y="2691"/>
                  <a:pt x="626" y="3025"/>
                </a:cubicBezTo>
                <a:cubicBezTo>
                  <a:pt x="886" y="3358"/>
                  <a:pt x="667" y="4122"/>
                  <a:pt x="1138" y="4634"/>
                </a:cubicBezTo>
                <a:cubicBezTo>
                  <a:pt x="1138" y="4634"/>
                  <a:pt x="1268" y="4967"/>
                  <a:pt x="1577" y="4675"/>
                </a:cubicBezTo>
                <a:cubicBezTo>
                  <a:pt x="1610" y="4577"/>
                  <a:pt x="1651" y="4480"/>
                  <a:pt x="1724" y="4415"/>
                </a:cubicBezTo>
                <a:cubicBezTo>
                  <a:pt x="1748" y="4618"/>
                  <a:pt x="1610" y="4927"/>
                  <a:pt x="1537" y="5341"/>
                </a:cubicBezTo>
                <a:cubicBezTo>
                  <a:pt x="1399" y="5967"/>
                  <a:pt x="1984" y="5480"/>
                  <a:pt x="2171" y="494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1"/>
          <p:cNvSpPr/>
          <p:nvPr/>
        </p:nvSpPr>
        <p:spPr>
          <a:xfrm>
            <a:off x="5455230" y="3735366"/>
            <a:ext cx="25279" cy="39289"/>
          </a:xfrm>
          <a:custGeom>
            <a:avLst/>
            <a:gdLst/>
            <a:ahLst/>
            <a:cxnLst/>
            <a:rect l="l" t="t" r="r" b="b"/>
            <a:pathLst>
              <a:path w="887" h="1391" extrusionOk="0">
                <a:moveTo>
                  <a:pt x="391" y="0"/>
                </a:moveTo>
                <a:lnTo>
                  <a:pt x="383" y="65"/>
                </a:lnTo>
                <a:lnTo>
                  <a:pt x="244" y="106"/>
                </a:lnTo>
                <a:lnTo>
                  <a:pt x="0" y="1033"/>
                </a:lnTo>
                <a:lnTo>
                  <a:pt x="33" y="1073"/>
                </a:lnTo>
                <a:lnTo>
                  <a:pt x="0" y="1195"/>
                </a:lnTo>
                <a:lnTo>
                  <a:pt x="98" y="1220"/>
                </a:lnTo>
                <a:lnTo>
                  <a:pt x="147" y="1333"/>
                </a:lnTo>
                <a:lnTo>
                  <a:pt x="236" y="1317"/>
                </a:lnTo>
                <a:lnTo>
                  <a:pt x="374" y="1390"/>
                </a:lnTo>
                <a:lnTo>
                  <a:pt x="407" y="1333"/>
                </a:lnTo>
                <a:lnTo>
                  <a:pt x="570" y="1333"/>
                </a:lnTo>
                <a:lnTo>
                  <a:pt x="602" y="1220"/>
                </a:lnTo>
                <a:lnTo>
                  <a:pt x="643" y="1195"/>
                </a:lnTo>
                <a:lnTo>
                  <a:pt x="887" y="260"/>
                </a:lnTo>
                <a:lnTo>
                  <a:pt x="805" y="212"/>
                </a:lnTo>
                <a:lnTo>
                  <a:pt x="813" y="98"/>
                </a:lnTo>
                <a:lnTo>
                  <a:pt x="716" y="98"/>
                </a:lnTo>
                <a:lnTo>
                  <a:pt x="610" y="0"/>
                </a:lnTo>
                <a:lnTo>
                  <a:pt x="545" y="41"/>
                </a:lnTo>
                <a:lnTo>
                  <a:pt x="39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1"/>
          <p:cNvSpPr/>
          <p:nvPr/>
        </p:nvSpPr>
        <p:spPr>
          <a:xfrm>
            <a:off x="5470991" y="3743387"/>
            <a:ext cx="9975" cy="28273"/>
          </a:xfrm>
          <a:custGeom>
            <a:avLst/>
            <a:gdLst/>
            <a:ahLst/>
            <a:cxnLst/>
            <a:rect l="l" t="t" r="r" b="b"/>
            <a:pathLst>
              <a:path w="350" h="1001" extrusionOk="0">
                <a:moveTo>
                  <a:pt x="350" y="1"/>
                </a:moveTo>
                <a:lnTo>
                  <a:pt x="345" y="20"/>
                </a:lnTo>
                <a:lnTo>
                  <a:pt x="345" y="20"/>
                </a:lnTo>
                <a:lnTo>
                  <a:pt x="350" y="17"/>
                </a:lnTo>
                <a:lnTo>
                  <a:pt x="350" y="1"/>
                </a:lnTo>
                <a:close/>
                <a:moveTo>
                  <a:pt x="345" y="20"/>
                </a:moveTo>
                <a:lnTo>
                  <a:pt x="244" y="74"/>
                </a:lnTo>
                <a:lnTo>
                  <a:pt x="0" y="1001"/>
                </a:lnTo>
                <a:lnTo>
                  <a:pt x="106" y="928"/>
                </a:lnTo>
                <a:lnTo>
                  <a:pt x="345" y="2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1"/>
          <p:cNvSpPr/>
          <p:nvPr/>
        </p:nvSpPr>
        <p:spPr>
          <a:xfrm>
            <a:off x="5456142" y="3737880"/>
            <a:ext cx="9092" cy="28047"/>
          </a:xfrm>
          <a:custGeom>
            <a:avLst/>
            <a:gdLst/>
            <a:ahLst/>
            <a:cxnLst/>
            <a:rect l="l" t="t" r="r" b="b"/>
            <a:pathLst>
              <a:path w="319" h="993" extrusionOk="0">
                <a:moveTo>
                  <a:pt x="245" y="1"/>
                </a:moveTo>
                <a:lnTo>
                  <a:pt x="1" y="936"/>
                </a:lnTo>
                <a:lnTo>
                  <a:pt x="58" y="992"/>
                </a:lnTo>
                <a:lnTo>
                  <a:pt x="302" y="66"/>
                </a:lnTo>
                <a:lnTo>
                  <a:pt x="318" y="58"/>
                </a:lnTo>
                <a:lnTo>
                  <a:pt x="245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1"/>
          <p:cNvSpPr/>
          <p:nvPr/>
        </p:nvSpPr>
        <p:spPr>
          <a:xfrm>
            <a:off x="5467286" y="3746833"/>
            <a:ext cx="11600" cy="26437"/>
          </a:xfrm>
          <a:custGeom>
            <a:avLst/>
            <a:gdLst/>
            <a:ahLst/>
            <a:cxnLst/>
            <a:rect l="l" t="t" r="r" b="b"/>
            <a:pathLst>
              <a:path w="407" h="936" extrusionOk="0">
                <a:moveTo>
                  <a:pt x="244" y="1"/>
                </a:moveTo>
                <a:lnTo>
                  <a:pt x="0" y="936"/>
                </a:lnTo>
                <a:lnTo>
                  <a:pt x="163" y="936"/>
                </a:lnTo>
                <a:lnTo>
                  <a:pt x="407" y="9"/>
                </a:lnTo>
                <a:lnTo>
                  <a:pt x="390" y="25"/>
                </a:lnTo>
                <a:lnTo>
                  <a:pt x="244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1"/>
          <p:cNvSpPr/>
          <p:nvPr/>
        </p:nvSpPr>
        <p:spPr>
          <a:xfrm>
            <a:off x="5466574" y="3746381"/>
            <a:ext cx="8151" cy="28047"/>
          </a:xfrm>
          <a:custGeom>
            <a:avLst/>
            <a:gdLst/>
            <a:ahLst/>
            <a:cxnLst/>
            <a:rect l="l" t="t" r="r" b="b"/>
            <a:pathLst>
              <a:path w="286" h="993" extrusionOk="0">
                <a:moveTo>
                  <a:pt x="285" y="0"/>
                </a:moveTo>
                <a:lnTo>
                  <a:pt x="261" y="9"/>
                </a:lnTo>
                <a:lnTo>
                  <a:pt x="245" y="65"/>
                </a:lnTo>
                <a:lnTo>
                  <a:pt x="1" y="992"/>
                </a:lnTo>
                <a:lnTo>
                  <a:pt x="41" y="935"/>
                </a:lnTo>
                <a:lnTo>
                  <a:pt x="285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1"/>
          <p:cNvSpPr/>
          <p:nvPr/>
        </p:nvSpPr>
        <p:spPr>
          <a:xfrm>
            <a:off x="5462185" y="3746381"/>
            <a:ext cx="10915" cy="28499"/>
          </a:xfrm>
          <a:custGeom>
            <a:avLst/>
            <a:gdLst/>
            <a:ahLst/>
            <a:cxnLst/>
            <a:rect l="l" t="t" r="r" b="b"/>
            <a:pathLst>
              <a:path w="383" h="1009" extrusionOk="0">
                <a:moveTo>
                  <a:pt x="244" y="0"/>
                </a:moveTo>
                <a:lnTo>
                  <a:pt x="0" y="927"/>
                </a:lnTo>
                <a:lnTo>
                  <a:pt x="139" y="1008"/>
                </a:lnTo>
                <a:lnTo>
                  <a:pt x="382" y="74"/>
                </a:lnTo>
                <a:lnTo>
                  <a:pt x="374" y="74"/>
                </a:lnTo>
                <a:lnTo>
                  <a:pt x="244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1"/>
          <p:cNvSpPr/>
          <p:nvPr/>
        </p:nvSpPr>
        <p:spPr>
          <a:xfrm>
            <a:off x="5459876" y="3745929"/>
            <a:ext cx="9519" cy="27341"/>
          </a:xfrm>
          <a:custGeom>
            <a:avLst/>
            <a:gdLst/>
            <a:ahLst/>
            <a:cxnLst/>
            <a:rect l="l" t="t" r="r" b="b"/>
            <a:pathLst>
              <a:path w="334" h="968" extrusionOk="0">
                <a:moveTo>
                  <a:pt x="325" y="0"/>
                </a:moveTo>
                <a:lnTo>
                  <a:pt x="252" y="41"/>
                </a:lnTo>
                <a:lnTo>
                  <a:pt x="0" y="968"/>
                </a:lnTo>
                <a:lnTo>
                  <a:pt x="0" y="968"/>
                </a:lnTo>
                <a:lnTo>
                  <a:pt x="89" y="951"/>
                </a:lnTo>
                <a:lnTo>
                  <a:pt x="333" y="16"/>
                </a:lnTo>
                <a:lnTo>
                  <a:pt x="325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1"/>
          <p:cNvSpPr/>
          <p:nvPr/>
        </p:nvSpPr>
        <p:spPr>
          <a:xfrm>
            <a:off x="5458252" y="3743161"/>
            <a:ext cx="8579" cy="29657"/>
          </a:xfrm>
          <a:custGeom>
            <a:avLst/>
            <a:gdLst/>
            <a:ahLst/>
            <a:cxnLst/>
            <a:rect l="l" t="t" r="r" b="b"/>
            <a:pathLst>
              <a:path w="301" h="1050" extrusionOk="0">
                <a:moveTo>
                  <a:pt x="244" y="1"/>
                </a:moveTo>
                <a:lnTo>
                  <a:pt x="0" y="936"/>
                </a:lnTo>
                <a:lnTo>
                  <a:pt x="57" y="1049"/>
                </a:lnTo>
                <a:lnTo>
                  <a:pt x="301" y="114"/>
                </a:lnTo>
                <a:lnTo>
                  <a:pt x="244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1"/>
          <p:cNvSpPr/>
          <p:nvPr/>
        </p:nvSpPr>
        <p:spPr>
          <a:xfrm>
            <a:off x="5455458" y="3742483"/>
            <a:ext cx="10232" cy="27115"/>
          </a:xfrm>
          <a:custGeom>
            <a:avLst/>
            <a:gdLst/>
            <a:ahLst/>
            <a:cxnLst/>
            <a:rect l="l" t="t" r="r" b="b"/>
            <a:pathLst>
              <a:path w="359" h="960" extrusionOk="0">
                <a:moveTo>
                  <a:pt x="342" y="33"/>
                </a:moveTo>
                <a:lnTo>
                  <a:pt x="342" y="34"/>
                </a:lnTo>
                <a:lnTo>
                  <a:pt x="342" y="34"/>
                </a:lnTo>
                <a:lnTo>
                  <a:pt x="358" y="41"/>
                </a:lnTo>
                <a:lnTo>
                  <a:pt x="358" y="41"/>
                </a:lnTo>
                <a:lnTo>
                  <a:pt x="342" y="33"/>
                </a:lnTo>
                <a:close/>
                <a:moveTo>
                  <a:pt x="253" y="0"/>
                </a:moveTo>
                <a:lnTo>
                  <a:pt x="1" y="935"/>
                </a:lnTo>
                <a:lnTo>
                  <a:pt x="98" y="960"/>
                </a:lnTo>
                <a:lnTo>
                  <a:pt x="342" y="34"/>
                </a:lnTo>
                <a:lnTo>
                  <a:pt x="342" y="34"/>
                </a:lnTo>
                <a:lnTo>
                  <a:pt x="253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1"/>
          <p:cNvSpPr/>
          <p:nvPr/>
        </p:nvSpPr>
        <p:spPr>
          <a:xfrm>
            <a:off x="5462641" y="3735366"/>
            <a:ext cx="18325" cy="13332"/>
          </a:xfrm>
          <a:custGeom>
            <a:avLst/>
            <a:gdLst/>
            <a:ahLst/>
            <a:cxnLst/>
            <a:rect l="l" t="t" r="r" b="b"/>
            <a:pathLst>
              <a:path w="643" h="472" extrusionOk="0">
                <a:moveTo>
                  <a:pt x="366" y="0"/>
                </a:moveTo>
                <a:lnTo>
                  <a:pt x="301" y="49"/>
                </a:lnTo>
                <a:lnTo>
                  <a:pt x="139" y="8"/>
                </a:lnTo>
                <a:lnTo>
                  <a:pt x="139" y="73"/>
                </a:lnTo>
                <a:lnTo>
                  <a:pt x="1" y="114"/>
                </a:lnTo>
                <a:lnTo>
                  <a:pt x="58" y="171"/>
                </a:lnTo>
                <a:lnTo>
                  <a:pt x="1" y="269"/>
                </a:lnTo>
                <a:lnTo>
                  <a:pt x="98" y="301"/>
                </a:lnTo>
                <a:lnTo>
                  <a:pt x="147" y="415"/>
                </a:lnTo>
                <a:lnTo>
                  <a:pt x="236" y="390"/>
                </a:lnTo>
                <a:lnTo>
                  <a:pt x="375" y="472"/>
                </a:lnTo>
                <a:lnTo>
                  <a:pt x="407" y="407"/>
                </a:lnTo>
                <a:lnTo>
                  <a:pt x="570" y="415"/>
                </a:lnTo>
                <a:lnTo>
                  <a:pt x="578" y="415"/>
                </a:lnTo>
                <a:lnTo>
                  <a:pt x="537" y="342"/>
                </a:lnTo>
                <a:lnTo>
                  <a:pt x="643" y="269"/>
                </a:lnTo>
                <a:lnTo>
                  <a:pt x="562" y="220"/>
                </a:lnTo>
                <a:lnTo>
                  <a:pt x="562" y="106"/>
                </a:lnTo>
                <a:lnTo>
                  <a:pt x="464" y="106"/>
                </a:lnTo>
                <a:lnTo>
                  <a:pt x="366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1"/>
          <p:cNvSpPr/>
          <p:nvPr/>
        </p:nvSpPr>
        <p:spPr>
          <a:xfrm>
            <a:off x="5419321" y="3725480"/>
            <a:ext cx="37791" cy="24827"/>
          </a:xfrm>
          <a:custGeom>
            <a:avLst/>
            <a:gdLst/>
            <a:ahLst/>
            <a:cxnLst/>
            <a:rect l="l" t="t" r="r" b="b"/>
            <a:pathLst>
              <a:path w="1326" h="879" extrusionOk="0">
                <a:moveTo>
                  <a:pt x="41" y="586"/>
                </a:moveTo>
                <a:lnTo>
                  <a:pt x="65" y="643"/>
                </a:lnTo>
                <a:lnTo>
                  <a:pt x="61" y="590"/>
                </a:lnTo>
                <a:lnTo>
                  <a:pt x="61" y="590"/>
                </a:lnTo>
                <a:lnTo>
                  <a:pt x="41" y="586"/>
                </a:lnTo>
                <a:close/>
                <a:moveTo>
                  <a:pt x="309" y="1"/>
                </a:moveTo>
                <a:lnTo>
                  <a:pt x="277" y="41"/>
                </a:lnTo>
                <a:lnTo>
                  <a:pt x="171" y="9"/>
                </a:lnTo>
                <a:lnTo>
                  <a:pt x="147" y="106"/>
                </a:lnTo>
                <a:lnTo>
                  <a:pt x="49" y="163"/>
                </a:lnTo>
                <a:lnTo>
                  <a:pt x="65" y="253"/>
                </a:lnTo>
                <a:lnTo>
                  <a:pt x="0" y="391"/>
                </a:lnTo>
                <a:lnTo>
                  <a:pt x="49" y="423"/>
                </a:lnTo>
                <a:lnTo>
                  <a:pt x="61" y="590"/>
                </a:lnTo>
                <a:lnTo>
                  <a:pt x="61" y="590"/>
                </a:lnTo>
                <a:lnTo>
                  <a:pt x="130" y="602"/>
                </a:lnTo>
                <a:lnTo>
                  <a:pt x="155" y="651"/>
                </a:lnTo>
                <a:lnTo>
                  <a:pt x="1098" y="879"/>
                </a:lnTo>
                <a:lnTo>
                  <a:pt x="1139" y="797"/>
                </a:lnTo>
                <a:lnTo>
                  <a:pt x="1228" y="797"/>
                </a:lnTo>
                <a:lnTo>
                  <a:pt x="1236" y="700"/>
                </a:lnTo>
                <a:lnTo>
                  <a:pt x="1325" y="594"/>
                </a:lnTo>
                <a:lnTo>
                  <a:pt x="1293" y="529"/>
                </a:lnTo>
                <a:lnTo>
                  <a:pt x="1325" y="375"/>
                </a:lnTo>
                <a:lnTo>
                  <a:pt x="1269" y="358"/>
                </a:lnTo>
                <a:lnTo>
                  <a:pt x="1244" y="228"/>
                </a:lnTo>
                <a:lnTo>
                  <a:pt x="30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1"/>
          <p:cNvSpPr/>
          <p:nvPr/>
        </p:nvSpPr>
        <p:spPr>
          <a:xfrm>
            <a:off x="5428583" y="3729858"/>
            <a:ext cx="28529" cy="6666"/>
          </a:xfrm>
          <a:custGeom>
            <a:avLst/>
            <a:gdLst/>
            <a:ahLst/>
            <a:cxnLst/>
            <a:rect l="l" t="t" r="r" b="b"/>
            <a:pathLst>
              <a:path w="1001" h="236" extrusionOk="0">
                <a:moveTo>
                  <a:pt x="1" y="0"/>
                </a:moveTo>
                <a:lnTo>
                  <a:pt x="944" y="236"/>
                </a:lnTo>
                <a:lnTo>
                  <a:pt x="944" y="222"/>
                </a:lnTo>
                <a:lnTo>
                  <a:pt x="944" y="222"/>
                </a:lnTo>
                <a:lnTo>
                  <a:pt x="57" y="8"/>
                </a:lnTo>
                <a:lnTo>
                  <a:pt x="1" y="0"/>
                </a:lnTo>
                <a:close/>
                <a:moveTo>
                  <a:pt x="944" y="220"/>
                </a:moveTo>
                <a:lnTo>
                  <a:pt x="944" y="222"/>
                </a:lnTo>
                <a:lnTo>
                  <a:pt x="944" y="222"/>
                </a:lnTo>
                <a:lnTo>
                  <a:pt x="1000" y="236"/>
                </a:lnTo>
                <a:lnTo>
                  <a:pt x="944" y="22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1"/>
          <p:cNvSpPr/>
          <p:nvPr/>
        </p:nvSpPr>
        <p:spPr>
          <a:xfrm>
            <a:off x="5422341" y="3741099"/>
            <a:ext cx="28272" cy="9660"/>
          </a:xfrm>
          <a:custGeom>
            <a:avLst/>
            <a:gdLst/>
            <a:ahLst/>
            <a:cxnLst/>
            <a:rect l="l" t="t" r="r" b="b"/>
            <a:pathLst>
              <a:path w="992" h="342" extrusionOk="0">
                <a:moveTo>
                  <a:pt x="0" y="0"/>
                </a:moveTo>
                <a:lnTo>
                  <a:pt x="57" y="98"/>
                </a:lnTo>
                <a:lnTo>
                  <a:pt x="983" y="323"/>
                </a:lnTo>
                <a:lnTo>
                  <a:pt x="983" y="323"/>
                </a:lnTo>
                <a:lnTo>
                  <a:pt x="935" y="228"/>
                </a:lnTo>
                <a:lnTo>
                  <a:pt x="0" y="0"/>
                </a:lnTo>
                <a:close/>
                <a:moveTo>
                  <a:pt x="983" y="323"/>
                </a:moveTo>
                <a:lnTo>
                  <a:pt x="992" y="342"/>
                </a:lnTo>
                <a:lnTo>
                  <a:pt x="992" y="326"/>
                </a:lnTo>
                <a:lnTo>
                  <a:pt x="983" y="323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1"/>
          <p:cNvSpPr/>
          <p:nvPr/>
        </p:nvSpPr>
        <p:spPr>
          <a:xfrm>
            <a:off x="5420233" y="3737428"/>
            <a:ext cx="26904" cy="10818"/>
          </a:xfrm>
          <a:custGeom>
            <a:avLst/>
            <a:gdLst/>
            <a:ahLst/>
            <a:cxnLst/>
            <a:rect l="l" t="t" r="r" b="b"/>
            <a:pathLst>
              <a:path w="944" h="383" extrusionOk="0">
                <a:moveTo>
                  <a:pt x="9" y="0"/>
                </a:moveTo>
                <a:lnTo>
                  <a:pt x="1" y="155"/>
                </a:lnTo>
                <a:lnTo>
                  <a:pt x="944" y="382"/>
                </a:lnTo>
                <a:lnTo>
                  <a:pt x="928" y="374"/>
                </a:lnTo>
                <a:lnTo>
                  <a:pt x="944" y="228"/>
                </a:lnTo>
                <a:lnTo>
                  <a:pt x="9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1"/>
          <p:cNvSpPr/>
          <p:nvPr/>
        </p:nvSpPr>
        <p:spPr>
          <a:xfrm>
            <a:off x="5419321" y="3736750"/>
            <a:ext cx="28529" cy="7372"/>
          </a:xfrm>
          <a:custGeom>
            <a:avLst/>
            <a:gdLst/>
            <a:ahLst/>
            <a:cxnLst/>
            <a:rect l="l" t="t" r="r" b="b"/>
            <a:pathLst>
              <a:path w="1001" h="261" extrusionOk="0">
                <a:moveTo>
                  <a:pt x="0" y="0"/>
                </a:moveTo>
                <a:lnTo>
                  <a:pt x="49" y="33"/>
                </a:lnTo>
                <a:lnTo>
                  <a:pt x="992" y="260"/>
                </a:lnTo>
                <a:lnTo>
                  <a:pt x="1000" y="244"/>
                </a:lnTo>
                <a:lnTo>
                  <a:pt x="943" y="228"/>
                </a:lnTo>
                <a:lnTo>
                  <a:pt x="0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1"/>
          <p:cNvSpPr/>
          <p:nvPr/>
        </p:nvSpPr>
        <p:spPr>
          <a:xfrm>
            <a:off x="5419321" y="3733050"/>
            <a:ext cx="28529" cy="10592"/>
          </a:xfrm>
          <a:custGeom>
            <a:avLst/>
            <a:gdLst/>
            <a:ahLst/>
            <a:cxnLst/>
            <a:rect l="l" t="t" r="r" b="b"/>
            <a:pathLst>
              <a:path w="1001" h="375" extrusionOk="0">
                <a:moveTo>
                  <a:pt x="65" y="1"/>
                </a:moveTo>
                <a:lnTo>
                  <a:pt x="0" y="147"/>
                </a:lnTo>
                <a:lnTo>
                  <a:pt x="935" y="375"/>
                </a:lnTo>
                <a:lnTo>
                  <a:pt x="927" y="359"/>
                </a:lnTo>
                <a:lnTo>
                  <a:pt x="1000" y="237"/>
                </a:lnTo>
                <a:lnTo>
                  <a:pt x="65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1"/>
          <p:cNvSpPr/>
          <p:nvPr/>
        </p:nvSpPr>
        <p:spPr>
          <a:xfrm>
            <a:off x="5420489" y="3730084"/>
            <a:ext cx="27132" cy="9208"/>
          </a:xfrm>
          <a:custGeom>
            <a:avLst/>
            <a:gdLst/>
            <a:ahLst/>
            <a:cxnLst/>
            <a:rect l="l" t="t" r="r" b="b"/>
            <a:pathLst>
              <a:path w="952" h="326" extrusionOk="0">
                <a:moveTo>
                  <a:pt x="0" y="0"/>
                </a:moveTo>
                <a:lnTo>
                  <a:pt x="8" y="82"/>
                </a:lnTo>
                <a:lnTo>
                  <a:pt x="935" y="313"/>
                </a:lnTo>
                <a:lnTo>
                  <a:pt x="935" y="228"/>
                </a:lnTo>
                <a:lnTo>
                  <a:pt x="0" y="0"/>
                </a:lnTo>
                <a:close/>
                <a:moveTo>
                  <a:pt x="935" y="313"/>
                </a:moveTo>
                <a:lnTo>
                  <a:pt x="935" y="325"/>
                </a:lnTo>
                <a:lnTo>
                  <a:pt x="951" y="317"/>
                </a:lnTo>
                <a:lnTo>
                  <a:pt x="935" y="313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1"/>
          <p:cNvSpPr/>
          <p:nvPr/>
        </p:nvSpPr>
        <p:spPr>
          <a:xfrm>
            <a:off x="5426047" y="3725480"/>
            <a:ext cx="28272" cy="8756"/>
          </a:xfrm>
          <a:custGeom>
            <a:avLst/>
            <a:gdLst/>
            <a:ahLst/>
            <a:cxnLst/>
            <a:rect l="l" t="t" r="r" b="b"/>
            <a:pathLst>
              <a:path w="992" h="310" extrusionOk="0">
                <a:moveTo>
                  <a:pt x="57" y="1"/>
                </a:moveTo>
                <a:lnTo>
                  <a:pt x="0" y="66"/>
                </a:lnTo>
                <a:lnTo>
                  <a:pt x="943" y="293"/>
                </a:lnTo>
                <a:lnTo>
                  <a:pt x="935" y="310"/>
                </a:lnTo>
                <a:lnTo>
                  <a:pt x="992" y="236"/>
                </a:lnTo>
                <a:lnTo>
                  <a:pt x="57" y="1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1"/>
          <p:cNvSpPr/>
          <p:nvPr/>
        </p:nvSpPr>
        <p:spPr>
          <a:xfrm>
            <a:off x="5420945" y="3728248"/>
            <a:ext cx="29440" cy="8050"/>
          </a:xfrm>
          <a:custGeom>
            <a:avLst/>
            <a:gdLst/>
            <a:ahLst/>
            <a:cxnLst/>
            <a:rect l="l" t="t" r="r" b="b"/>
            <a:pathLst>
              <a:path w="1033" h="285" extrusionOk="0">
                <a:moveTo>
                  <a:pt x="90" y="0"/>
                </a:moveTo>
                <a:lnTo>
                  <a:pt x="0" y="57"/>
                </a:lnTo>
                <a:lnTo>
                  <a:pt x="924" y="282"/>
                </a:lnTo>
                <a:lnTo>
                  <a:pt x="924" y="282"/>
                </a:lnTo>
                <a:lnTo>
                  <a:pt x="1033" y="228"/>
                </a:lnTo>
                <a:lnTo>
                  <a:pt x="90" y="0"/>
                </a:lnTo>
                <a:close/>
                <a:moveTo>
                  <a:pt x="924" y="282"/>
                </a:moveTo>
                <a:lnTo>
                  <a:pt x="919" y="285"/>
                </a:lnTo>
                <a:lnTo>
                  <a:pt x="935" y="285"/>
                </a:lnTo>
                <a:lnTo>
                  <a:pt x="924" y="282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1"/>
          <p:cNvSpPr/>
          <p:nvPr/>
        </p:nvSpPr>
        <p:spPr>
          <a:xfrm>
            <a:off x="5423025" y="3726186"/>
            <a:ext cx="27360" cy="9660"/>
          </a:xfrm>
          <a:custGeom>
            <a:avLst/>
            <a:gdLst/>
            <a:ahLst/>
            <a:cxnLst/>
            <a:rect l="l" t="t" r="r" b="b"/>
            <a:pathLst>
              <a:path w="960" h="342" extrusionOk="0">
                <a:moveTo>
                  <a:pt x="25" y="0"/>
                </a:moveTo>
                <a:lnTo>
                  <a:pt x="0" y="98"/>
                </a:lnTo>
                <a:lnTo>
                  <a:pt x="932" y="324"/>
                </a:lnTo>
                <a:lnTo>
                  <a:pt x="932" y="324"/>
                </a:lnTo>
                <a:lnTo>
                  <a:pt x="960" y="228"/>
                </a:lnTo>
                <a:lnTo>
                  <a:pt x="25" y="0"/>
                </a:lnTo>
                <a:close/>
                <a:moveTo>
                  <a:pt x="932" y="324"/>
                </a:moveTo>
                <a:lnTo>
                  <a:pt x="927" y="341"/>
                </a:lnTo>
                <a:lnTo>
                  <a:pt x="935" y="325"/>
                </a:lnTo>
                <a:lnTo>
                  <a:pt x="932" y="324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1"/>
          <p:cNvSpPr/>
          <p:nvPr/>
        </p:nvSpPr>
        <p:spPr>
          <a:xfrm>
            <a:off x="5445740" y="3731920"/>
            <a:ext cx="11143" cy="18387"/>
          </a:xfrm>
          <a:custGeom>
            <a:avLst/>
            <a:gdLst/>
            <a:ahLst/>
            <a:cxnLst/>
            <a:rect l="l" t="t" r="r" b="b"/>
            <a:pathLst>
              <a:path w="391" h="651" extrusionOk="0">
                <a:moveTo>
                  <a:pt x="49" y="577"/>
                </a:moveTo>
                <a:lnTo>
                  <a:pt x="33" y="586"/>
                </a:lnTo>
                <a:lnTo>
                  <a:pt x="33" y="586"/>
                </a:lnTo>
                <a:lnTo>
                  <a:pt x="49" y="577"/>
                </a:lnTo>
                <a:lnTo>
                  <a:pt x="49" y="577"/>
                </a:lnTo>
                <a:close/>
                <a:moveTo>
                  <a:pt x="309" y="0"/>
                </a:moveTo>
                <a:lnTo>
                  <a:pt x="260" y="57"/>
                </a:lnTo>
                <a:lnTo>
                  <a:pt x="179" y="8"/>
                </a:lnTo>
                <a:lnTo>
                  <a:pt x="155" y="106"/>
                </a:lnTo>
                <a:lnTo>
                  <a:pt x="57" y="163"/>
                </a:lnTo>
                <a:lnTo>
                  <a:pt x="73" y="244"/>
                </a:lnTo>
                <a:lnTo>
                  <a:pt x="0" y="391"/>
                </a:lnTo>
                <a:lnTo>
                  <a:pt x="49" y="423"/>
                </a:lnTo>
                <a:lnTo>
                  <a:pt x="49" y="577"/>
                </a:lnTo>
                <a:lnTo>
                  <a:pt x="49" y="577"/>
                </a:lnTo>
                <a:lnTo>
                  <a:pt x="106" y="545"/>
                </a:lnTo>
                <a:lnTo>
                  <a:pt x="163" y="651"/>
                </a:lnTo>
                <a:lnTo>
                  <a:pt x="203" y="561"/>
                </a:lnTo>
                <a:lnTo>
                  <a:pt x="293" y="561"/>
                </a:lnTo>
                <a:lnTo>
                  <a:pt x="301" y="464"/>
                </a:lnTo>
                <a:lnTo>
                  <a:pt x="390" y="358"/>
                </a:lnTo>
                <a:lnTo>
                  <a:pt x="358" y="293"/>
                </a:lnTo>
                <a:lnTo>
                  <a:pt x="390" y="138"/>
                </a:lnTo>
                <a:lnTo>
                  <a:pt x="342" y="138"/>
                </a:lnTo>
                <a:lnTo>
                  <a:pt x="309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1"/>
          <p:cNvSpPr/>
          <p:nvPr/>
        </p:nvSpPr>
        <p:spPr>
          <a:xfrm>
            <a:off x="4916780" y="2246685"/>
            <a:ext cx="671004" cy="650002"/>
          </a:xfrm>
          <a:custGeom>
            <a:avLst/>
            <a:gdLst/>
            <a:ahLst/>
            <a:cxnLst/>
            <a:rect l="l" t="t" r="r" b="b"/>
            <a:pathLst>
              <a:path w="23544" h="23013" extrusionOk="0">
                <a:moveTo>
                  <a:pt x="12417" y="0"/>
                </a:moveTo>
                <a:cubicBezTo>
                  <a:pt x="11033" y="0"/>
                  <a:pt x="9937" y="219"/>
                  <a:pt x="8634" y="410"/>
                </a:cubicBezTo>
                <a:cubicBezTo>
                  <a:pt x="7252" y="613"/>
                  <a:pt x="4813" y="2060"/>
                  <a:pt x="4431" y="2515"/>
                </a:cubicBezTo>
                <a:cubicBezTo>
                  <a:pt x="4049" y="2971"/>
                  <a:pt x="3212" y="3223"/>
                  <a:pt x="2318" y="4596"/>
                </a:cubicBezTo>
                <a:cubicBezTo>
                  <a:pt x="1431" y="5970"/>
                  <a:pt x="139" y="7767"/>
                  <a:pt x="66" y="11222"/>
                </a:cubicBezTo>
                <a:cubicBezTo>
                  <a:pt x="1" y="14677"/>
                  <a:pt x="1049" y="16604"/>
                  <a:pt x="2578" y="18668"/>
                </a:cubicBezTo>
                <a:cubicBezTo>
                  <a:pt x="4098" y="20733"/>
                  <a:pt x="7333" y="22180"/>
                  <a:pt x="7333" y="22180"/>
                </a:cubicBezTo>
                <a:cubicBezTo>
                  <a:pt x="8415" y="22733"/>
                  <a:pt x="9723" y="22936"/>
                  <a:pt x="11886" y="23010"/>
                </a:cubicBezTo>
                <a:cubicBezTo>
                  <a:pt x="11944" y="23011"/>
                  <a:pt x="12004" y="23012"/>
                  <a:pt x="12063" y="23012"/>
                </a:cubicBezTo>
                <a:cubicBezTo>
                  <a:pt x="14216" y="23012"/>
                  <a:pt x="17083" y="21884"/>
                  <a:pt x="18633" y="20571"/>
                </a:cubicBezTo>
                <a:cubicBezTo>
                  <a:pt x="20219" y="19213"/>
                  <a:pt x="21373" y="18164"/>
                  <a:pt x="22454" y="14774"/>
                </a:cubicBezTo>
                <a:cubicBezTo>
                  <a:pt x="23544" y="11384"/>
                  <a:pt x="22901" y="9596"/>
                  <a:pt x="22454" y="7970"/>
                </a:cubicBezTo>
                <a:cubicBezTo>
                  <a:pt x="22015" y="6344"/>
                  <a:pt x="21438" y="5531"/>
                  <a:pt x="21105" y="4987"/>
                </a:cubicBezTo>
                <a:cubicBezTo>
                  <a:pt x="20763" y="4442"/>
                  <a:pt x="20389" y="3938"/>
                  <a:pt x="18869" y="2515"/>
                </a:cubicBezTo>
                <a:cubicBezTo>
                  <a:pt x="17341" y="1093"/>
                  <a:pt x="14227" y="44"/>
                  <a:pt x="12699" y="3"/>
                </a:cubicBezTo>
                <a:cubicBezTo>
                  <a:pt x="12603" y="1"/>
                  <a:pt x="12509" y="0"/>
                  <a:pt x="12417" y="0"/>
                </a:cubicBezTo>
                <a:close/>
              </a:path>
            </a:pathLst>
          </a:custGeom>
          <a:solidFill>
            <a:srgbClr val="FC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1"/>
          <p:cNvSpPr/>
          <p:nvPr/>
        </p:nvSpPr>
        <p:spPr>
          <a:xfrm>
            <a:off x="4916780" y="2245837"/>
            <a:ext cx="671004" cy="652601"/>
          </a:xfrm>
          <a:custGeom>
            <a:avLst/>
            <a:gdLst/>
            <a:ahLst/>
            <a:cxnLst/>
            <a:rect l="l" t="t" r="r" b="b"/>
            <a:pathLst>
              <a:path w="23544" h="23105" extrusionOk="0">
                <a:moveTo>
                  <a:pt x="7333" y="22210"/>
                </a:moveTo>
                <a:cubicBezTo>
                  <a:pt x="7333" y="22210"/>
                  <a:pt x="4098" y="20763"/>
                  <a:pt x="2578" y="18698"/>
                </a:cubicBezTo>
                <a:cubicBezTo>
                  <a:pt x="1049" y="16634"/>
                  <a:pt x="1" y="14707"/>
                  <a:pt x="66" y="11252"/>
                </a:cubicBezTo>
                <a:cubicBezTo>
                  <a:pt x="139" y="7797"/>
                  <a:pt x="1431" y="6000"/>
                  <a:pt x="2318" y="4626"/>
                </a:cubicBezTo>
                <a:cubicBezTo>
                  <a:pt x="3212" y="3253"/>
                  <a:pt x="4049" y="3001"/>
                  <a:pt x="4431" y="2545"/>
                </a:cubicBezTo>
                <a:cubicBezTo>
                  <a:pt x="4813" y="2090"/>
                  <a:pt x="7252" y="643"/>
                  <a:pt x="8634" y="440"/>
                </a:cubicBezTo>
                <a:cubicBezTo>
                  <a:pt x="10024" y="237"/>
                  <a:pt x="11179" y="1"/>
                  <a:pt x="12699" y="33"/>
                </a:cubicBezTo>
                <a:cubicBezTo>
                  <a:pt x="14227" y="74"/>
                  <a:pt x="17341" y="1123"/>
                  <a:pt x="18869" y="2545"/>
                </a:cubicBezTo>
                <a:cubicBezTo>
                  <a:pt x="20389" y="3968"/>
                  <a:pt x="20763" y="4472"/>
                  <a:pt x="21105" y="5017"/>
                </a:cubicBezTo>
                <a:cubicBezTo>
                  <a:pt x="21438" y="5561"/>
                  <a:pt x="22015" y="6374"/>
                  <a:pt x="22454" y="8000"/>
                </a:cubicBezTo>
                <a:cubicBezTo>
                  <a:pt x="22901" y="9626"/>
                  <a:pt x="23544" y="11414"/>
                  <a:pt x="22454" y="14804"/>
                </a:cubicBezTo>
                <a:cubicBezTo>
                  <a:pt x="21373" y="18194"/>
                  <a:pt x="20219" y="19243"/>
                  <a:pt x="18633" y="20601"/>
                </a:cubicBezTo>
                <a:cubicBezTo>
                  <a:pt x="17040" y="21950"/>
                  <a:pt x="14056" y="23105"/>
                  <a:pt x="11886" y="23040"/>
                </a:cubicBezTo>
                <a:cubicBezTo>
                  <a:pt x="9723" y="22966"/>
                  <a:pt x="8415" y="22763"/>
                  <a:pt x="7333" y="2221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1"/>
          <p:cNvSpPr/>
          <p:nvPr/>
        </p:nvSpPr>
        <p:spPr>
          <a:xfrm>
            <a:off x="4992305" y="2523683"/>
            <a:ext cx="77178" cy="74200"/>
          </a:xfrm>
          <a:custGeom>
            <a:avLst/>
            <a:gdLst/>
            <a:ahLst/>
            <a:cxnLst/>
            <a:rect l="l" t="t" r="r" b="b"/>
            <a:pathLst>
              <a:path w="2708" h="2627" extrusionOk="0">
                <a:moveTo>
                  <a:pt x="2261" y="147"/>
                </a:moveTo>
                <a:cubicBezTo>
                  <a:pt x="1749" y="374"/>
                  <a:pt x="887" y="260"/>
                  <a:pt x="472" y="643"/>
                </a:cubicBezTo>
                <a:cubicBezTo>
                  <a:pt x="285" y="813"/>
                  <a:pt x="107" y="1260"/>
                  <a:pt x="66" y="1521"/>
                </a:cubicBezTo>
                <a:cubicBezTo>
                  <a:pt x="17" y="1805"/>
                  <a:pt x="1" y="2268"/>
                  <a:pt x="277" y="2439"/>
                </a:cubicBezTo>
                <a:cubicBezTo>
                  <a:pt x="578" y="2626"/>
                  <a:pt x="968" y="2333"/>
                  <a:pt x="1212" y="2106"/>
                </a:cubicBezTo>
                <a:cubicBezTo>
                  <a:pt x="1562" y="1797"/>
                  <a:pt x="1911" y="1456"/>
                  <a:pt x="2236" y="1155"/>
                </a:cubicBezTo>
                <a:cubicBezTo>
                  <a:pt x="2708" y="691"/>
                  <a:pt x="2497" y="0"/>
                  <a:pt x="1822" y="27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1"/>
          <p:cNvSpPr/>
          <p:nvPr/>
        </p:nvSpPr>
        <p:spPr>
          <a:xfrm>
            <a:off x="5363945" y="2513120"/>
            <a:ext cx="78575" cy="34233"/>
          </a:xfrm>
          <a:custGeom>
            <a:avLst/>
            <a:gdLst/>
            <a:ahLst/>
            <a:cxnLst/>
            <a:rect l="l" t="t" r="r" b="b"/>
            <a:pathLst>
              <a:path w="2757" h="1212" extrusionOk="0">
                <a:moveTo>
                  <a:pt x="236" y="90"/>
                </a:moveTo>
                <a:cubicBezTo>
                  <a:pt x="927" y="90"/>
                  <a:pt x="1952" y="122"/>
                  <a:pt x="2480" y="586"/>
                </a:cubicBezTo>
                <a:cubicBezTo>
                  <a:pt x="2732" y="805"/>
                  <a:pt x="2756" y="952"/>
                  <a:pt x="2415" y="1033"/>
                </a:cubicBezTo>
                <a:cubicBezTo>
                  <a:pt x="1659" y="1212"/>
                  <a:pt x="504" y="586"/>
                  <a:pt x="0" y="90"/>
                </a:cubicBezTo>
                <a:cubicBezTo>
                  <a:pt x="33" y="0"/>
                  <a:pt x="82" y="17"/>
                  <a:pt x="171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1"/>
          <p:cNvSpPr/>
          <p:nvPr/>
        </p:nvSpPr>
        <p:spPr>
          <a:xfrm>
            <a:off x="5375288" y="2558594"/>
            <a:ext cx="114940" cy="67534"/>
          </a:xfrm>
          <a:custGeom>
            <a:avLst/>
            <a:gdLst/>
            <a:ahLst/>
            <a:cxnLst/>
            <a:rect l="l" t="t" r="r" b="b"/>
            <a:pathLst>
              <a:path w="4033" h="2391" extrusionOk="0">
                <a:moveTo>
                  <a:pt x="472" y="0"/>
                </a:moveTo>
                <a:cubicBezTo>
                  <a:pt x="1334" y="24"/>
                  <a:pt x="2033" y="845"/>
                  <a:pt x="2757" y="1211"/>
                </a:cubicBezTo>
                <a:cubicBezTo>
                  <a:pt x="3025" y="1358"/>
                  <a:pt x="3765" y="1488"/>
                  <a:pt x="3887" y="1829"/>
                </a:cubicBezTo>
                <a:cubicBezTo>
                  <a:pt x="4033" y="2227"/>
                  <a:pt x="3643" y="2390"/>
                  <a:pt x="3342" y="2301"/>
                </a:cubicBezTo>
                <a:cubicBezTo>
                  <a:pt x="2684" y="2114"/>
                  <a:pt x="2220" y="1577"/>
                  <a:pt x="1724" y="1154"/>
                </a:cubicBezTo>
                <a:cubicBezTo>
                  <a:pt x="1497" y="959"/>
                  <a:pt x="1" y="276"/>
                  <a:pt x="90" y="106"/>
                </a:cubicBezTo>
                <a:cubicBezTo>
                  <a:pt x="139" y="16"/>
                  <a:pt x="611" y="41"/>
                  <a:pt x="676" y="7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1"/>
          <p:cNvSpPr/>
          <p:nvPr/>
        </p:nvSpPr>
        <p:spPr>
          <a:xfrm>
            <a:off x="5019408" y="2640787"/>
            <a:ext cx="51243" cy="47791"/>
          </a:xfrm>
          <a:custGeom>
            <a:avLst/>
            <a:gdLst/>
            <a:ahLst/>
            <a:cxnLst/>
            <a:rect l="l" t="t" r="r" b="b"/>
            <a:pathLst>
              <a:path w="1798" h="1692" extrusionOk="0">
                <a:moveTo>
                  <a:pt x="513" y="228"/>
                </a:moveTo>
                <a:cubicBezTo>
                  <a:pt x="928" y="0"/>
                  <a:pt x="1798" y="1041"/>
                  <a:pt x="1123" y="1447"/>
                </a:cubicBezTo>
                <a:cubicBezTo>
                  <a:pt x="716" y="1691"/>
                  <a:pt x="245" y="1431"/>
                  <a:pt x="131" y="1049"/>
                </a:cubicBezTo>
                <a:cubicBezTo>
                  <a:pt x="1" y="602"/>
                  <a:pt x="391" y="415"/>
                  <a:pt x="643" y="15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1"/>
          <p:cNvSpPr/>
          <p:nvPr/>
        </p:nvSpPr>
        <p:spPr>
          <a:xfrm>
            <a:off x="5007610" y="2690611"/>
            <a:ext cx="83676" cy="46858"/>
          </a:xfrm>
          <a:custGeom>
            <a:avLst/>
            <a:gdLst/>
            <a:ahLst/>
            <a:cxnLst/>
            <a:rect l="l" t="t" r="r" b="b"/>
            <a:pathLst>
              <a:path w="2936" h="1659" extrusionOk="0">
                <a:moveTo>
                  <a:pt x="382" y="472"/>
                </a:moveTo>
                <a:lnTo>
                  <a:pt x="334" y="504"/>
                </a:lnTo>
                <a:cubicBezTo>
                  <a:pt x="350" y="472"/>
                  <a:pt x="366" y="448"/>
                  <a:pt x="374" y="415"/>
                </a:cubicBezTo>
                <a:cubicBezTo>
                  <a:pt x="391" y="399"/>
                  <a:pt x="407" y="374"/>
                  <a:pt x="415" y="350"/>
                </a:cubicBezTo>
                <a:cubicBezTo>
                  <a:pt x="415" y="350"/>
                  <a:pt x="423" y="342"/>
                  <a:pt x="423" y="342"/>
                </a:cubicBezTo>
                <a:cubicBezTo>
                  <a:pt x="789" y="131"/>
                  <a:pt x="1350" y="25"/>
                  <a:pt x="1699" y="17"/>
                </a:cubicBezTo>
                <a:cubicBezTo>
                  <a:pt x="2203" y="0"/>
                  <a:pt x="2935" y="366"/>
                  <a:pt x="2569" y="789"/>
                </a:cubicBezTo>
                <a:cubicBezTo>
                  <a:pt x="2244" y="1155"/>
                  <a:pt x="1870" y="1456"/>
                  <a:pt x="1342" y="1561"/>
                </a:cubicBezTo>
                <a:cubicBezTo>
                  <a:pt x="903" y="1659"/>
                  <a:pt x="545" y="1545"/>
                  <a:pt x="244" y="1244"/>
                </a:cubicBezTo>
                <a:cubicBezTo>
                  <a:pt x="0" y="984"/>
                  <a:pt x="82" y="943"/>
                  <a:pt x="269" y="691"/>
                </a:cubicBezTo>
                <a:cubicBezTo>
                  <a:pt x="326" y="618"/>
                  <a:pt x="366" y="545"/>
                  <a:pt x="391" y="47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1"/>
          <p:cNvSpPr/>
          <p:nvPr/>
        </p:nvSpPr>
        <p:spPr>
          <a:xfrm>
            <a:off x="5057883" y="2633444"/>
            <a:ext cx="57713" cy="26437"/>
          </a:xfrm>
          <a:custGeom>
            <a:avLst/>
            <a:gdLst/>
            <a:ahLst/>
            <a:cxnLst/>
            <a:rect l="l" t="t" r="r" b="b"/>
            <a:pathLst>
              <a:path w="2025" h="936" extrusionOk="0">
                <a:moveTo>
                  <a:pt x="391" y="301"/>
                </a:moveTo>
                <a:cubicBezTo>
                  <a:pt x="708" y="0"/>
                  <a:pt x="2025" y="325"/>
                  <a:pt x="1504" y="732"/>
                </a:cubicBezTo>
                <a:cubicBezTo>
                  <a:pt x="1236" y="935"/>
                  <a:pt x="887" y="821"/>
                  <a:pt x="626" y="699"/>
                </a:cubicBezTo>
                <a:cubicBezTo>
                  <a:pt x="448" y="610"/>
                  <a:pt x="0" y="325"/>
                  <a:pt x="391" y="19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1"/>
          <p:cNvSpPr/>
          <p:nvPr/>
        </p:nvSpPr>
        <p:spPr>
          <a:xfrm>
            <a:off x="5329432" y="2518628"/>
            <a:ext cx="34998" cy="14942"/>
          </a:xfrm>
          <a:custGeom>
            <a:avLst/>
            <a:gdLst/>
            <a:ahLst/>
            <a:cxnLst/>
            <a:rect l="l" t="t" r="r" b="b"/>
            <a:pathLst>
              <a:path w="1228" h="529" extrusionOk="0">
                <a:moveTo>
                  <a:pt x="65" y="179"/>
                </a:moveTo>
                <a:cubicBezTo>
                  <a:pt x="431" y="9"/>
                  <a:pt x="1024" y="1"/>
                  <a:pt x="1228" y="415"/>
                </a:cubicBezTo>
                <a:cubicBezTo>
                  <a:pt x="878" y="529"/>
                  <a:pt x="325" y="334"/>
                  <a:pt x="0" y="244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1"/>
          <p:cNvSpPr/>
          <p:nvPr/>
        </p:nvSpPr>
        <p:spPr>
          <a:xfrm>
            <a:off x="5300219" y="2550544"/>
            <a:ext cx="32946" cy="17484"/>
          </a:xfrm>
          <a:custGeom>
            <a:avLst/>
            <a:gdLst/>
            <a:ahLst/>
            <a:cxnLst/>
            <a:rect l="l" t="t" r="r" b="b"/>
            <a:pathLst>
              <a:path w="1156" h="619" extrusionOk="0">
                <a:moveTo>
                  <a:pt x="25" y="179"/>
                </a:moveTo>
                <a:lnTo>
                  <a:pt x="33" y="187"/>
                </a:lnTo>
                <a:cubicBezTo>
                  <a:pt x="163" y="0"/>
                  <a:pt x="1147" y="90"/>
                  <a:pt x="1147" y="358"/>
                </a:cubicBezTo>
                <a:cubicBezTo>
                  <a:pt x="1155" y="618"/>
                  <a:pt x="359" y="415"/>
                  <a:pt x="188" y="391"/>
                </a:cubicBezTo>
                <a:cubicBezTo>
                  <a:pt x="147" y="383"/>
                  <a:pt x="66" y="358"/>
                  <a:pt x="1" y="318"/>
                </a:cubicBezTo>
                <a:cubicBezTo>
                  <a:pt x="9" y="277"/>
                  <a:pt x="17" y="228"/>
                  <a:pt x="33" y="179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1"/>
          <p:cNvSpPr/>
          <p:nvPr/>
        </p:nvSpPr>
        <p:spPr>
          <a:xfrm>
            <a:off x="5265022" y="2523683"/>
            <a:ext cx="26676" cy="19094"/>
          </a:xfrm>
          <a:custGeom>
            <a:avLst/>
            <a:gdLst/>
            <a:ahLst/>
            <a:cxnLst/>
            <a:rect l="l" t="t" r="r" b="b"/>
            <a:pathLst>
              <a:path w="936" h="676" extrusionOk="0">
                <a:moveTo>
                  <a:pt x="212" y="212"/>
                </a:moveTo>
                <a:cubicBezTo>
                  <a:pt x="260" y="187"/>
                  <a:pt x="301" y="155"/>
                  <a:pt x="342" y="130"/>
                </a:cubicBezTo>
                <a:cubicBezTo>
                  <a:pt x="537" y="49"/>
                  <a:pt x="781" y="0"/>
                  <a:pt x="935" y="25"/>
                </a:cubicBezTo>
                <a:cubicBezTo>
                  <a:pt x="797" y="326"/>
                  <a:pt x="309" y="675"/>
                  <a:pt x="0" y="447"/>
                </a:cubicBezTo>
                <a:cubicBezTo>
                  <a:pt x="49" y="366"/>
                  <a:pt x="130" y="293"/>
                  <a:pt x="212" y="212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1"/>
          <p:cNvSpPr/>
          <p:nvPr/>
        </p:nvSpPr>
        <p:spPr>
          <a:xfrm>
            <a:off x="5101432" y="2776476"/>
            <a:ext cx="75097" cy="25053"/>
          </a:xfrm>
          <a:custGeom>
            <a:avLst/>
            <a:gdLst/>
            <a:ahLst/>
            <a:cxnLst/>
            <a:rect l="l" t="t" r="r" b="b"/>
            <a:pathLst>
              <a:path w="2635" h="887" extrusionOk="0">
                <a:moveTo>
                  <a:pt x="204" y="1"/>
                </a:moveTo>
                <a:cubicBezTo>
                  <a:pt x="676" y="123"/>
                  <a:pt x="1147" y="139"/>
                  <a:pt x="1602" y="253"/>
                </a:cubicBezTo>
                <a:cubicBezTo>
                  <a:pt x="1903" y="334"/>
                  <a:pt x="2505" y="359"/>
                  <a:pt x="2635" y="692"/>
                </a:cubicBezTo>
                <a:cubicBezTo>
                  <a:pt x="2114" y="887"/>
                  <a:pt x="1236" y="554"/>
                  <a:pt x="716" y="432"/>
                </a:cubicBezTo>
                <a:cubicBezTo>
                  <a:pt x="489" y="367"/>
                  <a:pt x="106" y="245"/>
                  <a:pt x="1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1"/>
          <p:cNvSpPr/>
          <p:nvPr/>
        </p:nvSpPr>
        <p:spPr>
          <a:xfrm>
            <a:off x="5066918" y="2733544"/>
            <a:ext cx="17642" cy="22765"/>
          </a:xfrm>
          <a:custGeom>
            <a:avLst/>
            <a:gdLst/>
            <a:ahLst/>
            <a:cxnLst/>
            <a:rect l="l" t="t" r="r" b="b"/>
            <a:pathLst>
              <a:path w="619" h="806" extrusionOk="0">
                <a:moveTo>
                  <a:pt x="440" y="196"/>
                </a:moveTo>
                <a:cubicBezTo>
                  <a:pt x="610" y="318"/>
                  <a:pt x="553" y="562"/>
                  <a:pt x="586" y="749"/>
                </a:cubicBezTo>
                <a:cubicBezTo>
                  <a:pt x="374" y="805"/>
                  <a:pt x="1" y="505"/>
                  <a:pt x="49" y="285"/>
                </a:cubicBezTo>
                <a:cubicBezTo>
                  <a:pt x="66" y="245"/>
                  <a:pt x="212" y="106"/>
                  <a:pt x="261" y="90"/>
                </a:cubicBezTo>
                <a:cubicBezTo>
                  <a:pt x="496" y="1"/>
                  <a:pt x="464" y="245"/>
                  <a:pt x="618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1"/>
          <p:cNvSpPr/>
          <p:nvPr/>
        </p:nvSpPr>
        <p:spPr>
          <a:xfrm>
            <a:off x="5375288" y="2772126"/>
            <a:ext cx="33174" cy="14490"/>
          </a:xfrm>
          <a:custGeom>
            <a:avLst/>
            <a:gdLst/>
            <a:ahLst/>
            <a:cxnLst/>
            <a:rect l="l" t="t" r="r" b="b"/>
            <a:pathLst>
              <a:path w="1164" h="513" extrusionOk="0">
                <a:moveTo>
                  <a:pt x="342" y="171"/>
                </a:moveTo>
                <a:cubicBezTo>
                  <a:pt x="537" y="106"/>
                  <a:pt x="895" y="98"/>
                  <a:pt x="1163" y="0"/>
                </a:cubicBezTo>
                <a:cubicBezTo>
                  <a:pt x="1041" y="269"/>
                  <a:pt x="489" y="513"/>
                  <a:pt x="269" y="447"/>
                </a:cubicBezTo>
                <a:cubicBezTo>
                  <a:pt x="1" y="358"/>
                  <a:pt x="147" y="236"/>
                  <a:pt x="342" y="17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1"/>
          <p:cNvSpPr/>
          <p:nvPr/>
        </p:nvSpPr>
        <p:spPr>
          <a:xfrm>
            <a:off x="5237205" y="2755349"/>
            <a:ext cx="67688" cy="13360"/>
          </a:xfrm>
          <a:custGeom>
            <a:avLst/>
            <a:gdLst/>
            <a:ahLst/>
            <a:cxnLst/>
            <a:rect l="l" t="t" r="r" b="b"/>
            <a:pathLst>
              <a:path w="2375" h="473" extrusionOk="0">
                <a:moveTo>
                  <a:pt x="1350" y="1"/>
                </a:moveTo>
                <a:cubicBezTo>
                  <a:pt x="1537" y="42"/>
                  <a:pt x="2374" y="42"/>
                  <a:pt x="1952" y="269"/>
                </a:cubicBezTo>
                <a:cubicBezTo>
                  <a:pt x="1854" y="326"/>
                  <a:pt x="1594" y="261"/>
                  <a:pt x="1480" y="269"/>
                </a:cubicBezTo>
                <a:cubicBezTo>
                  <a:pt x="1196" y="285"/>
                  <a:pt x="944" y="399"/>
                  <a:pt x="667" y="440"/>
                </a:cubicBezTo>
                <a:cubicBezTo>
                  <a:pt x="440" y="472"/>
                  <a:pt x="228" y="416"/>
                  <a:pt x="1" y="440"/>
                </a:cubicBezTo>
                <a:cubicBezTo>
                  <a:pt x="350" y="229"/>
                  <a:pt x="879" y="66"/>
                  <a:pt x="1358" y="1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1"/>
          <p:cNvSpPr/>
          <p:nvPr/>
        </p:nvSpPr>
        <p:spPr>
          <a:xfrm>
            <a:off x="5152418" y="2762947"/>
            <a:ext cx="82051" cy="20449"/>
          </a:xfrm>
          <a:custGeom>
            <a:avLst/>
            <a:gdLst/>
            <a:ahLst/>
            <a:cxnLst/>
            <a:rect l="l" t="t" r="r" b="b"/>
            <a:pathLst>
              <a:path w="2879" h="724" extrusionOk="0">
                <a:moveTo>
                  <a:pt x="2878" y="325"/>
                </a:moveTo>
                <a:cubicBezTo>
                  <a:pt x="2512" y="179"/>
                  <a:pt x="1821" y="260"/>
                  <a:pt x="1382" y="260"/>
                </a:cubicBezTo>
                <a:cubicBezTo>
                  <a:pt x="943" y="252"/>
                  <a:pt x="423" y="0"/>
                  <a:pt x="0" y="163"/>
                </a:cubicBezTo>
                <a:cubicBezTo>
                  <a:pt x="212" y="724"/>
                  <a:pt x="1325" y="520"/>
                  <a:pt x="1764" y="464"/>
                </a:cubicBezTo>
                <a:cubicBezTo>
                  <a:pt x="2106" y="415"/>
                  <a:pt x="2520" y="317"/>
                  <a:pt x="2846" y="464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1"/>
          <p:cNvSpPr/>
          <p:nvPr/>
        </p:nvSpPr>
        <p:spPr>
          <a:xfrm>
            <a:off x="5182058" y="2531959"/>
            <a:ext cx="48935" cy="15845"/>
          </a:xfrm>
          <a:custGeom>
            <a:avLst/>
            <a:gdLst/>
            <a:ahLst/>
            <a:cxnLst/>
            <a:rect l="l" t="t" r="r" b="b"/>
            <a:pathLst>
              <a:path w="1717" h="561" extrusionOk="0">
                <a:moveTo>
                  <a:pt x="911" y="0"/>
                </a:moveTo>
                <a:cubicBezTo>
                  <a:pt x="1001" y="8"/>
                  <a:pt x="1098" y="16"/>
                  <a:pt x="1188" y="41"/>
                </a:cubicBezTo>
                <a:cubicBezTo>
                  <a:pt x="1220" y="41"/>
                  <a:pt x="1245" y="49"/>
                  <a:pt x="1269" y="41"/>
                </a:cubicBezTo>
                <a:cubicBezTo>
                  <a:pt x="1423" y="65"/>
                  <a:pt x="1578" y="89"/>
                  <a:pt x="1716" y="146"/>
                </a:cubicBezTo>
                <a:cubicBezTo>
                  <a:pt x="1537" y="561"/>
                  <a:pt x="237" y="293"/>
                  <a:pt x="1" y="81"/>
                </a:cubicBezTo>
                <a:cubicBezTo>
                  <a:pt x="302" y="81"/>
                  <a:pt x="611" y="41"/>
                  <a:pt x="911" y="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1"/>
          <p:cNvSpPr/>
          <p:nvPr/>
        </p:nvSpPr>
        <p:spPr>
          <a:xfrm>
            <a:off x="5362092" y="2573282"/>
            <a:ext cx="31550" cy="11496"/>
          </a:xfrm>
          <a:custGeom>
            <a:avLst/>
            <a:gdLst/>
            <a:ahLst/>
            <a:cxnLst/>
            <a:rect l="l" t="t" r="r" b="b"/>
            <a:pathLst>
              <a:path w="1107" h="407" extrusionOk="0">
                <a:moveTo>
                  <a:pt x="0" y="0"/>
                </a:moveTo>
                <a:cubicBezTo>
                  <a:pt x="399" y="17"/>
                  <a:pt x="789" y="171"/>
                  <a:pt x="1106" y="407"/>
                </a:cubicBezTo>
                <a:cubicBezTo>
                  <a:pt x="878" y="374"/>
                  <a:pt x="293" y="187"/>
                  <a:pt x="0" y="0"/>
                </a:cubicBezTo>
                <a:close/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1"/>
          <p:cNvSpPr/>
          <p:nvPr/>
        </p:nvSpPr>
        <p:spPr>
          <a:xfrm>
            <a:off x="4991393" y="2620564"/>
            <a:ext cx="32006" cy="56066"/>
          </a:xfrm>
          <a:custGeom>
            <a:avLst/>
            <a:gdLst/>
            <a:ahLst/>
            <a:cxnLst/>
            <a:rect l="l" t="t" r="r" b="b"/>
            <a:pathLst>
              <a:path w="1123" h="1985" extrusionOk="0">
                <a:moveTo>
                  <a:pt x="1033" y="220"/>
                </a:moveTo>
                <a:cubicBezTo>
                  <a:pt x="830" y="546"/>
                  <a:pt x="976" y="1017"/>
                  <a:pt x="756" y="1367"/>
                </a:cubicBezTo>
                <a:cubicBezTo>
                  <a:pt x="626" y="1570"/>
                  <a:pt x="228" y="1985"/>
                  <a:pt x="73" y="1546"/>
                </a:cubicBezTo>
                <a:cubicBezTo>
                  <a:pt x="0" y="1334"/>
                  <a:pt x="366" y="635"/>
                  <a:pt x="456" y="432"/>
                </a:cubicBezTo>
                <a:cubicBezTo>
                  <a:pt x="602" y="107"/>
                  <a:pt x="699" y="42"/>
                  <a:pt x="1082" y="1"/>
                </a:cubicBezTo>
                <a:cubicBezTo>
                  <a:pt x="1122" y="261"/>
                  <a:pt x="862" y="489"/>
                  <a:pt x="732" y="67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1"/>
          <p:cNvSpPr/>
          <p:nvPr/>
        </p:nvSpPr>
        <p:spPr>
          <a:xfrm>
            <a:off x="5097727" y="2514730"/>
            <a:ext cx="64894" cy="25279"/>
          </a:xfrm>
          <a:custGeom>
            <a:avLst/>
            <a:gdLst/>
            <a:ahLst/>
            <a:cxnLst/>
            <a:rect l="l" t="t" r="r" b="b"/>
            <a:pathLst>
              <a:path w="2277" h="895" extrusionOk="0">
                <a:moveTo>
                  <a:pt x="505" y="675"/>
                </a:moveTo>
                <a:cubicBezTo>
                  <a:pt x="675" y="439"/>
                  <a:pt x="1155" y="252"/>
                  <a:pt x="1423" y="171"/>
                </a:cubicBezTo>
                <a:cubicBezTo>
                  <a:pt x="1602" y="114"/>
                  <a:pt x="1675" y="0"/>
                  <a:pt x="1830" y="212"/>
                </a:cubicBezTo>
                <a:cubicBezTo>
                  <a:pt x="2277" y="838"/>
                  <a:pt x="253" y="895"/>
                  <a:pt x="1" y="878"/>
                </a:cubicBezTo>
                <a:cubicBezTo>
                  <a:pt x="277" y="472"/>
                  <a:pt x="749" y="504"/>
                  <a:pt x="1114" y="23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1"/>
          <p:cNvSpPr/>
          <p:nvPr/>
        </p:nvSpPr>
        <p:spPr>
          <a:xfrm>
            <a:off x="5027531" y="2742723"/>
            <a:ext cx="72561" cy="57902"/>
          </a:xfrm>
          <a:custGeom>
            <a:avLst/>
            <a:gdLst/>
            <a:ahLst/>
            <a:cxnLst/>
            <a:rect l="l" t="t" r="r" b="b"/>
            <a:pathLst>
              <a:path w="2546" h="2050" extrusionOk="0">
                <a:moveTo>
                  <a:pt x="2244" y="1993"/>
                </a:moveTo>
                <a:cubicBezTo>
                  <a:pt x="1529" y="1789"/>
                  <a:pt x="797" y="1448"/>
                  <a:pt x="318" y="846"/>
                </a:cubicBezTo>
                <a:cubicBezTo>
                  <a:pt x="1" y="456"/>
                  <a:pt x="98" y="1"/>
                  <a:pt x="635" y="440"/>
                </a:cubicBezTo>
                <a:cubicBezTo>
                  <a:pt x="1065" y="789"/>
                  <a:pt x="1383" y="1155"/>
                  <a:pt x="1903" y="1399"/>
                </a:cubicBezTo>
                <a:cubicBezTo>
                  <a:pt x="2041" y="1456"/>
                  <a:pt x="2488" y="1545"/>
                  <a:pt x="2521" y="1749"/>
                </a:cubicBezTo>
                <a:cubicBezTo>
                  <a:pt x="2545" y="1919"/>
                  <a:pt x="2326" y="2049"/>
                  <a:pt x="2187" y="203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1"/>
          <p:cNvSpPr/>
          <p:nvPr/>
        </p:nvSpPr>
        <p:spPr>
          <a:xfrm>
            <a:off x="5206853" y="2780402"/>
            <a:ext cx="80883" cy="33075"/>
          </a:xfrm>
          <a:custGeom>
            <a:avLst/>
            <a:gdLst/>
            <a:ahLst/>
            <a:cxnLst/>
            <a:rect l="l" t="t" r="r" b="b"/>
            <a:pathLst>
              <a:path w="2838" h="1171" extrusionOk="0">
                <a:moveTo>
                  <a:pt x="456" y="1041"/>
                </a:moveTo>
                <a:cubicBezTo>
                  <a:pt x="1114" y="659"/>
                  <a:pt x="1976" y="1081"/>
                  <a:pt x="2578" y="480"/>
                </a:cubicBezTo>
                <a:cubicBezTo>
                  <a:pt x="2740" y="309"/>
                  <a:pt x="2838" y="203"/>
                  <a:pt x="2594" y="114"/>
                </a:cubicBezTo>
                <a:cubicBezTo>
                  <a:pt x="2293" y="0"/>
                  <a:pt x="1521" y="276"/>
                  <a:pt x="1196" y="341"/>
                </a:cubicBezTo>
                <a:cubicBezTo>
                  <a:pt x="919" y="398"/>
                  <a:pt x="1" y="455"/>
                  <a:pt x="1" y="862"/>
                </a:cubicBezTo>
                <a:cubicBezTo>
                  <a:pt x="1" y="1171"/>
                  <a:pt x="464" y="894"/>
                  <a:pt x="635" y="829"/>
                </a:cubicBezTo>
                <a:cubicBezTo>
                  <a:pt x="895" y="724"/>
                  <a:pt x="1082" y="699"/>
                  <a:pt x="1358" y="69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1"/>
          <p:cNvSpPr/>
          <p:nvPr/>
        </p:nvSpPr>
        <p:spPr>
          <a:xfrm>
            <a:off x="5427186" y="2742271"/>
            <a:ext cx="35254" cy="37679"/>
          </a:xfrm>
          <a:custGeom>
            <a:avLst/>
            <a:gdLst/>
            <a:ahLst/>
            <a:cxnLst/>
            <a:rect l="l" t="t" r="r" b="b"/>
            <a:pathLst>
              <a:path w="1237" h="1334" extrusionOk="0">
                <a:moveTo>
                  <a:pt x="41" y="1000"/>
                </a:moveTo>
                <a:cubicBezTo>
                  <a:pt x="334" y="773"/>
                  <a:pt x="651" y="1"/>
                  <a:pt x="1139" y="204"/>
                </a:cubicBezTo>
                <a:cubicBezTo>
                  <a:pt x="1236" y="513"/>
                  <a:pt x="318" y="1334"/>
                  <a:pt x="17" y="1196"/>
                </a:cubicBezTo>
                <a:cubicBezTo>
                  <a:pt x="1" y="992"/>
                  <a:pt x="123" y="838"/>
                  <a:pt x="326" y="77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1"/>
          <p:cNvSpPr/>
          <p:nvPr/>
        </p:nvSpPr>
        <p:spPr>
          <a:xfrm>
            <a:off x="5304864" y="2763399"/>
            <a:ext cx="73245" cy="25505"/>
          </a:xfrm>
          <a:custGeom>
            <a:avLst/>
            <a:gdLst/>
            <a:ahLst/>
            <a:cxnLst/>
            <a:rect l="l" t="t" r="r" b="b"/>
            <a:pathLst>
              <a:path w="2570" h="903" extrusionOk="0">
                <a:moveTo>
                  <a:pt x="155" y="765"/>
                </a:moveTo>
                <a:cubicBezTo>
                  <a:pt x="740" y="586"/>
                  <a:pt x="1358" y="903"/>
                  <a:pt x="1960" y="708"/>
                </a:cubicBezTo>
                <a:cubicBezTo>
                  <a:pt x="2309" y="594"/>
                  <a:pt x="2569" y="301"/>
                  <a:pt x="2098" y="122"/>
                </a:cubicBezTo>
                <a:cubicBezTo>
                  <a:pt x="1765" y="0"/>
                  <a:pt x="1212" y="98"/>
                  <a:pt x="870" y="122"/>
                </a:cubicBezTo>
                <a:cubicBezTo>
                  <a:pt x="618" y="147"/>
                  <a:pt x="147" y="220"/>
                  <a:pt x="0" y="439"/>
                </a:cubicBezTo>
                <a:cubicBezTo>
                  <a:pt x="293" y="570"/>
                  <a:pt x="626" y="716"/>
                  <a:pt x="952" y="594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1"/>
          <p:cNvSpPr/>
          <p:nvPr/>
        </p:nvSpPr>
        <p:spPr>
          <a:xfrm>
            <a:off x="5435993" y="2529417"/>
            <a:ext cx="76266" cy="79481"/>
          </a:xfrm>
          <a:custGeom>
            <a:avLst/>
            <a:gdLst/>
            <a:ahLst/>
            <a:cxnLst/>
            <a:rect l="l" t="t" r="r" b="b"/>
            <a:pathLst>
              <a:path w="2676" h="2814" extrusionOk="0">
                <a:moveTo>
                  <a:pt x="2253" y="2448"/>
                </a:moveTo>
                <a:cubicBezTo>
                  <a:pt x="1822" y="2171"/>
                  <a:pt x="1488" y="1643"/>
                  <a:pt x="1066" y="1326"/>
                </a:cubicBezTo>
                <a:cubicBezTo>
                  <a:pt x="871" y="1179"/>
                  <a:pt x="570" y="1041"/>
                  <a:pt x="415" y="862"/>
                </a:cubicBezTo>
                <a:cubicBezTo>
                  <a:pt x="1" y="383"/>
                  <a:pt x="594" y="1"/>
                  <a:pt x="1082" y="155"/>
                </a:cubicBezTo>
                <a:cubicBezTo>
                  <a:pt x="1659" y="326"/>
                  <a:pt x="2399" y="562"/>
                  <a:pt x="2586" y="1196"/>
                </a:cubicBezTo>
                <a:cubicBezTo>
                  <a:pt x="2675" y="1513"/>
                  <a:pt x="2643" y="1887"/>
                  <a:pt x="2537" y="2187"/>
                </a:cubicBezTo>
                <a:cubicBezTo>
                  <a:pt x="2488" y="2317"/>
                  <a:pt x="2301" y="2813"/>
                  <a:pt x="2155" y="258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1"/>
          <p:cNvSpPr/>
          <p:nvPr/>
        </p:nvSpPr>
        <p:spPr>
          <a:xfrm>
            <a:off x="5483502" y="2610028"/>
            <a:ext cx="38931" cy="65444"/>
          </a:xfrm>
          <a:custGeom>
            <a:avLst/>
            <a:gdLst/>
            <a:ahLst/>
            <a:cxnLst/>
            <a:rect l="l" t="t" r="r" b="b"/>
            <a:pathLst>
              <a:path w="1366" h="2317" extrusionOk="0">
                <a:moveTo>
                  <a:pt x="529" y="1447"/>
                </a:moveTo>
                <a:cubicBezTo>
                  <a:pt x="903" y="1065"/>
                  <a:pt x="0" y="0"/>
                  <a:pt x="870" y="163"/>
                </a:cubicBezTo>
                <a:cubicBezTo>
                  <a:pt x="1000" y="699"/>
                  <a:pt x="1366" y="1496"/>
                  <a:pt x="838" y="1927"/>
                </a:cubicBezTo>
                <a:cubicBezTo>
                  <a:pt x="374" y="2317"/>
                  <a:pt x="228" y="1585"/>
                  <a:pt x="594" y="134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1"/>
          <p:cNvSpPr/>
          <p:nvPr/>
        </p:nvSpPr>
        <p:spPr>
          <a:xfrm>
            <a:off x="5445968" y="2706005"/>
            <a:ext cx="52611" cy="33301"/>
          </a:xfrm>
          <a:custGeom>
            <a:avLst/>
            <a:gdLst/>
            <a:ahLst/>
            <a:cxnLst/>
            <a:rect l="l" t="t" r="r" b="b"/>
            <a:pathLst>
              <a:path w="1846" h="1179" extrusionOk="0">
                <a:moveTo>
                  <a:pt x="911" y="1016"/>
                </a:moveTo>
                <a:cubicBezTo>
                  <a:pt x="740" y="943"/>
                  <a:pt x="195" y="585"/>
                  <a:pt x="106" y="398"/>
                </a:cubicBezTo>
                <a:cubicBezTo>
                  <a:pt x="25" y="244"/>
                  <a:pt x="0" y="122"/>
                  <a:pt x="228" y="57"/>
                </a:cubicBezTo>
                <a:cubicBezTo>
                  <a:pt x="431" y="0"/>
                  <a:pt x="390" y="138"/>
                  <a:pt x="537" y="203"/>
                </a:cubicBezTo>
                <a:cubicBezTo>
                  <a:pt x="813" y="317"/>
                  <a:pt x="1553" y="236"/>
                  <a:pt x="1683" y="537"/>
                </a:cubicBezTo>
                <a:cubicBezTo>
                  <a:pt x="1846" y="943"/>
                  <a:pt x="1212" y="1179"/>
                  <a:pt x="943" y="984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1"/>
          <p:cNvSpPr/>
          <p:nvPr/>
        </p:nvSpPr>
        <p:spPr>
          <a:xfrm>
            <a:off x="5357447" y="2657536"/>
            <a:ext cx="49163" cy="47339"/>
          </a:xfrm>
          <a:custGeom>
            <a:avLst/>
            <a:gdLst/>
            <a:ahLst/>
            <a:cxnLst/>
            <a:rect l="l" t="t" r="r" b="b"/>
            <a:pathLst>
              <a:path w="1725" h="1676" extrusionOk="0">
                <a:moveTo>
                  <a:pt x="993" y="1586"/>
                </a:moveTo>
                <a:cubicBezTo>
                  <a:pt x="619" y="1562"/>
                  <a:pt x="456" y="968"/>
                  <a:pt x="253" y="708"/>
                </a:cubicBezTo>
                <a:cubicBezTo>
                  <a:pt x="180" y="619"/>
                  <a:pt x="1" y="375"/>
                  <a:pt x="98" y="253"/>
                </a:cubicBezTo>
                <a:cubicBezTo>
                  <a:pt x="302" y="1"/>
                  <a:pt x="789" y="432"/>
                  <a:pt x="903" y="578"/>
                </a:cubicBezTo>
                <a:cubicBezTo>
                  <a:pt x="1074" y="789"/>
                  <a:pt x="1155" y="895"/>
                  <a:pt x="1432" y="1009"/>
                </a:cubicBezTo>
                <a:cubicBezTo>
                  <a:pt x="1570" y="1074"/>
                  <a:pt x="1724" y="1082"/>
                  <a:pt x="1684" y="1245"/>
                </a:cubicBezTo>
                <a:cubicBezTo>
                  <a:pt x="1667" y="1342"/>
                  <a:pt x="1529" y="1407"/>
                  <a:pt x="1472" y="1472"/>
                </a:cubicBezTo>
                <a:cubicBezTo>
                  <a:pt x="1302" y="1627"/>
                  <a:pt x="1220" y="1675"/>
                  <a:pt x="993" y="161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1"/>
          <p:cNvSpPr/>
          <p:nvPr/>
        </p:nvSpPr>
        <p:spPr>
          <a:xfrm>
            <a:off x="5102144" y="2706683"/>
            <a:ext cx="277106" cy="26437"/>
          </a:xfrm>
          <a:custGeom>
            <a:avLst/>
            <a:gdLst/>
            <a:ahLst/>
            <a:cxnLst/>
            <a:rect l="l" t="t" r="r" b="b"/>
            <a:pathLst>
              <a:path w="9723" h="936" extrusionOk="0">
                <a:moveTo>
                  <a:pt x="9723" y="887"/>
                </a:moveTo>
                <a:cubicBezTo>
                  <a:pt x="8853" y="878"/>
                  <a:pt x="6870" y="870"/>
                  <a:pt x="6642" y="895"/>
                </a:cubicBezTo>
                <a:cubicBezTo>
                  <a:pt x="6309" y="935"/>
                  <a:pt x="3260" y="765"/>
                  <a:pt x="2472" y="789"/>
                </a:cubicBezTo>
                <a:cubicBezTo>
                  <a:pt x="1683" y="813"/>
                  <a:pt x="0" y="716"/>
                  <a:pt x="0" y="472"/>
                </a:cubicBezTo>
                <a:cubicBezTo>
                  <a:pt x="0" y="220"/>
                  <a:pt x="57" y="171"/>
                  <a:pt x="927" y="82"/>
                </a:cubicBezTo>
                <a:cubicBezTo>
                  <a:pt x="1789" y="0"/>
                  <a:pt x="4480" y="41"/>
                  <a:pt x="5154" y="179"/>
                </a:cubicBezTo>
                <a:cubicBezTo>
                  <a:pt x="5829" y="326"/>
                  <a:pt x="5894" y="269"/>
                  <a:pt x="6553" y="139"/>
                </a:cubicBezTo>
                <a:cubicBezTo>
                  <a:pt x="7089" y="33"/>
                  <a:pt x="8780" y="114"/>
                  <a:pt x="9723" y="147"/>
                </a:cubicBezTo>
                <a:lnTo>
                  <a:pt x="9723" y="887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1"/>
          <p:cNvSpPr/>
          <p:nvPr/>
        </p:nvSpPr>
        <p:spPr>
          <a:xfrm>
            <a:off x="5379477" y="2709197"/>
            <a:ext cx="56088" cy="24601"/>
          </a:xfrm>
          <a:custGeom>
            <a:avLst/>
            <a:gdLst/>
            <a:ahLst/>
            <a:cxnLst/>
            <a:rect l="l" t="t" r="r" b="b"/>
            <a:pathLst>
              <a:path w="1968" h="871" extrusionOk="0">
                <a:moveTo>
                  <a:pt x="98" y="806"/>
                </a:moveTo>
                <a:cubicBezTo>
                  <a:pt x="98" y="806"/>
                  <a:pt x="57" y="798"/>
                  <a:pt x="0" y="798"/>
                </a:cubicBezTo>
                <a:lnTo>
                  <a:pt x="0" y="58"/>
                </a:lnTo>
                <a:cubicBezTo>
                  <a:pt x="8" y="58"/>
                  <a:pt x="16" y="58"/>
                  <a:pt x="33" y="58"/>
                </a:cubicBezTo>
                <a:cubicBezTo>
                  <a:pt x="1033" y="58"/>
                  <a:pt x="1846" y="1"/>
                  <a:pt x="1911" y="432"/>
                </a:cubicBezTo>
                <a:cubicBezTo>
                  <a:pt x="1967" y="871"/>
                  <a:pt x="98" y="806"/>
                  <a:pt x="98" y="80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1"/>
          <p:cNvSpPr/>
          <p:nvPr/>
        </p:nvSpPr>
        <p:spPr>
          <a:xfrm>
            <a:off x="5092882" y="2726878"/>
            <a:ext cx="346845" cy="41379"/>
          </a:xfrm>
          <a:custGeom>
            <a:avLst/>
            <a:gdLst/>
            <a:ahLst/>
            <a:cxnLst/>
            <a:rect l="l" t="t" r="r" b="b"/>
            <a:pathLst>
              <a:path w="12170" h="1465" extrusionOk="0">
                <a:moveTo>
                  <a:pt x="927" y="245"/>
                </a:moveTo>
                <a:cubicBezTo>
                  <a:pt x="927" y="245"/>
                  <a:pt x="0" y="367"/>
                  <a:pt x="293" y="773"/>
                </a:cubicBezTo>
                <a:cubicBezTo>
                  <a:pt x="585" y="1172"/>
                  <a:pt x="967" y="1090"/>
                  <a:pt x="2097" y="993"/>
                </a:cubicBezTo>
                <a:cubicBezTo>
                  <a:pt x="3227" y="887"/>
                  <a:pt x="5268" y="944"/>
                  <a:pt x="6105" y="570"/>
                </a:cubicBezTo>
                <a:cubicBezTo>
                  <a:pt x="6943" y="204"/>
                  <a:pt x="6382" y="854"/>
                  <a:pt x="8073" y="879"/>
                </a:cubicBezTo>
                <a:cubicBezTo>
                  <a:pt x="9755" y="903"/>
                  <a:pt x="11617" y="1464"/>
                  <a:pt x="11893" y="903"/>
                </a:cubicBezTo>
                <a:cubicBezTo>
                  <a:pt x="12170" y="342"/>
                  <a:pt x="11446" y="383"/>
                  <a:pt x="11105" y="310"/>
                </a:cubicBezTo>
                <a:cubicBezTo>
                  <a:pt x="10763" y="228"/>
                  <a:pt x="8755" y="1"/>
                  <a:pt x="7536" y="17"/>
                </a:cubicBezTo>
                <a:cubicBezTo>
                  <a:pt x="6317" y="25"/>
                  <a:pt x="2569" y="163"/>
                  <a:pt x="1935" y="220"/>
                </a:cubicBezTo>
                <a:cubicBezTo>
                  <a:pt x="1301" y="269"/>
                  <a:pt x="1057" y="212"/>
                  <a:pt x="919" y="245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1"/>
          <p:cNvSpPr/>
          <p:nvPr/>
        </p:nvSpPr>
        <p:spPr>
          <a:xfrm>
            <a:off x="5116024" y="2624010"/>
            <a:ext cx="161766" cy="45729"/>
          </a:xfrm>
          <a:custGeom>
            <a:avLst/>
            <a:gdLst/>
            <a:ahLst/>
            <a:cxnLst/>
            <a:rect l="l" t="t" r="r" b="b"/>
            <a:pathLst>
              <a:path w="5676" h="1619" extrusionOk="0">
                <a:moveTo>
                  <a:pt x="4781" y="464"/>
                </a:moveTo>
                <a:cubicBezTo>
                  <a:pt x="4952" y="472"/>
                  <a:pt x="5521" y="529"/>
                  <a:pt x="5675" y="537"/>
                </a:cubicBezTo>
                <a:lnTo>
                  <a:pt x="5561" y="1383"/>
                </a:lnTo>
                <a:cubicBezTo>
                  <a:pt x="5561" y="1391"/>
                  <a:pt x="5017" y="1269"/>
                  <a:pt x="5017" y="1277"/>
                </a:cubicBezTo>
                <a:cubicBezTo>
                  <a:pt x="3854" y="1090"/>
                  <a:pt x="4131" y="1619"/>
                  <a:pt x="3545" y="1383"/>
                </a:cubicBezTo>
                <a:cubicBezTo>
                  <a:pt x="2919" y="1131"/>
                  <a:pt x="3009" y="1098"/>
                  <a:pt x="3009" y="1098"/>
                </a:cubicBezTo>
                <a:cubicBezTo>
                  <a:pt x="3009" y="1098"/>
                  <a:pt x="1838" y="798"/>
                  <a:pt x="1212" y="871"/>
                </a:cubicBezTo>
                <a:cubicBezTo>
                  <a:pt x="594" y="936"/>
                  <a:pt x="1" y="822"/>
                  <a:pt x="188" y="481"/>
                </a:cubicBezTo>
                <a:cubicBezTo>
                  <a:pt x="375" y="139"/>
                  <a:pt x="1082" y="1"/>
                  <a:pt x="1611" y="66"/>
                </a:cubicBezTo>
                <a:cubicBezTo>
                  <a:pt x="2139" y="131"/>
                  <a:pt x="3058" y="253"/>
                  <a:pt x="3310" y="497"/>
                </a:cubicBezTo>
                <a:cubicBezTo>
                  <a:pt x="3554" y="724"/>
                  <a:pt x="4375" y="537"/>
                  <a:pt x="4708" y="472"/>
                </a:cubicBezTo>
                <a:cubicBezTo>
                  <a:pt x="4732" y="481"/>
                  <a:pt x="4765" y="472"/>
                  <a:pt x="4789" y="464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1"/>
          <p:cNvSpPr/>
          <p:nvPr/>
        </p:nvSpPr>
        <p:spPr>
          <a:xfrm>
            <a:off x="5274512" y="2639177"/>
            <a:ext cx="54007" cy="30109"/>
          </a:xfrm>
          <a:custGeom>
            <a:avLst/>
            <a:gdLst/>
            <a:ahLst/>
            <a:cxnLst/>
            <a:rect l="l" t="t" r="r" b="b"/>
            <a:pathLst>
              <a:path w="1895" h="1066" extrusionOk="0">
                <a:moveTo>
                  <a:pt x="1830" y="878"/>
                </a:moveTo>
                <a:cubicBezTo>
                  <a:pt x="1781" y="1017"/>
                  <a:pt x="1187" y="1065"/>
                  <a:pt x="0" y="846"/>
                </a:cubicBezTo>
                <a:cubicBezTo>
                  <a:pt x="9" y="830"/>
                  <a:pt x="17" y="813"/>
                  <a:pt x="17" y="797"/>
                </a:cubicBezTo>
                <a:lnTo>
                  <a:pt x="114" y="0"/>
                </a:lnTo>
                <a:cubicBezTo>
                  <a:pt x="667" y="82"/>
                  <a:pt x="1269" y="220"/>
                  <a:pt x="1480" y="350"/>
                </a:cubicBezTo>
                <a:cubicBezTo>
                  <a:pt x="1846" y="586"/>
                  <a:pt x="1895" y="724"/>
                  <a:pt x="1838" y="878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1"/>
          <p:cNvSpPr/>
          <p:nvPr/>
        </p:nvSpPr>
        <p:spPr>
          <a:xfrm>
            <a:off x="5112091" y="2650645"/>
            <a:ext cx="222699" cy="54230"/>
          </a:xfrm>
          <a:custGeom>
            <a:avLst/>
            <a:gdLst/>
            <a:ahLst/>
            <a:cxnLst/>
            <a:rect l="l" t="t" r="r" b="b"/>
            <a:pathLst>
              <a:path w="7814" h="1920" extrusionOk="0">
                <a:moveTo>
                  <a:pt x="3700" y="765"/>
                </a:moveTo>
                <a:cubicBezTo>
                  <a:pt x="3700" y="765"/>
                  <a:pt x="3017" y="798"/>
                  <a:pt x="2456" y="1001"/>
                </a:cubicBezTo>
                <a:cubicBezTo>
                  <a:pt x="1903" y="1212"/>
                  <a:pt x="1" y="1009"/>
                  <a:pt x="25" y="529"/>
                </a:cubicBezTo>
                <a:cubicBezTo>
                  <a:pt x="58" y="42"/>
                  <a:pt x="228" y="82"/>
                  <a:pt x="1155" y="155"/>
                </a:cubicBezTo>
                <a:cubicBezTo>
                  <a:pt x="2090" y="220"/>
                  <a:pt x="2667" y="359"/>
                  <a:pt x="3066" y="180"/>
                </a:cubicBezTo>
                <a:cubicBezTo>
                  <a:pt x="3456" y="1"/>
                  <a:pt x="4383" y="285"/>
                  <a:pt x="4448" y="448"/>
                </a:cubicBezTo>
                <a:cubicBezTo>
                  <a:pt x="4521" y="611"/>
                  <a:pt x="5228" y="765"/>
                  <a:pt x="5789" y="708"/>
                </a:cubicBezTo>
                <a:cubicBezTo>
                  <a:pt x="6342" y="651"/>
                  <a:pt x="7268" y="814"/>
                  <a:pt x="7390" y="1058"/>
                </a:cubicBezTo>
                <a:cubicBezTo>
                  <a:pt x="7512" y="1302"/>
                  <a:pt x="7813" y="1919"/>
                  <a:pt x="6472" y="1676"/>
                </a:cubicBezTo>
                <a:cubicBezTo>
                  <a:pt x="5139" y="1432"/>
                  <a:pt x="4756" y="1415"/>
                  <a:pt x="4374" y="1058"/>
                </a:cubicBezTo>
                <a:cubicBezTo>
                  <a:pt x="3992" y="700"/>
                  <a:pt x="3789" y="798"/>
                  <a:pt x="3700" y="765"/>
                </a:cubicBezTo>
                <a:lnTo>
                  <a:pt x="3700" y="765"/>
                </a:ln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1"/>
          <p:cNvSpPr/>
          <p:nvPr/>
        </p:nvSpPr>
        <p:spPr>
          <a:xfrm>
            <a:off x="5430208" y="2629772"/>
            <a:ext cx="73245" cy="49372"/>
          </a:xfrm>
          <a:custGeom>
            <a:avLst/>
            <a:gdLst/>
            <a:ahLst/>
            <a:cxnLst/>
            <a:rect l="l" t="t" r="r" b="b"/>
            <a:pathLst>
              <a:path w="2570" h="1748" extrusionOk="0">
                <a:moveTo>
                  <a:pt x="122" y="707"/>
                </a:moveTo>
                <a:cubicBezTo>
                  <a:pt x="90" y="764"/>
                  <a:pt x="41" y="797"/>
                  <a:pt x="0" y="821"/>
                </a:cubicBezTo>
                <a:cubicBezTo>
                  <a:pt x="399" y="1073"/>
                  <a:pt x="1553" y="1748"/>
                  <a:pt x="2008" y="1463"/>
                </a:cubicBezTo>
                <a:cubicBezTo>
                  <a:pt x="2569" y="1114"/>
                  <a:pt x="2033" y="781"/>
                  <a:pt x="1797" y="650"/>
                </a:cubicBezTo>
                <a:cubicBezTo>
                  <a:pt x="1626" y="553"/>
                  <a:pt x="943" y="195"/>
                  <a:pt x="472" y="0"/>
                </a:cubicBezTo>
                <a:cubicBezTo>
                  <a:pt x="350" y="228"/>
                  <a:pt x="269" y="488"/>
                  <a:pt x="131" y="707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1"/>
          <p:cNvSpPr/>
          <p:nvPr/>
        </p:nvSpPr>
        <p:spPr>
          <a:xfrm>
            <a:off x="5117420" y="2545263"/>
            <a:ext cx="326239" cy="107726"/>
          </a:xfrm>
          <a:custGeom>
            <a:avLst/>
            <a:gdLst/>
            <a:ahLst/>
            <a:cxnLst/>
            <a:rect l="l" t="t" r="r" b="b"/>
            <a:pathLst>
              <a:path w="11447" h="3814" extrusionOk="0">
                <a:moveTo>
                  <a:pt x="106" y="1139"/>
                </a:moveTo>
                <a:cubicBezTo>
                  <a:pt x="106" y="1163"/>
                  <a:pt x="155" y="1269"/>
                  <a:pt x="155" y="1293"/>
                </a:cubicBezTo>
                <a:cubicBezTo>
                  <a:pt x="407" y="1236"/>
                  <a:pt x="1204" y="1082"/>
                  <a:pt x="1448" y="1065"/>
                </a:cubicBezTo>
                <a:cubicBezTo>
                  <a:pt x="1879" y="1033"/>
                  <a:pt x="3496" y="944"/>
                  <a:pt x="4480" y="1033"/>
                </a:cubicBezTo>
                <a:cubicBezTo>
                  <a:pt x="5464" y="1122"/>
                  <a:pt x="5610" y="1496"/>
                  <a:pt x="6098" y="1732"/>
                </a:cubicBezTo>
                <a:cubicBezTo>
                  <a:pt x="6594" y="1968"/>
                  <a:pt x="8472" y="2496"/>
                  <a:pt x="9122" y="2781"/>
                </a:cubicBezTo>
                <a:cubicBezTo>
                  <a:pt x="9634" y="3000"/>
                  <a:pt x="10577" y="3569"/>
                  <a:pt x="10975" y="3813"/>
                </a:cubicBezTo>
                <a:cubicBezTo>
                  <a:pt x="10975" y="3797"/>
                  <a:pt x="10992" y="3773"/>
                  <a:pt x="11024" y="3748"/>
                </a:cubicBezTo>
                <a:cubicBezTo>
                  <a:pt x="11024" y="3740"/>
                  <a:pt x="11032" y="3740"/>
                  <a:pt x="11041" y="3732"/>
                </a:cubicBezTo>
                <a:cubicBezTo>
                  <a:pt x="11081" y="3691"/>
                  <a:pt x="11130" y="3642"/>
                  <a:pt x="11138" y="3626"/>
                </a:cubicBezTo>
                <a:cubicBezTo>
                  <a:pt x="11260" y="3431"/>
                  <a:pt x="11349" y="3195"/>
                  <a:pt x="11447" y="3000"/>
                </a:cubicBezTo>
                <a:cubicBezTo>
                  <a:pt x="11154" y="2911"/>
                  <a:pt x="10211" y="2496"/>
                  <a:pt x="10073" y="2415"/>
                </a:cubicBezTo>
                <a:cubicBezTo>
                  <a:pt x="9911" y="2309"/>
                  <a:pt x="9301" y="1952"/>
                  <a:pt x="8911" y="1765"/>
                </a:cubicBezTo>
                <a:cubicBezTo>
                  <a:pt x="8520" y="1578"/>
                  <a:pt x="8057" y="1366"/>
                  <a:pt x="7407" y="1326"/>
                </a:cubicBezTo>
                <a:cubicBezTo>
                  <a:pt x="6756" y="1293"/>
                  <a:pt x="5830" y="626"/>
                  <a:pt x="5399" y="309"/>
                </a:cubicBezTo>
                <a:cubicBezTo>
                  <a:pt x="4960" y="1"/>
                  <a:pt x="4456" y="122"/>
                  <a:pt x="4017" y="114"/>
                </a:cubicBezTo>
                <a:cubicBezTo>
                  <a:pt x="3570" y="106"/>
                  <a:pt x="1342" y="269"/>
                  <a:pt x="797" y="236"/>
                </a:cubicBezTo>
                <a:cubicBezTo>
                  <a:pt x="716" y="236"/>
                  <a:pt x="82" y="358"/>
                  <a:pt x="1" y="366"/>
                </a:cubicBezTo>
                <a:cubicBezTo>
                  <a:pt x="98" y="643"/>
                  <a:pt x="106" y="870"/>
                  <a:pt x="106" y="1139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1"/>
          <p:cNvSpPr/>
          <p:nvPr/>
        </p:nvSpPr>
        <p:spPr>
          <a:xfrm>
            <a:off x="5045600" y="2555600"/>
            <a:ext cx="76266" cy="48468"/>
          </a:xfrm>
          <a:custGeom>
            <a:avLst/>
            <a:gdLst/>
            <a:ahLst/>
            <a:cxnLst/>
            <a:rect l="l" t="t" r="r" b="b"/>
            <a:pathLst>
              <a:path w="2676" h="1716" extrusionOk="0">
                <a:moveTo>
                  <a:pt x="58" y="1179"/>
                </a:moveTo>
                <a:cubicBezTo>
                  <a:pt x="114" y="1390"/>
                  <a:pt x="383" y="1716"/>
                  <a:pt x="1261" y="1325"/>
                </a:cubicBezTo>
                <a:cubicBezTo>
                  <a:pt x="2114" y="943"/>
                  <a:pt x="2391" y="968"/>
                  <a:pt x="2675" y="927"/>
                </a:cubicBezTo>
                <a:cubicBezTo>
                  <a:pt x="2651" y="886"/>
                  <a:pt x="2635" y="838"/>
                  <a:pt x="2635" y="773"/>
                </a:cubicBezTo>
                <a:cubicBezTo>
                  <a:pt x="2635" y="537"/>
                  <a:pt x="2618" y="236"/>
                  <a:pt x="2529" y="0"/>
                </a:cubicBezTo>
                <a:cubicBezTo>
                  <a:pt x="2277" y="74"/>
                  <a:pt x="2025" y="147"/>
                  <a:pt x="1789" y="163"/>
                </a:cubicBezTo>
                <a:cubicBezTo>
                  <a:pt x="1301" y="179"/>
                  <a:pt x="1488" y="423"/>
                  <a:pt x="822" y="561"/>
                </a:cubicBezTo>
                <a:cubicBezTo>
                  <a:pt x="155" y="708"/>
                  <a:pt x="1" y="968"/>
                  <a:pt x="58" y="1179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1"/>
          <p:cNvSpPr/>
          <p:nvPr/>
        </p:nvSpPr>
        <p:spPr>
          <a:xfrm>
            <a:off x="5053238" y="2578563"/>
            <a:ext cx="436079" cy="124702"/>
          </a:xfrm>
          <a:custGeom>
            <a:avLst/>
            <a:gdLst/>
            <a:ahLst/>
            <a:cxnLst/>
            <a:rect l="l" t="t" r="r" b="b"/>
            <a:pathLst>
              <a:path w="15301" h="4415" extrusionOk="0">
                <a:moveTo>
                  <a:pt x="15000" y="3911"/>
                </a:moveTo>
                <a:cubicBezTo>
                  <a:pt x="15000" y="3911"/>
                  <a:pt x="15300" y="4374"/>
                  <a:pt x="14805" y="4398"/>
                </a:cubicBezTo>
                <a:cubicBezTo>
                  <a:pt x="14301" y="4415"/>
                  <a:pt x="13992" y="4284"/>
                  <a:pt x="13610" y="4098"/>
                </a:cubicBezTo>
                <a:cubicBezTo>
                  <a:pt x="13236" y="3911"/>
                  <a:pt x="11715" y="3016"/>
                  <a:pt x="11268" y="2634"/>
                </a:cubicBezTo>
                <a:cubicBezTo>
                  <a:pt x="10821" y="2260"/>
                  <a:pt x="10065" y="1968"/>
                  <a:pt x="9569" y="1529"/>
                </a:cubicBezTo>
                <a:cubicBezTo>
                  <a:pt x="9065" y="1090"/>
                  <a:pt x="8488" y="935"/>
                  <a:pt x="7943" y="992"/>
                </a:cubicBezTo>
                <a:cubicBezTo>
                  <a:pt x="7391" y="1057"/>
                  <a:pt x="6017" y="764"/>
                  <a:pt x="5448" y="756"/>
                </a:cubicBezTo>
                <a:cubicBezTo>
                  <a:pt x="4879" y="740"/>
                  <a:pt x="3887" y="797"/>
                  <a:pt x="3529" y="911"/>
                </a:cubicBezTo>
                <a:cubicBezTo>
                  <a:pt x="3179" y="1025"/>
                  <a:pt x="2456" y="1073"/>
                  <a:pt x="1911" y="1163"/>
                </a:cubicBezTo>
                <a:cubicBezTo>
                  <a:pt x="1375" y="1252"/>
                  <a:pt x="1188" y="1764"/>
                  <a:pt x="594" y="1772"/>
                </a:cubicBezTo>
                <a:cubicBezTo>
                  <a:pt x="1" y="1781"/>
                  <a:pt x="25" y="1390"/>
                  <a:pt x="318" y="1171"/>
                </a:cubicBezTo>
                <a:cubicBezTo>
                  <a:pt x="619" y="960"/>
                  <a:pt x="1806" y="521"/>
                  <a:pt x="2285" y="317"/>
                </a:cubicBezTo>
                <a:cubicBezTo>
                  <a:pt x="2773" y="114"/>
                  <a:pt x="3684" y="57"/>
                  <a:pt x="4399" y="33"/>
                </a:cubicBezTo>
                <a:cubicBezTo>
                  <a:pt x="5106" y="0"/>
                  <a:pt x="6569" y="8"/>
                  <a:pt x="6830" y="122"/>
                </a:cubicBezTo>
                <a:cubicBezTo>
                  <a:pt x="7090" y="244"/>
                  <a:pt x="7350" y="195"/>
                  <a:pt x="7586" y="187"/>
                </a:cubicBezTo>
                <a:cubicBezTo>
                  <a:pt x="7821" y="179"/>
                  <a:pt x="9659" y="618"/>
                  <a:pt x="10325" y="1114"/>
                </a:cubicBezTo>
                <a:cubicBezTo>
                  <a:pt x="10992" y="1610"/>
                  <a:pt x="11894" y="2138"/>
                  <a:pt x="12106" y="2236"/>
                </a:cubicBezTo>
                <a:cubicBezTo>
                  <a:pt x="12325" y="2333"/>
                  <a:pt x="12699" y="2683"/>
                  <a:pt x="12886" y="2813"/>
                </a:cubicBezTo>
                <a:cubicBezTo>
                  <a:pt x="13065" y="2943"/>
                  <a:pt x="14024" y="3187"/>
                  <a:pt x="15008" y="3911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1"/>
          <p:cNvSpPr/>
          <p:nvPr/>
        </p:nvSpPr>
        <p:spPr>
          <a:xfrm>
            <a:off x="5069455" y="2310151"/>
            <a:ext cx="372837" cy="104026"/>
          </a:xfrm>
          <a:custGeom>
            <a:avLst/>
            <a:gdLst/>
            <a:ahLst/>
            <a:cxnLst/>
            <a:rect l="l" t="t" r="r" b="b"/>
            <a:pathLst>
              <a:path w="13082" h="3683" extrusionOk="0">
                <a:moveTo>
                  <a:pt x="12927" y="3341"/>
                </a:moveTo>
                <a:cubicBezTo>
                  <a:pt x="11171" y="1927"/>
                  <a:pt x="9228" y="512"/>
                  <a:pt x="6911" y="268"/>
                </a:cubicBezTo>
                <a:cubicBezTo>
                  <a:pt x="4285" y="0"/>
                  <a:pt x="2155" y="1715"/>
                  <a:pt x="155" y="3154"/>
                </a:cubicBezTo>
                <a:cubicBezTo>
                  <a:pt x="1" y="3268"/>
                  <a:pt x="155" y="3536"/>
                  <a:pt x="310" y="3422"/>
                </a:cubicBezTo>
                <a:cubicBezTo>
                  <a:pt x="2261" y="2008"/>
                  <a:pt x="4220" y="423"/>
                  <a:pt x="6765" y="561"/>
                </a:cubicBezTo>
                <a:cubicBezTo>
                  <a:pt x="9025" y="683"/>
                  <a:pt x="11024" y="2195"/>
                  <a:pt x="12715" y="3561"/>
                </a:cubicBezTo>
                <a:cubicBezTo>
                  <a:pt x="12870" y="3683"/>
                  <a:pt x="13081" y="3463"/>
                  <a:pt x="12927" y="3341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1"/>
          <p:cNvSpPr/>
          <p:nvPr/>
        </p:nvSpPr>
        <p:spPr>
          <a:xfrm>
            <a:off x="5075041" y="2357433"/>
            <a:ext cx="359129" cy="86147"/>
          </a:xfrm>
          <a:custGeom>
            <a:avLst/>
            <a:gdLst/>
            <a:ahLst/>
            <a:cxnLst/>
            <a:rect l="l" t="t" r="r" b="b"/>
            <a:pathLst>
              <a:path w="12601" h="3050" extrusionOk="0">
                <a:moveTo>
                  <a:pt x="309" y="2586"/>
                </a:moveTo>
                <a:cubicBezTo>
                  <a:pt x="2016" y="1350"/>
                  <a:pt x="3935" y="350"/>
                  <a:pt x="6097" y="334"/>
                </a:cubicBezTo>
                <a:cubicBezTo>
                  <a:pt x="8438" y="318"/>
                  <a:pt x="10446" y="1627"/>
                  <a:pt x="12284" y="2935"/>
                </a:cubicBezTo>
                <a:cubicBezTo>
                  <a:pt x="12446" y="3049"/>
                  <a:pt x="12601" y="2789"/>
                  <a:pt x="12438" y="2675"/>
                </a:cubicBezTo>
                <a:cubicBezTo>
                  <a:pt x="10528" y="1309"/>
                  <a:pt x="8520" y="66"/>
                  <a:pt x="6097" y="33"/>
                </a:cubicBezTo>
                <a:cubicBezTo>
                  <a:pt x="3902" y="1"/>
                  <a:pt x="1878" y="1074"/>
                  <a:pt x="155" y="2326"/>
                </a:cubicBezTo>
                <a:cubicBezTo>
                  <a:pt x="0" y="2439"/>
                  <a:pt x="155" y="2708"/>
                  <a:pt x="309" y="258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1"/>
          <p:cNvSpPr/>
          <p:nvPr/>
        </p:nvSpPr>
        <p:spPr>
          <a:xfrm>
            <a:off x="5071563" y="2394858"/>
            <a:ext cx="354283" cy="59738"/>
          </a:xfrm>
          <a:custGeom>
            <a:avLst/>
            <a:gdLst/>
            <a:ahLst/>
            <a:cxnLst/>
            <a:rect l="l" t="t" r="r" b="b"/>
            <a:pathLst>
              <a:path w="12431" h="2115" extrusionOk="0">
                <a:moveTo>
                  <a:pt x="12243" y="1749"/>
                </a:moveTo>
                <a:cubicBezTo>
                  <a:pt x="10219" y="1041"/>
                  <a:pt x="8178" y="302"/>
                  <a:pt x="6024" y="106"/>
                </a:cubicBezTo>
                <a:cubicBezTo>
                  <a:pt x="4951" y="1"/>
                  <a:pt x="3870" y="90"/>
                  <a:pt x="2829" y="367"/>
                </a:cubicBezTo>
                <a:cubicBezTo>
                  <a:pt x="1837" y="619"/>
                  <a:pt x="984" y="1131"/>
                  <a:pt x="163" y="1732"/>
                </a:cubicBezTo>
                <a:cubicBezTo>
                  <a:pt x="0" y="1846"/>
                  <a:pt x="155" y="2114"/>
                  <a:pt x="317" y="1992"/>
                </a:cubicBezTo>
                <a:cubicBezTo>
                  <a:pt x="1122" y="1407"/>
                  <a:pt x="1943" y="936"/>
                  <a:pt x="2910" y="659"/>
                </a:cubicBezTo>
                <a:cubicBezTo>
                  <a:pt x="3918" y="367"/>
                  <a:pt x="4983" y="326"/>
                  <a:pt x="6024" y="407"/>
                </a:cubicBezTo>
                <a:cubicBezTo>
                  <a:pt x="8146" y="570"/>
                  <a:pt x="10178" y="1350"/>
                  <a:pt x="12170" y="2041"/>
                </a:cubicBezTo>
                <a:cubicBezTo>
                  <a:pt x="12349" y="2106"/>
                  <a:pt x="12430" y="1805"/>
                  <a:pt x="12251" y="1749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>
            <a:off x="5073416" y="2435051"/>
            <a:ext cx="363318" cy="29657"/>
          </a:xfrm>
          <a:custGeom>
            <a:avLst/>
            <a:gdLst/>
            <a:ahLst/>
            <a:cxnLst/>
            <a:rect l="l" t="t" r="r" b="b"/>
            <a:pathLst>
              <a:path w="12748" h="1050" extrusionOk="0">
                <a:moveTo>
                  <a:pt x="203" y="732"/>
                </a:moveTo>
                <a:cubicBezTo>
                  <a:pt x="2398" y="651"/>
                  <a:pt x="4577" y="301"/>
                  <a:pt x="6772" y="472"/>
                </a:cubicBezTo>
                <a:cubicBezTo>
                  <a:pt x="7845" y="553"/>
                  <a:pt x="8886" y="821"/>
                  <a:pt x="9951" y="943"/>
                </a:cubicBezTo>
                <a:cubicBezTo>
                  <a:pt x="10877" y="1049"/>
                  <a:pt x="11723" y="854"/>
                  <a:pt x="12568" y="488"/>
                </a:cubicBezTo>
                <a:cubicBezTo>
                  <a:pt x="12747" y="407"/>
                  <a:pt x="12593" y="147"/>
                  <a:pt x="12414" y="220"/>
                </a:cubicBezTo>
                <a:cubicBezTo>
                  <a:pt x="11341" y="691"/>
                  <a:pt x="10381" y="716"/>
                  <a:pt x="9243" y="513"/>
                </a:cubicBezTo>
                <a:cubicBezTo>
                  <a:pt x="8300" y="334"/>
                  <a:pt x="7349" y="204"/>
                  <a:pt x="6398" y="139"/>
                </a:cubicBezTo>
                <a:cubicBezTo>
                  <a:pt x="4325" y="0"/>
                  <a:pt x="2260" y="350"/>
                  <a:pt x="203" y="431"/>
                </a:cubicBezTo>
                <a:cubicBezTo>
                  <a:pt x="0" y="439"/>
                  <a:pt x="0" y="740"/>
                  <a:pt x="187" y="732"/>
                </a:cubicBezTo>
                <a:lnTo>
                  <a:pt x="203" y="732"/>
                </a:ln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4977029" y="2344130"/>
            <a:ext cx="142500" cy="169244"/>
          </a:xfrm>
          <a:custGeom>
            <a:avLst/>
            <a:gdLst/>
            <a:ahLst/>
            <a:cxnLst/>
            <a:rect l="l" t="t" r="r" b="b"/>
            <a:pathLst>
              <a:path w="5000" h="5992" extrusionOk="0">
                <a:moveTo>
                  <a:pt x="3797" y="4553"/>
                </a:moveTo>
                <a:cubicBezTo>
                  <a:pt x="3659" y="4471"/>
                  <a:pt x="3569" y="4455"/>
                  <a:pt x="3496" y="4455"/>
                </a:cubicBezTo>
                <a:cubicBezTo>
                  <a:pt x="3528" y="4561"/>
                  <a:pt x="3691" y="4740"/>
                  <a:pt x="3886" y="4853"/>
                </a:cubicBezTo>
                <a:cubicBezTo>
                  <a:pt x="4122" y="5000"/>
                  <a:pt x="3992" y="5455"/>
                  <a:pt x="3683" y="5195"/>
                </a:cubicBezTo>
                <a:cubicBezTo>
                  <a:pt x="3366" y="4927"/>
                  <a:pt x="3309" y="4626"/>
                  <a:pt x="3138" y="4618"/>
                </a:cubicBezTo>
                <a:cubicBezTo>
                  <a:pt x="2976" y="4618"/>
                  <a:pt x="2927" y="4943"/>
                  <a:pt x="2951" y="5170"/>
                </a:cubicBezTo>
                <a:cubicBezTo>
                  <a:pt x="2976" y="5390"/>
                  <a:pt x="2797" y="5723"/>
                  <a:pt x="2650" y="5553"/>
                </a:cubicBezTo>
                <a:cubicBezTo>
                  <a:pt x="2504" y="5390"/>
                  <a:pt x="2683" y="4853"/>
                  <a:pt x="2472" y="4699"/>
                </a:cubicBezTo>
                <a:cubicBezTo>
                  <a:pt x="2268" y="4536"/>
                  <a:pt x="2122" y="4772"/>
                  <a:pt x="2041" y="5122"/>
                </a:cubicBezTo>
                <a:cubicBezTo>
                  <a:pt x="1968" y="5471"/>
                  <a:pt x="1651" y="5992"/>
                  <a:pt x="1642" y="5488"/>
                </a:cubicBezTo>
                <a:cubicBezTo>
                  <a:pt x="1626" y="4975"/>
                  <a:pt x="1959" y="4585"/>
                  <a:pt x="1821" y="4536"/>
                </a:cubicBezTo>
                <a:cubicBezTo>
                  <a:pt x="1675" y="4496"/>
                  <a:pt x="960" y="5390"/>
                  <a:pt x="862" y="5366"/>
                </a:cubicBezTo>
                <a:cubicBezTo>
                  <a:pt x="773" y="5341"/>
                  <a:pt x="732" y="5244"/>
                  <a:pt x="976" y="4829"/>
                </a:cubicBezTo>
                <a:cubicBezTo>
                  <a:pt x="1228" y="4414"/>
                  <a:pt x="1561" y="4211"/>
                  <a:pt x="1415" y="4146"/>
                </a:cubicBezTo>
                <a:cubicBezTo>
                  <a:pt x="1260" y="4089"/>
                  <a:pt x="577" y="4601"/>
                  <a:pt x="521" y="4471"/>
                </a:cubicBezTo>
                <a:cubicBezTo>
                  <a:pt x="456" y="4341"/>
                  <a:pt x="1122" y="3951"/>
                  <a:pt x="1057" y="3715"/>
                </a:cubicBezTo>
                <a:cubicBezTo>
                  <a:pt x="1000" y="3480"/>
                  <a:pt x="504" y="3829"/>
                  <a:pt x="252" y="3658"/>
                </a:cubicBezTo>
                <a:cubicBezTo>
                  <a:pt x="0" y="3496"/>
                  <a:pt x="781" y="3415"/>
                  <a:pt x="919" y="3179"/>
                </a:cubicBezTo>
                <a:cubicBezTo>
                  <a:pt x="1049" y="2943"/>
                  <a:pt x="789" y="3016"/>
                  <a:pt x="521" y="2854"/>
                </a:cubicBezTo>
                <a:cubicBezTo>
                  <a:pt x="252" y="2691"/>
                  <a:pt x="171" y="2561"/>
                  <a:pt x="797" y="2650"/>
                </a:cubicBezTo>
                <a:cubicBezTo>
                  <a:pt x="1431" y="2732"/>
                  <a:pt x="1220" y="2488"/>
                  <a:pt x="943" y="2244"/>
                </a:cubicBezTo>
                <a:cubicBezTo>
                  <a:pt x="675" y="1992"/>
                  <a:pt x="204" y="1398"/>
                  <a:pt x="878" y="1740"/>
                </a:cubicBezTo>
                <a:cubicBezTo>
                  <a:pt x="1553" y="2081"/>
                  <a:pt x="1545" y="2252"/>
                  <a:pt x="1472" y="1878"/>
                </a:cubicBezTo>
                <a:cubicBezTo>
                  <a:pt x="1399" y="1496"/>
                  <a:pt x="911" y="797"/>
                  <a:pt x="1317" y="1033"/>
                </a:cubicBezTo>
                <a:cubicBezTo>
                  <a:pt x="1724" y="1276"/>
                  <a:pt x="1691" y="1789"/>
                  <a:pt x="1854" y="1650"/>
                </a:cubicBezTo>
                <a:cubicBezTo>
                  <a:pt x="2025" y="1520"/>
                  <a:pt x="1732" y="740"/>
                  <a:pt x="1959" y="691"/>
                </a:cubicBezTo>
                <a:cubicBezTo>
                  <a:pt x="2187" y="642"/>
                  <a:pt x="2114" y="1463"/>
                  <a:pt x="2382" y="1407"/>
                </a:cubicBezTo>
                <a:cubicBezTo>
                  <a:pt x="2642" y="1350"/>
                  <a:pt x="2610" y="821"/>
                  <a:pt x="2683" y="415"/>
                </a:cubicBezTo>
                <a:cubicBezTo>
                  <a:pt x="2748" y="0"/>
                  <a:pt x="3024" y="594"/>
                  <a:pt x="2943" y="935"/>
                </a:cubicBezTo>
                <a:cubicBezTo>
                  <a:pt x="2862" y="1285"/>
                  <a:pt x="2756" y="1748"/>
                  <a:pt x="3098" y="1610"/>
                </a:cubicBezTo>
                <a:cubicBezTo>
                  <a:pt x="3447" y="1472"/>
                  <a:pt x="3772" y="1756"/>
                  <a:pt x="3780" y="2163"/>
                </a:cubicBezTo>
                <a:cubicBezTo>
                  <a:pt x="3789" y="2577"/>
                  <a:pt x="4423" y="3000"/>
                  <a:pt x="4390" y="3667"/>
                </a:cubicBezTo>
                <a:cubicBezTo>
                  <a:pt x="4390" y="3667"/>
                  <a:pt x="4504" y="3992"/>
                  <a:pt x="4098" y="3959"/>
                </a:cubicBezTo>
                <a:cubicBezTo>
                  <a:pt x="4008" y="3910"/>
                  <a:pt x="3919" y="3870"/>
                  <a:pt x="3829" y="3862"/>
                </a:cubicBezTo>
                <a:cubicBezTo>
                  <a:pt x="3935" y="4024"/>
                  <a:pt x="4228" y="4171"/>
                  <a:pt x="4537" y="4431"/>
                </a:cubicBezTo>
                <a:cubicBezTo>
                  <a:pt x="5000" y="4821"/>
                  <a:pt x="4268" y="4829"/>
                  <a:pt x="3805" y="455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/>
          <p:nvPr/>
        </p:nvSpPr>
        <p:spPr>
          <a:xfrm>
            <a:off x="5042123" y="2426549"/>
            <a:ext cx="35939" cy="32171"/>
          </a:xfrm>
          <a:custGeom>
            <a:avLst/>
            <a:gdLst/>
            <a:ahLst/>
            <a:cxnLst/>
            <a:rect l="l" t="t" r="r" b="b"/>
            <a:pathLst>
              <a:path w="1261" h="1139" extrusionOk="0">
                <a:moveTo>
                  <a:pt x="944" y="1"/>
                </a:moveTo>
                <a:lnTo>
                  <a:pt x="846" y="74"/>
                </a:lnTo>
                <a:lnTo>
                  <a:pt x="797" y="58"/>
                </a:lnTo>
                <a:lnTo>
                  <a:pt x="49" y="586"/>
                </a:lnTo>
                <a:lnTo>
                  <a:pt x="58" y="724"/>
                </a:lnTo>
                <a:lnTo>
                  <a:pt x="1" y="749"/>
                </a:lnTo>
                <a:lnTo>
                  <a:pt x="90" y="879"/>
                </a:lnTo>
                <a:lnTo>
                  <a:pt x="74" y="952"/>
                </a:lnTo>
                <a:lnTo>
                  <a:pt x="204" y="1009"/>
                </a:lnTo>
                <a:lnTo>
                  <a:pt x="220" y="1139"/>
                </a:lnTo>
                <a:lnTo>
                  <a:pt x="236" y="1098"/>
                </a:lnTo>
                <a:lnTo>
                  <a:pt x="334" y="1057"/>
                </a:lnTo>
                <a:lnTo>
                  <a:pt x="407" y="1114"/>
                </a:lnTo>
                <a:lnTo>
                  <a:pt x="1163" y="578"/>
                </a:lnTo>
                <a:lnTo>
                  <a:pt x="1171" y="529"/>
                </a:lnTo>
                <a:lnTo>
                  <a:pt x="1261" y="464"/>
                </a:lnTo>
                <a:lnTo>
                  <a:pt x="1204" y="326"/>
                </a:lnTo>
                <a:lnTo>
                  <a:pt x="1244" y="269"/>
                </a:lnTo>
                <a:lnTo>
                  <a:pt x="1131" y="171"/>
                </a:lnTo>
                <a:lnTo>
                  <a:pt x="1123" y="90"/>
                </a:lnTo>
                <a:lnTo>
                  <a:pt x="1001" y="82"/>
                </a:lnTo>
                <a:lnTo>
                  <a:pt x="944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1"/>
          <p:cNvSpPr/>
          <p:nvPr/>
        </p:nvSpPr>
        <p:spPr>
          <a:xfrm>
            <a:off x="5053950" y="2439174"/>
            <a:ext cx="22486" cy="18416"/>
          </a:xfrm>
          <a:custGeom>
            <a:avLst/>
            <a:gdLst/>
            <a:ahLst/>
            <a:cxnLst/>
            <a:rect l="l" t="t" r="r" b="b"/>
            <a:pathLst>
              <a:path w="789" h="652" extrusionOk="0">
                <a:moveTo>
                  <a:pt x="789" y="1"/>
                </a:moveTo>
                <a:lnTo>
                  <a:pt x="33" y="529"/>
                </a:lnTo>
                <a:lnTo>
                  <a:pt x="0" y="643"/>
                </a:lnTo>
                <a:lnTo>
                  <a:pt x="0" y="651"/>
                </a:lnTo>
                <a:lnTo>
                  <a:pt x="756" y="115"/>
                </a:lnTo>
                <a:lnTo>
                  <a:pt x="789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1"/>
          <p:cNvSpPr/>
          <p:nvPr/>
        </p:nvSpPr>
        <p:spPr>
          <a:xfrm>
            <a:off x="5043519" y="2427707"/>
            <a:ext cx="23655" cy="16552"/>
          </a:xfrm>
          <a:custGeom>
            <a:avLst/>
            <a:gdLst/>
            <a:ahLst/>
            <a:cxnLst/>
            <a:rect l="l" t="t" r="r" b="b"/>
            <a:pathLst>
              <a:path w="830" h="586" extrusionOk="0">
                <a:moveTo>
                  <a:pt x="756" y="0"/>
                </a:moveTo>
                <a:lnTo>
                  <a:pt x="0" y="529"/>
                </a:lnTo>
                <a:lnTo>
                  <a:pt x="74" y="586"/>
                </a:lnTo>
                <a:lnTo>
                  <a:pt x="82" y="561"/>
                </a:lnTo>
                <a:lnTo>
                  <a:pt x="830" y="25"/>
                </a:lnTo>
                <a:lnTo>
                  <a:pt x="756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055091" y="2435954"/>
            <a:ext cx="22971" cy="19094"/>
          </a:xfrm>
          <a:custGeom>
            <a:avLst/>
            <a:gdLst/>
            <a:ahLst/>
            <a:cxnLst/>
            <a:rect l="l" t="t" r="r" b="b"/>
            <a:pathLst>
              <a:path w="806" h="676" extrusionOk="0">
                <a:moveTo>
                  <a:pt x="749" y="1"/>
                </a:moveTo>
                <a:lnTo>
                  <a:pt x="1" y="529"/>
                </a:lnTo>
                <a:lnTo>
                  <a:pt x="67" y="661"/>
                </a:lnTo>
                <a:lnTo>
                  <a:pt x="67" y="661"/>
                </a:lnTo>
                <a:lnTo>
                  <a:pt x="806" y="139"/>
                </a:lnTo>
                <a:lnTo>
                  <a:pt x="749" y="1"/>
                </a:lnTo>
                <a:close/>
                <a:moveTo>
                  <a:pt x="67" y="661"/>
                </a:moveTo>
                <a:lnTo>
                  <a:pt x="58" y="668"/>
                </a:lnTo>
                <a:lnTo>
                  <a:pt x="74" y="676"/>
                </a:lnTo>
                <a:lnTo>
                  <a:pt x="67" y="66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055575" y="2433667"/>
            <a:ext cx="22714" cy="16552"/>
          </a:xfrm>
          <a:custGeom>
            <a:avLst/>
            <a:gdLst/>
            <a:ahLst/>
            <a:cxnLst/>
            <a:rect l="l" t="t" r="r" b="b"/>
            <a:pathLst>
              <a:path w="797" h="586" extrusionOk="0">
                <a:moveTo>
                  <a:pt x="797" y="1"/>
                </a:moveTo>
                <a:lnTo>
                  <a:pt x="41" y="537"/>
                </a:lnTo>
                <a:lnTo>
                  <a:pt x="32" y="564"/>
                </a:lnTo>
                <a:lnTo>
                  <a:pt x="756" y="58"/>
                </a:lnTo>
                <a:lnTo>
                  <a:pt x="797" y="1"/>
                </a:lnTo>
                <a:close/>
                <a:moveTo>
                  <a:pt x="32" y="564"/>
                </a:moveTo>
                <a:lnTo>
                  <a:pt x="0" y="586"/>
                </a:lnTo>
                <a:lnTo>
                  <a:pt x="25" y="586"/>
                </a:lnTo>
                <a:lnTo>
                  <a:pt x="32" y="564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5052782" y="2430927"/>
            <a:ext cx="24824" cy="17710"/>
          </a:xfrm>
          <a:custGeom>
            <a:avLst/>
            <a:gdLst/>
            <a:ahLst/>
            <a:cxnLst/>
            <a:rect l="l" t="t" r="r" b="b"/>
            <a:pathLst>
              <a:path w="871" h="627" extrusionOk="0">
                <a:moveTo>
                  <a:pt x="757" y="0"/>
                </a:moveTo>
                <a:lnTo>
                  <a:pt x="1" y="528"/>
                </a:lnTo>
                <a:lnTo>
                  <a:pt x="98" y="626"/>
                </a:lnTo>
                <a:lnTo>
                  <a:pt x="123" y="626"/>
                </a:lnTo>
                <a:lnTo>
                  <a:pt x="870" y="98"/>
                </a:lnTo>
                <a:lnTo>
                  <a:pt x="757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5053238" y="2428611"/>
            <a:ext cx="21831" cy="17710"/>
          </a:xfrm>
          <a:custGeom>
            <a:avLst/>
            <a:gdLst/>
            <a:ahLst/>
            <a:cxnLst/>
            <a:rect l="l" t="t" r="r" b="b"/>
            <a:pathLst>
              <a:path w="766" h="627" extrusionOk="0">
                <a:moveTo>
                  <a:pt x="757" y="1"/>
                </a:moveTo>
                <a:lnTo>
                  <a:pt x="1" y="537"/>
                </a:lnTo>
                <a:lnTo>
                  <a:pt x="1" y="627"/>
                </a:lnTo>
                <a:lnTo>
                  <a:pt x="9" y="619"/>
                </a:lnTo>
                <a:lnTo>
                  <a:pt x="765" y="90"/>
                </a:lnTo>
                <a:lnTo>
                  <a:pt x="757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049077" y="2428837"/>
            <a:ext cx="24824" cy="15422"/>
          </a:xfrm>
          <a:custGeom>
            <a:avLst/>
            <a:gdLst/>
            <a:ahLst/>
            <a:cxnLst/>
            <a:rect l="l" t="t" r="r" b="b"/>
            <a:pathLst>
              <a:path w="871" h="546" extrusionOk="0">
                <a:moveTo>
                  <a:pt x="757" y="1"/>
                </a:moveTo>
                <a:lnTo>
                  <a:pt x="1" y="529"/>
                </a:lnTo>
                <a:lnTo>
                  <a:pt x="147" y="546"/>
                </a:lnTo>
                <a:lnTo>
                  <a:pt x="147" y="546"/>
                </a:lnTo>
                <a:lnTo>
                  <a:pt x="122" y="537"/>
                </a:lnTo>
                <a:lnTo>
                  <a:pt x="870" y="9"/>
                </a:lnTo>
                <a:lnTo>
                  <a:pt x="757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5048393" y="2426775"/>
            <a:ext cx="22943" cy="17258"/>
          </a:xfrm>
          <a:custGeom>
            <a:avLst/>
            <a:gdLst/>
            <a:ahLst/>
            <a:cxnLst/>
            <a:rect l="l" t="t" r="r" b="b"/>
            <a:pathLst>
              <a:path w="805" h="611" extrusionOk="0">
                <a:moveTo>
                  <a:pt x="748" y="1"/>
                </a:moveTo>
                <a:lnTo>
                  <a:pt x="0" y="537"/>
                </a:lnTo>
                <a:lnTo>
                  <a:pt x="33" y="610"/>
                </a:lnTo>
                <a:lnTo>
                  <a:pt x="57" y="610"/>
                </a:lnTo>
                <a:lnTo>
                  <a:pt x="805" y="82"/>
                </a:lnTo>
                <a:lnTo>
                  <a:pt x="748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5042123" y="2441716"/>
            <a:ext cx="14621" cy="16552"/>
          </a:xfrm>
          <a:custGeom>
            <a:avLst/>
            <a:gdLst/>
            <a:ahLst/>
            <a:cxnLst/>
            <a:rect l="l" t="t" r="r" b="b"/>
            <a:pathLst>
              <a:path w="513" h="586" extrusionOk="0">
                <a:moveTo>
                  <a:pt x="196" y="0"/>
                </a:moveTo>
                <a:lnTo>
                  <a:pt x="123" y="90"/>
                </a:lnTo>
                <a:lnTo>
                  <a:pt x="49" y="57"/>
                </a:lnTo>
                <a:lnTo>
                  <a:pt x="66" y="195"/>
                </a:lnTo>
                <a:lnTo>
                  <a:pt x="1" y="220"/>
                </a:lnTo>
                <a:lnTo>
                  <a:pt x="90" y="350"/>
                </a:lnTo>
                <a:lnTo>
                  <a:pt x="74" y="423"/>
                </a:lnTo>
                <a:lnTo>
                  <a:pt x="204" y="480"/>
                </a:lnTo>
                <a:lnTo>
                  <a:pt x="236" y="561"/>
                </a:lnTo>
                <a:lnTo>
                  <a:pt x="342" y="520"/>
                </a:lnTo>
                <a:lnTo>
                  <a:pt x="407" y="585"/>
                </a:lnTo>
                <a:lnTo>
                  <a:pt x="440" y="464"/>
                </a:lnTo>
                <a:lnTo>
                  <a:pt x="472" y="537"/>
                </a:lnTo>
                <a:lnTo>
                  <a:pt x="513" y="464"/>
                </a:lnTo>
                <a:lnTo>
                  <a:pt x="456" y="325"/>
                </a:lnTo>
                <a:lnTo>
                  <a:pt x="497" y="268"/>
                </a:lnTo>
                <a:lnTo>
                  <a:pt x="383" y="171"/>
                </a:lnTo>
                <a:lnTo>
                  <a:pt x="375" y="90"/>
                </a:lnTo>
                <a:lnTo>
                  <a:pt x="253" y="81"/>
                </a:lnTo>
                <a:lnTo>
                  <a:pt x="196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022202" y="2404970"/>
            <a:ext cx="30381" cy="36069"/>
          </a:xfrm>
          <a:custGeom>
            <a:avLst/>
            <a:gdLst/>
            <a:ahLst/>
            <a:cxnLst/>
            <a:rect l="l" t="t" r="r" b="b"/>
            <a:pathLst>
              <a:path w="1066" h="1277" extrusionOk="0">
                <a:moveTo>
                  <a:pt x="431" y="0"/>
                </a:moveTo>
                <a:lnTo>
                  <a:pt x="342" y="90"/>
                </a:lnTo>
                <a:lnTo>
                  <a:pt x="301" y="57"/>
                </a:lnTo>
                <a:lnTo>
                  <a:pt x="188" y="155"/>
                </a:lnTo>
                <a:lnTo>
                  <a:pt x="106" y="163"/>
                </a:lnTo>
                <a:lnTo>
                  <a:pt x="82" y="269"/>
                </a:lnTo>
                <a:lnTo>
                  <a:pt x="1" y="326"/>
                </a:lnTo>
                <a:lnTo>
                  <a:pt x="57" y="407"/>
                </a:lnTo>
                <a:lnTo>
                  <a:pt x="33" y="448"/>
                </a:lnTo>
                <a:lnTo>
                  <a:pt x="513" y="1236"/>
                </a:lnTo>
                <a:lnTo>
                  <a:pt x="635" y="1220"/>
                </a:lnTo>
                <a:lnTo>
                  <a:pt x="667" y="1277"/>
                </a:lnTo>
                <a:lnTo>
                  <a:pt x="797" y="1195"/>
                </a:lnTo>
                <a:lnTo>
                  <a:pt x="862" y="1204"/>
                </a:lnTo>
                <a:lnTo>
                  <a:pt x="935" y="1098"/>
                </a:lnTo>
                <a:lnTo>
                  <a:pt x="1025" y="1057"/>
                </a:lnTo>
                <a:lnTo>
                  <a:pt x="1000" y="976"/>
                </a:lnTo>
                <a:lnTo>
                  <a:pt x="1065" y="911"/>
                </a:lnTo>
                <a:lnTo>
                  <a:pt x="578" y="122"/>
                </a:lnTo>
                <a:lnTo>
                  <a:pt x="529" y="114"/>
                </a:lnTo>
                <a:lnTo>
                  <a:pt x="488" y="33"/>
                </a:lnTo>
                <a:lnTo>
                  <a:pt x="431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5025678" y="2416691"/>
            <a:ext cx="14393" cy="23895"/>
          </a:xfrm>
          <a:custGeom>
            <a:avLst/>
            <a:gdLst/>
            <a:ahLst/>
            <a:cxnLst/>
            <a:rect l="l" t="t" r="r" b="b"/>
            <a:pathLst>
              <a:path w="505" h="846" extrusionOk="0">
                <a:moveTo>
                  <a:pt x="0" y="0"/>
                </a:moveTo>
                <a:lnTo>
                  <a:pt x="17" y="57"/>
                </a:lnTo>
                <a:lnTo>
                  <a:pt x="504" y="846"/>
                </a:lnTo>
                <a:lnTo>
                  <a:pt x="480" y="805"/>
                </a:lnTo>
                <a:lnTo>
                  <a:pt x="488" y="789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035169" y="2407258"/>
            <a:ext cx="16957" cy="23443"/>
          </a:xfrm>
          <a:custGeom>
            <a:avLst/>
            <a:gdLst/>
            <a:ahLst/>
            <a:cxnLst/>
            <a:rect l="l" t="t" r="r" b="b"/>
            <a:pathLst>
              <a:path w="595" h="830" extrusionOk="0">
                <a:moveTo>
                  <a:pt x="1" y="1"/>
                </a:moveTo>
                <a:lnTo>
                  <a:pt x="480" y="797"/>
                </a:lnTo>
                <a:lnTo>
                  <a:pt x="594" y="830"/>
                </a:lnTo>
                <a:lnTo>
                  <a:pt x="594" y="822"/>
                </a:lnTo>
                <a:lnTo>
                  <a:pt x="106" y="25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5031692" y="2405422"/>
            <a:ext cx="17869" cy="23698"/>
          </a:xfrm>
          <a:custGeom>
            <a:avLst/>
            <a:gdLst/>
            <a:ahLst/>
            <a:cxnLst/>
            <a:rect l="l" t="t" r="r" b="b"/>
            <a:pathLst>
              <a:path w="627" h="839" extrusionOk="0">
                <a:moveTo>
                  <a:pt x="627" y="773"/>
                </a:moveTo>
                <a:lnTo>
                  <a:pt x="619" y="777"/>
                </a:lnTo>
                <a:lnTo>
                  <a:pt x="627" y="789"/>
                </a:lnTo>
                <a:lnTo>
                  <a:pt x="627" y="773"/>
                </a:lnTo>
                <a:close/>
                <a:moveTo>
                  <a:pt x="139" y="1"/>
                </a:moveTo>
                <a:lnTo>
                  <a:pt x="1" y="49"/>
                </a:lnTo>
                <a:lnTo>
                  <a:pt x="480" y="838"/>
                </a:lnTo>
                <a:lnTo>
                  <a:pt x="619" y="777"/>
                </a:lnTo>
                <a:lnTo>
                  <a:pt x="13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5030324" y="2406580"/>
            <a:ext cx="15304" cy="23217"/>
          </a:xfrm>
          <a:custGeom>
            <a:avLst/>
            <a:gdLst/>
            <a:ahLst/>
            <a:cxnLst/>
            <a:rect l="l" t="t" r="r" b="b"/>
            <a:pathLst>
              <a:path w="537" h="822" extrusionOk="0">
                <a:moveTo>
                  <a:pt x="0" y="0"/>
                </a:moveTo>
                <a:lnTo>
                  <a:pt x="480" y="789"/>
                </a:lnTo>
                <a:lnTo>
                  <a:pt x="505" y="796"/>
                </a:lnTo>
                <a:lnTo>
                  <a:pt x="41" y="33"/>
                </a:lnTo>
                <a:lnTo>
                  <a:pt x="0" y="0"/>
                </a:lnTo>
                <a:close/>
                <a:moveTo>
                  <a:pt x="505" y="796"/>
                </a:moveTo>
                <a:lnTo>
                  <a:pt x="520" y="821"/>
                </a:lnTo>
                <a:lnTo>
                  <a:pt x="537" y="805"/>
                </a:lnTo>
                <a:lnTo>
                  <a:pt x="505" y="796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5026847" y="2407032"/>
            <a:ext cx="16929" cy="25053"/>
          </a:xfrm>
          <a:custGeom>
            <a:avLst/>
            <a:gdLst/>
            <a:ahLst/>
            <a:cxnLst/>
            <a:rect l="l" t="t" r="r" b="b"/>
            <a:pathLst>
              <a:path w="594" h="887" extrusionOk="0">
                <a:moveTo>
                  <a:pt x="106" y="1"/>
                </a:moveTo>
                <a:lnTo>
                  <a:pt x="0" y="98"/>
                </a:lnTo>
                <a:lnTo>
                  <a:pt x="480" y="887"/>
                </a:lnTo>
                <a:lnTo>
                  <a:pt x="577" y="797"/>
                </a:lnTo>
                <a:lnTo>
                  <a:pt x="594" y="789"/>
                </a:lnTo>
                <a:lnTo>
                  <a:pt x="106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5024994" y="2409574"/>
            <a:ext cx="16473" cy="22511"/>
          </a:xfrm>
          <a:custGeom>
            <a:avLst/>
            <a:gdLst/>
            <a:ahLst/>
            <a:cxnLst/>
            <a:rect l="l" t="t" r="r" b="b"/>
            <a:pathLst>
              <a:path w="578" h="797" extrusionOk="0">
                <a:moveTo>
                  <a:pt x="81" y="0"/>
                </a:moveTo>
                <a:lnTo>
                  <a:pt x="0" y="8"/>
                </a:lnTo>
                <a:lnTo>
                  <a:pt x="480" y="797"/>
                </a:lnTo>
                <a:lnTo>
                  <a:pt x="577" y="797"/>
                </a:lnTo>
                <a:lnTo>
                  <a:pt x="561" y="789"/>
                </a:lnTo>
                <a:lnTo>
                  <a:pt x="81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5022430" y="2415081"/>
            <a:ext cx="15333" cy="24347"/>
          </a:xfrm>
          <a:custGeom>
            <a:avLst/>
            <a:gdLst/>
            <a:ahLst/>
            <a:cxnLst/>
            <a:rect l="l" t="t" r="r" b="b"/>
            <a:pathLst>
              <a:path w="538" h="862" extrusionOk="0">
                <a:moveTo>
                  <a:pt x="41" y="0"/>
                </a:moveTo>
                <a:lnTo>
                  <a:pt x="1" y="73"/>
                </a:lnTo>
                <a:lnTo>
                  <a:pt x="488" y="862"/>
                </a:lnTo>
                <a:lnTo>
                  <a:pt x="537" y="789"/>
                </a:lnTo>
                <a:lnTo>
                  <a:pt x="529" y="797"/>
                </a:lnTo>
                <a:lnTo>
                  <a:pt x="41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5024054" y="2409574"/>
            <a:ext cx="14849" cy="25279"/>
          </a:xfrm>
          <a:custGeom>
            <a:avLst/>
            <a:gdLst/>
            <a:ahLst/>
            <a:cxnLst/>
            <a:rect l="l" t="t" r="r" b="b"/>
            <a:pathLst>
              <a:path w="521" h="895" extrusionOk="0">
                <a:moveTo>
                  <a:pt x="25" y="0"/>
                </a:moveTo>
                <a:lnTo>
                  <a:pt x="1" y="106"/>
                </a:lnTo>
                <a:lnTo>
                  <a:pt x="480" y="894"/>
                </a:lnTo>
                <a:lnTo>
                  <a:pt x="521" y="780"/>
                </a:lnTo>
                <a:lnTo>
                  <a:pt x="505" y="789"/>
                </a:lnTo>
                <a:lnTo>
                  <a:pt x="25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5021289" y="2412539"/>
            <a:ext cx="16245" cy="23924"/>
          </a:xfrm>
          <a:custGeom>
            <a:avLst/>
            <a:gdLst/>
            <a:ahLst/>
            <a:cxnLst/>
            <a:rect l="l" t="t" r="r" b="b"/>
            <a:pathLst>
              <a:path w="570" h="847" extrusionOk="0">
                <a:moveTo>
                  <a:pt x="81" y="1"/>
                </a:moveTo>
                <a:lnTo>
                  <a:pt x="0" y="49"/>
                </a:lnTo>
                <a:lnTo>
                  <a:pt x="488" y="846"/>
                </a:lnTo>
                <a:lnTo>
                  <a:pt x="561" y="806"/>
                </a:lnTo>
                <a:lnTo>
                  <a:pt x="569" y="789"/>
                </a:lnTo>
                <a:lnTo>
                  <a:pt x="81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5035653" y="2427707"/>
            <a:ext cx="16473" cy="12654"/>
          </a:xfrm>
          <a:custGeom>
            <a:avLst/>
            <a:gdLst/>
            <a:ahLst/>
            <a:cxnLst/>
            <a:rect l="l" t="t" r="r" b="b"/>
            <a:pathLst>
              <a:path w="578" h="448" extrusionOk="0">
                <a:moveTo>
                  <a:pt x="488" y="0"/>
                </a:moveTo>
                <a:lnTo>
                  <a:pt x="341" y="49"/>
                </a:lnTo>
                <a:lnTo>
                  <a:pt x="301" y="17"/>
                </a:lnTo>
                <a:lnTo>
                  <a:pt x="187" y="122"/>
                </a:lnTo>
                <a:lnTo>
                  <a:pt x="106" y="130"/>
                </a:lnTo>
                <a:lnTo>
                  <a:pt x="81" y="236"/>
                </a:lnTo>
                <a:lnTo>
                  <a:pt x="0" y="285"/>
                </a:lnTo>
                <a:lnTo>
                  <a:pt x="73" y="342"/>
                </a:lnTo>
                <a:lnTo>
                  <a:pt x="33" y="415"/>
                </a:lnTo>
                <a:lnTo>
                  <a:pt x="163" y="399"/>
                </a:lnTo>
                <a:lnTo>
                  <a:pt x="179" y="447"/>
                </a:lnTo>
                <a:lnTo>
                  <a:pt x="317" y="366"/>
                </a:lnTo>
                <a:lnTo>
                  <a:pt x="382" y="382"/>
                </a:lnTo>
                <a:lnTo>
                  <a:pt x="455" y="269"/>
                </a:lnTo>
                <a:lnTo>
                  <a:pt x="537" y="236"/>
                </a:lnTo>
                <a:lnTo>
                  <a:pt x="512" y="147"/>
                </a:lnTo>
                <a:lnTo>
                  <a:pt x="577" y="90"/>
                </a:lnTo>
                <a:lnTo>
                  <a:pt x="472" y="65"/>
                </a:lnTo>
                <a:lnTo>
                  <a:pt x="545" y="25"/>
                </a:lnTo>
                <a:lnTo>
                  <a:pt x="488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5386888" y="2357885"/>
            <a:ext cx="147146" cy="168340"/>
          </a:xfrm>
          <a:custGeom>
            <a:avLst/>
            <a:gdLst/>
            <a:ahLst/>
            <a:cxnLst/>
            <a:rect l="l" t="t" r="r" b="b"/>
            <a:pathLst>
              <a:path w="5163" h="5960" extrusionOk="0">
                <a:moveTo>
                  <a:pt x="2211" y="1017"/>
                </a:moveTo>
                <a:cubicBezTo>
                  <a:pt x="2268" y="1172"/>
                  <a:pt x="2325" y="1253"/>
                  <a:pt x="2382" y="1293"/>
                </a:cubicBezTo>
                <a:cubicBezTo>
                  <a:pt x="2431" y="1188"/>
                  <a:pt x="2423" y="936"/>
                  <a:pt x="2342" y="716"/>
                </a:cubicBezTo>
                <a:cubicBezTo>
                  <a:pt x="2244" y="440"/>
                  <a:pt x="2650" y="164"/>
                  <a:pt x="2732" y="578"/>
                </a:cubicBezTo>
                <a:cubicBezTo>
                  <a:pt x="2805" y="1001"/>
                  <a:pt x="2650" y="1285"/>
                  <a:pt x="2781" y="1399"/>
                </a:cubicBezTo>
                <a:cubicBezTo>
                  <a:pt x="2911" y="1513"/>
                  <a:pt x="3171" y="1285"/>
                  <a:pt x="3301" y="1090"/>
                </a:cubicBezTo>
                <a:cubicBezTo>
                  <a:pt x="3431" y="895"/>
                  <a:pt x="3797" y="749"/>
                  <a:pt x="3797" y="976"/>
                </a:cubicBezTo>
                <a:cubicBezTo>
                  <a:pt x="3805" y="1212"/>
                  <a:pt x="3309" y="1521"/>
                  <a:pt x="3366" y="1789"/>
                </a:cubicBezTo>
                <a:cubicBezTo>
                  <a:pt x="3423" y="2050"/>
                  <a:pt x="3699" y="1968"/>
                  <a:pt x="3992" y="1732"/>
                </a:cubicBezTo>
                <a:cubicBezTo>
                  <a:pt x="4293" y="1505"/>
                  <a:pt x="4902" y="1302"/>
                  <a:pt x="4561" y="1716"/>
                </a:cubicBezTo>
                <a:cubicBezTo>
                  <a:pt x="4228" y="2131"/>
                  <a:pt x="3699" y="2220"/>
                  <a:pt x="3789" y="2350"/>
                </a:cubicBezTo>
                <a:cubicBezTo>
                  <a:pt x="3870" y="2480"/>
                  <a:pt x="5049" y="2245"/>
                  <a:pt x="5106" y="2326"/>
                </a:cubicBezTo>
                <a:cubicBezTo>
                  <a:pt x="5162" y="2407"/>
                  <a:pt x="5130" y="2513"/>
                  <a:pt x="4658" y="2684"/>
                </a:cubicBezTo>
                <a:cubicBezTo>
                  <a:pt x="4179" y="2846"/>
                  <a:pt x="3772" y="2789"/>
                  <a:pt x="3846" y="2936"/>
                </a:cubicBezTo>
                <a:cubicBezTo>
                  <a:pt x="3927" y="3090"/>
                  <a:pt x="4821" y="3139"/>
                  <a:pt x="4780" y="3277"/>
                </a:cubicBezTo>
                <a:cubicBezTo>
                  <a:pt x="4740" y="3423"/>
                  <a:pt x="3951" y="3293"/>
                  <a:pt x="3846" y="3521"/>
                </a:cubicBezTo>
                <a:cubicBezTo>
                  <a:pt x="3732" y="3749"/>
                  <a:pt x="4366" y="3805"/>
                  <a:pt x="4455" y="4106"/>
                </a:cubicBezTo>
                <a:cubicBezTo>
                  <a:pt x="4545" y="4415"/>
                  <a:pt x="3862" y="3944"/>
                  <a:pt x="3602" y="4041"/>
                </a:cubicBezTo>
                <a:cubicBezTo>
                  <a:pt x="3333" y="4147"/>
                  <a:pt x="3593" y="4261"/>
                  <a:pt x="3699" y="4570"/>
                </a:cubicBezTo>
                <a:cubicBezTo>
                  <a:pt x="3805" y="4879"/>
                  <a:pt x="3780" y="5041"/>
                  <a:pt x="3333" y="4553"/>
                </a:cubicBezTo>
                <a:cubicBezTo>
                  <a:pt x="2886" y="4057"/>
                  <a:pt x="2894" y="4399"/>
                  <a:pt x="2943" y="4781"/>
                </a:cubicBezTo>
                <a:cubicBezTo>
                  <a:pt x="3000" y="5155"/>
                  <a:pt x="2976" y="5944"/>
                  <a:pt x="2667" y="5220"/>
                </a:cubicBezTo>
                <a:cubicBezTo>
                  <a:pt x="2358" y="4496"/>
                  <a:pt x="2472" y="4366"/>
                  <a:pt x="2285" y="4716"/>
                </a:cubicBezTo>
                <a:cubicBezTo>
                  <a:pt x="2090" y="5074"/>
                  <a:pt x="2000" y="5960"/>
                  <a:pt x="1846" y="5496"/>
                </a:cubicBezTo>
                <a:cubicBezTo>
                  <a:pt x="1683" y="5025"/>
                  <a:pt x="2049" y="4643"/>
                  <a:pt x="1821" y="4643"/>
                </a:cubicBezTo>
                <a:cubicBezTo>
                  <a:pt x="1602" y="4635"/>
                  <a:pt x="1309" y="5456"/>
                  <a:pt x="1098" y="5342"/>
                </a:cubicBezTo>
                <a:cubicBezTo>
                  <a:pt x="886" y="5228"/>
                  <a:pt x="1488" y="4618"/>
                  <a:pt x="1236" y="4480"/>
                </a:cubicBezTo>
                <a:cubicBezTo>
                  <a:pt x="984" y="4350"/>
                  <a:pt x="667" y="4797"/>
                  <a:pt x="334" y="5082"/>
                </a:cubicBezTo>
                <a:cubicBezTo>
                  <a:pt x="0" y="5358"/>
                  <a:pt x="179" y="4700"/>
                  <a:pt x="472" y="4480"/>
                </a:cubicBezTo>
                <a:cubicBezTo>
                  <a:pt x="773" y="4261"/>
                  <a:pt x="1171" y="3960"/>
                  <a:pt x="797" y="3838"/>
                </a:cubicBezTo>
                <a:cubicBezTo>
                  <a:pt x="423" y="3716"/>
                  <a:pt x="358" y="3269"/>
                  <a:pt x="626" y="2936"/>
                </a:cubicBezTo>
                <a:cubicBezTo>
                  <a:pt x="886" y="2602"/>
                  <a:pt x="667" y="1838"/>
                  <a:pt x="1138" y="1326"/>
                </a:cubicBezTo>
                <a:cubicBezTo>
                  <a:pt x="1138" y="1326"/>
                  <a:pt x="1268" y="993"/>
                  <a:pt x="1577" y="1285"/>
                </a:cubicBezTo>
                <a:cubicBezTo>
                  <a:pt x="1610" y="1383"/>
                  <a:pt x="1651" y="1480"/>
                  <a:pt x="1724" y="1546"/>
                </a:cubicBezTo>
                <a:cubicBezTo>
                  <a:pt x="1740" y="1350"/>
                  <a:pt x="1602" y="1033"/>
                  <a:pt x="1537" y="619"/>
                </a:cubicBezTo>
                <a:cubicBezTo>
                  <a:pt x="1399" y="1"/>
                  <a:pt x="1984" y="481"/>
                  <a:pt x="2171" y="101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5456399" y="2418527"/>
            <a:ext cx="25279" cy="39289"/>
          </a:xfrm>
          <a:custGeom>
            <a:avLst/>
            <a:gdLst/>
            <a:ahLst/>
            <a:cxnLst/>
            <a:rect l="l" t="t" r="r" b="b"/>
            <a:pathLst>
              <a:path w="887" h="1391" extrusionOk="0">
                <a:moveTo>
                  <a:pt x="325" y="1081"/>
                </a:moveTo>
                <a:lnTo>
                  <a:pt x="252" y="1122"/>
                </a:lnTo>
                <a:lnTo>
                  <a:pt x="260" y="1106"/>
                </a:lnTo>
                <a:lnTo>
                  <a:pt x="325" y="1081"/>
                </a:lnTo>
                <a:close/>
                <a:moveTo>
                  <a:pt x="374" y="0"/>
                </a:moveTo>
                <a:lnTo>
                  <a:pt x="236" y="73"/>
                </a:lnTo>
                <a:lnTo>
                  <a:pt x="146" y="57"/>
                </a:lnTo>
                <a:lnTo>
                  <a:pt x="98" y="171"/>
                </a:lnTo>
                <a:lnTo>
                  <a:pt x="0" y="195"/>
                </a:lnTo>
                <a:lnTo>
                  <a:pt x="33" y="317"/>
                </a:lnTo>
                <a:lnTo>
                  <a:pt x="0" y="358"/>
                </a:lnTo>
                <a:lnTo>
                  <a:pt x="244" y="1285"/>
                </a:lnTo>
                <a:lnTo>
                  <a:pt x="382" y="1325"/>
                </a:lnTo>
                <a:lnTo>
                  <a:pt x="390" y="1390"/>
                </a:lnTo>
                <a:lnTo>
                  <a:pt x="545" y="1350"/>
                </a:lnTo>
                <a:lnTo>
                  <a:pt x="610" y="1390"/>
                </a:lnTo>
                <a:lnTo>
                  <a:pt x="715" y="1293"/>
                </a:lnTo>
                <a:lnTo>
                  <a:pt x="805" y="1293"/>
                </a:lnTo>
                <a:lnTo>
                  <a:pt x="789" y="1252"/>
                </a:lnTo>
                <a:lnTo>
                  <a:pt x="813" y="1285"/>
                </a:lnTo>
                <a:lnTo>
                  <a:pt x="805" y="1179"/>
                </a:lnTo>
                <a:lnTo>
                  <a:pt x="886" y="1130"/>
                </a:lnTo>
                <a:lnTo>
                  <a:pt x="642" y="195"/>
                </a:lnTo>
                <a:lnTo>
                  <a:pt x="594" y="163"/>
                </a:lnTo>
                <a:lnTo>
                  <a:pt x="569" y="57"/>
                </a:lnTo>
                <a:lnTo>
                  <a:pt x="407" y="57"/>
                </a:lnTo>
                <a:lnTo>
                  <a:pt x="374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5470991" y="2421973"/>
            <a:ext cx="10688" cy="28245"/>
          </a:xfrm>
          <a:custGeom>
            <a:avLst/>
            <a:gdLst/>
            <a:ahLst/>
            <a:cxnLst/>
            <a:rect l="l" t="t" r="r" b="b"/>
            <a:pathLst>
              <a:path w="375" h="1000" extrusionOk="0">
                <a:moveTo>
                  <a:pt x="0" y="0"/>
                </a:moveTo>
                <a:lnTo>
                  <a:pt x="244" y="927"/>
                </a:lnTo>
                <a:lnTo>
                  <a:pt x="346" y="984"/>
                </a:lnTo>
                <a:lnTo>
                  <a:pt x="106" y="73"/>
                </a:lnTo>
                <a:lnTo>
                  <a:pt x="0" y="0"/>
                </a:lnTo>
                <a:close/>
                <a:moveTo>
                  <a:pt x="346" y="984"/>
                </a:moveTo>
                <a:lnTo>
                  <a:pt x="350" y="1000"/>
                </a:lnTo>
                <a:lnTo>
                  <a:pt x="374" y="1000"/>
                </a:lnTo>
                <a:lnTo>
                  <a:pt x="346" y="984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5455686" y="2427001"/>
            <a:ext cx="8607" cy="28047"/>
          </a:xfrm>
          <a:custGeom>
            <a:avLst/>
            <a:gdLst/>
            <a:ahLst/>
            <a:cxnLst/>
            <a:rect l="l" t="t" r="r" b="b"/>
            <a:pathLst>
              <a:path w="302" h="993" extrusionOk="0">
                <a:moveTo>
                  <a:pt x="302" y="919"/>
                </a:moveTo>
                <a:lnTo>
                  <a:pt x="300" y="922"/>
                </a:lnTo>
                <a:lnTo>
                  <a:pt x="302" y="928"/>
                </a:lnTo>
                <a:lnTo>
                  <a:pt x="302" y="919"/>
                </a:lnTo>
                <a:close/>
                <a:moveTo>
                  <a:pt x="58" y="1"/>
                </a:moveTo>
                <a:lnTo>
                  <a:pt x="1" y="66"/>
                </a:lnTo>
                <a:lnTo>
                  <a:pt x="245" y="993"/>
                </a:lnTo>
                <a:lnTo>
                  <a:pt x="300" y="922"/>
                </a:lnTo>
                <a:lnTo>
                  <a:pt x="58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5467514" y="2419883"/>
            <a:ext cx="11371" cy="26889"/>
          </a:xfrm>
          <a:custGeom>
            <a:avLst/>
            <a:gdLst/>
            <a:ahLst/>
            <a:cxnLst/>
            <a:rect l="l" t="t" r="r" b="b"/>
            <a:pathLst>
              <a:path w="399" h="952" extrusionOk="0">
                <a:moveTo>
                  <a:pt x="0" y="1"/>
                </a:moveTo>
                <a:lnTo>
                  <a:pt x="244" y="936"/>
                </a:lnTo>
                <a:lnTo>
                  <a:pt x="391" y="952"/>
                </a:lnTo>
                <a:lnTo>
                  <a:pt x="399" y="928"/>
                </a:lnTo>
                <a:lnTo>
                  <a:pt x="155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5465661" y="2418273"/>
            <a:ext cx="8122" cy="28273"/>
          </a:xfrm>
          <a:custGeom>
            <a:avLst/>
            <a:gdLst/>
            <a:ahLst/>
            <a:cxnLst/>
            <a:rect l="l" t="t" r="r" b="b"/>
            <a:pathLst>
              <a:path w="285" h="1001" extrusionOk="0">
                <a:moveTo>
                  <a:pt x="0" y="1"/>
                </a:moveTo>
                <a:lnTo>
                  <a:pt x="244" y="928"/>
                </a:lnTo>
                <a:lnTo>
                  <a:pt x="285" y="1001"/>
                </a:lnTo>
                <a:lnTo>
                  <a:pt x="285" y="985"/>
                </a:lnTo>
                <a:lnTo>
                  <a:pt x="41" y="58"/>
                </a:lnTo>
                <a:lnTo>
                  <a:pt x="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5462185" y="2418753"/>
            <a:ext cx="11371" cy="28499"/>
          </a:xfrm>
          <a:custGeom>
            <a:avLst/>
            <a:gdLst/>
            <a:ahLst/>
            <a:cxnLst/>
            <a:rect l="l" t="t" r="r" b="b"/>
            <a:pathLst>
              <a:path w="399" h="1009" extrusionOk="0">
                <a:moveTo>
                  <a:pt x="139" y="0"/>
                </a:moveTo>
                <a:lnTo>
                  <a:pt x="0" y="82"/>
                </a:lnTo>
                <a:lnTo>
                  <a:pt x="252" y="1008"/>
                </a:lnTo>
                <a:lnTo>
                  <a:pt x="399" y="935"/>
                </a:lnTo>
                <a:lnTo>
                  <a:pt x="391" y="935"/>
                </a:lnTo>
                <a:lnTo>
                  <a:pt x="139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5459619" y="2420363"/>
            <a:ext cx="9547" cy="26889"/>
          </a:xfrm>
          <a:custGeom>
            <a:avLst/>
            <a:gdLst/>
            <a:ahLst/>
            <a:cxnLst/>
            <a:rect l="l" t="t" r="r" b="b"/>
            <a:pathLst>
              <a:path w="335" h="952" extrusionOk="0">
                <a:moveTo>
                  <a:pt x="1" y="0"/>
                </a:moveTo>
                <a:lnTo>
                  <a:pt x="245" y="927"/>
                </a:lnTo>
                <a:lnTo>
                  <a:pt x="328" y="927"/>
                </a:lnTo>
                <a:lnTo>
                  <a:pt x="82" y="16"/>
                </a:lnTo>
                <a:lnTo>
                  <a:pt x="1" y="0"/>
                </a:lnTo>
                <a:close/>
                <a:moveTo>
                  <a:pt x="328" y="927"/>
                </a:moveTo>
                <a:lnTo>
                  <a:pt x="334" y="951"/>
                </a:lnTo>
                <a:lnTo>
                  <a:pt x="334" y="927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458936" y="2420363"/>
            <a:ext cx="8607" cy="29403"/>
          </a:xfrm>
          <a:custGeom>
            <a:avLst/>
            <a:gdLst/>
            <a:ahLst/>
            <a:cxnLst/>
            <a:rect l="l" t="t" r="r" b="b"/>
            <a:pathLst>
              <a:path w="302" h="1041" extrusionOk="0">
                <a:moveTo>
                  <a:pt x="57" y="0"/>
                </a:moveTo>
                <a:lnTo>
                  <a:pt x="1" y="114"/>
                </a:lnTo>
                <a:lnTo>
                  <a:pt x="244" y="1041"/>
                </a:lnTo>
                <a:lnTo>
                  <a:pt x="285" y="935"/>
                </a:lnTo>
                <a:lnTo>
                  <a:pt x="301" y="927"/>
                </a:lnTo>
                <a:lnTo>
                  <a:pt x="57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455230" y="2422877"/>
            <a:ext cx="9747" cy="27115"/>
          </a:xfrm>
          <a:custGeom>
            <a:avLst/>
            <a:gdLst/>
            <a:ahLst/>
            <a:cxnLst/>
            <a:rect l="l" t="t" r="r" b="b"/>
            <a:pathLst>
              <a:path w="342" h="960" extrusionOk="0">
                <a:moveTo>
                  <a:pt x="90" y="1"/>
                </a:moveTo>
                <a:lnTo>
                  <a:pt x="0" y="33"/>
                </a:lnTo>
                <a:lnTo>
                  <a:pt x="244" y="960"/>
                </a:lnTo>
                <a:lnTo>
                  <a:pt x="318" y="919"/>
                </a:lnTo>
                <a:lnTo>
                  <a:pt x="342" y="927"/>
                </a:lnTo>
                <a:lnTo>
                  <a:pt x="9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462641" y="2444456"/>
            <a:ext cx="18554" cy="13134"/>
          </a:xfrm>
          <a:custGeom>
            <a:avLst/>
            <a:gdLst/>
            <a:ahLst/>
            <a:cxnLst/>
            <a:rect l="l" t="t" r="r" b="b"/>
            <a:pathLst>
              <a:path w="651" h="465" extrusionOk="0">
                <a:moveTo>
                  <a:pt x="578" y="17"/>
                </a:moveTo>
                <a:lnTo>
                  <a:pt x="566" y="58"/>
                </a:lnTo>
                <a:lnTo>
                  <a:pt x="566" y="58"/>
                </a:lnTo>
                <a:lnTo>
                  <a:pt x="570" y="58"/>
                </a:lnTo>
                <a:lnTo>
                  <a:pt x="578" y="17"/>
                </a:lnTo>
                <a:close/>
                <a:moveTo>
                  <a:pt x="375" y="1"/>
                </a:moveTo>
                <a:lnTo>
                  <a:pt x="236" y="82"/>
                </a:lnTo>
                <a:lnTo>
                  <a:pt x="155" y="58"/>
                </a:lnTo>
                <a:lnTo>
                  <a:pt x="98" y="171"/>
                </a:lnTo>
                <a:lnTo>
                  <a:pt x="1" y="204"/>
                </a:lnTo>
                <a:lnTo>
                  <a:pt x="58" y="301"/>
                </a:lnTo>
                <a:lnTo>
                  <a:pt x="1" y="358"/>
                </a:lnTo>
                <a:lnTo>
                  <a:pt x="139" y="399"/>
                </a:lnTo>
                <a:lnTo>
                  <a:pt x="147" y="464"/>
                </a:lnTo>
                <a:lnTo>
                  <a:pt x="301" y="423"/>
                </a:lnTo>
                <a:lnTo>
                  <a:pt x="366" y="464"/>
                </a:lnTo>
                <a:lnTo>
                  <a:pt x="472" y="367"/>
                </a:lnTo>
                <a:lnTo>
                  <a:pt x="570" y="358"/>
                </a:lnTo>
                <a:lnTo>
                  <a:pt x="570" y="253"/>
                </a:lnTo>
                <a:lnTo>
                  <a:pt x="651" y="204"/>
                </a:lnTo>
                <a:lnTo>
                  <a:pt x="545" y="131"/>
                </a:lnTo>
                <a:lnTo>
                  <a:pt x="566" y="58"/>
                </a:lnTo>
                <a:lnTo>
                  <a:pt x="566" y="58"/>
                </a:lnTo>
                <a:lnTo>
                  <a:pt x="415" y="66"/>
                </a:lnTo>
                <a:lnTo>
                  <a:pt x="375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418864" y="2442846"/>
            <a:ext cx="37791" cy="25053"/>
          </a:xfrm>
          <a:custGeom>
            <a:avLst/>
            <a:gdLst/>
            <a:ahLst/>
            <a:cxnLst/>
            <a:rect l="l" t="t" r="r" b="b"/>
            <a:pathLst>
              <a:path w="1326" h="887" extrusionOk="0">
                <a:moveTo>
                  <a:pt x="1089" y="1"/>
                </a:moveTo>
                <a:lnTo>
                  <a:pt x="155" y="237"/>
                </a:lnTo>
                <a:lnTo>
                  <a:pt x="130" y="277"/>
                </a:lnTo>
                <a:lnTo>
                  <a:pt x="41" y="302"/>
                </a:lnTo>
                <a:lnTo>
                  <a:pt x="81" y="350"/>
                </a:lnTo>
                <a:lnTo>
                  <a:pt x="49" y="456"/>
                </a:lnTo>
                <a:lnTo>
                  <a:pt x="0" y="497"/>
                </a:lnTo>
                <a:lnTo>
                  <a:pt x="65" y="635"/>
                </a:lnTo>
                <a:lnTo>
                  <a:pt x="49" y="716"/>
                </a:lnTo>
                <a:lnTo>
                  <a:pt x="146" y="781"/>
                </a:lnTo>
                <a:lnTo>
                  <a:pt x="171" y="871"/>
                </a:lnTo>
                <a:lnTo>
                  <a:pt x="277" y="846"/>
                </a:lnTo>
                <a:lnTo>
                  <a:pt x="301" y="887"/>
                </a:lnTo>
                <a:lnTo>
                  <a:pt x="1244" y="651"/>
                </a:lnTo>
                <a:lnTo>
                  <a:pt x="1268" y="529"/>
                </a:lnTo>
                <a:lnTo>
                  <a:pt x="1325" y="513"/>
                </a:lnTo>
                <a:lnTo>
                  <a:pt x="1285" y="358"/>
                </a:lnTo>
                <a:lnTo>
                  <a:pt x="1325" y="293"/>
                </a:lnTo>
                <a:lnTo>
                  <a:pt x="1236" y="188"/>
                </a:lnTo>
                <a:lnTo>
                  <a:pt x="1228" y="90"/>
                </a:lnTo>
                <a:lnTo>
                  <a:pt x="1138" y="90"/>
                </a:lnTo>
                <a:lnTo>
                  <a:pt x="1089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428583" y="2456630"/>
            <a:ext cx="28529" cy="7146"/>
          </a:xfrm>
          <a:custGeom>
            <a:avLst/>
            <a:gdLst/>
            <a:ahLst/>
            <a:cxnLst/>
            <a:rect l="l" t="t" r="r" b="b"/>
            <a:pathLst>
              <a:path w="1001" h="253" extrusionOk="0">
                <a:moveTo>
                  <a:pt x="944" y="1"/>
                </a:moveTo>
                <a:lnTo>
                  <a:pt x="944" y="25"/>
                </a:lnTo>
                <a:lnTo>
                  <a:pt x="1" y="253"/>
                </a:lnTo>
                <a:lnTo>
                  <a:pt x="57" y="253"/>
                </a:lnTo>
                <a:lnTo>
                  <a:pt x="1000" y="17"/>
                </a:lnTo>
                <a:lnTo>
                  <a:pt x="944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421401" y="2443072"/>
            <a:ext cx="28300" cy="9462"/>
          </a:xfrm>
          <a:custGeom>
            <a:avLst/>
            <a:gdLst/>
            <a:ahLst/>
            <a:cxnLst/>
            <a:rect l="l" t="t" r="r" b="b"/>
            <a:pathLst>
              <a:path w="993" h="335" extrusionOk="0">
                <a:moveTo>
                  <a:pt x="976" y="1"/>
                </a:moveTo>
                <a:lnTo>
                  <a:pt x="971" y="14"/>
                </a:lnTo>
                <a:lnTo>
                  <a:pt x="971" y="14"/>
                </a:lnTo>
                <a:lnTo>
                  <a:pt x="992" y="9"/>
                </a:lnTo>
                <a:lnTo>
                  <a:pt x="976" y="1"/>
                </a:lnTo>
                <a:close/>
                <a:moveTo>
                  <a:pt x="971" y="14"/>
                </a:moveTo>
                <a:lnTo>
                  <a:pt x="57" y="237"/>
                </a:lnTo>
                <a:lnTo>
                  <a:pt x="1" y="334"/>
                </a:lnTo>
                <a:lnTo>
                  <a:pt x="935" y="107"/>
                </a:lnTo>
                <a:lnTo>
                  <a:pt x="971" y="14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5419777" y="2444004"/>
            <a:ext cx="27132" cy="11750"/>
          </a:xfrm>
          <a:custGeom>
            <a:avLst/>
            <a:gdLst/>
            <a:ahLst/>
            <a:cxnLst/>
            <a:rect l="l" t="t" r="r" b="b"/>
            <a:pathLst>
              <a:path w="952" h="416" extrusionOk="0">
                <a:moveTo>
                  <a:pt x="952" y="0"/>
                </a:moveTo>
                <a:lnTo>
                  <a:pt x="944" y="25"/>
                </a:lnTo>
                <a:lnTo>
                  <a:pt x="1" y="261"/>
                </a:lnTo>
                <a:lnTo>
                  <a:pt x="9" y="415"/>
                </a:lnTo>
                <a:lnTo>
                  <a:pt x="944" y="187"/>
                </a:lnTo>
                <a:lnTo>
                  <a:pt x="952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5419549" y="2449512"/>
            <a:ext cx="28072" cy="7372"/>
          </a:xfrm>
          <a:custGeom>
            <a:avLst/>
            <a:gdLst/>
            <a:ahLst/>
            <a:cxnLst/>
            <a:rect l="l" t="t" r="r" b="b"/>
            <a:pathLst>
              <a:path w="985" h="261" extrusionOk="0">
                <a:moveTo>
                  <a:pt x="984" y="1"/>
                </a:moveTo>
                <a:lnTo>
                  <a:pt x="41" y="228"/>
                </a:lnTo>
                <a:lnTo>
                  <a:pt x="1" y="261"/>
                </a:lnTo>
                <a:lnTo>
                  <a:pt x="935" y="33"/>
                </a:lnTo>
                <a:lnTo>
                  <a:pt x="976" y="17"/>
                </a:lnTo>
                <a:lnTo>
                  <a:pt x="984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5418636" y="2450190"/>
            <a:ext cx="28757" cy="10846"/>
          </a:xfrm>
          <a:custGeom>
            <a:avLst/>
            <a:gdLst/>
            <a:ahLst/>
            <a:cxnLst/>
            <a:rect l="l" t="t" r="r" b="b"/>
            <a:pathLst>
              <a:path w="1009" h="384" extrusionOk="0">
                <a:moveTo>
                  <a:pt x="935" y="1"/>
                </a:moveTo>
                <a:lnTo>
                  <a:pt x="939" y="10"/>
                </a:lnTo>
                <a:lnTo>
                  <a:pt x="939" y="10"/>
                </a:lnTo>
                <a:lnTo>
                  <a:pt x="943" y="9"/>
                </a:lnTo>
                <a:lnTo>
                  <a:pt x="935" y="1"/>
                </a:lnTo>
                <a:close/>
                <a:moveTo>
                  <a:pt x="939" y="10"/>
                </a:moveTo>
                <a:lnTo>
                  <a:pt x="0" y="245"/>
                </a:lnTo>
                <a:lnTo>
                  <a:pt x="73" y="383"/>
                </a:lnTo>
                <a:lnTo>
                  <a:pt x="1008" y="147"/>
                </a:lnTo>
                <a:lnTo>
                  <a:pt x="939" y="1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5420489" y="2454342"/>
            <a:ext cx="27132" cy="9208"/>
          </a:xfrm>
          <a:custGeom>
            <a:avLst/>
            <a:gdLst/>
            <a:ahLst/>
            <a:cxnLst/>
            <a:rect l="l" t="t" r="r" b="b"/>
            <a:pathLst>
              <a:path w="952" h="326" extrusionOk="0">
                <a:moveTo>
                  <a:pt x="935" y="0"/>
                </a:moveTo>
                <a:lnTo>
                  <a:pt x="935" y="12"/>
                </a:lnTo>
                <a:lnTo>
                  <a:pt x="951" y="8"/>
                </a:lnTo>
                <a:lnTo>
                  <a:pt x="935" y="0"/>
                </a:lnTo>
                <a:close/>
                <a:moveTo>
                  <a:pt x="935" y="12"/>
                </a:moveTo>
                <a:lnTo>
                  <a:pt x="8" y="244"/>
                </a:lnTo>
                <a:lnTo>
                  <a:pt x="0" y="325"/>
                </a:lnTo>
                <a:lnTo>
                  <a:pt x="935" y="98"/>
                </a:lnTo>
                <a:lnTo>
                  <a:pt x="935" y="12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5426047" y="2459850"/>
            <a:ext cx="28272" cy="8304"/>
          </a:xfrm>
          <a:custGeom>
            <a:avLst/>
            <a:gdLst/>
            <a:ahLst/>
            <a:cxnLst/>
            <a:rect l="l" t="t" r="r" b="b"/>
            <a:pathLst>
              <a:path w="992" h="294" extrusionOk="0">
                <a:moveTo>
                  <a:pt x="935" y="0"/>
                </a:moveTo>
                <a:lnTo>
                  <a:pt x="0" y="228"/>
                </a:lnTo>
                <a:lnTo>
                  <a:pt x="49" y="293"/>
                </a:lnTo>
                <a:lnTo>
                  <a:pt x="992" y="57"/>
                </a:lnTo>
                <a:lnTo>
                  <a:pt x="919" y="9"/>
                </a:lnTo>
                <a:lnTo>
                  <a:pt x="935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5420233" y="2456178"/>
            <a:ext cx="29469" cy="8050"/>
          </a:xfrm>
          <a:custGeom>
            <a:avLst/>
            <a:gdLst/>
            <a:ahLst/>
            <a:cxnLst/>
            <a:rect l="l" t="t" r="r" b="b"/>
            <a:pathLst>
              <a:path w="1034" h="285" extrusionOk="0">
                <a:moveTo>
                  <a:pt x="944" y="0"/>
                </a:moveTo>
                <a:lnTo>
                  <a:pt x="1" y="228"/>
                </a:lnTo>
                <a:lnTo>
                  <a:pt x="98" y="285"/>
                </a:lnTo>
                <a:lnTo>
                  <a:pt x="1033" y="57"/>
                </a:lnTo>
                <a:lnTo>
                  <a:pt x="960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5422797" y="2458692"/>
            <a:ext cx="27588" cy="9208"/>
          </a:xfrm>
          <a:custGeom>
            <a:avLst/>
            <a:gdLst/>
            <a:ahLst/>
            <a:cxnLst/>
            <a:rect l="l" t="t" r="r" b="b"/>
            <a:pathLst>
              <a:path w="968" h="326" extrusionOk="0">
                <a:moveTo>
                  <a:pt x="943" y="1"/>
                </a:moveTo>
                <a:lnTo>
                  <a:pt x="0" y="236"/>
                </a:lnTo>
                <a:lnTo>
                  <a:pt x="25" y="326"/>
                </a:lnTo>
                <a:lnTo>
                  <a:pt x="968" y="98"/>
                </a:lnTo>
                <a:lnTo>
                  <a:pt x="927" y="25"/>
                </a:lnTo>
                <a:lnTo>
                  <a:pt x="943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5445255" y="2442846"/>
            <a:ext cx="11400" cy="18416"/>
          </a:xfrm>
          <a:custGeom>
            <a:avLst/>
            <a:gdLst/>
            <a:ahLst/>
            <a:cxnLst/>
            <a:rect l="l" t="t" r="r" b="b"/>
            <a:pathLst>
              <a:path w="400" h="652" extrusionOk="0">
                <a:moveTo>
                  <a:pt x="163" y="1"/>
                </a:moveTo>
                <a:lnTo>
                  <a:pt x="107" y="98"/>
                </a:lnTo>
                <a:lnTo>
                  <a:pt x="17" y="9"/>
                </a:lnTo>
                <a:lnTo>
                  <a:pt x="50" y="66"/>
                </a:lnTo>
                <a:lnTo>
                  <a:pt x="50" y="228"/>
                </a:lnTo>
                <a:lnTo>
                  <a:pt x="1" y="261"/>
                </a:lnTo>
                <a:lnTo>
                  <a:pt x="74" y="399"/>
                </a:lnTo>
                <a:lnTo>
                  <a:pt x="58" y="489"/>
                </a:lnTo>
                <a:lnTo>
                  <a:pt x="155" y="545"/>
                </a:lnTo>
                <a:lnTo>
                  <a:pt x="180" y="643"/>
                </a:lnTo>
                <a:lnTo>
                  <a:pt x="261" y="586"/>
                </a:lnTo>
                <a:lnTo>
                  <a:pt x="310" y="651"/>
                </a:lnTo>
                <a:lnTo>
                  <a:pt x="342" y="513"/>
                </a:lnTo>
                <a:lnTo>
                  <a:pt x="399" y="513"/>
                </a:lnTo>
                <a:lnTo>
                  <a:pt x="359" y="350"/>
                </a:lnTo>
                <a:lnTo>
                  <a:pt x="391" y="293"/>
                </a:lnTo>
                <a:lnTo>
                  <a:pt x="302" y="188"/>
                </a:lnTo>
                <a:lnTo>
                  <a:pt x="294" y="90"/>
                </a:lnTo>
                <a:lnTo>
                  <a:pt x="204" y="82"/>
                </a:lnTo>
                <a:lnTo>
                  <a:pt x="16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7868725" y="2285776"/>
            <a:ext cx="695799" cy="584982"/>
          </a:xfrm>
          <a:custGeom>
            <a:avLst/>
            <a:gdLst/>
            <a:ahLst/>
            <a:cxnLst/>
            <a:rect l="l" t="t" r="r" b="b"/>
            <a:pathLst>
              <a:path w="24414" h="20711" extrusionOk="0">
                <a:moveTo>
                  <a:pt x="12187" y="17057"/>
                </a:moveTo>
                <a:cubicBezTo>
                  <a:pt x="12193" y="17132"/>
                  <a:pt x="12201" y="17205"/>
                  <a:pt x="12210" y="17277"/>
                </a:cubicBezTo>
                <a:lnTo>
                  <a:pt x="12210" y="17277"/>
                </a:lnTo>
                <a:cubicBezTo>
                  <a:pt x="12184" y="17257"/>
                  <a:pt x="12167" y="17202"/>
                  <a:pt x="12187" y="17057"/>
                </a:cubicBezTo>
                <a:close/>
                <a:moveTo>
                  <a:pt x="8189" y="1"/>
                </a:moveTo>
                <a:cubicBezTo>
                  <a:pt x="4996" y="1"/>
                  <a:pt x="3073" y="2167"/>
                  <a:pt x="2919" y="2570"/>
                </a:cubicBezTo>
                <a:cubicBezTo>
                  <a:pt x="2765" y="2977"/>
                  <a:pt x="1" y="5895"/>
                  <a:pt x="350" y="11228"/>
                </a:cubicBezTo>
                <a:cubicBezTo>
                  <a:pt x="708" y="16569"/>
                  <a:pt x="3147" y="18089"/>
                  <a:pt x="3537" y="18683"/>
                </a:cubicBezTo>
                <a:cubicBezTo>
                  <a:pt x="3865" y="19182"/>
                  <a:pt x="6475" y="20451"/>
                  <a:pt x="8293" y="20451"/>
                </a:cubicBezTo>
                <a:cubicBezTo>
                  <a:pt x="8637" y="20451"/>
                  <a:pt x="8953" y="20405"/>
                  <a:pt x="9220" y="20300"/>
                </a:cubicBezTo>
                <a:cubicBezTo>
                  <a:pt x="10894" y="19642"/>
                  <a:pt x="11179" y="19512"/>
                  <a:pt x="11911" y="18114"/>
                </a:cubicBezTo>
                <a:cubicBezTo>
                  <a:pt x="12081" y="17791"/>
                  <a:pt x="12184" y="17593"/>
                  <a:pt x="12241" y="17472"/>
                </a:cubicBezTo>
                <a:lnTo>
                  <a:pt x="12241" y="17472"/>
                </a:lnTo>
                <a:cubicBezTo>
                  <a:pt x="12335" y="17994"/>
                  <a:pt x="12496" y="18374"/>
                  <a:pt x="12496" y="18374"/>
                </a:cubicBezTo>
                <a:cubicBezTo>
                  <a:pt x="13236" y="19772"/>
                  <a:pt x="13512" y="19902"/>
                  <a:pt x="15187" y="20561"/>
                </a:cubicBezTo>
                <a:cubicBezTo>
                  <a:pt x="15455" y="20665"/>
                  <a:pt x="15771" y="20711"/>
                  <a:pt x="16116" y="20711"/>
                </a:cubicBezTo>
                <a:cubicBezTo>
                  <a:pt x="17937" y="20711"/>
                  <a:pt x="20541" y="19442"/>
                  <a:pt x="20869" y="18943"/>
                </a:cubicBezTo>
                <a:cubicBezTo>
                  <a:pt x="21259" y="18349"/>
                  <a:pt x="23698" y="16829"/>
                  <a:pt x="24056" y="11488"/>
                </a:cubicBezTo>
                <a:cubicBezTo>
                  <a:pt x="24414" y="6155"/>
                  <a:pt x="21658" y="3237"/>
                  <a:pt x="21503" y="2830"/>
                </a:cubicBezTo>
                <a:lnTo>
                  <a:pt x="21487" y="2830"/>
                </a:lnTo>
                <a:cubicBezTo>
                  <a:pt x="21342" y="2427"/>
                  <a:pt x="19410" y="261"/>
                  <a:pt x="16217" y="261"/>
                </a:cubicBezTo>
                <a:cubicBezTo>
                  <a:pt x="16193" y="261"/>
                  <a:pt x="16170" y="261"/>
                  <a:pt x="16146" y="261"/>
                </a:cubicBezTo>
                <a:cubicBezTo>
                  <a:pt x="13333" y="294"/>
                  <a:pt x="12415" y="2456"/>
                  <a:pt x="12228" y="3025"/>
                </a:cubicBezTo>
                <a:lnTo>
                  <a:pt x="12228" y="2895"/>
                </a:lnTo>
                <a:cubicBezTo>
                  <a:pt x="12228" y="2895"/>
                  <a:pt x="11496" y="34"/>
                  <a:pt x="8260" y="1"/>
                </a:cubicBezTo>
                <a:cubicBezTo>
                  <a:pt x="8237" y="1"/>
                  <a:pt x="8213" y="1"/>
                  <a:pt x="81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7868497" y="2284872"/>
            <a:ext cx="360554" cy="592891"/>
          </a:xfrm>
          <a:custGeom>
            <a:avLst/>
            <a:gdLst/>
            <a:ahLst/>
            <a:cxnLst/>
            <a:rect l="l" t="t" r="r" b="b"/>
            <a:pathLst>
              <a:path w="12651" h="20991" extrusionOk="0">
                <a:moveTo>
                  <a:pt x="12227" y="2927"/>
                </a:moveTo>
                <a:cubicBezTo>
                  <a:pt x="12227" y="2927"/>
                  <a:pt x="11504" y="66"/>
                  <a:pt x="8268" y="33"/>
                </a:cubicBezTo>
                <a:cubicBezTo>
                  <a:pt x="5033" y="1"/>
                  <a:pt x="3074" y="2196"/>
                  <a:pt x="2927" y="2602"/>
                </a:cubicBezTo>
                <a:cubicBezTo>
                  <a:pt x="2773" y="3009"/>
                  <a:pt x="1" y="5927"/>
                  <a:pt x="358" y="11260"/>
                </a:cubicBezTo>
                <a:cubicBezTo>
                  <a:pt x="716" y="16601"/>
                  <a:pt x="3155" y="18121"/>
                  <a:pt x="3545" y="18715"/>
                </a:cubicBezTo>
                <a:cubicBezTo>
                  <a:pt x="3935" y="19308"/>
                  <a:pt x="7545" y="20991"/>
                  <a:pt x="9228" y="20332"/>
                </a:cubicBezTo>
                <a:cubicBezTo>
                  <a:pt x="10902" y="19674"/>
                  <a:pt x="11179" y="19544"/>
                  <a:pt x="11919" y="18146"/>
                </a:cubicBezTo>
                <a:cubicBezTo>
                  <a:pt x="12650" y="16747"/>
                  <a:pt x="12276" y="17292"/>
                  <a:pt x="12227" y="16406"/>
                </a:cubicBezTo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8056397" y="2761789"/>
            <a:ext cx="41980" cy="60416"/>
          </a:xfrm>
          <a:custGeom>
            <a:avLst/>
            <a:gdLst/>
            <a:ahLst/>
            <a:cxnLst/>
            <a:rect l="l" t="t" r="r" b="b"/>
            <a:pathLst>
              <a:path w="1473" h="2139" extrusionOk="0">
                <a:moveTo>
                  <a:pt x="220" y="155"/>
                </a:moveTo>
                <a:cubicBezTo>
                  <a:pt x="147" y="456"/>
                  <a:pt x="1" y="757"/>
                  <a:pt x="106" y="1065"/>
                </a:cubicBezTo>
                <a:cubicBezTo>
                  <a:pt x="196" y="1318"/>
                  <a:pt x="367" y="1594"/>
                  <a:pt x="562" y="1773"/>
                </a:cubicBezTo>
                <a:cubicBezTo>
                  <a:pt x="635" y="1838"/>
                  <a:pt x="806" y="2057"/>
                  <a:pt x="903" y="2082"/>
                </a:cubicBezTo>
                <a:cubicBezTo>
                  <a:pt x="1114" y="2139"/>
                  <a:pt x="1293" y="1805"/>
                  <a:pt x="1342" y="1643"/>
                </a:cubicBezTo>
                <a:cubicBezTo>
                  <a:pt x="1472" y="1212"/>
                  <a:pt x="1220" y="813"/>
                  <a:pt x="1049" y="440"/>
                </a:cubicBezTo>
                <a:cubicBezTo>
                  <a:pt x="952" y="228"/>
                  <a:pt x="806" y="33"/>
                  <a:pt x="562" y="17"/>
                </a:cubicBezTo>
                <a:cubicBezTo>
                  <a:pt x="196" y="1"/>
                  <a:pt x="139" y="220"/>
                  <a:pt x="139" y="54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8099261" y="2796700"/>
            <a:ext cx="18326" cy="36295"/>
          </a:xfrm>
          <a:custGeom>
            <a:avLst/>
            <a:gdLst/>
            <a:ahLst/>
            <a:cxnLst/>
            <a:rect l="l" t="t" r="r" b="b"/>
            <a:pathLst>
              <a:path w="643" h="1285" extrusionOk="0">
                <a:moveTo>
                  <a:pt x="375" y="0"/>
                </a:moveTo>
                <a:cubicBezTo>
                  <a:pt x="90" y="130"/>
                  <a:pt x="1" y="366"/>
                  <a:pt x="17" y="675"/>
                </a:cubicBezTo>
                <a:cubicBezTo>
                  <a:pt x="33" y="886"/>
                  <a:pt x="147" y="1285"/>
                  <a:pt x="342" y="984"/>
                </a:cubicBezTo>
                <a:cubicBezTo>
                  <a:pt x="415" y="878"/>
                  <a:pt x="643" y="618"/>
                  <a:pt x="627" y="472"/>
                </a:cubicBezTo>
                <a:cubicBezTo>
                  <a:pt x="594" y="236"/>
                  <a:pt x="277" y="277"/>
                  <a:pt x="188" y="13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8135171" y="2730804"/>
            <a:ext cx="33858" cy="58326"/>
          </a:xfrm>
          <a:custGeom>
            <a:avLst/>
            <a:gdLst/>
            <a:ahLst/>
            <a:cxnLst/>
            <a:rect l="l" t="t" r="r" b="b"/>
            <a:pathLst>
              <a:path w="1188" h="2065" extrusionOk="0">
                <a:moveTo>
                  <a:pt x="944" y="65"/>
                </a:moveTo>
                <a:cubicBezTo>
                  <a:pt x="846" y="431"/>
                  <a:pt x="724" y="1081"/>
                  <a:pt x="440" y="1350"/>
                </a:cubicBezTo>
                <a:cubicBezTo>
                  <a:pt x="285" y="1496"/>
                  <a:pt x="98" y="1618"/>
                  <a:pt x="41" y="1854"/>
                </a:cubicBezTo>
                <a:cubicBezTo>
                  <a:pt x="1" y="2008"/>
                  <a:pt x="41" y="2065"/>
                  <a:pt x="188" y="2065"/>
                </a:cubicBezTo>
                <a:cubicBezTo>
                  <a:pt x="781" y="2065"/>
                  <a:pt x="1017" y="1203"/>
                  <a:pt x="1114" y="748"/>
                </a:cubicBezTo>
                <a:cubicBezTo>
                  <a:pt x="1188" y="398"/>
                  <a:pt x="1058" y="0"/>
                  <a:pt x="667" y="30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8152100" y="2444456"/>
            <a:ext cx="15076" cy="58128"/>
          </a:xfrm>
          <a:custGeom>
            <a:avLst/>
            <a:gdLst/>
            <a:ahLst/>
            <a:cxnLst/>
            <a:rect l="l" t="t" r="r" b="b"/>
            <a:pathLst>
              <a:path w="529" h="2058" extrusionOk="0">
                <a:moveTo>
                  <a:pt x="317" y="2057"/>
                </a:moveTo>
                <a:cubicBezTo>
                  <a:pt x="49" y="1675"/>
                  <a:pt x="0" y="1301"/>
                  <a:pt x="73" y="814"/>
                </a:cubicBezTo>
                <a:cubicBezTo>
                  <a:pt x="90" y="659"/>
                  <a:pt x="114" y="545"/>
                  <a:pt x="98" y="399"/>
                </a:cubicBezTo>
                <a:cubicBezTo>
                  <a:pt x="73" y="236"/>
                  <a:pt x="0" y="163"/>
                  <a:pt x="98" y="1"/>
                </a:cubicBezTo>
                <a:cubicBezTo>
                  <a:pt x="317" y="49"/>
                  <a:pt x="529" y="936"/>
                  <a:pt x="488" y="1196"/>
                </a:cubicBezTo>
                <a:cubicBezTo>
                  <a:pt x="447" y="1505"/>
                  <a:pt x="342" y="1716"/>
                  <a:pt x="342" y="205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8063123" y="2394406"/>
            <a:ext cx="33402" cy="58354"/>
          </a:xfrm>
          <a:custGeom>
            <a:avLst/>
            <a:gdLst/>
            <a:ahLst/>
            <a:cxnLst/>
            <a:rect l="l" t="t" r="r" b="b"/>
            <a:pathLst>
              <a:path w="1172" h="2066" extrusionOk="0">
                <a:moveTo>
                  <a:pt x="878" y="25"/>
                </a:moveTo>
                <a:cubicBezTo>
                  <a:pt x="675" y="0"/>
                  <a:pt x="399" y="220"/>
                  <a:pt x="261" y="366"/>
                </a:cubicBezTo>
                <a:cubicBezTo>
                  <a:pt x="74" y="561"/>
                  <a:pt x="1" y="895"/>
                  <a:pt x="17" y="1163"/>
                </a:cubicBezTo>
                <a:cubicBezTo>
                  <a:pt x="33" y="1529"/>
                  <a:pt x="293" y="2065"/>
                  <a:pt x="659" y="1651"/>
                </a:cubicBezTo>
                <a:cubicBezTo>
                  <a:pt x="862" y="1415"/>
                  <a:pt x="1130" y="1155"/>
                  <a:pt x="1147" y="838"/>
                </a:cubicBezTo>
                <a:cubicBezTo>
                  <a:pt x="1163" y="683"/>
                  <a:pt x="1171" y="505"/>
                  <a:pt x="1122" y="366"/>
                </a:cubicBezTo>
                <a:cubicBezTo>
                  <a:pt x="1065" y="228"/>
                  <a:pt x="927" y="139"/>
                  <a:pt x="846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1"/>
          <p:cNvSpPr/>
          <p:nvPr/>
        </p:nvSpPr>
        <p:spPr>
          <a:xfrm>
            <a:off x="8099261" y="2372601"/>
            <a:ext cx="18098" cy="28499"/>
          </a:xfrm>
          <a:custGeom>
            <a:avLst/>
            <a:gdLst/>
            <a:ahLst/>
            <a:cxnLst/>
            <a:rect l="l" t="t" r="r" b="b"/>
            <a:pathLst>
              <a:path w="635" h="1009" extrusionOk="0">
                <a:moveTo>
                  <a:pt x="342" y="114"/>
                </a:moveTo>
                <a:cubicBezTo>
                  <a:pt x="1" y="155"/>
                  <a:pt x="204" y="1008"/>
                  <a:pt x="464" y="683"/>
                </a:cubicBezTo>
                <a:cubicBezTo>
                  <a:pt x="554" y="569"/>
                  <a:pt x="635" y="415"/>
                  <a:pt x="586" y="277"/>
                </a:cubicBezTo>
                <a:cubicBezTo>
                  <a:pt x="545" y="179"/>
                  <a:pt x="375" y="0"/>
                  <a:pt x="277" y="13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1"/>
          <p:cNvSpPr/>
          <p:nvPr/>
        </p:nvSpPr>
        <p:spPr>
          <a:xfrm>
            <a:off x="8023736" y="2451348"/>
            <a:ext cx="19266" cy="37679"/>
          </a:xfrm>
          <a:custGeom>
            <a:avLst/>
            <a:gdLst/>
            <a:ahLst/>
            <a:cxnLst/>
            <a:rect l="l" t="t" r="r" b="b"/>
            <a:pathLst>
              <a:path w="676" h="1334" extrusionOk="0">
                <a:moveTo>
                  <a:pt x="350" y="33"/>
                </a:moveTo>
                <a:cubicBezTo>
                  <a:pt x="122" y="228"/>
                  <a:pt x="163" y="578"/>
                  <a:pt x="98" y="846"/>
                </a:cubicBezTo>
                <a:cubicBezTo>
                  <a:pt x="74" y="935"/>
                  <a:pt x="0" y="1147"/>
                  <a:pt x="66" y="1236"/>
                </a:cubicBezTo>
                <a:cubicBezTo>
                  <a:pt x="131" y="1334"/>
                  <a:pt x="301" y="1326"/>
                  <a:pt x="366" y="1236"/>
                </a:cubicBezTo>
                <a:cubicBezTo>
                  <a:pt x="431" y="1147"/>
                  <a:pt x="415" y="944"/>
                  <a:pt x="456" y="830"/>
                </a:cubicBezTo>
                <a:cubicBezTo>
                  <a:pt x="496" y="708"/>
                  <a:pt x="610" y="578"/>
                  <a:pt x="643" y="456"/>
                </a:cubicBezTo>
                <a:cubicBezTo>
                  <a:pt x="675" y="285"/>
                  <a:pt x="561" y="33"/>
                  <a:pt x="366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1"/>
          <p:cNvSpPr/>
          <p:nvPr/>
        </p:nvSpPr>
        <p:spPr>
          <a:xfrm>
            <a:off x="8002646" y="2412087"/>
            <a:ext cx="31321" cy="65020"/>
          </a:xfrm>
          <a:custGeom>
            <a:avLst/>
            <a:gdLst/>
            <a:ahLst/>
            <a:cxnLst/>
            <a:rect l="l" t="t" r="r" b="b"/>
            <a:pathLst>
              <a:path w="1099" h="2302" extrusionOk="0">
                <a:moveTo>
                  <a:pt x="887" y="0"/>
                </a:moveTo>
                <a:cubicBezTo>
                  <a:pt x="513" y="318"/>
                  <a:pt x="488" y="960"/>
                  <a:pt x="326" y="1391"/>
                </a:cubicBezTo>
                <a:cubicBezTo>
                  <a:pt x="269" y="1545"/>
                  <a:pt x="1" y="2301"/>
                  <a:pt x="448" y="2236"/>
                </a:cubicBezTo>
                <a:cubicBezTo>
                  <a:pt x="513" y="2033"/>
                  <a:pt x="505" y="1805"/>
                  <a:pt x="594" y="1610"/>
                </a:cubicBezTo>
                <a:cubicBezTo>
                  <a:pt x="692" y="1415"/>
                  <a:pt x="773" y="1212"/>
                  <a:pt x="854" y="1017"/>
                </a:cubicBezTo>
                <a:cubicBezTo>
                  <a:pt x="984" y="708"/>
                  <a:pt x="1098" y="342"/>
                  <a:pt x="984" y="17"/>
                </a:cubicBezTo>
                <a:cubicBezTo>
                  <a:pt x="960" y="17"/>
                  <a:pt x="919" y="9"/>
                  <a:pt x="887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1"/>
          <p:cNvSpPr/>
          <p:nvPr/>
        </p:nvSpPr>
        <p:spPr>
          <a:xfrm>
            <a:off x="8036247" y="2399462"/>
            <a:ext cx="13452" cy="26663"/>
          </a:xfrm>
          <a:custGeom>
            <a:avLst/>
            <a:gdLst/>
            <a:ahLst/>
            <a:cxnLst/>
            <a:rect l="l" t="t" r="r" b="b"/>
            <a:pathLst>
              <a:path w="472" h="944" extrusionOk="0">
                <a:moveTo>
                  <a:pt x="236" y="147"/>
                </a:moveTo>
                <a:cubicBezTo>
                  <a:pt x="147" y="342"/>
                  <a:pt x="0" y="781"/>
                  <a:pt x="220" y="943"/>
                </a:cubicBezTo>
                <a:cubicBezTo>
                  <a:pt x="399" y="781"/>
                  <a:pt x="423" y="594"/>
                  <a:pt x="439" y="366"/>
                </a:cubicBezTo>
                <a:cubicBezTo>
                  <a:pt x="472" y="41"/>
                  <a:pt x="106" y="0"/>
                  <a:pt x="98" y="29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1"/>
          <p:cNvSpPr/>
          <p:nvPr/>
        </p:nvSpPr>
        <p:spPr>
          <a:xfrm>
            <a:off x="8015386" y="2676602"/>
            <a:ext cx="16729" cy="13586"/>
          </a:xfrm>
          <a:custGeom>
            <a:avLst/>
            <a:gdLst/>
            <a:ahLst/>
            <a:cxnLst/>
            <a:rect l="l" t="t" r="r" b="b"/>
            <a:pathLst>
              <a:path w="587" h="481" extrusionOk="0">
                <a:moveTo>
                  <a:pt x="163" y="49"/>
                </a:moveTo>
                <a:cubicBezTo>
                  <a:pt x="1" y="171"/>
                  <a:pt x="237" y="480"/>
                  <a:pt x="391" y="309"/>
                </a:cubicBezTo>
                <a:cubicBezTo>
                  <a:pt x="586" y="90"/>
                  <a:pt x="253" y="1"/>
                  <a:pt x="98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1"/>
          <p:cNvSpPr/>
          <p:nvPr/>
        </p:nvSpPr>
        <p:spPr>
          <a:xfrm>
            <a:off x="8007748" y="2700017"/>
            <a:ext cx="35482" cy="74426"/>
          </a:xfrm>
          <a:custGeom>
            <a:avLst/>
            <a:gdLst/>
            <a:ahLst/>
            <a:cxnLst/>
            <a:rect l="l" t="t" r="r" b="b"/>
            <a:pathLst>
              <a:path w="1245" h="2635" extrusionOk="0">
                <a:moveTo>
                  <a:pt x="1" y="1"/>
                </a:moveTo>
                <a:cubicBezTo>
                  <a:pt x="57" y="180"/>
                  <a:pt x="33" y="375"/>
                  <a:pt x="57" y="554"/>
                </a:cubicBezTo>
                <a:cubicBezTo>
                  <a:pt x="98" y="773"/>
                  <a:pt x="163" y="993"/>
                  <a:pt x="220" y="1204"/>
                </a:cubicBezTo>
                <a:cubicBezTo>
                  <a:pt x="318" y="1545"/>
                  <a:pt x="440" y="1895"/>
                  <a:pt x="627" y="2188"/>
                </a:cubicBezTo>
                <a:cubicBezTo>
                  <a:pt x="716" y="2326"/>
                  <a:pt x="732" y="2488"/>
                  <a:pt x="895" y="2561"/>
                </a:cubicBezTo>
                <a:cubicBezTo>
                  <a:pt x="1057" y="2635"/>
                  <a:pt x="1244" y="2602"/>
                  <a:pt x="1236" y="2423"/>
                </a:cubicBezTo>
                <a:cubicBezTo>
                  <a:pt x="1236" y="2269"/>
                  <a:pt x="1122" y="2147"/>
                  <a:pt x="1114" y="1984"/>
                </a:cubicBezTo>
                <a:cubicBezTo>
                  <a:pt x="1098" y="1757"/>
                  <a:pt x="1131" y="1594"/>
                  <a:pt x="984" y="1407"/>
                </a:cubicBezTo>
                <a:cubicBezTo>
                  <a:pt x="854" y="1236"/>
                  <a:pt x="716" y="1090"/>
                  <a:pt x="618" y="895"/>
                </a:cubicBezTo>
                <a:cubicBezTo>
                  <a:pt x="521" y="708"/>
                  <a:pt x="448" y="513"/>
                  <a:pt x="342" y="342"/>
                </a:cubicBezTo>
                <a:cubicBezTo>
                  <a:pt x="269" y="228"/>
                  <a:pt x="163" y="41"/>
                  <a:pt x="33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1"/>
          <p:cNvSpPr/>
          <p:nvPr/>
        </p:nvSpPr>
        <p:spPr>
          <a:xfrm>
            <a:off x="8105303" y="2770968"/>
            <a:ext cx="21574" cy="17258"/>
          </a:xfrm>
          <a:custGeom>
            <a:avLst/>
            <a:gdLst/>
            <a:ahLst/>
            <a:cxnLst/>
            <a:rect l="l" t="t" r="r" b="b"/>
            <a:pathLst>
              <a:path w="757" h="611" extrusionOk="0">
                <a:moveTo>
                  <a:pt x="463" y="204"/>
                </a:moveTo>
                <a:cubicBezTo>
                  <a:pt x="342" y="106"/>
                  <a:pt x="0" y="1"/>
                  <a:pt x="8" y="269"/>
                </a:cubicBezTo>
                <a:cubicBezTo>
                  <a:pt x="16" y="497"/>
                  <a:pt x="472" y="610"/>
                  <a:pt x="650" y="602"/>
                </a:cubicBezTo>
                <a:cubicBezTo>
                  <a:pt x="756" y="383"/>
                  <a:pt x="463" y="334"/>
                  <a:pt x="463" y="14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1"/>
          <p:cNvSpPr/>
          <p:nvPr/>
        </p:nvSpPr>
        <p:spPr>
          <a:xfrm>
            <a:off x="7997089" y="2641239"/>
            <a:ext cx="19266" cy="26663"/>
          </a:xfrm>
          <a:custGeom>
            <a:avLst/>
            <a:gdLst/>
            <a:ahLst/>
            <a:cxnLst/>
            <a:rect l="l" t="t" r="r" b="b"/>
            <a:pathLst>
              <a:path w="676" h="944" extrusionOk="0">
                <a:moveTo>
                  <a:pt x="139" y="139"/>
                </a:moveTo>
                <a:cubicBezTo>
                  <a:pt x="1" y="285"/>
                  <a:pt x="220" y="578"/>
                  <a:pt x="326" y="692"/>
                </a:cubicBezTo>
                <a:cubicBezTo>
                  <a:pt x="440" y="822"/>
                  <a:pt x="643" y="944"/>
                  <a:pt x="659" y="675"/>
                </a:cubicBezTo>
                <a:cubicBezTo>
                  <a:pt x="675" y="521"/>
                  <a:pt x="497" y="326"/>
                  <a:pt x="415" y="204"/>
                </a:cubicBezTo>
                <a:cubicBezTo>
                  <a:pt x="326" y="66"/>
                  <a:pt x="106" y="1"/>
                  <a:pt x="171" y="22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1"/>
          <p:cNvSpPr/>
          <p:nvPr/>
        </p:nvSpPr>
        <p:spPr>
          <a:xfrm>
            <a:off x="8043886" y="2722754"/>
            <a:ext cx="16957" cy="27341"/>
          </a:xfrm>
          <a:custGeom>
            <a:avLst/>
            <a:gdLst/>
            <a:ahLst/>
            <a:cxnLst/>
            <a:rect l="l" t="t" r="r" b="b"/>
            <a:pathLst>
              <a:path w="595" h="968" extrusionOk="0">
                <a:moveTo>
                  <a:pt x="98" y="49"/>
                </a:moveTo>
                <a:cubicBezTo>
                  <a:pt x="33" y="261"/>
                  <a:pt x="123" y="716"/>
                  <a:pt x="310" y="862"/>
                </a:cubicBezTo>
                <a:cubicBezTo>
                  <a:pt x="440" y="968"/>
                  <a:pt x="594" y="789"/>
                  <a:pt x="578" y="610"/>
                </a:cubicBezTo>
                <a:cubicBezTo>
                  <a:pt x="570" y="488"/>
                  <a:pt x="163" y="1"/>
                  <a:pt x="1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>
            <a:off x="7972778" y="2657536"/>
            <a:ext cx="31749" cy="46887"/>
          </a:xfrm>
          <a:custGeom>
            <a:avLst/>
            <a:gdLst/>
            <a:ahLst/>
            <a:cxnLst/>
            <a:rect l="l" t="t" r="r" b="b"/>
            <a:pathLst>
              <a:path w="1114" h="1660" extrusionOk="0">
                <a:moveTo>
                  <a:pt x="358" y="277"/>
                </a:moveTo>
                <a:cubicBezTo>
                  <a:pt x="398" y="619"/>
                  <a:pt x="0" y="911"/>
                  <a:pt x="163" y="1236"/>
                </a:cubicBezTo>
                <a:cubicBezTo>
                  <a:pt x="366" y="1659"/>
                  <a:pt x="577" y="1163"/>
                  <a:pt x="764" y="1009"/>
                </a:cubicBezTo>
                <a:cubicBezTo>
                  <a:pt x="1032" y="781"/>
                  <a:pt x="1114" y="716"/>
                  <a:pt x="837" y="432"/>
                </a:cubicBezTo>
                <a:cubicBezTo>
                  <a:pt x="724" y="318"/>
                  <a:pt x="325" y="1"/>
                  <a:pt x="309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/>
          <p:cNvSpPr/>
          <p:nvPr/>
        </p:nvSpPr>
        <p:spPr>
          <a:xfrm>
            <a:off x="8029522" y="2359495"/>
            <a:ext cx="88321" cy="35617"/>
          </a:xfrm>
          <a:custGeom>
            <a:avLst/>
            <a:gdLst/>
            <a:ahLst/>
            <a:cxnLst/>
            <a:rect l="l" t="t" r="r" b="b"/>
            <a:pathLst>
              <a:path w="3099" h="1261" extrusionOk="0">
                <a:moveTo>
                  <a:pt x="1643" y="139"/>
                </a:moveTo>
                <a:cubicBezTo>
                  <a:pt x="1440" y="123"/>
                  <a:pt x="1" y="749"/>
                  <a:pt x="464" y="1155"/>
                </a:cubicBezTo>
                <a:cubicBezTo>
                  <a:pt x="586" y="1261"/>
                  <a:pt x="732" y="1106"/>
                  <a:pt x="903" y="1074"/>
                </a:cubicBezTo>
                <a:cubicBezTo>
                  <a:pt x="1204" y="1025"/>
                  <a:pt x="1407" y="1041"/>
                  <a:pt x="1675" y="919"/>
                </a:cubicBezTo>
                <a:cubicBezTo>
                  <a:pt x="1903" y="814"/>
                  <a:pt x="3098" y="415"/>
                  <a:pt x="2456" y="139"/>
                </a:cubicBezTo>
                <a:cubicBezTo>
                  <a:pt x="2123" y="1"/>
                  <a:pt x="1521" y="253"/>
                  <a:pt x="1163" y="261"/>
                </a:cubicBezTo>
                <a:cubicBezTo>
                  <a:pt x="1155" y="326"/>
                  <a:pt x="1114" y="383"/>
                  <a:pt x="1106" y="4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8121035" y="2378335"/>
            <a:ext cx="53779" cy="65924"/>
          </a:xfrm>
          <a:custGeom>
            <a:avLst/>
            <a:gdLst/>
            <a:ahLst/>
            <a:cxnLst/>
            <a:rect l="l" t="t" r="r" b="b"/>
            <a:pathLst>
              <a:path w="1887" h="2334" extrusionOk="0">
                <a:moveTo>
                  <a:pt x="342" y="334"/>
                </a:moveTo>
                <a:cubicBezTo>
                  <a:pt x="440" y="496"/>
                  <a:pt x="733" y="537"/>
                  <a:pt x="879" y="700"/>
                </a:cubicBezTo>
                <a:cubicBezTo>
                  <a:pt x="976" y="813"/>
                  <a:pt x="1017" y="935"/>
                  <a:pt x="1025" y="1090"/>
                </a:cubicBezTo>
                <a:cubicBezTo>
                  <a:pt x="1041" y="1391"/>
                  <a:pt x="936" y="1513"/>
                  <a:pt x="1131" y="1773"/>
                </a:cubicBezTo>
                <a:cubicBezTo>
                  <a:pt x="1554" y="2334"/>
                  <a:pt x="1887" y="1797"/>
                  <a:pt x="1887" y="1301"/>
                </a:cubicBezTo>
                <a:cubicBezTo>
                  <a:pt x="1887" y="870"/>
                  <a:pt x="1448" y="683"/>
                  <a:pt x="1180" y="431"/>
                </a:cubicBezTo>
                <a:cubicBezTo>
                  <a:pt x="1033" y="285"/>
                  <a:pt x="879" y="74"/>
                  <a:pt x="676" y="25"/>
                </a:cubicBezTo>
                <a:cubicBezTo>
                  <a:pt x="586" y="0"/>
                  <a:pt x="155" y="65"/>
                  <a:pt x="90" y="187"/>
                </a:cubicBezTo>
                <a:cubicBezTo>
                  <a:pt x="1" y="358"/>
                  <a:pt x="318" y="513"/>
                  <a:pt x="440" y="58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1"/>
          <p:cNvSpPr/>
          <p:nvPr/>
        </p:nvSpPr>
        <p:spPr>
          <a:xfrm>
            <a:off x="8118043" y="2398078"/>
            <a:ext cx="73473" cy="269599"/>
          </a:xfrm>
          <a:custGeom>
            <a:avLst/>
            <a:gdLst/>
            <a:ahLst/>
            <a:cxnLst/>
            <a:rect l="l" t="t" r="r" b="b"/>
            <a:pathLst>
              <a:path w="2578" h="9545" extrusionOk="0">
                <a:moveTo>
                  <a:pt x="212" y="228"/>
                </a:moveTo>
                <a:cubicBezTo>
                  <a:pt x="212" y="228"/>
                  <a:pt x="0" y="423"/>
                  <a:pt x="8" y="1106"/>
                </a:cubicBezTo>
                <a:cubicBezTo>
                  <a:pt x="25" y="1789"/>
                  <a:pt x="25" y="3659"/>
                  <a:pt x="325" y="4203"/>
                </a:cubicBezTo>
                <a:cubicBezTo>
                  <a:pt x="634" y="4756"/>
                  <a:pt x="1016" y="4651"/>
                  <a:pt x="951" y="5537"/>
                </a:cubicBezTo>
                <a:cubicBezTo>
                  <a:pt x="886" y="6431"/>
                  <a:pt x="813" y="7382"/>
                  <a:pt x="1024" y="7862"/>
                </a:cubicBezTo>
                <a:cubicBezTo>
                  <a:pt x="1244" y="8349"/>
                  <a:pt x="1098" y="9544"/>
                  <a:pt x="1837" y="9455"/>
                </a:cubicBezTo>
                <a:cubicBezTo>
                  <a:pt x="2577" y="9366"/>
                  <a:pt x="1683" y="8154"/>
                  <a:pt x="1724" y="7829"/>
                </a:cubicBezTo>
                <a:cubicBezTo>
                  <a:pt x="1764" y="7496"/>
                  <a:pt x="1496" y="6260"/>
                  <a:pt x="1650" y="5529"/>
                </a:cubicBezTo>
                <a:cubicBezTo>
                  <a:pt x="1797" y="4789"/>
                  <a:pt x="1553" y="4903"/>
                  <a:pt x="1504" y="4724"/>
                </a:cubicBezTo>
                <a:cubicBezTo>
                  <a:pt x="1463" y="4553"/>
                  <a:pt x="1553" y="4390"/>
                  <a:pt x="1203" y="4090"/>
                </a:cubicBezTo>
                <a:cubicBezTo>
                  <a:pt x="854" y="3781"/>
                  <a:pt x="374" y="2789"/>
                  <a:pt x="569" y="1895"/>
                </a:cubicBezTo>
                <a:cubicBezTo>
                  <a:pt x="772" y="992"/>
                  <a:pt x="870" y="1"/>
                  <a:pt x="212" y="228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1"/>
          <p:cNvSpPr/>
          <p:nvPr/>
        </p:nvSpPr>
        <p:spPr>
          <a:xfrm>
            <a:off x="7989907" y="2604747"/>
            <a:ext cx="969" cy="2090"/>
          </a:xfrm>
          <a:custGeom>
            <a:avLst/>
            <a:gdLst/>
            <a:ahLst/>
            <a:cxnLst/>
            <a:rect l="l" t="t" r="r" b="b"/>
            <a:pathLst>
              <a:path w="34" h="74" extrusionOk="0">
                <a:moveTo>
                  <a:pt x="33" y="73"/>
                </a:moveTo>
                <a:cubicBezTo>
                  <a:pt x="33" y="73"/>
                  <a:pt x="33" y="65"/>
                  <a:pt x="33" y="65"/>
                </a:cubicBezTo>
                <a:cubicBezTo>
                  <a:pt x="17" y="41"/>
                  <a:pt x="1" y="0"/>
                  <a:pt x="33" y="7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1"/>
          <p:cNvSpPr/>
          <p:nvPr/>
        </p:nvSpPr>
        <p:spPr>
          <a:xfrm>
            <a:off x="8015158" y="2540433"/>
            <a:ext cx="741" cy="508"/>
          </a:xfrm>
          <a:custGeom>
            <a:avLst/>
            <a:gdLst/>
            <a:ahLst/>
            <a:cxnLst/>
            <a:rect l="l" t="t" r="r" b="b"/>
            <a:pathLst>
              <a:path w="26" h="18" extrusionOk="0">
                <a:moveTo>
                  <a:pt x="25" y="17"/>
                </a:moveTo>
                <a:cubicBezTo>
                  <a:pt x="17" y="9"/>
                  <a:pt x="17" y="9"/>
                  <a:pt x="17" y="1"/>
                </a:cubicBezTo>
                <a:cubicBezTo>
                  <a:pt x="9" y="9"/>
                  <a:pt x="9" y="9"/>
                  <a:pt x="1" y="9"/>
                </a:cubicBezTo>
                <a:cubicBezTo>
                  <a:pt x="9" y="9"/>
                  <a:pt x="17" y="17"/>
                  <a:pt x="17" y="1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1"/>
          <p:cNvSpPr/>
          <p:nvPr/>
        </p:nvSpPr>
        <p:spPr>
          <a:xfrm>
            <a:off x="7881720" y="2474537"/>
            <a:ext cx="184224" cy="176390"/>
          </a:xfrm>
          <a:custGeom>
            <a:avLst/>
            <a:gdLst/>
            <a:ahLst/>
            <a:cxnLst/>
            <a:rect l="l" t="t" r="r" b="b"/>
            <a:pathLst>
              <a:path w="6464" h="6245" extrusionOk="0">
                <a:moveTo>
                  <a:pt x="2764" y="456"/>
                </a:moveTo>
                <a:cubicBezTo>
                  <a:pt x="2488" y="1"/>
                  <a:pt x="2602" y="952"/>
                  <a:pt x="2480" y="1375"/>
                </a:cubicBezTo>
                <a:cubicBezTo>
                  <a:pt x="2366" y="1789"/>
                  <a:pt x="2455" y="1618"/>
                  <a:pt x="1959" y="936"/>
                </a:cubicBezTo>
                <a:cubicBezTo>
                  <a:pt x="1463" y="245"/>
                  <a:pt x="1626" y="1074"/>
                  <a:pt x="1772" y="1464"/>
                </a:cubicBezTo>
                <a:cubicBezTo>
                  <a:pt x="1919" y="1854"/>
                  <a:pt x="2000" y="2204"/>
                  <a:pt x="1415" y="1789"/>
                </a:cubicBezTo>
                <a:cubicBezTo>
                  <a:pt x="829" y="1383"/>
                  <a:pt x="846" y="1562"/>
                  <a:pt x="1033" y="1862"/>
                </a:cubicBezTo>
                <a:cubicBezTo>
                  <a:pt x="1220" y="2163"/>
                  <a:pt x="1512" y="2220"/>
                  <a:pt x="1260" y="2383"/>
                </a:cubicBezTo>
                <a:cubicBezTo>
                  <a:pt x="1000" y="2553"/>
                  <a:pt x="179" y="2220"/>
                  <a:pt x="342" y="2521"/>
                </a:cubicBezTo>
                <a:cubicBezTo>
                  <a:pt x="504" y="2822"/>
                  <a:pt x="1179" y="2732"/>
                  <a:pt x="1122" y="2992"/>
                </a:cubicBezTo>
                <a:cubicBezTo>
                  <a:pt x="1065" y="3261"/>
                  <a:pt x="203" y="3301"/>
                  <a:pt x="195" y="3464"/>
                </a:cubicBezTo>
                <a:cubicBezTo>
                  <a:pt x="187" y="3626"/>
                  <a:pt x="1138" y="3472"/>
                  <a:pt x="1252" y="3610"/>
                </a:cubicBezTo>
                <a:cubicBezTo>
                  <a:pt x="1366" y="3748"/>
                  <a:pt x="927" y="3781"/>
                  <a:pt x="464" y="4065"/>
                </a:cubicBezTo>
                <a:cubicBezTo>
                  <a:pt x="0" y="4350"/>
                  <a:pt x="0" y="4472"/>
                  <a:pt x="73" y="4545"/>
                </a:cubicBezTo>
                <a:cubicBezTo>
                  <a:pt x="155" y="4610"/>
                  <a:pt x="1342" y="4090"/>
                  <a:pt x="1455" y="4212"/>
                </a:cubicBezTo>
                <a:cubicBezTo>
                  <a:pt x="1577" y="4326"/>
                  <a:pt x="1041" y="4545"/>
                  <a:pt x="789" y="5057"/>
                </a:cubicBezTo>
                <a:cubicBezTo>
                  <a:pt x="529" y="5569"/>
                  <a:pt x="1122" y="5220"/>
                  <a:pt x="1382" y="4903"/>
                </a:cubicBezTo>
                <a:cubicBezTo>
                  <a:pt x="1634" y="4594"/>
                  <a:pt x="1902" y="4439"/>
                  <a:pt x="2024" y="4699"/>
                </a:cubicBezTo>
                <a:cubicBezTo>
                  <a:pt x="2146" y="4968"/>
                  <a:pt x="1699" y="5407"/>
                  <a:pt x="1764" y="5651"/>
                </a:cubicBezTo>
                <a:cubicBezTo>
                  <a:pt x="1821" y="5894"/>
                  <a:pt x="2171" y="5659"/>
                  <a:pt x="2260" y="5423"/>
                </a:cubicBezTo>
                <a:cubicBezTo>
                  <a:pt x="2350" y="5187"/>
                  <a:pt x="2569" y="4878"/>
                  <a:pt x="2732" y="4968"/>
                </a:cubicBezTo>
                <a:cubicBezTo>
                  <a:pt x="2894" y="5057"/>
                  <a:pt x="2805" y="5399"/>
                  <a:pt x="2976" y="5821"/>
                </a:cubicBezTo>
                <a:cubicBezTo>
                  <a:pt x="3154" y="6244"/>
                  <a:pt x="3520" y="5854"/>
                  <a:pt x="3349" y="5586"/>
                </a:cubicBezTo>
                <a:cubicBezTo>
                  <a:pt x="3219" y="5374"/>
                  <a:pt x="3146" y="5114"/>
                  <a:pt x="3171" y="4992"/>
                </a:cubicBezTo>
                <a:cubicBezTo>
                  <a:pt x="3244" y="5025"/>
                  <a:pt x="3325" y="5090"/>
                  <a:pt x="3423" y="5244"/>
                </a:cubicBezTo>
                <a:cubicBezTo>
                  <a:pt x="3748" y="5756"/>
                  <a:pt x="4471" y="6130"/>
                  <a:pt x="4219" y="5504"/>
                </a:cubicBezTo>
                <a:cubicBezTo>
                  <a:pt x="4106" y="5220"/>
                  <a:pt x="3967" y="4992"/>
                  <a:pt x="3886" y="4805"/>
                </a:cubicBezTo>
                <a:cubicBezTo>
                  <a:pt x="3878" y="4797"/>
                  <a:pt x="3878" y="4789"/>
                  <a:pt x="3870" y="4781"/>
                </a:cubicBezTo>
                <a:cubicBezTo>
                  <a:pt x="3854" y="4748"/>
                  <a:pt x="3845" y="4716"/>
                  <a:pt x="3829" y="4683"/>
                </a:cubicBezTo>
                <a:cubicBezTo>
                  <a:pt x="3837" y="4691"/>
                  <a:pt x="3837" y="4691"/>
                  <a:pt x="3837" y="4699"/>
                </a:cubicBezTo>
                <a:cubicBezTo>
                  <a:pt x="3788" y="4602"/>
                  <a:pt x="3788" y="4504"/>
                  <a:pt x="3821" y="4415"/>
                </a:cubicBezTo>
                <a:cubicBezTo>
                  <a:pt x="3975" y="4488"/>
                  <a:pt x="4496" y="4764"/>
                  <a:pt x="4723" y="5106"/>
                </a:cubicBezTo>
                <a:cubicBezTo>
                  <a:pt x="5000" y="5521"/>
                  <a:pt x="5561" y="5350"/>
                  <a:pt x="4992" y="4545"/>
                </a:cubicBezTo>
                <a:cubicBezTo>
                  <a:pt x="4414" y="3748"/>
                  <a:pt x="4236" y="3618"/>
                  <a:pt x="5349" y="3529"/>
                </a:cubicBezTo>
                <a:cubicBezTo>
                  <a:pt x="6463" y="3431"/>
                  <a:pt x="6040" y="3269"/>
                  <a:pt x="5455" y="3106"/>
                </a:cubicBezTo>
                <a:cubicBezTo>
                  <a:pt x="4862" y="2944"/>
                  <a:pt x="4252" y="2935"/>
                  <a:pt x="4244" y="2610"/>
                </a:cubicBezTo>
                <a:cubicBezTo>
                  <a:pt x="4244" y="2496"/>
                  <a:pt x="4431" y="2415"/>
                  <a:pt x="4683" y="2342"/>
                </a:cubicBezTo>
                <a:cubicBezTo>
                  <a:pt x="4691" y="2342"/>
                  <a:pt x="4691" y="2342"/>
                  <a:pt x="4699" y="2334"/>
                </a:cubicBezTo>
                <a:cubicBezTo>
                  <a:pt x="5170" y="2196"/>
                  <a:pt x="5845" y="2066"/>
                  <a:pt x="5788" y="1781"/>
                </a:cubicBezTo>
                <a:cubicBezTo>
                  <a:pt x="5723" y="1407"/>
                  <a:pt x="4935" y="1838"/>
                  <a:pt x="4382" y="1984"/>
                </a:cubicBezTo>
                <a:cubicBezTo>
                  <a:pt x="4341" y="1968"/>
                  <a:pt x="4301" y="1952"/>
                  <a:pt x="4244" y="1952"/>
                </a:cubicBezTo>
                <a:cubicBezTo>
                  <a:pt x="3829" y="1903"/>
                  <a:pt x="4179" y="1496"/>
                  <a:pt x="4439" y="1196"/>
                </a:cubicBezTo>
                <a:cubicBezTo>
                  <a:pt x="4691" y="895"/>
                  <a:pt x="4723" y="163"/>
                  <a:pt x="4447" y="537"/>
                </a:cubicBezTo>
                <a:cubicBezTo>
                  <a:pt x="4162" y="911"/>
                  <a:pt x="3927" y="1448"/>
                  <a:pt x="3634" y="1375"/>
                </a:cubicBezTo>
                <a:cubicBezTo>
                  <a:pt x="3341" y="1293"/>
                  <a:pt x="3829" y="505"/>
                  <a:pt x="3577" y="440"/>
                </a:cubicBezTo>
                <a:cubicBezTo>
                  <a:pt x="3333" y="375"/>
                  <a:pt x="3219" y="1293"/>
                  <a:pt x="2984" y="1342"/>
                </a:cubicBezTo>
                <a:cubicBezTo>
                  <a:pt x="2748" y="1391"/>
                  <a:pt x="3057" y="903"/>
                  <a:pt x="2772" y="45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1"/>
          <p:cNvSpPr/>
          <p:nvPr/>
        </p:nvSpPr>
        <p:spPr>
          <a:xfrm>
            <a:off x="7949123" y="2564328"/>
            <a:ext cx="37791" cy="26437"/>
          </a:xfrm>
          <a:custGeom>
            <a:avLst/>
            <a:gdLst/>
            <a:ahLst/>
            <a:cxnLst/>
            <a:rect l="l" t="t" r="r" b="b"/>
            <a:pathLst>
              <a:path w="1326" h="936" extrusionOk="0">
                <a:moveTo>
                  <a:pt x="237" y="350"/>
                </a:moveTo>
                <a:lnTo>
                  <a:pt x="253" y="366"/>
                </a:lnTo>
                <a:lnTo>
                  <a:pt x="277" y="423"/>
                </a:lnTo>
                <a:lnTo>
                  <a:pt x="277" y="423"/>
                </a:lnTo>
                <a:lnTo>
                  <a:pt x="237" y="350"/>
                </a:lnTo>
                <a:close/>
                <a:moveTo>
                  <a:pt x="1106" y="0"/>
                </a:moveTo>
                <a:lnTo>
                  <a:pt x="993" y="41"/>
                </a:lnTo>
                <a:lnTo>
                  <a:pt x="952" y="8"/>
                </a:lnTo>
                <a:lnTo>
                  <a:pt x="90" y="334"/>
                </a:lnTo>
                <a:lnTo>
                  <a:pt x="66" y="472"/>
                </a:lnTo>
                <a:lnTo>
                  <a:pt x="1" y="480"/>
                </a:lnTo>
                <a:lnTo>
                  <a:pt x="58" y="626"/>
                </a:lnTo>
                <a:lnTo>
                  <a:pt x="17" y="691"/>
                </a:lnTo>
                <a:lnTo>
                  <a:pt x="123" y="781"/>
                </a:lnTo>
                <a:lnTo>
                  <a:pt x="180" y="797"/>
                </a:lnTo>
                <a:lnTo>
                  <a:pt x="139" y="878"/>
                </a:lnTo>
                <a:lnTo>
                  <a:pt x="245" y="862"/>
                </a:lnTo>
                <a:lnTo>
                  <a:pt x="302" y="935"/>
                </a:lnTo>
                <a:lnTo>
                  <a:pt x="1163" y="610"/>
                </a:lnTo>
                <a:lnTo>
                  <a:pt x="1188" y="569"/>
                </a:lnTo>
                <a:lnTo>
                  <a:pt x="1293" y="529"/>
                </a:lnTo>
                <a:lnTo>
                  <a:pt x="1277" y="374"/>
                </a:lnTo>
                <a:lnTo>
                  <a:pt x="1326" y="334"/>
                </a:lnTo>
                <a:lnTo>
                  <a:pt x="1245" y="212"/>
                </a:lnTo>
                <a:lnTo>
                  <a:pt x="1253" y="130"/>
                </a:lnTo>
                <a:lnTo>
                  <a:pt x="1139" y="90"/>
                </a:lnTo>
                <a:lnTo>
                  <a:pt x="1106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1"/>
          <p:cNvSpPr/>
          <p:nvPr/>
        </p:nvSpPr>
        <p:spPr>
          <a:xfrm>
            <a:off x="7957702" y="2578563"/>
            <a:ext cx="26448" cy="12202"/>
          </a:xfrm>
          <a:custGeom>
            <a:avLst/>
            <a:gdLst/>
            <a:ahLst/>
            <a:cxnLst/>
            <a:rect l="l" t="t" r="r" b="b"/>
            <a:pathLst>
              <a:path w="928" h="432" extrusionOk="0">
                <a:moveTo>
                  <a:pt x="927" y="0"/>
                </a:moveTo>
                <a:lnTo>
                  <a:pt x="66" y="317"/>
                </a:lnTo>
                <a:lnTo>
                  <a:pt x="1" y="423"/>
                </a:lnTo>
                <a:lnTo>
                  <a:pt x="25" y="431"/>
                </a:lnTo>
                <a:lnTo>
                  <a:pt x="862" y="106"/>
                </a:lnTo>
                <a:lnTo>
                  <a:pt x="927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1"/>
          <p:cNvSpPr/>
          <p:nvPr/>
        </p:nvSpPr>
        <p:spPr>
          <a:xfrm>
            <a:off x="7951916" y="2564102"/>
            <a:ext cx="26448" cy="10592"/>
          </a:xfrm>
          <a:custGeom>
            <a:avLst/>
            <a:gdLst/>
            <a:ahLst/>
            <a:cxnLst/>
            <a:rect l="l" t="t" r="r" b="b"/>
            <a:pathLst>
              <a:path w="928" h="375" extrusionOk="0">
                <a:moveTo>
                  <a:pt x="862" y="0"/>
                </a:moveTo>
                <a:lnTo>
                  <a:pt x="0" y="317"/>
                </a:lnTo>
                <a:lnTo>
                  <a:pt x="65" y="374"/>
                </a:lnTo>
                <a:lnTo>
                  <a:pt x="82" y="374"/>
                </a:lnTo>
                <a:lnTo>
                  <a:pt x="927" y="49"/>
                </a:lnTo>
                <a:lnTo>
                  <a:pt x="862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31"/>
          <p:cNvSpPr/>
          <p:nvPr/>
        </p:nvSpPr>
        <p:spPr>
          <a:xfrm>
            <a:off x="7961407" y="2575118"/>
            <a:ext cx="25051" cy="13558"/>
          </a:xfrm>
          <a:custGeom>
            <a:avLst/>
            <a:gdLst/>
            <a:ahLst/>
            <a:cxnLst/>
            <a:rect l="l" t="t" r="r" b="b"/>
            <a:pathLst>
              <a:path w="879" h="480" extrusionOk="0">
                <a:moveTo>
                  <a:pt x="862" y="0"/>
                </a:moveTo>
                <a:lnTo>
                  <a:pt x="1" y="326"/>
                </a:lnTo>
                <a:lnTo>
                  <a:pt x="17" y="472"/>
                </a:lnTo>
                <a:lnTo>
                  <a:pt x="41" y="480"/>
                </a:lnTo>
                <a:lnTo>
                  <a:pt x="879" y="155"/>
                </a:lnTo>
                <a:lnTo>
                  <a:pt x="862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31"/>
          <p:cNvSpPr/>
          <p:nvPr/>
        </p:nvSpPr>
        <p:spPr>
          <a:xfrm>
            <a:off x="7960951" y="2573508"/>
            <a:ext cx="25963" cy="10592"/>
          </a:xfrm>
          <a:custGeom>
            <a:avLst/>
            <a:gdLst/>
            <a:ahLst/>
            <a:cxnLst/>
            <a:rect l="l" t="t" r="r" b="b"/>
            <a:pathLst>
              <a:path w="911" h="375" extrusionOk="0">
                <a:moveTo>
                  <a:pt x="911" y="0"/>
                </a:moveTo>
                <a:lnTo>
                  <a:pt x="49" y="326"/>
                </a:lnTo>
                <a:lnTo>
                  <a:pt x="0" y="366"/>
                </a:lnTo>
                <a:lnTo>
                  <a:pt x="17" y="374"/>
                </a:lnTo>
                <a:lnTo>
                  <a:pt x="862" y="49"/>
                </a:lnTo>
                <a:lnTo>
                  <a:pt x="911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31"/>
          <p:cNvSpPr/>
          <p:nvPr/>
        </p:nvSpPr>
        <p:spPr>
          <a:xfrm>
            <a:off x="7960495" y="2570288"/>
            <a:ext cx="27132" cy="12654"/>
          </a:xfrm>
          <a:custGeom>
            <a:avLst/>
            <a:gdLst/>
            <a:ahLst/>
            <a:cxnLst/>
            <a:rect l="l" t="t" r="r" b="b"/>
            <a:pathLst>
              <a:path w="952" h="448" extrusionOk="0">
                <a:moveTo>
                  <a:pt x="862" y="1"/>
                </a:moveTo>
                <a:lnTo>
                  <a:pt x="0" y="318"/>
                </a:lnTo>
                <a:lnTo>
                  <a:pt x="90" y="448"/>
                </a:lnTo>
                <a:lnTo>
                  <a:pt x="106" y="448"/>
                </a:lnTo>
                <a:lnTo>
                  <a:pt x="951" y="123"/>
                </a:lnTo>
                <a:lnTo>
                  <a:pt x="862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1"/>
          <p:cNvSpPr/>
          <p:nvPr/>
        </p:nvSpPr>
        <p:spPr>
          <a:xfrm>
            <a:off x="7959782" y="2567774"/>
            <a:ext cx="25051" cy="11496"/>
          </a:xfrm>
          <a:custGeom>
            <a:avLst/>
            <a:gdLst/>
            <a:ahLst/>
            <a:cxnLst/>
            <a:rect l="l" t="t" r="r" b="b"/>
            <a:pathLst>
              <a:path w="879" h="407" extrusionOk="0">
                <a:moveTo>
                  <a:pt x="879" y="0"/>
                </a:moveTo>
                <a:lnTo>
                  <a:pt x="17" y="317"/>
                </a:lnTo>
                <a:lnTo>
                  <a:pt x="1" y="407"/>
                </a:lnTo>
                <a:lnTo>
                  <a:pt x="25" y="407"/>
                </a:lnTo>
                <a:lnTo>
                  <a:pt x="871" y="81"/>
                </a:lnTo>
                <a:lnTo>
                  <a:pt x="879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1"/>
          <p:cNvSpPr/>
          <p:nvPr/>
        </p:nvSpPr>
        <p:spPr>
          <a:xfrm>
            <a:off x="7956790" y="2566390"/>
            <a:ext cx="27816" cy="10366"/>
          </a:xfrm>
          <a:custGeom>
            <a:avLst/>
            <a:gdLst/>
            <a:ahLst/>
            <a:cxnLst/>
            <a:rect l="l" t="t" r="r" b="b"/>
            <a:pathLst>
              <a:path w="976" h="367" extrusionOk="0">
                <a:moveTo>
                  <a:pt x="862" y="0"/>
                </a:moveTo>
                <a:lnTo>
                  <a:pt x="0" y="326"/>
                </a:lnTo>
                <a:lnTo>
                  <a:pt x="114" y="366"/>
                </a:lnTo>
                <a:lnTo>
                  <a:pt x="130" y="366"/>
                </a:lnTo>
                <a:lnTo>
                  <a:pt x="976" y="41"/>
                </a:lnTo>
                <a:lnTo>
                  <a:pt x="862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1"/>
          <p:cNvSpPr/>
          <p:nvPr/>
        </p:nvSpPr>
        <p:spPr>
          <a:xfrm>
            <a:off x="7955849" y="2564102"/>
            <a:ext cx="25507" cy="11722"/>
          </a:xfrm>
          <a:custGeom>
            <a:avLst/>
            <a:gdLst/>
            <a:ahLst/>
            <a:cxnLst/>
            <a:rect l="l" t="t" r="r" b="b"/>
            <a:pathLst>
              <a:path w="895" h="415" extrusionOk="0">
                <a:moveTo>
                  <a:pt x="862" y="0"/>
                </a:moveTo>
                <a:lnTo>
                  <a:pt x="1" y="317"/>
                </a:lnTo>
                <a:lnTo>
                  <a:pt x="33" y="407"/>
                </a:lnTo>
                <a:lnTo>
                  <a:pt x="49" y="415"/>
                </a:lnTo>
                <a:lnTo>
                  <a:pt x="895" y="81"/>
                </a:lnTo>
                <a:lnTo>
                  <a:pt x="862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7949607" y="2572576"/>
            <a:ext cx="13224" cy="17484"/>
          </a:xfrm>
          <a:custGeom>
            <a:avLst/>
            <a:gdLst/>
            <a:ahLst/>
            <a:cxnLst/>
            <a:rect l="l" t="t" r="r" b="b"/>
            <a:pathLst>
              <a:path w="464" h="619" extrusionOk="0">
                <a:moveTo>
                  <a:pt x="244" y="1"/>
                </a:moveTo>
                <a:lnTo>
                  <a:pt x="155" y="66"/>
                </a:lnTo>
                <a:lnTo>
                  <a:pt x="90" y="17"/>
                </a:lnTo>
                <a:lnTo>
                  <a:pt x="65" y="155"/>
                </a:lnTo>
                <a:lnTo>
                  <a:pt x="0" y="164"/>
                </a:lnTo>
                <a:lnTo>
                  <a:pt x="57" y="310"/>
                </a:lnTo>
                <a:lnTo>
                  <a:pt x="24" y="375"/>
                </a:lnTo>
                <a:lnTo>
                  <a:pt x="130" y="464"/>
                </a:lnTo>
                <a:lnTo>
                  <a:pt x="138" y="554"/>
                </a:lnTo>
                <a:lnTo>
                  <a:pt x="252" y="546"/>
                </a:lnTo>
                <a:lnTo>
                  <a:pt x="301" y="619"/>
                </a:lnTo>
                <a:lnTo>
                  <a:pt x="343" y="540"/>
                </a:lnTo>
                <a:lnTo>
                  <a:pt x="343" y="540"/>
                </a:lnTo>
                <a:lnTo>
                  <a:pt x="431" y="529"/>
                </a:lnTo>
                <a:lnTo>
                  <a:pt x="415" y="383"/>
                </a:lnTo>
                <a:lnTo>
                  <a:pt x="463" y="342"/>
                </a:lnTo>
                <a:lnTo>
                  <a:pt x="382" y="212"/>
                </a:lnTo>
                <a:lnTo>
                  <a:pt x="390" y="131"/>
                </a:lnTo>
                <a:lnTo>
                  <a:pt x="276" y="90"/>
                </a:lnTo>
                <a:lnTo>
                  <a:pt x="244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>
            <a:off x="7947499" y="2531705"/>
            <a:ext cx="26448" cy="35871"/>
          </a:xfrm>
          <a:custGeom>
            <a:avLst/>
            <a:gdLst/>
            <a:ahLst/>
            <a:cxnLst/>
            <a:rect l="l" t="t" r="r" b="b"/>
            <a:pathLst>
              <a:path w="928" h="1270" extrusionOk="0">
                <a:moveTo>
                  <a:pt x="342" y="1"/>
                </a:moveTo>
                <a:lnTo>
                  <a:pt x="212" y="82"/>
                </a:lnTo>
                <a:lnTo>
                  <a:pt x="131" y="74"/>
                </a:lnTo>
                <a:lnTo>
                  <a:pt x="90" y="172"/>
                </a:lnTo>
                <a:lnTo>
                  <a:pt x="1" y="204"/>
                </a:lnTo>
                <a:lnTo>
                  <a:pt x="33" y="302"/>
                </a:lnTo>
                <a:lnTo>
                  <a:pt x="1" y="334"/>
                </a:lnTo>
                <a:lnTo>
                  <a:pt x="326" y="1204"/>
                </a:lnTo>
                <a:lnTo>
                  <a:pt x="448" y="1212"/>
                </a:lnTo>
                <a:lnTo>
                  <a:pt x="464" y="1269"/>
                </a:lnTo>
                <a:lnTo>
                  <a:pt x="611" y="1212"/>
                </a:lnTo>
                <a:lnTo>
                  <a:pt x="676" y="1237"/>
                </a:lnTo>
                <a:lnTo>
                  <a:pt x="765" y="1147"/>
                </a:lnTo>
                <a:lnTo>
                  <a:pt x="863" y="1131"/>
                </a:lnTo>
                <a:lnTo>
                  <a:pt x="855" y="1041"/>
                </a:lnTo>
                <a:lnTo>
                  <a:pt x="928" y="993"/>
                </a:lnTo>
                <a:lnTo>
                  <a:pt x="602" y="123"/>
                </a:lnTo>
                <a:lnTo>
                  <a:pt x="562" y="98"/>
                </a:lnTo>
                <a:lnTo>
                  <a:pt x="521" y="25"/>
                </a:lnTo>
                <a:lnTo>
                  <a:pt x="529" y="17"/>
                </a:lnTo>
                <a:lnTo>
                  <a:pt x="375" y="42"/>
                </a:lnTo>
                <a:lnTo>
                  <a:pt x="342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>
            <a:off x="7950520" y="2541365"/>
            <a:ext cx="9776" cy="25957"/>
          </a:xfrm>
          <a:custGeom>
            <a:avLst/>
            <a:gdLst/>
            <a:ahLst/>
            <a:cxnLst/>
            <a:rect l="l" t="t" r="r" b="b"/>
            <a:pathLst>
              <a:path w="343" h="919" extrusionOk="0">
                <a:moveTo>
                  <a:pt x="1" y="0"/>
                </a:moveTo>
                <a:lnTo>
                  <a:pt x="9" y="49"/>
                </a:lnTo>
                <a:lnTo>
                  <a:pt x="334" y="919"/>
                </a:lnTo>
                <a:lnTo>
                  <a:pt x="326" y="862"/>
                </a:lnTo>
                <a:lnTo>
                  <a:pt x="342" y="878"/>
                </a:lnTo>
                <a:lnTo>
                  <a:pt x="1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>
            <a:off x="7961179" y="2533315"/>
            <a:ext cx="12768" cy="26211"/>
          </a:xfrm>
          <a:custGeom>
            <a:avLst/>
            <a:gdLst/>
            <a:ahLst/>
            <a:cxnLst/>
            <a:rect l="l" t="t" r="r" b="b"/>
            <a:pathLst>
              <a:path w="448" h="928" extrusionOk="0">
                <a:moveTo>
                  <a:pt x="1" y="1"/>
                </a:moveTo>
                <a:lnTo>
                  <a:pt x="326" y="871"/>
                </a:lnTo>
                <a:lnTo>
                  <a:pt x="423" y="911"/>
                </a:lnTo>
                <a:lnTo>
                  <a:pt x="448" y="928"/>
                </a:lnTo>
                <a:lnTo>
                  <a:pt x="106" y="50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>
            <a:off x="7957245" y="2531959"/>
            <a:ext cx="14165" cy="25279"/>
          </a:xfrm>
          <a:custGeom>
            <a:avLst/>
            <a:gdLst/>
            <a:ahLst/>
            <a:cxnLst/>
            <a:rect l="l" t="t" r="r" b="b"/>
            <a:pathLst>
              <a:path w="497" h="895" extrusionOk="0">
                <a:moveTo>
                  <a:pt x="147" y="0"/>
                </a:moveTo>
                <a:lnTo>
                  <a:pt x="0" y="24"/>
                </a:lnTo>
                <a:lnTo>
                  <a:pt x="326" y="894"/>
                </a:lnTo>
                <a:lnTo>
                  <a:pt x="472" y="870"/>
                </a:lnTo>
                <a:lnTo>
                  <a:pt x="496" y="886"/>
                </a:lnTo>
                <a:lnTo>
                  <a:pt x="147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>
            <a:off x="7956790" y="2531253"/>
            <a:ext cx="10915" cy="26211"/>
          </a:xfrm>
          <a:custGeom>
            <a:avLst/>
            <a:gdLst/>
            <a:ahLst/>
            <a:cxnLst/>
            <a:rect l="l" t="t" r="r" b="b"/>
            <a:pathLst>
              <a:path w="383" h="928" extrusionOk="0">
                <a:moveTo>
                  <a:pt x="0" y="1"/>
                </a:moveTo>
                <a:lnTo>
                  <a:pt x="325" y="870"/>
                </a:lnTo>
                <a:lnTo>
                  <a:pt x="358" y="911"/>
                </a:lnTo>
                <a:lnTo>
                  <a:pt x="382" y="927"/>
                </a:lnTo>
                <a:lnTo>
                  <a:pt x="41" y="49"/>
                </a:lnTo>
                <a:lnTo>
                  <a:pt x="0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>
            <a:off x="7953769" y="2531479"/>
            <a:ext cx="13452" cy="26663"/>
          </a:xfrm>
          <a:custGeom>
            <a:avLst/>
            <a:gdLst/>
            <a:ahLst/>
            <a:cxnLst/>
            <a:rect l="l" t="t" r="r" b="b"/>
            <a:pathLst>
              <a:path w="472" h="944" extrusionOk="0">
                <a:moveTo>
                  <a:pt x="122" y="1"/>
                </a:moveTo>
                <a:lnTo>
                  <a:pt x="0" y="82"/>
                </a:lnTo>
                <a:lnTo>
                  <a:pt x="326" y="944"/>
                </a:lnTo>
                <a:lnTo>
                  <a:pt x="448" y="871"/>
                </a:lnTo>
                <a:lnTo>
                  <a:pt x="472" y="879"/>
                </a:lnTo>
                <a:lnTo>
                  <a:pt x="122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>
            <a:off x="7950747" y="2533315"/>
            <a:ext cx="12312" cy="25053"/>
          </a:xfrm>
          <a:custGeom>
            <a:avLst/>
            <a:gdLst/>
            <a:ahLst/>
            <a:cxnLst/>
            <a:rect l="l" t="t" r="r" b="b"/>
            <a:pathLst>
              <a:path w="432" h="887" extrusionOk="0">
                <a:moveTo>
                  <a:pt x="1" y="1"/>
                </a:moveTo>
                <a:lnTo>
                  <a:pt x="326" y="871"/>
                </a:lnTo>
                <a:lnTo>
                  <a:pt x="407" y="879"/>
                </a:lnTo>
                <a:lnTo>
                  <a:pt x="432" y="887"/>
                </a:lnTo>
                <a:lnTo>
                  <a:pt x="82" y="9"/>
                </a:lnTo>
                <a:lnTo>
                  <a:pt x="1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>
            <a:off x="7947043" y="2539755"/>
            <a:ext cx="11143" cy="26211"/>
          </a:xfrm>
          <a:custGeom>
            <a:avLst/>
            <a:gdLst/>
            <a:ahLst/>
            <a:cxnLst/>
            <a:rect l="l" t="t" r="r" b="b"/>
            <a:pathLst>
              <a:path w="391" h="928" extrusionOk="0">
                <a:moveTo>
                  <a:pt x="49" y="0"/>
                </a:moveTo>
                <a:lnTo>
                  <a:pt x="1" y="57"/>
                </a:lnTo>
                <a:lnTo>
                  <a:pt x="318" y="927"/>
                </a:lnTo>
                <a:lnTo>
                  <a:pt x="375" y="870"/>
                </a:lnTo>
                <a:lnTo>
                  <a:pt x="391" y="878"/>
                </a:lnTo>
                <a:lnTo>
                  <a:pt x="49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>
            <a:off x="7949351" y="2533541"/>
            <a:ext cx="10944" cy="27369"/>
          </a:xfrm>
          <a:custGeom>
            <a:avLst/>
            <a:gdLst/>
            <a:ahLst/>
            <a:cxnLst/>
            <a:rect l="l" t="t" r="r" b="b"/>
            <a:pathLst>
              <a:path w="384" h="969" extrusionOk="0">
                <a:moveTo>
                  <a:pt x="42" y="1"/>
                </a:moveTo>
                <a:lnTo>
                  <a:pt x="1" y="98"/>
                </a:lnTo>
                <a:lnTo>
                  <a:pt x="318" y="968"/>
                </a:lnTo>
                <a:lnTo>
                  <a:pt x="367" y="871"/>
                </a:lnTo>
                <a:lnTo>
                  <a:pt x="383" y="879"/>
                </a:lnTo>
                <a:lnTo>
                  <a:pt x="42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>
            <a:off x="7947043" y="2536535"/>
            <a:ext cx="12312" cy="25505"/>
          </a:xfrm>
          <a:custGeom>
            <a:avLst/>
            <a:gdLst/>
            <a:ahLst/>
            <a:cxnLst/>
            <a:rect l="l" t="t" r="r" b="b"/>
            <a:pathLst>
              <a:path w="432" h="903" extrusionOk="0">
                <a:moveTo>
                  <a:pt x="90" y="1"/>
                </a:moveTo>
                <a:lnTo>
                  <a:pt x="1" y="41"/>
                </a:lnTo>
                <a:lnTo>
                  <a:pt x="318" y="903"/>
                </a:lnTo>
                <a:lnTo>
                  <a:pt x="407" y="870"/>
                </a:lnTo>
                <a:lnTo>
                  <a:pt x="432" y="887"/>
                </a:lnTo>
                <a:lnTo>
                  <a:pt x="9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>
            <a:off x="7955849" y="2555826"/>
            <a:ext cx="17185" cy="11270"/>
          </a:xfrm>
          <a:custGeom>
            <a:avLst/>
            <a:gdLst/>
            <a:ahLst/>
            <a:cxnLst/>
            <a:rect l="l" t="t" r="r" b="b"/>
            <a:pathLst>
              <a:path w="603" h="399" extrusionOk="0">
                <a:moveTo>
                  <a:pt x="342" y="0"/>
                </a:moveTo>
                <a:lnTo>
                  <a:pt x="212" y="82"/>
                </a:lnTo>
                <a:lnTo>
                  <a:pt x="131" y="74"/>
                </a:lnTo>
                <a:lnTo>
                  <a:pt x="90" y="171"/>
                </a:lnTo>
                <a:lnTo>
                  <a:pt x="1" y="212"/>
                </a:lnTo>
                <a:lnTo>
                  <a:pt x="57" y="277"/>
                </a:lnTo>
                <a:lnTo>
                  <a:pt x="1" y="342"/>
                </a:lnTo>
                <a:lnTo>
                  <a:pt x="139" y="350"/>
                </a:lnTo>
                <a:lnTo>
                  <a:pt x="147" y="399"/>
                </a:lnTo>
                <a:lnTo>
                  <a:pt x="293" y="350"/>
                </a:lnTo>
                <a:lnTo>
                  <a:pt x="358" y="374"/>
                </a:lnTo>
                <a:lnTo>
                  <a:pt x="448" y="277"/>
                </a:lnTo>
                <a:lnTo>
                  <a:pt x="537" y="261"/>
                </a:lnTo>
                <a:lnTo>
                  <a:pt x="529" y="171"/>
                </a:lnTo>
                <a:lnTo>
                  <a:pt x="602" y="122"/>
                </a:lnTo>
                <a:lnTo>
                  <a:pt x="529" y="92"/>
                </a:lnTo>
                <a:lnTo>
                  <a:pt x="529" y="25"/>
                </a:lnTo>
                <a:lnTo>
                  <a:pt x="375" y="41"/>
                </a:lnTo>
                <a:lnTo>
                  <a:pt x="342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8167860" y="2669032"/>
            <a:ext cx="13452" cy="40899"/>
          </a:xfrm>
          <a:custGeom>
            <a:avLst/>
            <a:gdLst/>
            <a:ahLst/>
            <a:cxnLst/>
            <a:rect l="l" t="t" r="r" b="b"/>
            <a:pathLst>
              <a:path w="472" h="1448" extrusionOk="0">
                <a:moveTo>
                  <a:pt x="276" y="431"/>
                </a:moveTo>
                <a:cubicBezTo>
                  <a:pt x="187" y="545"/>
                  <a:pt x="146" y="838"/>
                  <a:pt x="98" y="1000"/>
                </a:cubicBezTo>
                <a:cubicBezTo>
                  <a:pt x="57" y="1114"/>
                  <a:pt x="24" y="1228"/>
                  <a:pt x="24" y="1342"/>
                </a:cubicBezTo>
                <a:cubicBezTo>
                  <a:pt x="472" y="1447"/>
                  <a:pt x="415" y="447"/>
                  <a:pt x="366" y="155"/>
                </a:cubicBezTo>
                <a:cubicBezTo>
                  <a:pt x="350" y="65"/>
                  <a:pt x="463" y="0"/>
                  <a:pt x="301" y="0"/>
                </a:cubicBezTo>
                <a:cubicBezTo>
                  <a:pt x="203" y="0"/>
                  <a:pt x="146" y="98"/>
                  <a:pt x="98" y="187"/>
                </a:cubicBezTo>
                <a:cubicBezTo>
                  <a:pt x="0" y="382"/>
                  <a:pt x="130" y="464"/>
                  <a:pt x="122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8180828" y="2548709"/>
            <a:ext cx="13224" cy="26211"/>
          </a:xfrm>
          <a:custGeom>
            <a:avLst/>
            <a:gdLst/>
            <a:ahLst/>
            <a:cxnLst/>
            <a:rect l="l" t="t" r="r" b="b"/>
            <a:pathLst>
              <a:path w="464" h="928" extrusionOk="0">
                <a:moveTo>
                  <a:pt x="277" y="196"/>
                </a:moveTo>
                <a:cubicBezTo>
                  <a:pt x="220" y="244"/>
                  <a:pt x="0" y="594"/>
                  <a:pt x="17" y="675"/>
                </a:cubicBezTo>
                <a:cubicBezTo>
                  <a:pt x="73" y="927"/>
                  <a:pt x="212" y="732"/>
                  <a:pt x="277" y="602"/>
                </a:cubicBezTo>
                <a:cubicBezTo>
                  <a:pt x="309" y="521"/>
                  <a:pt x="464" y="155"/>
                  <a:pt x="374" y="74"/>
                </a:cubicBezTo>
                <a:cubicBezTo>
                  <a:pt x="293" y="0"/>
                  <a:pt x="33" y="163"/>
                  <a:pt x="25" y="17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8166920" y="2514956"/>
            <a:ext cx="20406" cy="23669"/>
          </a:xfrm>
          <a:custGeom>
            <a:avLst/>
            <a:gdLst/>
            <a:ahLst/>
            <a:cxnLst/>
            <a:rect l="l" t="t" r="r" b="b"/>
            <a:pathLst>
              <a:path w="716" h="838" extrusionOk="0">
                <a:moveTo>
                  <a:pt x="456" y="830"/>
                </a:moveTo>
                <a:cubicBezTo>
                  <a:pt x="423" y="683"/>
                  <a:pt x="0" y="163"/>
                  <a:pt x="228" y="90"/>
                </a:cubicBezTo>
                <a:cubicBezTo>
                  <a:pt x="529" y="0"/>
                  <a:pt x="716" y="838"/>
                  <a:pt x="431" y="73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8179204" y="2614604"/>
            <a:ext cx="15532" cy="47791"/>
          </a:xfrm>
          <a:custGeom>
            <a:avLst/>
            <a:gdLst/>
            <a:ahLst/>
            <a:cxnLst/>
            <a:rect l="l" t="t" r="r" b="b"/>
            <a:pathLst>
              <a:path w="545" h="1692" extrusionOk="0">
                <a:moveTo>
                  <a:pt x="0" y="822"/>
                </a:moveTo>
                <a:cubicBezTo>
                  <a:pt x="90" y="1025"/>
                  <a:pt x="130" y="1269"/>
                  <a:pt x="204" y="1472"/>
                </a:cubicBezTo>
                <a:cubicBezTo>
                  <a:pt x="236" y="1545"/>
                  <a:pt x="220" y="1692"/>
                  <a:pt x="334" y="1675"/>
                </a:cubicBezTo>
                <a:cubicBezTo>
                  <a:pt x="399" y="1659"/>
                  <a:pt x="496" y="1423"/>
                  <a:pt x="504" y="1366"/>
                </a:cubicBezTo>
                <a:cubicBezTo>
                  <a:pt x="545" y="1179"/>
                  <a:pt x="374" y="838"/>
                  <a:pt x="334" y="618"/>
                </a:cubicBezTo>
                <a:cubicBezTo>
                  <a:pt x="293" y="423"/>
                  <a:pt x="301" y="155"/>
                  <a:pt x="147" y="1"/>
                </a:cubicBezTo>
                <a:cubicBezTo>
                  <a:pt x="90" y="228"/>
                  <a:pt x="139" y="496"/>
                  <a:pt x="106" y="740"/>
                </a:cubicBezTo>
                <a:cubicBezTo>
                  <a:pt x="74" y="927"/>
                  <a:pt x="41" y="1009"/>
                  <a:pt x="204" y="114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8173161" y="2576728"/>
            <a:ext cx="15333" cy="34685"/>
          </a:xfrm>
          <a:custGeom>
            <a:avLst/>
            <a:gdLst/>
            <a:ahLst/>
            <a:cxnLst/>
            <a:rect l="l" t="t" r="r" b="b"/>
            <a:pathLst>
              <a:path w="538" h="1228" extrusionOk="0">
                <a:moveTo>
                  <a:pt x="107" y="285"/>
                </a:moveTo>
                <a:cubicBezTo>
                  <a:pt x="107" y="488"/>
                  <a:pt x="66" y="1228"/>
                  <a:pt x="424" y="894"/>
                </a:cubicBezTo>
                <a:cubicBezTo>
                  <a:pt x="481" y="651"/>
                  <a:pt x="538" y="447"/>
                  <a:pt x="359" y="236"/>
                </a:cubicBezTo>
                <a:cubicBezTo>
                  <a:pt x="155" y="0"/>
                  <a:pt x="1" y="325"/>
                  <a:pt x="261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>
            <a:off x="8167376" y="2716795"/>
            <a:ext cx="24596" cy="31719"/>
          </a:xfrm>
          <a:custGeom>
            <a:avLst/>
            <a:gdLst/>
            <a:ahLst/>
            <a:cxnLst/>
            <a:rect l="l" t="t" r="r" b="b"/>
            <a:pathLst>
              <a:path w="863" h="1123" extrusionOk="0">
                <a:moveTo>
                  <a:pt x="497" y="57"/>
                </a:moveTo>
                <a:cubicBezTo>
                  <a:pt x="627" y="130"/>
                  <a:pt x="862" y="545"/>
                  <a:pt x="846" y="699"/>
                </a:cubicBezTo>
                <a:cubicBezTo>
                  <a:pt x="830" y="797"/>
                  <a:pt x="651" y="984"/>
                  <a:pt x="537" y="1016"/>
                </a:cubicBezTo>
                <a:cubicBezTo>
                  <a:pt x="237" y="1122"/>
                  <a:pt x="1" y="407"/>
                  <a:pt x="41" y="114"/>
                </a:cubicBezTo>
                <a:cubicBezTo>
                  <a:pt x="261" y="130"/>
                  <a:pt x="415" y="0"/>
                  <a:pt x="594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>
            <a:off x="8065204" y="2636183"/>
            <a:ext cx="32234" cy="54004"/>
          </a:xfrm>
          <a:custGeom>
            <a:avLst/>
            <a:gdLst/>
            <a:ahLst/>
            <a:cxnLst/>
            <a:rect l="l" t="t" r="r" b="b"/>
            <a:pathLst>
              <a:path w="1131" h="1912" extrusionOk="0">
                <a:moveTo>
                  <a:pt x="976" y="1025"/>
                </a:moveTo>
                <a:cubicBezTo>
                  <a:pt x="911" y="749"/>
                  <a:pt x="822" y="391"/>
                  <a:pt x="773" y="17"/>
                </a:cubicBezTo>
                <a:cubicBezTo>
                  <a:pt x="732" y="25"/>
                  <a:pt x="692" y="33"/>
                  <a:pt x="651" y="33"/>
                </a:cubicBezTo>
                <a:cubicBezTo>
                  <a:pt x="651" y="33"/>
                  <a:pt x="643" y="33"/>
                  <a:pt x="643" y="33"/>
                </a:cubicBezTo>
                <a:cubicBezTo>
                  <a:pt x="643" y="33"/>
                  <a:pt x="635" y="33"/>
                  <a:pt x="635" y="33"/>
                </a:cubicBezTo>
                <a:cubicBezTo>
                  <a:pt x="545" y="33"/>
                  <a:pt x="448" y="17"/>
                  <a:pt x="358" y="9"/>
                </a:cubicBezTo>
                <a:cubicBezTo>
                  <a:pt x="342" y="9"/>
                  <a:pt x="326" y="9"/>
                  <a:pt x="318" y="1"/>
                </a:cubicBezTo>
                <a:cubicBezTo>
                  <a:pt x="310" y="1"/>
                  <a:pt x="310" y="1"/>
                  <a:pt x="310" y="1"/>
                </a:cubicBezTo>
                <a:cubicBezTo>
                  <a:pt x="285" y="1"/>
                  <a:pt x="269" y="1"/>
                  <a:pt x="245" y="1"/>
                </a:cubicBezTo>
                <a:lnTo>
                  <a:pt x="245" y="1"/>
                </a:lnTo>
                <a:cubicBezTo>
                  <a:pt x="220" y="1"/>
                  <a:pt x="204" y="1"/>
                  <a:pt x="180" y="1"/>
                </a:cubicBezTo>
                <a:cubicBezTo>
                  <a:pt x="180" y="1"/>
                  <a:pt x="180" y="1"/>
                  <a:pt x="180" y="1"/>
                </a:cubicBezTo>
                <a:cubicBezTo>
                  <a:pt x="155" y="1"/>
                  <a:pt x="139" y="9"/>
                  <a:pt x="123" y="9"/>
                </a:cubicBezTo>
                <a:cubicBezTo>
                  <a:pt x="114" y="9"/>
                  <a:pt x="114" y="9"/>
                  <a:pt x="106" y="9"/>
                </a:cubicBezTo>
                <a:cubicBezTo>
                  <a:pt x="90" y="9"/>
                  <a:pt x="74" y="17"/>
                  <a:pt x="58" y="17"/>
                </a:cubicBezTo>
                <a:cubicBezTo>
                  <a:pt x="58" y="17"/>
                  <a:pt x="49" y="17"/>
                  <a:pt x="41" y="17"/>
                </a:cubicBezTo>
                <a:cubicBezTo>
                  <a:pt x="25" y="25"/>
                  <a:pt x="17" y="25"/>
                  <a:pt x="1" y="33"/>
                </a:cubicBezTo>
                <a:cubicBezTo>
                  <a:pt x="17" y="350"/>
                  <a:pt x="66" y="676"/>
                  <a:pt x="163" y="960"/>
                </a:cubicBezTo>
                <a:cubicBezTo>
                  <a:pt x="488" y="1911"/>
                  <a:pt x="716" y="1692"/>
                  <a:pt x="765" y="1724"/>
                </a:cubicBezTo>
                <a:cubicBezTo>
                  <a:pt x="814" y="1749"/>
                  <a:pt x="1131" y="1627"/>
                  <a:pt x="976" y="1025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1"/>
          <p:cNvSpPr/>
          <p:nvPr/>
        </p:nvSpPr>
        <p:spPr>
          <a:xfrm>
            <a:off x="8023508" y="2465132"/>
            <a:ext cx="69055" cy="172012"/>
          </a:xfrm>
          <a:custGeom>
            <a:avLst/>
            <a:gdLst/>
            <a:ahLst/>
            <a:cxnLst/>
            <a:rect l="l" t="t" r="r" b="b"/>
            <a:pathLst>
              <a:path w="2423" h="6090" extrusionOk="0">
                <a:moveTo>
                  <a:pt x="1569" y="6065"/>
                </a:moveTo>
                <a:cubicBezTo>
                  <a:pt x="1569" y="6065"/>
                  <a:pt x="1577" y="6065"/>
                  <a:pt x="1577" y="6065"/>
                </a:cubicBezTo>
                <a:cubicBezTo>
                  <a:pt x="1602" y="6065"/>
                  <a:pt x="1618" y="6057"/>
                  <a:pt x="1634" y="6057"/>
                </a:cubicBezTo>
                <a:cubicBezTo>
                  <a:pt x="1634" y="6057"/>
                  <a:pt x="1643" y="6057"/>
                  <a:pt x="1643" y="6057"/>
                </a:cubicBezTo>
                <a:cubicBezTo>
                  <a:pt x="1659" y="6057"/>
                  <a:pt x="1683" y="6057"/>
                  <a:pt x="1708" y="6057"/>
                </a:cubicBezTo>
                <a:lnTo>
                  <a:pt x="1708" y="6057"/>
                </a:lnTo>
                <a:cubicBezTo>
                  <a:pt x="1724" y="6057"/>
                  <a:pt x="1748" y="6057"/>
                  <a:pt x="1773" y="6057"/>
                </a:cubicBezTo>
                <a:cubicBezTo>
                  <a:pt x="1773" y="6057"/>
                  <a:pt x="1773" y="6057"/>
                  <a:pt x="1773" y="6057"/>
                </a:cubicBezTo>
                <a:cubicBezTo>
                  <a:pt x="1781" y="6065"/>
                  <a:pt x="1797" y="6065"/>
                  <a:pt x="1805" y="6065"/>
                </a:cubicBezTo>
                <a:cubicBezTo>
                  <a:pt x="1805" y="6065"/>
                  <a:pt x="1813" y="6065"/>
                  <a:pt x="1813" y="6065"/>
                </a:cubicBezTo>
                <a:cubicBezTo>
                  <a:pt x="1821" y="6065"/>
                  <a:pt x="1829" y="6065"/>
                  <a:pt x="1838" y="6065"/>
                </a:cubicBezTo>
                <a:cubicBezTo>
                  <a:pt x="1927" y="6073"/>
                  <a:pt x="2016" y="6089"/>
                  <a:pt x="2098" y="6089"/>
                </a:cubicBezTo>
                <a:cubicBezTo>
                  <a:pt x="2147" y="6089"/>
                  <a:pt x="2187" y="6081"/>
                  <a:pt x="2228" y="6073"/>
                </a:cubicBezTo>
                <a:cubicBezTo>
                  <a:pt x="2171" y="5634"/>
                  <a:pt x="2155" y="5163"/>
                  <a:pt x="2244" y="4756"/>
                </a:cubicBezTo>
                <a:cubicBezTo>
                  <a:pt x="2423" y="3992"/>
                  <a:pt x="2212" y="4106"/>
                  <a:pt x="2057" y="3927"/>
                </a:cubicBezTo>
                <a:cubicBezTo>
                  <a:pt x="1903" y="3748"/>
                  <a:pt x="2244" y="3602"/>
                  <a:pt x="2033" y="3333"/>
                </a:cubicBezTo>
                <a:cubicBezTo>
                  <a:pt x="1813" y="3065"/>
                  <a:pt x="1374" y="2529"/>
                  <a:pt x="1269" y="1870"/>
                </a:cubicBezTo>
                <a:cubicBezTo>
                  <a:pt x="1171" y="1204"/>
                  <a:pt x="1683" y="0"/>
                  <a:pt x="838" y="204"/>
                </a:cubicBezTo>
                <a:cubicBezTo>
                  <a:pt x="0" y="407"/>
                  <a:pt x="480" y="447"/>
                  <a:pt x="521" y="1439"/>
                </a:cubicBezTo>
                <a:cubicBezTo>
                  <a:pt x="561" y="2431"/>
                  <a:pt x="748" y="3106"/>
                  <a:pt x="1204" y="3520"/>
                </a:cubicBezTo>
                <a:cubicBezTo>
                  <a:pt x="1667" y="3943"/>
                  <a:pt x="1651" y="4268"/>
                  <a:pt x="1586" y="4488"/>
                </a:cubicBezTo>
                <a:cubicBezTo>
                  <a:pt x="1545" y="4642"/>
                  <a:pt x="1415" y="5350"/>
                  <a:pt x="1456" y="6089"/>
                </a:cubicBezTo>
                <a:cubicBezTo>
                  <a:pt x="1472" y="6081"/>
                  <a:pt x="1488" y="6081"/>
                  <a:pt x="1504" y="6073"/>
                </a:cubicBezTo>
                <a:cubicBezTo>
                  <a:pt x="1504" y="6073"/>
                  <a:pt x="1512" y="6073"/>
                  <a:pt x="1521" y="6073"/>
                </a:cubicBezTo>
                <a:cubicBezTo>
                  <a:pt x="1561" y="6073"/>
                  <a:pt x="1577" y="6065"/>
                  <a:pt x="1586" y="6065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31"/>
          <p:cNvSpPr/>
          <p:nvPr/>
        </p:nvSpPr>
        <p:spPr>
          <a:xfrm>
            <a:off x="8214658" y="2292216"/>
            <a:ext cx="349638" cy="592919"/>
          </a:xfrm>
          <a:custGeom>
            <a:avLst/>
            <a:gdLst/>
            <a:ahLst/>
            <a:cxnLst/>
            <a:rect l="l" t="t" r="r" b="b"/>
            <a:pathLst>
              <a:path w="12268" h="20992" extrusionOk="0">
                <a:moveTo>
                  <a:pt x="41" y="16406"/>
                </a:moveTo>
                <a:cubicBezTo>
                  <a:pt x="0" y="17300"/>
                  <a:pt x="358" y="18146"/>
                  <a:pt x="358" y="18146"/>
                </a:cubicBezTo>
                <a:cubicBezTo>
                  <a:pt x="1090" y="19544"/>
                  <a:pt x="1374" y="19674"/>
                  <a:pt x="3049" y="20333"/>
                </a:cubicBezTo>
                <a:cubicBezTo>
                  <a:pt x="4723" y="20991"/>
                  <a:pt x="8341" y="19308"/>
                  <a:pt x="8731" y="18715"/>
                </a:cubicBezTo>
                <a:cubicBezTo>
                  <a:pt x="9121" y="18121"/>
                  <a:pt x="11560" y="16601"/>
                  <a:pt x="11918" y="11268"/>
                </a:cubicBezTo>
                <a:cubicBezTo>
                  <a:pt x="12267" y="5927"/>
                  <a:pt x="9503" y="3009"/>
                  <a:pt x="9349" y="2602"/>
                </a:cubicBezTo>
                <a:cubicBezTo>
                  <a:pt x="9195" y="2196"/>
                  <a:pt x="7243" y="1"/>
                  <a:pt x="4008" y="33"/>
                </a:cubicBezTo>
                <a:cubicBezTo>
                  <a:pt x="772" y="66"/>
                  <a:pt x="41" y="2936"/>
                  <a:pt x="41" y="2936"/>
                </a:cubicBezTo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1"/>
          <p:cNvSpPr/>
          <p:nvPr/>
        </p:nvSpPr>
        <p:spPr>
          <a:xfrm>
            <a:off x="8442173" y="2612090"/>
            <a:ext cx="1168" cy="2316"/>
          </a:xfrm>
          <a:custGeom>
            <a:avLst/>
            <a:gdLst/>
            <a:ahLst/>
            <a:cxnLst/>
            <a:rect l="l" t="t" r="r" b="b"/>
            <a:pathLst>
              <a:path w="41" h="82" extrusionOk="0">
                <a:moveTo>
                  <a:pt x="0" y="73"/>
                </a:moveTo>
                <a:cubicBezTo>
                  <a:pt x="0" y="73"/>
                  <a:pt x="0" y="73"/>
                  <a:pt x="0" y="65"/>
                </a:cubicBezTo>
                <a:cubicBezTo>
                  <a:pt x="8" y="41"/>
                  <a:pt x="41" y="0"/>
                  <a:pt x="0" y="81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1"/>
          <p:cNvSpPr/>
          <p:nvPr/>
        </p:nvSpPr>
        <p:spPr>
          <a:xfrm>
            <a:off x="8417150" y="2548031"/>
            <a:ext cx="713" cy="254"/>
          </a:xfrm>
          <a:custGeom>
            <a:avLst/>
            <a:gdLst/>
            <a:ahLst/>
            <a:cxnLst/>
            <a:rect l="l" t="t" r="r" b="b"/>
            <a:pathLst>
              <a:path w="25" h="9" extrusionOk="0">
                <a:moveTo>
                  <a:pt x="0" y="8"/>
                </a:moveTo>
                <a:cubicBezTo>
                  <a:pt x="0" y="8"/>
                  <a:pt x="0" y="0"/>
                  <a:pt x="8" y="0"/>
                </a:cubicBezTo>
                <a:cubicBezTo>
                  <a:pt x="8" y="0"/>
                  <a:pt x="17" y="0"/>
                  <a:pt x="25" y="0"/>
                </a:cubicBezTo>
                <a:cubicBezTo>
                  <a:pt x="25" y="0"/>
                  <a:pt x="17" y="8"/>
                  <a:pt x="0" y="8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1"/>
          <p:cNvSpPr/>
          <p:nvPr/>
        </p:nvSpPr>
        <p:spPr>
          <a:xfrm>
            <a:off x="8384717" y="2481881"/>
            <a:ext cx="167295" cy="176390"/>
          </a:xfrm>
          <a:custGeom>
            <a:avLst/>
            <a:gdLst/>
            <a:ahLst/>
            <a:cxnLst/>
            <a:rect l="l" t="t" r="r" b="b"/>
            <a:pathLst>
              <a:path w="5870" h="6245" extrusionOk="0">
                <a:moveTo>
                  <a:pt x="5374" y="4066"/>
                </a:moveTo>
                <a:cubicBezTo>
                  <a:pt x="4910" y="3781"/>
                  <a:pt x="4471" y="3748"/>
                  <a:pt x="4585" y="3610"/>
                </a:cubicBezTo>
                <a:cubicBezTo>
                  <a:pt x="4707" y="3472"/>
                  <a:pt x="5658" y="3627"/>
                  <a:pt x="5650" y="3472"/>
                </a:cubicBezTo>
                <a:cubicBezTo>
                  <a:pt x="5642" y="3309"/>
                  <a:pt x="4780" y="3261"/>
                  <a:pt x="4715" y="2992"/>
                </a:cubicBezTo>
                <a:cubicBezTo>
                  <a:pt x="4658" y="2732"/>
                  <a:pt x="5333" y="2822"/>
                  <a:pt x="5504" y="2521"/>
                </a:cubicBezTo>
                <a:cubicBezTo>
                  <a:pt x="5666" y="2228"/>
                  <a:pt x="4845" y="2553"/>
                  <a:pt x="4585" y="2391"/>
                </a:cubicBezTo>
                <a:cubicBezTo>
                  <a:pt x="4325" y="2220"/>
                  <a:pt x="4626" y="2163"/>
                  <a:pt x="4813" y="1862"/>
                </a:cubicBezTo>
                <a:cubicBezTo>
                  <a:pt x="5000" y="1562"/>
                  <a:pt x="5008" y="1383"/>
                  <a:pt x="4423" y="1797"/>
                </a:cubicBezTo>
                <a:cubicBezTo>
                  <a:pt x="3837" y="2204"/>
                  <a:pt x="3927" y="1854"/>
                  <a:pt x="4073" y="1464"/>
                </a:cubicBezTo>
                <a:cubicBezTo>
                  <a:pt x="4211" y="1082"/>
                  <a:pt x="4374" y="245"/>
                  <a:pt x="3878" y="936"/>
                </a:cubicBezTo>
                <a:cubicBezTo>
                  <a:pt x="3390" y="1619"/>
                  <a:pt x="3480" y="1789"/>
                  <a:pt x="3358" y="1375"/>
                </a:cubicBezTo>
                <a:cubicBezTo>
                  <a:pt x="3236" y="952"/>
                  <a:pt x="3358" y="1"/>
                  <a:pt x="3081" y="456"/>
                </a:cubicBezTo>
                <a:cubicBezTo>
                  <a:pt x="2805" y="903"/>
                  <a:pt x="3097" y="1399"/>
                  <a:pt x="2862" y="1350"/>
                </a:cubicBezTo>
                <a:cubicBezTo>
                  <a:pt x="2618" y="1302"/>
                  <a:pt x="2512" y="375"/>
                  <a:pt x="2260" y="440"/>
                </a:cubicBezTo>
                <a:cubicBezTo>
                  <a:pt x="2008" y="513"/>
                  <a:pt x="2504" y="1293"/>
                  <a:pt x="2211" y="1375"/>
                </a:cubicBezTo>
                <a:cubicBezTo>
                  <a:pt x="1911" y="1448"/>
                  <a:pt x="1675" y="911"/>
                  <a:pt x="1398" y="537"/>
                </a:cubicBezTo>
                <a:cubicBezTo>
                  <a:pt x="1114" y="163"/>
                  <a:pt x="1146" y="895"/>
                  <a:pt x="1407" y="1196"/>
                </a:cubicBezTo>
                <a:cubicBezTo>
                  <a:pt x="1667" y="1497"/>
                  <a:pt x="2016" y="1911"/>
                  <a:pt x="1594" y="1952"/>
                </a:cubicBezTo>
                <a:cubicBezTo>
                  <a:pt x="1545" y="1952"/>
                  <a:pt x="1496" y="1968"/>
                  <a:pt x="1455" y="1984"/>
                </a:cubicBezTo>
                <a:cubicBezTo>
                  <a:pt x="903" y="1846"/>
                  <a:pt x="114" y="1407"/>
                  <a:pt x="49" y="1781"/>
                </a:cubicBezTo>
                <a:cubicBezTo>
                  <a:pt x="0" y="2074"/>
                  <a:pt x="667" y="2196"/>
                  <a:pt x="1138" y="2342"/>
                </a:cubicBezTo>
                <a:cubicBezTo>
                  <a:pt x="1146" y="2342"/>
                  <a:pt x="1155" y="2342"/>
                  <a:pt x="1163" y="2342"/>
                </a:cubicBezTo>
                <a:cubicBezTo>
                  <a:pt x="1407" y="2415"/>
                  <a:pt x="1602" y="2497"/>
                  <a:pt x="1594" y="2610"/>
                </a:cubicBezTo>
                <a:cubicBezTo>
                  <a:pt x="1585" y="2936"/>
                  <a:pt x="976" y="2944"/>
                  <a:pt x="390" y="3106"/>
                </a:cubicBezTo>
                <a:cubicBezTo>
                  <a:pt x="277" y="3131"/>
                  <a:pt x="179" y="3163"/>
                  <a:pt x="90" y="3196"/>
                </a:cubicBezTo>
                <a:cubicBezTo>
                  <a:pt x="122" y="3285"/>
                  <a:pt x="138" y="3391"/>
                  <a:pt x="138" y="3488"/>
                </a:cubicBezTo>
                <a:cubicBezTo>
                  <a:pt x="236" y="3505"/>
                  <a:pt x="350" y="3513"/>
                  <a:pt x="488" y="3529"/>
                </a:cubicBezTo>
                <a:cubicBezTo>
                  <a:pt x="1602" y="3618"/>
                  <a:pt x="1423" y="3748"/>
                  <a:pt x="854" y="4553"/>
                </a:cubicBezTo>
                <a:cubicBezTo>
                  <a:pt x="285" y="5350"/>
                  <a:pt x="846" y="5521"/>
                  <a:pt x="1114" y="5114"/>
                </a:cubicBezTo>
                <a:cubicBezTo>
                  <a:pt x="1350" y="4765"/>
                  <a:pt x="1862" y="4496"/>
                  <a:pt x="2024" y="4415"/>
                </a:cubicBezTo>
                <a:cubicBezTo>
                  <a:pt x="2057" y="4504"/>
                  <a:pt x="2049" y="4602"/>
                  <a:pt x="2008" y="4700"/>
                </a:cubicBezTo>
                <a:cubicBezTo>
                  <a:pt x="2008" y="4691"/>
                  <a:pt x="2008" y="4691"/>
                  <a:pt x="2008" y="4683"/>
                </a:cubicBezTo>
                <a:cubicBezTo>
                  <a:pt x="2000" y="4716"/>
                  <a:pt x="1984" y="4748"/>
                  <a:pt x="1968" y="4781"/>
                </a:cubicBezTo>
                <a:cubicBezTo>
                  <a:pt x="1968" y="4789"/>
                  <a:pt x="1959" y="4797"/>
                  <a:pt x="1959" y="4805"/>
                </a:cubicBezTo>
                <a:cubicBezTo>
                  <a:pt x="1870" y="4992"/>
                  <a:pt x="1732" y="5220"/>
                  <a:pt x="1618" y="5504"/>
                </a:cubicBezTo>
                <a:cubicBezTo>
                  <a:pt x="1366" y="6139"/>
                  <a:pt x="2089" y="5765"/>
                  <a:pt x="2423" y="5244"/>
                </a:cubicBezTo>
                <a:cubicBezTo>
                  <a:pt x="2512" y="5090"/>
                  <a:pt x="2602" y="5025"/>
                  <a:pt x="2667" y="4992"/>
                </a:cubicBezTo>
                <a:cubicBezTo>
                  <a:pt x="2691" y="5114"/>
                  <a:pt x="2626" y="5374"/>
                  <a:pt x="2488" y="5594"/>
                </a:cubicBezTo>
                <a:cubicBezTo>
                  <a:pt x="2325" y="5854"/>
                  <a:pt x="2683" y="6244"/>
                  <a:pt x="2862" y="5821"/>
                </a:cubicBezTo>
                <a:cubicBezTo>
                  <a:pt x="3041" y="5399"/>
                  <a:pt x="2943" y="5065"/>
                  <a:pt x="3106" y="4976"/>
                </a:cubicBezTo>
                <a:cubicBezTo>
                  <a:pt x="3268" y="4887"/>
                  <a:pt x="3488" y="5187"/>
                  <a:pt x="3577" y="5423"/>
                </a:cubicBezTo>
                <a:cubicBezTo>
                  <a:pt x="3675" y="5659"/>
                  <a:pt x="4016" y="5903"/>
                  <a:pt x="4081" y="5651"/>
                </a:cubicBezTo>
                <a:cubicBezTo>
                  <a:pt x="4138" y="5407"/>
                  <a:pt x="3691" y="4968"/>
                  <a:pt x="3813" y="4708"/>
                </a:cubicBezTo>
                <a:cubicBezTo>
                  <a:pt x="3935" y="4439"/>
                  <a:pt x="4203" y="4594"/>
                  <a:pt x="4463" y="4911"/>
                </a:cubicBezTo>
                <a:cubicBezTo>
                  <a:pt x="4715" y="5220"/>
                  <a:pt x="5309" y="5578"/>
                  <a:pt x="5057" y="5057"/>
                </a:cubicBezTo>
                <a:cubicBezTo>
                  <a:pt x="4805" y="4545"/>
                  <a:pt x="4268" y="4326"/>
                  <a:pt x="4382" y="4212"/>
                </a:cubicBezTo>
                <a:cubicBezTo>
                  <a:pt x="4504" y="4098"/>
                  <a:pt x="5683" y="4610"/>
                  <a:pt x="5764" y="4545"/>
                </a:cubicBezTo>
                <a:cubicBezTo>
                  <a:pt x="5870" y="4472"/>
                  <a:pt x="5853" y="4358"/>
                  <a:pt x="5390" y="406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8443085" y="2571446"/>
            <a:ext cx="37791" cy="26437"/>
          </a:xfrm>
          <a:custGeom>
            <a:avLst/>
            <a:gdLst/>
            <a:ahLst/>
            <a:cxnLst/>
            <a:rect l="l" t="t" r="r" b="b"/>
            <a:pathLst>
              <a:path w="1326" h="936" extrusionOk="0">
                <a:moveTo>
                  <a:pt x="228" y="0"/>
                </a:moveTo>
                <a:lnTo>
                  <a:pt x="188" y="90"/>
                </a:lnTo>
                <a:lnTo>
                  <a:pt x="74" y="130"/>
                </a:lnTo>
                <a:lnTo>
                  <a:pt x="90" y="212"/>
                </a:lnTo>
                <a:lnTo>
                  <a:pt x="1" y="334"/>
                </a:lnTo>
                <a:lnTo>
                  <a:pt x="58" y="374"/>
                </a:lnTo>
                <a:lnTo>
                  <a:pt x="41" y="529"/>
                </a:lnTo>
                <a:lnTo>
                  <a:pt x="139" y="569"/>
                </a:lnTo>
                <a:lnTo>
                  <a:pt x="163" y="610"/>
                </a:lnTo>
                <a:lnTo>
                  <a:pt x="1025" y="935"/>
                </a:lnTo>
                <a:lnTo>
                  <a:pt x="1082" y="862"/>
                </a:lnTo>
                <a:lnTo>
                  <a:pt x="1188" y="895"/>
                </a:lnTo>
                <a:lnTo>
                  <a:pt x="1188" y="870"/>
                </a:lnTo>
                <a:lnTo>
                  <a:pt x="1204" y="781"/>
                </a:lnTo>
                <a:lnTo>
                  <a:pt x="1310" y="691"/>
                </a:lnTo>
                <a:lnTo>
                  <a:pt x="1277" y="626"/>
                </a:lnTo>
                <a:lnTo>
                  <a:pt x="1326" y="480"/>
                </a:lnTo>
                <a:lnTo>
                  <a:pt x="1261" y="472"/>
                </a:lnTo>
                <a:lnTo>
                  <a:pt x="1245" y="334"/>
                </a:lnTo>
                <a:lnTo>
                  <a:pt x="383" y="8"/>
                </a:lnTo>
                <a:lnTo>
                  <a:pt x="342" y="41"/>
                </a:lnTo>
                <a:lnTo>
                  <a:pt x="228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8446562" y="2586133"/>
            <a:ext cx="26220" cy="11976"/>
          </a:xfrm>
          <a:custGeom>
            <a:avLst/>
            <a:gdLst/>
            <a:ahLst/>
            <a:cxnLst/>
            <a:rect l="l" t="t" r="r" b="b"/>
            <a:pathLst>
              <a:path w="920" h="424" extrusionOk="0">
                <a:moveTo>
                  <a:pt x="1" y="1"/>
                </a:moveTo>
                <a:lnTo>
                  <a:pt x="58" y="106"/>
                </a:lnTo>
                <a:lnTo>
                  <a:pt x="895" y="415"/>
                </a:lnTo>
                <a:lnTo>
                  <a:pt x="919" y="423"/>
                </a:lnTo>
                <a:lnTo>
                  <a:pt x="862" y="318"/>
                </a:lnTo>
                <a:lnTo>
                  <a:pt x="1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8452348" y="2572576"/>
            <a:ext cx="26448" cy="10592"/>
          </a:xfrm>
          <a:custGeom>
            <a:avLst/>
            <a:gdLst/>
            <a:ahLst/>
            <a:cxnLst/>
            <a:rect l="l" t="t" r="r" b="b"/>
            <a:pathLst>
              <a:path w="928" h="375" extrusionOk="0">
                <a:moveTo>
                  <a:pt x="66" y="1"/>
                </a:moveTo>
                <a:lnTo>
                  <a:pt x="1" y="58"/>
                </a:lnTo>
                <a:lnTo>
                  <a:pt x="846" y="367"/>
                </a:lnTo>
                <a:lnTo>
                  <a:pt x="863" y="375"/>
                </a:lnTo>
                <a:lnTo>
                  <a:pt x="928" y="326"/>
                </a:lnTo>
                <a:lnTo>
                  <a:pt x="66" y="1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8444482" y="2582687"/>
            <a:ext cx="25279" cy="13360"/>
          </a:xfrm>
          <a:custGeom>
            <a:avLst/>
            <a:gdLst/>
            <a:ahLst/>
            <a:cxnLst/>
            <a:rect l="l" t="t" r="r" b="b"/>
            <a:pathLst>
              <a:path w="887" h="473" extrusionOk="0">
                <a:moveTo>
                  <a:pt x="25" y="1"/>
                </a:moveTo>
                <a:lnTo>
                  <a:pt x="1" y="155"/>
                </a:lnTo>
                <a:lnTo>
                  <a:pt x="846" y="464"/>
                </a:lnTo>
                <a:lnTo>
                  <a:pt x="862" y="472"/>
                </a:lnTo>
                <a:lnTo>
                  <a:pt x="887" y="326"/>
                </a:lnTo>
                <a:lnTo>
                  <a:pt x="25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8443570" y="2581783"/>
            <a:ext cx="26191" cy="10112"/>
          </a:xfrm>
          <a:custGeom>
            <a:avLst/>
            <a:gdLst/>
            <a:ahLst/>
            <a:cxnLst/>
            <a:rect l="l" t="t" r="r" b="b"/>
            <a:pathLst>
              <a:path w="919" h="358" extrusionOk="0">
                <a:moveTo>
                  <a:pt x="0" y="0"/>
                </a:moveTo>
                <a:lnTo>
                  <a:pt x="57" y="41"/>
                </a:lnTo>
                <a:lnTo>
                  <a:pt x="894" y="350"/>
                </a:lnTo>
                <a:lnTo>
                  <a:pt x="919" y="358"/>
                </a:lnTo>
                <a:lnTo>
                  <a:pt x="862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>
            <a:off x="8444025" y="2577179"/>
            <a:ext cx="27132" cy="12654"/>
          </a:xfrm>
          <a:custGeom>
            <a:avLst/>
            <a:gdLst/>
            <a:ahLst/>
            <a:cxnLst/>
            <a:rect l="l" t="t" r="r" b="b"/>
            <a:pathLst>
              <a:path w="952" h="448" extrusionOk="0">
                <a:moveTo>
                  <a:pt x="90" y="1"/>
                </a:moveTo>
                <a:lnTo>
                  <a:pt x="0" y="131"/>
                </a:lnTo>
                <a:lnTo>
                  <a:pt x="846" y="439"/>
                </a:lnTo>
                <a:lnTo>
                  <a:pt x="862" y="448"/>
                </a:lnTo>
                <a:lnTo>
                  <a:pt x="951" y="326"/>
                </a:lnTo>
                <a:lnTo>
                  <a:pt x="90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1"/>
          <p:cNvSpPr/>
          <p:nvPr/>
        </p:nvSpPr>
        <p:spPr>
          <a:xfrm>
            <a:off x="8445878" y="2574892"/>
            <a:ext cx="24824" cy="11496"/>
          </a:xfrm>
          <a:custGeom>
            <a:avLst/>
            <a:gdLst/>
            <a:ahLst/>
            <a:cxnLst/>
            <a:rect l="l" t="t" r="r" b="b"/>
            <a:pathLst>
              <a:path w="871" h="407" extrusionOk="0">
                <a:moveTo>
                  <a:pt x="0" y="0"/>
                </a:moveTo>
                <a:lnTo>
                  <a:pt x="8" y="82"/>
                </a:lnTo>
                <a:lnTo>
                  <a:pt x="854" y="399"/>
                </a:lnTo>
                <a:lnTo>
                  <a:pt x="870" y="407"/>
                </a:lnTo>
                <a:lnTo>
                  <a:pt x="862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1"/>
          <p:cNvSpPr/>
          <p:nvPr/>
        </p:nvSpPr>
        <p:spPr>
          <a:xfrm>
            <a:off x="8446106" y="2573508"/>
            <a:ext cx="27816" cy="10140"/>
          </a:xfrm>
          <a:custGeom>
            <a:avLst/>
            <a:gdLst/>
            <a:ahLst/>
            <a:cxnLst/>
            <a:rect l="l" t="t" r="r" b="b"/>
            <a:pathLst>
              <a:path w="976" h="359" extrusionOk="0">
                <a:moveTo>
                  <a:pt x="114" y="0"/>
                </a:moveTo>
                <a:lnTo>
                  <a:pt x="0" y="41"/>
                </a:lnTo>
                <a:lnTo>
                  <a:pt x="846" y="350"/>
                </a:lnTo>
                <a:lnTo>
                  <a:pt x="862" y="358"/>
                </a:lnTo>
                <a:lnTo>
                  <a:pt x="976" y="317"/>
                </a:lnTo>
                <a:lnTo>
                  <a:pt x="114" y="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31"/>
          <p:cNvSpPr/>
          <p:nvPr/>
        </p:nvSpPr>
        <p:spPr>
          <a:xfrm>
            <a:off x="8448899" y="2572124"/>
            <a:ext cx="25507" cy="11524"/>
          </a:xfrm>
          <a:custGeom>
            <a:avLst/>
            <a:gdLst/>
            <a:ahLst/>
            <a:cxnLst/>
            <a:rect l="l" t="t" r="r" b="b"/>
            <a:pathLst>
              <a:path w="895" h="408" extrusionOk="0">
                <a:moveTo>
                  <a:pt x="33" y="1"/>
                </a:moveTo>
                <a:lnTo>
                  <a:pt x="0" y="90"/>
                </a:lnTo>
                <a:lnTo>
                  <a:pt x="837" y="399"/>
                </a:lnTo>
                <a:lnTo>
                  <a:pt x="862" y="407"/>
                </a:lnTo>
                <a:lnTo>
                  <a:pt x="894" y="326"/>
                </a:lnTo>
                <a:lnTo>
                  <a:pt x="33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31"/>
          <p:cNvSpPr/>
          <p:nvPr/>
        </p:nvSpPr>
        <p:spPr>
          <a:xfrm>
            <a:off x="8468336" y="2580625"/>
            <a:ext cx="13252" cy="17484"/>
          </a:xfrm>
          <a:custGeom>
            <a:avLst/>
            <a:gdLst/>
            <a:ahLst/>
            <a:cxnLst/>
            <a:rect l="l" t="t" r="r" b="b"/>
            <a:pathLst>
              <a:path w="465" h="619" extrusionOk="0">
                <a:moveTo>
                  <a:pt x="220" y="0"/>
                </a:moveTo>
                <a:lnTo>
                  <a:pt x="188" y="90"/>
                </a:lnTo>
                <a:lnTo>
                  <a:pt x="74" y="131"/>
                </a:lnTo>
                <a:lnTo>
                  <a:pt x="82" y="220"/>
                </a:lnTo>
                <a:lnTo>
                  <a:pt x="1" y="342"/>
                </a:lnTo>
                <a:lnTo>
                  <a:pt x="50" y="383"/>
                </a:lnTo>
                <a:lnTo>
                  <a:pt x="33" y="529"/>
                </a:lnTo>
                <a:lnTo>
                  <a:pt x="113" y="536"/>
                </a:lnTo>
                <a:lnTo>
                  <a:pt x="113" y="536"/>
                </a:lnTo>
                <a:lnTo>
                  <a:pt x="163" y="618"/>
                </a:lnTo>
                <a:lnTo>
                  <a:pt x="212" y="545"/>
                </a:lnTo>
                <a:lnTo>
                  <a:pt x="326" y="553"/>
                </a:lnTo>
                <a:lnTo>
                  <a:pt x="334" y="464"/>
                </a:lnTo>
                <a:lnTo>
                  <a:pt x="440" y="374"/>
                </a:lnTo>
                <a:lnTo>
                  <a:pt x="407" y="309"/>
                </a:lnTo>
                <a:lnTo>
                  <a:pt x="464" y="163"/>
                </a:lnTo>
                <a:lnTo>
                  <a:pt x="399" y="155"/>
                </a:lnTo>
                <a:lnTo>
                  <a:pt x="375" y="17"/>
                </a:lnTo>
                <a:lnTo>
                  <a:pt x="310" y="65"/>
                </a:lnTo>
                <a:lnTo>
                  <a:pt x="22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1"/>
          <p:cNvSpPr/>
          <p:nvPr/>
        </p:nvSpPr>
        <p:spPr>
          <a:xfrm>
            <a:off x="8458846" y="2536761"/>
            <a:ext cx="26448" cy="37453"/>
          </a:xfrm>
          <a:custGeom>
            <a:avLst/>
            <a:gdLst/>
            <a:ahLst/>
            <a:cxnLst/>
            <a:rect l="l" t="t" r="r" b="b"/>
            <a:pathLst>
              <a:path w="928" h="1326" extrusionOk="0">
                <a:moveTo>
                  <a:pt x="423" y="1"/>
                </a:moveTo>
                <a:lnTo>
                  <a:pt x="366" y="163"/>
                </a:lnTo>
                <a:lnTo>
                  <a:pt x="318" y="180"/>
                </a:lnTo>
                <a:lnTo>
                  <a:pt x="1" y="1049"/>
                </a:lnTo>
                <a:lnTo>
                  <a:pt x="74" y="1098"/>
                </a:lnTo>
                <a:lnTo>
                  <a:pt x="66" y="1188"/>
                </a:lnTo>
                <a:lnTo>
                  <a:pt x="155" y="1204"/>
                </a:lnTo>
                <a:lnTo>
                  <a:pt x="244" y="1301"/>
                </a:lnTo>
                <a:lnTo>
                  <a:pt x="310" y="1277"/>
                </a:lnTo>
                <a:lnTo>
                  <a:pt x="456" y="1326"/>
                </a:lnTo>
                <a:lnTo>
                  <a:pt x="480" y="1277"/>
                </a:lnTo>
                <a:lnTo>
                  <a:pt x="602" y="1261"/>
                </a:lnTo>
                <a:lnTo>
                  <a:pt x="919" y="399"/>
                </a:lnTo>
                <a:lnTo>
                  <a:pt x="895" y="358"/>
                </a:lnTo>
                <a:lnTo>
                  <a:pt x="927" y="269"/>
                </a:lnTo>
                <a:lnTo>
                  <a:pt x="838" y="236"/>
                </a:lnTo>
                <a:lnTo>
                  <a:pt x="797" y="139"/>
                </a:lnTo>
                <a:lnTo>
                  <a:pt x="716" y="139"/>
                </a:lnTo>
                <a:lnTo>
                  <a:pt x="586" y="58"/>
                </a:lnTo>
                <a:lnTo>
                  <a:pt x="545" y="106"/>
                </a:lnTo>
                <a:lnTo>
                  <a:pt x="399" y="82"/>
                </a:lnTo>
                <a:lnTo>
                  <a:pt x="423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31"/>
          <p:cNvSpPr/>
          <p:nvPr/>
        </p:nvSpPr>
        <p:spPr>
          <a:xfrm>
            <a:off x="8472525" y="2548031"/>
            <a:ext cx="9291" cy="26183"/>
          </a:xfrm>
          <a:custGeom>
            <a:avLst/>
            <a:gdLst/>
            <a:ahLst/>
            <a:cxnLst/>
            <a:rect l="l" t="t" r="r" b="b"/>
            <a:pathLst>
              <a:path w="326" h="927" extrusionOk="0">
                <a:moveTo>
                  <a:pt x="325" y="0"/>
                </a:moveTo>
                <a:lnTo>
                  <a:pt x="190" y="405"/>
                </a:lnTo>
                <a:lnTo>
                  <a:pt x="317" y="57"/>
                </a:lnTo>
                <a:lnTo>
                  <a:pt x="325" y="0"/>
                </a:lnTo>
                <a:close/>
                <a:moveTo>
                  <a:pt x="190" y="405"/>
                </a:moveTo>
                <a:lnTo>
                  <a:pt x="19" y="875"/>
                </a:lnTo>
                <a:lnTo>
                  <a:pt x="33" y="878"/>
                </a:lnTo>
                <a:lnTo>
                  <a:pt x="190" y="405"/>
                </a:lnTo>
                <a:close/>
                <a:moveTo>
                  <a:pt x="0" y="870"/>
                </a:moveTo>
                <a:lnTo>
                  <a:pt x="0" y="927"/>
                </a:lnTo>
                <a:lnTo>
                  <a:pt x="19" y="875"/>
                </a:lnTo>
                <a:lnTo>
                  <a:pt x="0" y="870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1"/>
          <p:cNvSpPr/>
          <p:nvPr/>
        </p:nvSpPr>
        <p:spPr>
          <a:xfrm>
            <a:off x="8459074" y="2540659"/>
            <a:ext cx="12084" cy="25985"/>
          </a:xfrm>
          <a:custGeom>
            <a:avLst/>
            <a:gdLst/>
            <a:ahLst/>
            <a:cxnLst/>
            <a:rect l="l" t="t" r="r" b="b"/>
            <a:pathLst>
              <a:path w="424" h="920" extrusionOk="0">
                <a:moveTo>
                  <a:pt x="423" y="1"/>
                </a:moveTo>
                <a:lnTo>
                  <a:pt x="326" y="42"/>
                </a:lnTo>
                <a:lnTo>
                  <a:pt x="33" y="897"/>
                </a:lnTo>
                <a:lnTo>
                  <a:pt x="106" y="863"/>
                </a:lnTo>
                <a:lnTo>
                  <a:pt x="423" y="1"/>
                </a:lnTo>
                <a:close/>
                <a:moveTo>
                  <a:pt x="33" y="897"/>
                </a:moveTo>
                <a:lnTo>
                  <a:pt x="1" y="911"/>
                </a:lnTo>
                <a:lnTo>
                  <a:pt x="25" y="920"/>
                </a:lnTo>
                <a:lnTo>
                  <a:pt x="33" y="897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1"/>
          <p:cNvSpPr/>
          <p:nvPr/>
        </p:nvSpPr>
        <p:spPr>
          <a:xfrm>
            <a:off x="8461638" y="2539303"/>
            <a:ext cx="13452" cy="25053"/>
          </a:xfrm>
          <a:custGeom>
            <a:avLst/>
            <a:gdLst/>
            <a:ahLst/>
            <a:cxnLst/>
            <a:rect l="l" t="t" r="r" b="b"/>
            <a:pathLst>
              <a:path w="472" h="887" extrusionOk="0">
                <a:moveTo>
                  <a:pt x="0" y="870"/>
                </a:moveTo>
                <a:lnTo>
                  <a:pt x="33" y="878"/>
                </a:lnTo>
                <a:lnTo>
                  <a:pt x="34" y="874"/>
                </a:lnTo>
                <a:lnTo>
                  <a:pt x="34" y="874"/>
                </a:lnTo>
                <a:lnTo>
                  <a:pt x="0" y="870"/>
                </a:lnTo>
                <a:close/>
                <a:moveTo>
                  <a:pt x="325" y="0"/>
                </a:moveTo>
                <a:lnTo>
                  <a:pt x="34" y="874"/>
                </a:lnTo>
                <a:lnTo>
                  <a:pt x="34" y="874"/>
                </a:lnTo>
                <a:lnTo>
                  <a:pt x="155" y="886"/>
                </a:lnTo>
                <a:lnTo>
                  <a:pt x="472" y="25"/>
                </a:lnTo>
                <a:lnTo>
                  <a:pt x="325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31"/>
          <p:cNvSpPr/>
          <p:nvPr/>
        </p:nvSpPr>
        <p:spPr>
          <a:xfrm>
            <a:off x="8465800" y="2538597"/>
            <a:ext cx="10460" cy="25985"/>
          </a:xfrm>
          <a:custGeom>
            <a:avLst/>
            <a:gdLst/>
            <a:ahLst/>
            <a:cxnLst/>
            <a:rect l="l" t="t" r="r" b="b"/>
            <a:pathLst>
              <a:path w="367" h="920" extrusionOk="0">
                <a:moveTo>
                  <a:pt x="366" y="1"/>
                </a:moveTo>
                <a:lnTo>
                  <a:pt x="326" y="41"/>
                </a:lnTo>
                <a:lnTo>
                  <a:pt x="116" y="670"/>
                </a:lnTo>
                <a:lnTo>
                  <a:pt x="366" y="1"/>
                </a:lnTo>
                <a:close/>
                <a:moveTo>
                  <a:pt x="116" y="670"/>
                </a:moveTo>
                <a:lnTo>
                  <a:pt x="41" y="871"/>
                </a:lnTo>
                <a:lnTo>
                  <a:pt x="0" y="911"/>
                </a:lnTo>
                <a:lnTo>
                  <a:pt x="33" y="919"/>
                </a:lnTo>
                <a:lnTo>
                  <a:pt x="116" y="67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31"/>
          <p:cNvSpPr/>
          <p:nvPr/>
        </p:nvSpPr>
        <p:spPr>
          <a:xfrm>
            <a:off x="8466484" y="2538145"/>
            <a:ext cx="12768" cy="26889"/>
          </a:xfrm>
          <a:custGeom>
            <a:avLst/>
            <a:gdLst/>
            <a:ahLst/>
            <a:cxnLst/>
            <a:rect l="l" t="t" r="r" b="b"/>
            <a:pathLst>
              <a:path w="448" h="952" extrusionOk="0">
                <a:moveTo>
                  <a:pt x="318" y="1"/>
                </a:moveTo>
                <a:lnTo>
                  <a:pt x="25" y="878"/>
                </a:lnTo>
                <a:lnTo>
                  <a:pt x="1" y="870"/>
                </a:lnTo>
                <a:lnTo>
                  <a:pt x="123" y="952"/>
                </a:lnTo>
                <a:lnTo>
                  <a:pt x="448" y="82"/>
                </a:lnTo>
                <a:lnTo>
                  <a:pt x="318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1"/>
          <p:cNvSpPr/>
          <p:nvPr/>
        </p:nvSpPr>
        <p:spPr>
          <a:xfrm>
            <a:off x="8470673" y="2541139"/>
            <a:ext cx="11371" cy="25053"/>
          </a:xfrm>
          <a:custGeom>
            <a:avLst/>
            <a:gdLst/>
            <a:ahLst/>
            <a:cxnLst/>
            <a:rect l="l" t="t" r="r" b="b"/>
            <a:pathLst>
              <a:path w="399" h="887" extrusionOk="0">
                <a:moveTo>
                  <a:pt x="399" y="0"/>
                </a:moveTo>
                <a:lnTo>
                  <a:pt x="317" y="8"/>
                </a:lnTo>
                <a:lnTo>
                  <a:pt x="28" y="875"/>
                </a:lnTo>
                <a:lnTo>
                  <a:pt x="28" y="875"/>
                </a:lnTo>
                <a:lnTo>
                  <a:pt x="81" y="870"/>
                </a:lnTo>
                <a:lnTo>
                  <a:pt x="399" y="0"/>
                </a:lnTo>
                <a:close/>
                <a:moveTo>
                  <a:pt x="28" y="875"/>
                </a:moveTo>
                <a:lnTo>
                  <a:pt x="0" y="878"/>
                </a:lnTo>
                <a:lnTo>
                  <a:pt x="25" y="886"/>
                </a:lnTo>
                <a:lnTo>
                  <a:pt x="28" y="875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31"/>
          <p:cNvSpPr/>
          <p:nvPr/>
        </p:nvSpPr>
        <p:spPr>
          <a:xfrm>
            <a:off x="8474606" y="2547099"/>
            <a:ext cx="10915" cy="26211"/>
          </a:xfrm>
          <a:custGeom>
            <a:avLst/>
            <a:gdLst/>
            <a:ahLst/>
            <a:cxnLst/>
            <a:rect l="l" t="t" r="r" b="b"/>
            <a:pathLst>
              <a:path w="383" h="928" extrusionOk="0">
                <a:moveTo>
                  <a:pt x="326" y="1"/>
                </a:moveTo>
                <a:lnTo>
                  <a:pt x="33" y="879"/>
                </a:lnTo>
                <a:lnTo>
                  <a:pt x="0" y="870"/>
                </a:lnTo>
                <a:lnTo>
                  <a:pt x="0" y="870"/>
                </a:lnTo>
                <a:lnTo>
                  <a:pt x="57" y="927"/>
                </a:lnTo>
                <a:lnTo>
                  <a:pt x="382" y="57"/>
                </a:lnTo>
                <a:lnTo>
                  <a:pt x="326" y="1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1"/>
          <p:cNvSpPr/>
          <p:nvPr/>
        </p:nvSpPr>
        <p:spPr>
          <a:xfrm>
            <a:off x="8472754" y="2540207"/>
            <a:ext cx="10460" cy="27369"/>
          </a:xfrm>
          <a:custGeom>
            <a:avLst/>
            <a:gdLst/>
            <a:ahLst/>
            <a:cxnLst/>
            <a:rect l="l" t="t" r="r" b="b"/>
            <a:pathLst>
              <a:path w="367" h="969" extrusionOk="0">
                <a:moveTo>
                  <a:pt x="317" y="1"/>
                </a:moveTo>
                <a:lnTo>
                  <a:pt x="25" y="879"/>
                </a:lnTo>
                <a:lnTo>
                  <a:pt x="0" y="871"/>
                </a:lnTo>
                <a:lnTo>
                  <a:pt x="41" y="968"/>
                </a:lnTo>
                <a:lnTo>
                  <a:pt x="366" y="106"/>
                </a:lnTo>
                <a:lnTo>
                  <a:pt x="317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1"/>
          <p:cNvSpPr/>
          <p:nvPr/>
        </p:nvSpPr>
        <p:spPr>
          <a:xfrm>
            <a:off x="8474150" y="2543427"/>
            <a:ext cx="11827" cy="25505"/>
          </a:xfrm>
          <a:custGeom>
            <a:avLst/>
            <a:gdLst/>
            <a:ahLst/>
            <a:cxnLst/>
            <a:rect l="l" t="t" r="r" b="b"/>
            <a:pathLst>
              <a:path w="415" h="903" extrusionOk="0">
                <a:moveTo>
                  <a:pt x="325" y="0"/>
                </a:moveTo>
                <a:lnTo>
                  <a:pt x="25" y="878"/>
                </a:lnTo>
                <a:lnTo>
                  <a:pt x="0" y="870"/>
                </a:lnTo>
                <a:lnTo>
                  <a:pt x="90" y="903"/>
                </a:lnTo>
                <a:lnTo>
                  <a:pt x="415" y="33"/>
                </a:lnTo>
                <a:lnTo>
                  <a:pt x="325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1"/>
          <p:cNvSpPr/>
          <p:nvPr/>
        </p:nvSpPr>
        <p:spPr>
          <a:xfrm>
            <a:off x="8458389" y="2563170"/>
            <a:ext cx="17157" cy="11270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260" y="1"/>
                </a:moveTo>
                <a:lnTo>
                  <a:pt x="220" y="41"/>
                </a:lnTo>
                <a:lnTo>
                  <a:pt x="74" y="17"/>
                </a:lnTo>
                <a:lnTo>
                  <a:pt x="130" y="131"/>
                </a:lnTo>
                <a:lnTo>
                  <a:pt x="98" y="74"/>
                </a:lnTo>
                <a:lnTo>
                  <a:pt x="0" y="123"/>
                </a:lnTo>
                <a:lnTo>
                  <a:pt x="74" y="171"/>
                </a:lnTo>
                <a:lnTo>
                  <a:pt x="65" y="261"/>
                </a:lnTo>
                <a:lnTo>
                  <a:pt x="155" y="277"/>
                </a:lnTo>
                <a:lnTo>
                  <a:pt x="244" y="366"/>
                </a:lnTo>
                <a:lnTo>
                  <a:pt x="309" y="342"/>
                </a:lnTo>
                <a:lnTo>
                  <a:pt x="456" y="399"/>
                </a:lnTo>
                <a:lnTo>
                  <a:pt x="464" y="342"/>
                </a:lnTo>
                <a:lnTo>
                  <a:pt x="594" y="334"/>
                </a:lnTo>
                <a:lnTo>
                  <a:pt x="545" y="277"/>
                </a:lnTo>
                <a:lnTo>
                  <a:pt x="602" y="204"/>
                </a:lnTo>
                <a:lnTo>
                  <a:pt x="512" y="171"/>
                </a:lnTo>
                <a:lnTo>
                  <a:pt x="472" y="74"/>
                </a:lnTo>
                <a:lnTo>
                  <a:pt x="391" y="74"/>
                </a:lnTo>
                <a:lnTo>
                  <a:pt x="260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8315206" y="2804043"/>
            <a:ext cx="18554" cy="36521"/>
          </a:xfrm>
          <a:custGeom>
            <a:avLst/>
            <a:gdLst/>
            <a:ahLst/>
            <a:cxnLst/>
            <a:rect l="l" t="t" r="r" b="b"/>
            <a:pathLst>
              <a:path w="651" h="1293" extrusionOk="0">
                <a:moveTo>
                  <a:pt x="277" y="0"/>
                </a:moveTo>
                <a:cubicBezTo>
                  <a:pt x="553" y="130"/>
                  <a:pt x="651" y="366"/>
                  <a:pt x="634" y="675"/>
                </a:cubicBezTo>
                <a:cubicBezTo>
                  <a:pt x="618" y="886"/>
                  <a:pt x="504" y="1293"/>
                  <a:pt x="301" y="992"/>
                </a:cubicBezTo>
                <a:cubicBezTo>
                  <a:pt x="236" y="878"/>
                  <a:pt x="0" y="618"/>
                  <a:pt x="17" y="480"/>
                </a:cubicBezTo>
                <a:cubicBezTo>
                  <a:pt x="49" y="244"/>
                  <a:pt x="374" y="277"/>
                  <a:pt x="464" y="13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31"/>
          <p:cNvSpPr/>
          <p:nvPr/>
        </p:nvSpPr>
        <p:spPr>
          <a:xfrm>
            <a:off x="8251964" y="2676376"/>
            <a:ext cx="13452" cy="40899"/>
          </a:xfrm>
          <a:custGeom>
            <a:avLst/>
            <a:gdLst/>
            <a:ahLst/>
            <a:cxnLst/>
            <a:rect l="l" t="t" r="r" b="b"/>
            <a:pathLst>
              <a:path w="472" h="1448" extrusionOk="0">
                <a:moveTo>
                  <a:pt x="195" y="431"/>
                </a:moveTo>
                <a:cubicBezTo>
                  <a:pt x="285" y="545"/>
                  <a:pt x="325" y="838"/>
                  <a:pt x="374" y="1000"/>
                </a:cubicBezTo>
                <a:cubicBezTo>
                  <a:pt x="415" y="1114"/>
                  <a:pt x="447" y="1228"/>
                  <a:pt x="447" y="1342"/>
                </a:cubicBezTo>
                <a:cubicBezTo>
                  <a:pt x="0" y="1447"/>
                  <a:pt x="57" y="448"/>
                  <a:pt x="106" y="155"/>
                </a:cubicBezTo>
                <a:cubicBezTo>
                  <a:pt x="114" y="74"/>
                  <a:pt x="8" y="0"/>
                  <a:pt x="171" y="0"/>
                </a:cubicBezTo>
                <a:cubicBezTo>
                  <a:pt x="268" y="0"/>
                  <a:pt x="325" y="98"/>
                  <a:pt x="374" y="187"/>
                </a:cubicBezTo>
                <a:cubicBezTo>
                  <a:pt x="472" y="382"/>
                  <a:pt x="341" y="464"/>
                  <a:pt x="350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31"/>
          <p:cNvSpPr/>
          <p:nvPr/>
        </p:nvSpPr>
        <p:spPr>
          <a:xfrm>
            <a:off x="8239196" y="2556052"/>
            <a:ext cx="13252" cy="26211"/>
          </a:xfrm>
          <a:custGeom>
            <a:avLst/>
            <a:gdLst/>
            <a:ahLst/>
            <a:cxnLst/>
            <a:rect l="l" t="t" r="r" b="b"/>
            <a:pathLst>
              <a:path w="465" h="928" extrusionOk="0">
                <a:moveTo>
                  <a:pt x="188" y="196"/>
                </a:moveTo>
                <a:cubicBezTo>
                  <a:pt x="245" y="253"/>
                  <a:pt x="464" y="594"/>
                  <a:pt x="440" y="675"/>
                </a:cubicBezTo>
                <a:cubicBezTo>
                  <a:pt x="391" y="927"/>
                  <a:pt x="253" y="740"/>
                  <a:pt x="188" y="602"/>
                </a:cubicBezTo>
                <a:cubicBezTo>
                  <a:pt x="147" y="529"/>
                  <a:pt x="1" y="155"/>
                  <a:pt x="90" y="74"/>
                </a:cubicBezTo>
                <a:cubicBezTo>
                  <a:pt x="172" y="1"/>
                  <a:pt x="432" y="163"/>
                  <a:pt x="440" y="17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1"/>
          <p:cNvSpPr/>
          <p:nvPr/>
        </p:nvSpPr>
        <p:spPr>
          <a:xfrm>
            <a:off x="8245922" y="2522299"/>
            <a:ext cx="20406" cy="23669"/>
          </a:xfrm>
          <a:custGeom>
            <a:avLst/>
            <a:gdLst/>
            <a:ahLst/>
            <a:cxnLst/>
            <a:rect l="l" t="t" r="r" b="b"/>
            <a:pathLst>
              <a:path w="716" h="838" extrusionOk="0">
                <a:moveTo>
                  <a:pt x="261" y="830"/>
                </a:moveTo>
                <a:cubicBezTo>
                  <a:pt x="293" y="692"/>
                  <a:pt x="716" y="163"/>
                  <a:pt x="488" y="98"/>
                </a:cubicBezTo>
                <a:cubicBezTo>
                  <a:pt x="188" y="1"/>
                  <a:pt x="1" y="838"/>
                  <a:pt x="285" y="73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31"/>
          <p:cNvSpPr/>
          <p:nvPr/>
        </p:nvSpPr>
        <p:spPr>
          <a:xfrm>
            <a:off x="8238512" y="2621948"/>
            <a:ext cx="15561" cy="47791"/>
          </a:xfrm>
          <a:custGeom>
            <a:avLst/>
            <a:gdLst/>
            <a:ahLst/>
            <a:cxnLst/>
            <a:rect l="l" t="t" r="r" b="b"/>
            <a:pathLst>
              <a:path w="546" h="1692" extrusionOk="0">
                <a:moveTo>
                  <a:pt x="545" y="830"/>
                </a:moveTo>
                <a:cubicBezTo>
                  <a:pt x="456" y="1025"/>
                  <a:pt x="415" y="1269"/>
                  <a:pt x="342" y="1472"/>
                </a:cubicBezTo>
                <a:cubicBezTo>
                  <a:pt x="309" y="1545"/>
                  <a:pt x="326" y="1692"/>
                  <a:pt x="204" y="1675"/>
                </a:cubicBezTo>
                <a:cubicBezTo>
                  <a:pt x="147" y="1667"/>
                  <a:pt x="49" y="1423"/>
                  <a:pt x="41" y="1366"/>
                </a:cubicBezTo>
                <a:cubicBezTo>
                  <a:pt x="0" y="1180"/>
                  <a:pt x="171" y="846"/>
                  <a:pt x="212" y="627"/>
                </a:cubicBezTo>
                <a:cubicBezTo>
                  <a:pt x="253" y="423"/>
                  <a:pt x="244" y="155"/>
                  <a:pt x="399" y="1"/>
                </a:cubicBezTo>
                <a:cubicBezTo>
                  <a:pt x="456" y="228"/>
                  <a:pt x="407" y="505"/>
                  <a:pt x="439" y="741"/>
                </a:cubicBezTo>
                <a:cubicBezTo>
                  <a:pt x="464" y="927"/>
                  <a:pt x="505" y="1009"/>
                  <a:pt x="342" y="114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1"/>
          <p:cNvSpPr/>
          <p:nvPr/>
        </p:nvSpPr>
        <p:spPr>
          <a:xfrm>
            <a:off x="8244754" y="2584071"/>
            <a:ext cx="15105" cy="34685"/>
          </a:xfrm>
          <a:custGeom>
            <a:avLst/>
            <a:gdLst/>
            <a:ahLst/>
            <a:cxnLst/>
            <a:rect l="l" t="t" r="r" b="b"/>
            <a:pathLst>
              <a:path w="530" h="1228" extrusionOk="0">
                <a:moveTo>
                  <a:pt x="432" y="285"/>
                </a:moveTo>
                <a:cubicBezTo>
                  <a:pt x="432" y="488"/>
                  <a:pt x="472" y="1228"/>
                  <a:pt x="115" y="895"/>
                </a:cubicBezTo>
                <a:cubicBezTo>
                  <a:pt x="58" y="651"/>
                  <a:pt x="1" y="456"/>
                  <a:pt x="180" y="244"/>
                </a:cubicBezTo>
                <a:cubicBezTo>
                  <a:pt x="383" y="0"/>
                  <a:pt x="529" y="326"/>
                  <a:pt x="277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1"/>
          <p:cNvSpPr/>
          <p:nvPr/>
        </p:nvSpPr>
        <p:spPr>
          <a:xfrm>
            <a:off x="8241305" y="2724138"/>
            <a:ext cx="24567" cy="31719"/>
          </a:xfrm>
          <a:custGeom>
            <a:avLst/>
            <a:gdLst/>
            <a:ahLst/>
            <a:cxnLst/>
            <a:rect l="l" t="t" r="r" b="b"/>
            <a:pathLst>
              <a:path w="862" h="1123" extrusionOk="0">
                <a:moveTo>
                  <a:pt x="366" y="65"/>
                </a:moveTo>
                <a:cubicBezTo>
                  <a:pt x="236" y="130"/>
                  <a:pt x="0" y="553"/>
                  <a:pt x="16" y="708"/>
                </a:cubicBezTo>
                <a:cubicBezTo>
                  <a:pt x="33" y="797"/>
                  <a:pt x="211" y="984"/>
                  <a:pt x="325" y="1025"/>
                </a:cubicBezTo>
                <a:cubicBezTo>
                  <a:pt x="626" y="1122"/>
                  <a:pt x="862" y="415"/>
                  <a:pt x="821" y="114"/>
                </a:cubicBezTo>
                <a:cubicBezTo>
                  <a:pt x="602" y="130"/>
                  <a:pt x="447" y="0"/>
                  <a:pt x="268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1"/>
          <p:cNvSpPr/>
          <p:nvPr/>
        </p:nvSpPr>
        <p:spPr>
          <a:xfrm>
            <a:off x="8334899" y="2769132"/>
            <a:ext cx="41952" cy="60416"/>
          </a:xfrm>
          <a:custGeom>
            <a:avLst/>
            <a:gdLst/>
            <a:ahLst/>
            <a:cxnLst/>
            <a:rect l="l" t="t" r="r" b="b"/>
            <a:pathLst>
              <a:path w="1472" h="2139" extrusionOk="0">
                <a:moveTo>
                  <a:pt x="1252" y="155"/>
                </a:moveTo>
                <a:cubicBezTo>
                  <a:pt x="1325" y="456"/>
                  <a:pt x="1472" y="765"/>
                  <a:pt x="1358" y="1074"/>
                </a:cubicBezTo>
                <a:cubicBezTo>
                  <a:pt x="1269" y="1326"/>
                  <a:pt x="1106" y="1594"/>
                  <a:pt x="911" y="1781"/>
                </a:cubicBezTo>
                <a:cubicBezTo>
                  <a:pt x="838" y="1846"/>
                  <a:pt x="667" y="2057"/>
                  <a:pt x="569" y="2082"/>
                </a:cubicBezTo>
                <a:cubicBezTo>
                  <a:pt x="350" y="2139"/>
                  <a:pt x="179" y="1814"/>
                  <a:pt x="130" y="1643"/>
                </a:cubicBezTo>
                <a:cubicBezTo>
                  <a:pt x="0" y="1220"/>
                  <a:pt x="244" y="822"/>
                  <a:pt x="423" y="440"/>
                </a:cubicBezTo>
                <a:cubicBezTo>
                  <a:pt x="521" y="236"/>
                  <a:pt x="667" y="33"/>
                  <a:pt x="911" y="17"/>
                </a:cubicBezTo>
                <a:cubicBezTo>
                  <a:pt x="1277" y="1"/>
                  <a:pt x="1334" y="220"/>
                  <a:pt x="1334" y="54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1"/>
          <p:cNvSpPr/>
          <p:nvPr/>
        </p:nvSpPr>
        <p:spPr>
          <a:xfrm>
            <a:off x="8263763" y="2738374"/>
            <a:ext cx="34086" cy="58128"/>
          </a:xfrm>
          <a:custGeom>
            <a:avLst/>
            <a:gdLst/>
            <a:ahLst/>
            <a:cxnLst/>
            <a:rect l="l" t="t" r="r" b="b"/>
            <a:pathLst>
              <a:path w="1196" h="2058" extrusionOk="0">
                <a:moveTo>
                  <a:pt x="253" y="57"/>
                </a:moveTo>
                <a:cubicBezTo>
                  <a:pt x="350" y="431"/>
                  <a:pt x="472" y="1082"/>
                  <a:pt x="749" y="1342"/>
                </a:cubicBezTo>
                <a:cubicBezTo>
                  <a:pt x="903" y="1488"/>
                  <a:pt x="1098" y="1618"/>
                  <a:pt x="1155" y="1854"/>
                </a:cubicBezTo>
                <a:cubicBezTo>
                  <a:pt x="1196" y="2008"/>
                  <a:pt x="1155" y="2057"/>
                  <a:pt x="1001" y="2057"/>
                </a:cubicBezTo>
                <a:cubicBezTo>
                  <a:pt x="407" y="2057"/>
                  <a:pt x="179" y="1195"/>
                  <a:pt x="82" y="740"/>
                </a:cubicBezTo>
                <a:cubicBezTo>
                  <a:pt x="1" y="391"/>
                  <a:pt x="139" y="0"/>
                  <a:pt x="521" y="29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1"/>
          <p:cNvSpPr/>
          <p:nvPr/>
        </p:nvSpPr>
        <p:spPr>
          <a:xfrm>
            <a:off x="8266072" y="2451800"/>
            <a:ext cx="15105" cy="58128"/>
          </a:xfrm>
          <a:custGeom>
            <a:avLst/>
            <a:gdLst/>
            <a:ahLst/>
            <a:cxnLst/>
            <a:rect l="l" t="t" r="r" b="b"/>
            <a:pathLst>
              <a:path w="530" h="2058" extrusionOk="0">
                <a:moveTo>
                  <a:pt x="212" y="2058"/>
                </a:moveTo>
                <a:cubicBezTo>
                  <a:pt x="481" y="1676"/>
                  <a:pt x="529" y="1302"/>
                  <a:pt x="456" y="814"/>
                </a:cubicBezTo>
                <a:cubicBezTo>
                  <a:pt x="432" y="659"/>
                  <a:pt x="416" y="546"/>
                  <a:pt x="432" y="399"/>
                </a:cubicBezTo>
                <a:cubicBezTo>
                  <a:pt x="456" y="245"/>
                  <a:pt x="529" y="172"/>
                  <a:pt x="432" y="1"/>
                </a:cubicBezTo>
                <a:cubicBezTo>
                  <a:pt x="212" y="50"/>
                  <a:pt x="1" y="936"/>
                  <a:pt x="42" y="1196"/>
                </a:cubicBezTo>
                <a:cubicBezTo>
                  <a:pt x="82" y="1505"/>
                  <a:pt x="188" y="1724"/>
                  <a:pt x="188" y="205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1"/>
          <p:cNvSpPr/>
          <p:nvPr/>
        </p:nvSpPr>
        <p:spPr>
          <a:xfrm>
            <a:off x="8336751" y="2401750"/>
            <a:ext cx="33146" cy="58354"/>
          </a:xfrm>
          <a:custGeom>
            <a:avLst/>
            <a:gdLst/>
            <a:ahLst/>
            <a:cxnLst/>
            <a:rect l="l" t="t" r="r" b="b"/>
            <a:pathLst>
              <a:path w="1163" h="2066" extrusionOk="0">
                <a:moveTo>
                  <a:pt x="293" y="25"/>
                </a:moveTo>
                <a:cubicBezTo>
                  <a:pt x="496" y="1"/>
                  <a:pt x="773" y="220"/>
                  <a:pt x="911" y="366"/>
                </a:cubicBezTo>
                <a:cubicBezTo>
                  <a:pt x="1098" y="562"/>
                  <a:pt x="1163" y="895"/>
                  <a:pt x="1155" y="1163"/>
                </a:cubicBezTo>
                <a:cubicBezTo>
                  <a:pt x="1139" y="1537"/>
                  <a:pt x="878" y="2066"/>
                  <a:pt x="513" y="1651"/>
                </a:cubicBezTo>
                <a:cubicBezTo>
                  <a:pt x="309" y="1423"/>
                  <a:pt x="41" y="1155"/>
                  <a:pt x="17" y="838"/>
                </a:cubicBezTo>
                <a:cubicBezTo>
                  <a:pt x="9" y="692"/>
                  <a:pt x="0" y="505"/>
                  <a:pt x="49" y="366"/>
                </a:cubicBezTo>
                <a:cubicBezTo>
                  <a:pt x="106" y="228"/>
                  <a:pt x="244" y="139"/>
                  <a:pt x="326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31"/>
          <p:cNvSpPr/>
          <p:nvPr/>
        </p:nvSpPr>
        <p:spPr>
          <a:xfrm>
            <a:off x="8315889" y="2380171"/>
            <a:ext cx="17870" cy="28499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293" y="106"/>
                </a:moveTo>
                <a:cubicBezTo>
                  <a:pt x="627" y="155"/>
                  <a:pt x="432" y="1009"/>
                  <a:pt x="171" y="675"/>
                </a:cubicBezTo>
                <a:cubicBezTo>
                  <a:pt x="82" y="570"/>
                  <a:pt x="1" y="407"/>
                  <a:pt x="50" y="277"/>
                </a:cubicBezTo>
                <a:cubicBezTo>
                  <a:pt x="90" y="171"/>
                  <a:pt x="261" y="0"/>
                  <a:pt x="358" y="12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1"/>
          <p:cNvSpPr/>
          <p:nvPr/>
        </p:nvSpPr>
        <p:spPr>
          <a:xfrm>
            <a:off x="8390275" y="2458692"/>
            <a:ext cx="19238" cy="37933"/>
          </a:xfrm>
          <a:custGeom>
            <a:avLst/>
            <a:gdLst/>
            <a:ahLst/>
            <a:cxnLst/>
            <a:rect l="l" t="t" r="r" b="b"/>
            <a:pathLst>
              <a:path w="675" h="1343" extrusionOk="0">
                <a:moveTo>
                  <a:pt x="325" y="33"/>
                </a:moveTo>
                <a:cubicBezTo>
                  <a:pt x="553" y="228"/>
                  <a:pt x="512" y="578"/>
                  <a:pt x="577" y="846"/>
                </a:cubicBezTo>
                <a:cubicBezTo>
                  <a:pt x="602" y="944"/>
                  <a:pt x="675" y="1147"/>
                  <a:pt x="610" y="1236"/>
                </a:cubicBezTo>
                <a:cubicBezTo>
                  <a:pt x="545" y="1342"/>
                  <a:pt x="374" y="1326"/>
                  <a:pt x="309" y="1236"/>
                </a:cubicBezTo>
                <a:cubicBezTo>
                  <a:pt x="244" y="1147"/>
                  <a:pt x="260" y="944"/>
                  <a:pt x="220" y="838"/>
                </a:cubicBezTo>
                <a:cubicBezTo>
                  <a:pt x="171" y="708"/>
                  <a:pt x="65" y="578"/>
                  <a:pt x="33" y="456"/>
                </a:cubicBezTo>
                <a:cubicBezTo>
                  <a:pt x="0" y="293"/>
                  <a:pt x="114" y="41"/>
                  <a:pt x="309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1"/>
          <p:cNvSpPr/>
          <p:nvPr/>
        </p:nvSpPr>
        <p:spPr>
          <a:xfrm>
            <a:off x="8399309" y="2419431"/>
            <a:ext cx="31293" cy="65020"/>
          </a:xfrm>
          <a:custGeom>
            <a:avLst/>
            <a:gdLst/>
            <a:ahLst/>
            <a:cxnLst/>
            <a:rect l="l" t="t" r="r" b="b"/>
            <a:pathLst>
              <a:path w="1098" h="2302" extrusionOk="0">
                <a:moveTo>
                  <a:pt x="212" y="1"/>
                </a:moveTo>
                <a:cubicBezTo>
                  <a:pt x="586" y="318"/>
                  <a:pt x="610" y="960"/>
                  <a:pt x="764" y="1391"/>
                </a:cubicBezTo>
                <a:cubicBezTo>
                  <a:pt x="830" y="1553"/>
                  <a:pt x="1098" y="2301"/>
                  <a:pt x="651" y="2236"/>
                </a:cubicBezTo>
                <a:cubicBezTo>
                  <a:pt x="586" y="2041"/>
                  <a:pt x="594" y="1805"/>
                  <a:pt x="504" y="1618"/>
                </a:cubicBezTo>
                <a:cubicBezTo>
                  <a:pt x="407" y="1415"/>
                  <a:pt x="326" y="1212"/>
                  <a:pt x="236" y="1017"/>
                </a:cubicBezTo>
                <a:cubicBezTo>
                  <a:pt x="114" y="716"/>
                  <a:pt x="0" y="342"/>
                  <a:pt x="114" y="25"/>
                </a:cubicBezTo>
                <a:cubicBezTo>
                  <a:pt x="139" y="17"/>
                  <a:pt x="179" y="17"/>
                  <a:pt x="212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1"/>
          <p:cNvSpPr/>
          <p:nvPr/>
        </p:nvSpPr>
        <p:spPr>
          <a:xfrm>
            <a:off x="8383549" y="2406806"/>
            <a:ext cx="13480" cy="26663"/>
          </a:xfrm>
          <a:custGeom>
            <a:avLst/>
            <a:gdLst/>
            <a:ahLst/>
            <a:cxnLst/>
            <a:rect l="l" t="t" r="r" b="b"/>
            <a:pathLst>
              <a:path w="473" h="944" extrusionOk="0">
                <a:moveTo>
                  <a:pt x="236" y="147"/>
                </a:moveTo>
                <a:cubicBezTo>
                  <a:pt x="318" y="342"/>
                  <a:pt x="472" y="781"/>
                  <a:pt x="253" y="943"/>
                </a:cubicBezTo>
                <a:cubicBezTo>
                  <a:pt x="74" y="781"/>
                  <a:pt x="49" y="602"/>
                  <a:pt x="33" y="366"/>
                </a:cubicBezTo>
                <a:cubicBezTo>
                  <a:pt x="1" y="41"/>
                  <a:pt x="366" y="0"/>
                  <a:pt x="366" y="30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1"/>
          <p:cNvSpPr/>
          <p:nvPr/>
        </p:nvSpPr>
        <p:spPr>
          <a:xfrm>
            <a:off x="8400934" y="2683946"/>
            <a:ext cx="16701" cy="13812"/>
          </a:xfrm>
          <a:custGeom>
            <a:avLst/>
            <a:gdLst/>
            <a:ahLst/>
            <a:cxnLst/>
            <a:rect l="l" t="t" r="r" b="b"/>
            <a:pathLst>
              <a:path w="586" h="489" extrusionOk="0">
                <a:moveTo>
                  <a:pt x="415" y="58"/>
                </a:moveTo>
                <a:cubicBezTo>
                  <a:pt x="586" y="171"/>
                  <a:pt x="350" y="488"/>
                  <a:pt x="195" y="310"/>
                </a:cubicBezTo>
                <a:cubicBezTo>
                  <a:pt x="0" y="90"/>
                  <a:pt x="334" y="1"/>
                  <a:pt x="488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31"/>
          <p:cNvSpPr/>
          <p:nvPr/>
        </p:nvSpPr>
        <p:spPr>
          <a:xfrm>
            <a:off x="8390047" y="2707615"/>
            <a:ext cx="35454" cy="74171"/>
          </a:xfrm>
          <a:custGeom>
            <a:avLst/>
            <a:gdLst/>
            <a:ahLst/>
            <a:cxnLst/>
            <a:rect l="l" t="t" r="r" b="b"/>
            <a:pathLst>
              <a:path w="1244" h="2626" extrusionOk="0">
                <a:moveTo>
                  <a:pt x="1244" y="0"/>
                </a:moveTo>
                <a:cubicBezTo>
                  <a:pt x="1187" y="171"/>
                  <a:pt x="1211" y="366"/>
                  <a:pt x="1179" y="545"/>
                </a:cubicBezTo>
                <a:cubicBezTo>
                  <a:pt x="1146" y="772"/>
                  <a:pt x="1081" y="984"/>
                  <a:pt x="1024" y="1195"/>
                </a:cubicBezTo>
                <a:cubicBezTo>
                  <a:pt x="927" y="1536"/>
                  <a:pt x="805" y="1886"/>
                  <a:pt x="618" y="2187"/>
                </a:cubicBezTo>
                <a:cubicBezTo>
                  <a:pt x="529" y="2325"/>
                  <a:pt x="512" y="2479"/>
                  <a:pt x="350" y="2553"/>
                </a:cubicBezTo>
                <a:cubicBezTo>
                  <a:pt x="187" y="2626"/>
                  <a:pt x="0" y="2601"/>
                  <a:pt x="8" y="2423"/>
                </a:cubicBezTo>
                <a:cubicBezTo>
                  <a:pt x="8" y="2268"/>
                  <a:pt x="122" y="2138"/>
                  <a:pt x="130" y="1975"/>
                </a:cubicBezTo>
                <a:cubicBezTo>
                  <a:pt x="146" y="1756"/>
                  <a:pt x="114" y="1585"/>
                  <a:pt x="260" y="1398"/>
                </a:cubicBezTo>
                <a:cubicBezTo>
                  <a:pt x="390" y="1236"/>
                  <a:pt x="529" y="1081"/>
                  <a:pt x="626" y="894"/>
                </a:cubicBezTo>
                <a:cubicBezTo>
                  <a:pt x="724" y="707"/>
                  <a:pt x="789" y="504"/>
                  <a:pt x="903" y="333"/>
                </a:cubicBezTo>
                <a:cubicBezTo>
                  <a:pt x="976" y="219"/>
                  <a:pt x="1081" y="33"/>
                  <a:pt x="1211" y="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1"/>
          <p:cNvSpPr/>
          <p:nvPr/>
        </p:nvSpPr>
        <p:spPr>
          <a:xfrm>
            <a:off x="8306171" y="2778312"/>
            <a:ext cx="21346" cy="17484"/>
          </a:xfrm>
          <a:custGeom>
            <a:avLst/>
            <a:gdLst/>
            <a:ahLst/>
            <a:cxnLst/>
            <a:rect l="l" t="t" r="r" b="b"/>
            <a:pathLst>
              <a:path w="749" h="619" extrusionOk="0">
                <a:moveTo>
                  <a:pt x="285" y="204"/>
                </a:moveTo>
                <a:cubicBezTo>
                  <a:pt x="415" y="115"/>
                  <a:pt x="748" y="1"/>
                  <a:pt x="748" y="277"/>
                </a:cubicBezTo>
                <a:cubicBezTo>
                  <a:pt x="740" y="497"/>
                  <a:pt x="285" y="619"/>
                  <a:pt x="106" y="602"/>
                </a:cubicBezTo>
                <a:cubicBezTo>
                  <a:pt x="0" y="383"/>
                  <a:pt x="285" y="334"/>
                  <a:pt x="285" y="15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1"/>
          <p:cNvSpPr/>
          <p:nvPr/>
        </p:nvSpPr>
        <p:spPr>
          <a:xfrm>
            <a:off x="8416922" y="2648583"/>
            <a:ext cx="19238" cy="26663"/>
          </a:xfrm>
          <a:custGeom>
            <a:avLst/>
            <a:gdLst/>
            <a:ahLst/>
            <a:cxnLst/>
            <a:rect l="l" t="t" r="r" b="b"/>
            <a:pathLst>
              <a:path w="675" h="944" extrusionOk="0">
                <a:moveTo>
                  <a:pt x="537" y="139"/>
                </a:moveTo>
                <a:cubicBezTo>
                  <a:pt x="675" y="293"/>
                  <a:pt x="447" y="578"/>
                  <a:pt x="350" y="700"/>
                </a:cubicBezTo>
                <a:cubicBezTo>
                  <a:pt x="236" y="822"/>
                  <a:pt x="33" y="944"/>
                  <a:pt x="8" y="684"/>
                </a:cubicBezTo>
                <a:cubicBezTo>
                  <a:pt x="0" y="529"/>
                  <a:pt x="179" y="326"/>
                  <a:pt x="260" y="204"/>
                </a:cubicBezTo>
                <a:cubicBezTo>
                  <a:pt x="350" y="66"/>
                  <a:pt x="569" y="1"/>
                  <a:pt x="504" y="22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31"/>
          <p:cNvSpPr/>
          <p:nvPr/>
        </p:nvSpPr>
        <p:spPr>
          <a:xfrm>
            <a:off x="8372434" y="2730098"/>
            <a:ext cx="16929" cy="27369"/>
          </a:xfrm>
          <a:custGeom>
            <a:avLst/>
            <a:gdLst/>
            <a:ahLst/>
            <a:cxnLst/>
            <a:rect l="l" t="t" r="r" b="b"/>
            <a:pathLst>
              <a:path w="594" h="969" extrusionOk="0">
                <a:moveTo>
                  <a:pt x="496" y="58"/>
                </a:moveTo>
                <a:cubicBezTo>
                  <a:pt x="553" y="261"/>
                  <a:pt x="472" y="724"/>
                  <a:pt x="285" y="871"/>
                </a:cubicBezTo>
                <a:cubicBezTo>
                  <a:pt x="155" y="968"/>
                  <a:pt x="0" y="789"/>
                  <a:pt x="17" y="610"/>
                </a:cubicBezTo>
                <a:cubicBezTo>
                  <a:pt x="25" y="488"/>
                  <a:pt x="423" y="9"/>
                  <a:pt x="594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1"/>
          <p:cNvSpPr/>
          <p:nvPr/>
        </p:nvSpPr>
        <p:spPr>
          <a:xfrm>
            <a:off x="8428721" y="2664880"/>
            <a:ext cx="31777" cy="46887"/>
          </a:xfrm>
          <a:custGeom>
            <a:avLst/>
            <a:gdLst/>
            <a:ahLst/>
            <a:cxnLst/>
            <a:rect l="l" t="t" r="r" b="b"/>
            <a:pathLst>
              <a:path w="1115" h="1660" extrusionOk="0">
                <a:moveTo>
                  <a:pt x="757" y="277"/>
                </a:moveTo>
                <a:cubicBezTo>
                  <a:pt x="716" y="619"/>
                  <a:pt x="1115" y="920"/>
                  <a:pt x="952" y="1237"/>
                </a:cubicBezTo>
                <a:cubicBezTo>
                  <a:pt x="741" y="1659"/>
                  <a:pt x="537" y="1172"/>
                  <a:pt x="350" y="1009"/>
                </a:cubicBezTo>
                <a:cubicBezTo>
                  <a:pt x="82" y="781"/>
                  <a:pt x="1" y="716"/>
                  <a:pt x="277" y="432"/>
                </a:cubicBezTo>
                <a:cubicBezTo>
                  <a:pt x="391" y="318"/>
                  <a:pt x="789" y="1"/>
                  <a:pt x="806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8315206" y="2366839"/>
            <a:ext cx="88293" cy="35871"/>
          </a:xfrm>
          <a:custGeom>
            <a:avLst/>
            <a:gdLst/>
            <a:ahLst/>
            <a:cxnLst/>
            <a:rect l="l" t="t" r="r" b="b"/>
            <a:pathLst>
              <a:path w="3098" h="1270" extrusionOk="0">
                <a:moveTo>
                  <a:pt x="1456" y="139"/>
                </a:moveTo>
                <a:cubicBezTo>
                  <a:pt x="1659" y="123"/>
                  <a:pt x="3098" y="749"/>
                  <a:pt x="2626" y="1163"/>
                </a:cubicBezTo>
                <a:cubicBezTo>
                  <a:pt x="2504" y="1269"/>
                  <a:pt x="2366" y="1107"/>
                  <a:pt x="2187" y="1074"/>
                </a:cubicBezTo>
                <a:cubicBezTo>
                  <a:pt x="1886" y="1025"/>
                  <a:pt x="1691" y="1042"/>
                  <a:pt x="1415" y="920"/>
                </a:cubicBezTo>
                <a:cubicBezTo>
                  <a:pt x="1195" y="814"/>
                  <a:pt x="0" y="416"/>
                  <a:pt x="643" y="139"/>
                </a:cubicBezTo>
                <a:cubicBezTo>
                  <a:pt x="968" y="1"/>
                  <a:pt x="1577" y="253"/>
                  <a:pt x="1935" y="269"/>
                </a:cubicBezTo>
                <a:cubicBezTo>
                  <a:pt x="1935" y="326"/>
                  <a:pt x="1984" y="383"/>
                  <a:pt x="1984" y="4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8258206" y="2385678"/>
            <a:ext cx="54007" cy="65924"/>
          </a:xfrm>
          <a:custGeom>
            <a:avLst/>
            <a:gdLst/>
            <a:ahLst/>
            <a:cxnLst/>
            <a:rect l="l" t="t" r="r" b="b"/>
            <a:pathLst>
              <a:path w="1895" h="2334" extrusionOk="0">
                <a:moveTo>
                  <a:pt x="1553" y="334"/>
                </a:moveTo>
                <a:cubicBezTo>
                  <a:pt x="1456" y="496"/>
                  <a:pt x="1163" y="545"/>
                  <a:pt x="1017" y="700"/>
                </a:cubicBezTo>
                <a:cubicBezTo>
                  <a:pt x="911" y="814"/>
                  <a:pt x="870" y="944"/>
                  <a:pt x="870" y="1090"/>
                </a:cubicBezTo>
                <a:cubicBezTo>
                  <a:pt x="854" y="1391"/>
                  <a:pt x="960" y="1513"/>
                  <a:pt x="757" y="1773"/>
                </a:cubicBezTo>
                <a:cubicBezTo>
                  <a:pt x="342" y="2334"/>
                  <a:pt x="0" y="1797"/>
                  <a:pt x="0" y="1301"/>
                </a:cubicBezTo>
                <a:cubicBezTo>
                  <a:pt x="0" y="870"/>
                  <a:pt x="448" y="683"/>
                  <a:pt x="716" y="431"/>
                </a:cubicBezTo>
                <a:cubicBezTo>
                  <a:pt x="862" y="293"/>
                  <a:pt x="1017" y="74"/>
                  <a:pt x="1220" y="25"/>
                </a:cubicBezTo>
                <a:cubicBezTo>
                  <a:pt x="1309" y="1"/>
                  <a:pt x="1740" y="66"/>
                  <a:pt x="1805" y="188"/>
                </a:cubicBezTo>
                <a:cubicBezTo>
                  <a:pt x="1895" y="358"/>
                  <a:pt x="1578" y="513"/>
                  <a:pt x="1456" y="58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8244070" y="2401750"/>
            <a:ext cx="73473" cy="269599"/>
          </a:xfrm>
          <a:custGeom>
            <a:avLst/>
            <a:gdLst/>
            <a:ahLst/>
            <a:cxnLst/>
            <a:rect l="l" t="t" r="r" b="b"/>
            <a:pathLst>
              <a:path w="2578" h="9545" extrusionOk="0">
                <a:moveTo>
                  <a:pt x="2366" y="228"/>
                </a:moveTo>
                <a:cubicBezTo>
                  <a:pt x="2366" y="228"/>
                  <a:pt x="2578" y="423"/>
                  <a:pt x="2570" y="1106"/>
                </a:cubicBezTo>
                <a:cubicBezTo>
                  <a:pt x="2553" y="1797"/>
                  <a:pt x="2553" y="3659"/>
                  <a:pt x="2252" y="4212"/>
                </a:cubicBezTo>
                <a:cubicBezTo>
                  <a:pt x="1944" y="4756"/>
                  <a:pt x="1561" y="4651"/>
                  <a:pt x="1626" y="5545"/>
                </a:cubicBezTo>
                <a:cubicBezTo>
                  <a:pt x="1692" y="6431"/>
                  <a:pt x="1765" y="7382"/>
                  <a:pt x="1553" y="7870"/>
                </a:cubicBezTo>
                <a:cubicBezTo>
                  <a:pt x="1334" y="8350"/>
                  <a:pt x="1472" y="9545"/>
                  <a:pt x="740" y="9455"/>
                </a:cubicBezTo>
                <a:cubicBezTo>
                  <a:pt x="1" y="9366"/>
                  <a:pt x="895" y="8154"/>
                  <a:pt x="854" y="7829"/>
                </a:cubicBezTo>
                <a:cubicBezTo>
                  <a:pt x="814" y="7496"/>
                  <a:pt x="1082" y="6268"/>
                  <a:pt x="927" y="5529"/>
                </a:cubicBezTo>
                <a:cubicBezTo>
                  <a:pt x="773" y="4789"/>
                  <a:pt x="1025" y="4903"/>
                  <a:pt x="1066" y="4732"/>
                </a:cubicBezTo>
                <a:cubicBezTo>
                  <a:pt x="1114" y="4553"/>
                  <a:pt x="1025" y="4391"/>
                  <a:pt x="1374" y="4090"/>
                </a:cubicBezTo>
                <a:cubicBezTo>
                  <a:pt x="1724" y="3781"/>
                  <a:pt x="2204" y="2797"/>
                  <a:pt x="2009" y="1895"/>
                </a:cubicBezTo>
                <a:cubicBezTo>
                  <a:pt x="1830" y="1001"/>
                  <a:pt x="1716" y="1"/>
                  <a:pt x="2374" y="228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31"/>
          <p:cNvSpPr/>
          <p:nvPr/>
        </p:nvSpPr>
        <p:spPr>
          <a:xfrm>
            <a:off x="8338148" y="2639855"/>
            <a:ext cx="32234" cy="54004"/>
          </a:xfrm>
          <a:custGeom>
            <a:avLst/>
            <a:gdLst/>
            <a:ahLst/>
            <a:cxnLst/>
            <a:rect l="l" t="t" r="r" b="b"/>
            <a:pathLst>
              <a:path w="1131" h="1912" extrusionOk="0">
                <a:moveTo>
                  <a:pt x="155" y="1025"/>
                </a:moveTo>
                <a:cubicBezTo>
                  <a:pt x="220" y="749"/>
                  <a:pt x="301" y="391"/>
                  <a:pt x="358" y="17"/>
                </a:cubicBezTo>
                <a:cubicBezTo>
                  <a:pt x="398" y="25"/>
                  <a:pt x="439" y="33"/>
                  <a:pt x="480" y="33"/>
                </a:cubicBezTo>
                <a:cubicBezTo>
                  <a:pt x="480" y="33"/>
                  <a:pt x="488" y="33"/>
                  <a:pt x="488" y="33"/>
                </a:cubicBezTo>
                <a:cubicBezTo>
                  <a:pt x="488" y="33"/>
                  <a:pt x="496" y="33"/>
                  <a:pt x="496" y="33"/>
                </a:cubicBezTo>
                <a:cubicBezTo>
                  <a:pt x="585" y="33"/>
                  <a:pt x="683" y="17"/>
                  <a:pt x="772" y="9"/>
                </a:cubicBezTo>
                <a:cubicBezTo>
                  <a:pt x="789" y="9"/>
                  <a:pt x="805" y="9"/>
                  <a:pt x="813" y="9"/>
                </a:cubicBezTo>
                <a:cubicBezTo>
                  <a:pt x="813" y="9"/>
                  <a:pt x="821" y="9"/>
                  <a:pt x="821" y="1"/>
                </a:cubicBezTo>
                <a:cubicBezTo>
                  <a:pt x="837" y="1"/>
                  <a:pt x="862" y="1"/>
                  <a:pt x="886" y="1"/>
                </a:cubicBezTo>
                <a:lnTo>
                  <a:pt x="886" y="1"/>
                </a:lnTo>
                <a:cubicBezTo>
                  <a:pt x="903" y="1"/>
                  <a:pt x="927" y="1"/>
                  <a:pt x="951" y="1"/>
                </a:cubicBezTo>
                <a:cubicBezTo>
                  <a:pt x="951" y="1"/>
                  <a:pt x="951" y="1"/>
                  <a:pt x="951" y="1"/>
                </a:cubicBezTo>
                <a:cubicBezTo>
                  <a:pt x="976" y="1"/>
                  <a:pt x="992" y="9"/>
                  <a:pt x="1008" y="9"/>
                </a:cubicBezTo>
                <a:cubicBezTo>
                  <a:pt x="1016" y="9"/>
                  <a:pt x="1016" y="9"/>
                  <a:pt x="1024" y="9"/>
                </a:cubicBezTo>
                <a:cubicBezTo>
                  <a:pt x="1041" y="9"/>
                  <a:pt x="1057" y="17"/>
                  <a:pt x="1073" y="17"/>
                </a:cubicBezTo>
                <a:cubicBezTo>
                  <a:pt x="1073" y="17"/>
                  <a:pt x="1081" y="17"/>
                  <a:pt x="1090" y="17"/>
                </a:cubicBezTo>
                <a:cubicBezTo>
                  <a:pt x="1098" y="25"/>
                  <a:pt x="1114" y="25"/>
                  <a:pt x="1130" y="33"/>
                </a:cubicBezTo>
                <a:cubicBezTo>
                  <a:pt x="1114" y="350"/>
                  <a:pt x="1065" y="676"/>
                  <a:pt x="968" y="960"/>
                </a:cubicBezTo>
                <a:cubicBezTo>
                  <a:pt x="642" y="1911"/>
                  <a:pt x="415" y="1700"/>
                  <a:pt x="366" y="1724"/>
                </a:cubicBezTo>
                <a:cubicBezTo>
                  <a:pt x="317" y="1749"/>
                  <a:pt x="0" y="1627"/>
                  <a:pt x="155" y="1025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31"/>
          <p:cNvSpPr/>
          <p:nvPr/>
        </p:nvSpPr>
        <p:spPr>
          <a:xfrm>
            <a:off x="8342993" y="2469029"/>
            <a:ext cx="69084" cy="171786"/>
          </a:xfrm>
          <a:custGeom>
            <a:avLst/>
            <a:gdLst/>
            <a:ahLst/>
            <a:cxnLst/>
            <a:rect l="l" t="t" r="r" b="b"/>
            <a:pathLst>
              <a:path w="2424" h="6082" extrusionOk="0">
                <a:moveTo>
                  <a:pt x="854" y="6057"/>
                </a:moveTo>
                <a:cubicBezTo>
                  <a:pt x="854" y="6057"/>
                  <a:pt x="846" y="6057"/>
                  <a:pt x="846" y="6057"/>
                </a:cubicBezTo>
                <a:cubicBezTo>
                  <a:pt x="822" y="6057"/>
                  <a:pt x="806" y="6049"/>
                  <a:pt x="789" y="6049"/>
                </a:cubicBezTo>
                <a:cubicBezTo>
                  <a:pt x="789" y="6049"/>
                  <a:pt x="781" y="6049"/>
                  <a:pt x="781" y="6049"/>
                </a:cubicBezTo>
                <a:cubicBezTo>
                  <a:pt x="757" y="6049"/>
                  <a:pt x="741" y="6049"/>
                  <a:pt x="716" y="6049"/>
                </a:cubicBezTo>
                <a:lnTo>
                  <a:pt x="716" y="6049"/>
                </a:lnTo>
                <a:cubicBezTo>
                  <a:pt x="700" y="6049"/>
                  <a:pt x="676" y="6049"/>
                  <a:pt x="651" y="6057"/>
                </a:cubicBezTo>
                <a:cubicBezTo>
                  <a:pt x="651" y="6057"/>
                  <a:pt x="651" y="6057"/>
                  <a:pt x="651" y="6057"/>
                </a:cubicBezTo>
                <a:cubicBezTo>
                  <a:pt x="635" y="6057"/>
                  <a:pt x="627" y="6057"/>
                  <a:pt x="619" y="6057"/>
                </a:cubicBezTo>
                <a:cubicBezTo>
                  <a:pt x="619" y="6057"/>
                  <a:pt x="611" y="6057"/>
                  <a:pt x="611" y="6057"/>
                </a:cubicBezTo>
                <a:lnTo>
                  <a:pt x="586" y="6057"/>
                </a:lnTo>
                <a:cubicBezTo>
                  <a:pt x="497" y="6065"/>
                  <a:pt x="407" y="6081"/>
                  <a:pt x="326" y="6081"/>
                </a:cubicBezTo>
                <a:cubicBezTo>
                  <a:pt x="277" y="6081"/>
                  <a:pt x="237" y="6073"/>
                  <a:pt x="188" y="6065"/>
                </a:cubicBezTo>
                <a:cubicBezTo>
                  <a:pt x="253" y="5626"/>
                  <a:pt x="269" y="5155"/>
                  <a:pt x="172" y="4748"/>
                </a:cubicBezTo>
                <a:cubicBezTo>
                  <a:pt x="1" y="3984"/>
                  <a:pt x="212" y="4098"/>
                  <a:pt x="367" y="3919"/>
                </a:cubicBezTo>
                <a:cubicBezTo>
                  <a:pt x="521" y="3740"/>
                  <a:pt x="172" y="3594"/>
                  <a:pt x="391" y="3325"/>
                </a:cubicBezTo>
                <a:cubicBezTo>
                  <a:pt x="611" y="3057"/>
                  <a:pt x="1050" y="2521"/>
                  <a:pt x="1155" y="1862"/>
                </a:cubicBezTo>
                <a:cubicBezTo>
                  <a:pt x="1253" y="1196"/>
                  <a:pt x="741" y="1"/>
                  <a:pt x="1578" y="204"/>
                </a:cubicBezTo>
                <a:cubicBezTo>
                  <a:pt x="2423" y="407"/>
                  <a:pt x="1944" y="440"/>
                  <a:pt x="1903" y="1431"/>
                </a:cubicBezTo>
                <a:cubicBezTo>
                  <a:pt x="1863" y="2423"/>
                  <a:pt x="1676" y="3098"/>
                  <a:pt x="1220" y="3512"/>
                </a:cubicBezTo>
                <a:cubicBezTo>
                  <a:pt x="757" y="3935"/>
                  <a:pt x="773" y="4268"/>
                  <a:pt x="838" y="4480"/>
                </a:cubicBezTo>
                <a:cubicBezTo>
                  <a:pt x="879" y="4634"/>
                  <a:pt x="1001" y="5342"/>
                  <a:pt x="968" y="6081"/>
                </a:cubicBezTo>
                <a:cubicBezTo>
                  <a:pt x="952" y="6073"/>
                  <a:pt x="936" y="6073"/>
                  <a:pt x="920" y="6065"/>
                </a:cubicBezTo>
                <a:cubicBezTo>
                  <a:pt x="911" y="6065"/>
                  <a:pt x="911" y="6065"/>
                  <a:pt x="903" y="6065"/>
                </a:cubicBezTo>
                <a:cubicBezTo>
                  <a:pt x="871" y="6065"/>
                  <a:pt x="863" y="6057"/>
                  <a:pt x="846" y="6057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1"/>
          <p:cNvSpPr/>
          <p:nvPr/>
        </p:nvSpPr>
        <p:spPr>
          <a:xfrm>
            <a:off x="8272570" y="2454116"/>
            <a:ext cx="142985" cy="327444"/>
          </a:xfrm>
          <a:custGeom>
            <a:avLst/>
            <a:gdLst/>
            <a:ahLst/>
            <a:cxnLst/>
            <a:rect l="l" t="t" r="r" b="b"/>
            <a:pathLst>
              <a:path w="5017" h="11593" extrusionOk="0">
                <a:moveTo>
                  <a:pt x="4464" y="4040"/>
                </a:moveTo>
                <a:cubicBezTo>
                  <a:pt x="4464" y="4040"/>
                  <a:pt x="3935" y="4032"/>
                  <a:pt x="3846" y="4431"/>
                </a:cubicBezTo>
                <a:cubicBezTo>
                  <a:pt x="3756" y="4821"/>
                  <a:pt x="3838" y="5967"/>
                  <a:pt x="3846" y="6317"/>
                </a:cubicBezTo>
                <a:cubicBezTo>
                  <a:pt x="3862" y="6674"/>
                  <a:pt x="3960" y="8032"/>
                  <a:pt x="3415" y="8796"/>
                </a:cubicBezTo>
                <a:cubicBezTo>
                  <a:pt x="2862" y="9560"/>
                  <a:pt x="2618" y="10422"/>
                  <a:pt x="2008" y="10731"/>
                </a:cubicBezTo>
                <a:cubicBezTo>
                  <a:pt x="1399" y="11032"/>
                  <a:pt x="1139" y="10926"/>
                  <a:pt x="927" y="10430"/>
                </a:cubicBezTo>
                <a:cubicBezTo>
                  <a:pt x="716" y="9942"/>
                  <a:pt x="700" y="9902"/>
                  <a:pt x="879" y="9381"/>
                </a:cubicBezTo>
                <a:cubicBezTo>
                  <a:pt x="1057" y="8861"/>
                  <a:pt x="1415" y="7967"/>
                  <a:pt x="1407" y="7544"/>
                </a:cubicBezTo>
                <a:cubicBezTo>
                  <a:pt x="1399" y="7122"/>
                  <a:pt x="1878" y="6146"/>
                  <a:pt x="2041" y="5650"/>
                </a:cubicBezTo>
                <a:cubicBezTo>
                  <a:pt x="2212" y="5154"/>
                  <a:pt x="2407" y="4748"/>
                  <a:pt x="2464" y="4236"/>
                </a:cubicBezTo>
                <a:cubicBezTo>
                  <a:pt x="2513" y="3732"/>
                  <a:pt x="2781" y="3171"/>
                  <a:pt x="2805" y="2634"/>
                </a:cubicBezTo>
                <a:cubicBezTo>
                  <a:pt x="2830" y="2106"/>
                  <a:pt x="3130" y="488"/>
                  <a:pt x="2651" y="244"/>
                </a:cubicBezTo>
                <a:cubicBezTo>
                  <a:pt x="2163" y="0"/>
                  <a:pt x="2114" y="740"/>
                  <a:pt x="2147" y="976"/>
                </a:cubicBezTo>
                <a:cubicBezTo>
                  <a:pt x="2187" y="1211"/>
                  <a:pt x="2033" y="3536"/>
                  <a:pt x="1765" y="4146"/>
                </a:cubicBezTo>
                <a:cubicBezTo>
                  <a:pt x="1496" y="4756"/>
                  <a:pt x="1269" y="6357"/>
                  <a:pt x="1017" y="7040"/>
                </a:cubicBezTo>
                <a:cubicBezTo>
                  <a:pt x="765" y="7731"/>
                  <a:pt x="25" y="9016"/>
                  <a:pt x="155" y="9398"/>
                </a:cubicBezTo>
                <a:cubicBezTo>
                  <a:pt x="277" y="9772"/>
                  <a:pt x="293" y="9877"/>
                  <a:pt x="228" y="10146"/>
                </a:cubicBezTo>
                <a:cubicBezTo>
                  <a:pt x="163" y="10414"/>
                  <a:pt x="1" y="11593"/>
                  <a:pt x="1309" y="11568"/>
                </a:cubicBezTo>
                <a:cubicBezTo>
                  <a:pt x="2618" y="11544"/>
                  <a:pt x="3122" y="10698"/>
                  <a:pt x="3439" y="10259"/>
                </a:cubicBezTo>
                <a:cubicBezTo>
                  <a:pt x="3756" y="9812"/>
                  <a:pt x="4268" y="9089"/>
                  <a:pt x="4260" y="8658"/>
                </a:cubicBezTo>
                <a:cubicBezTo>
                  <a:pt x="4244" y="8227"/>
                  <a:pt x="4252" y="8113"/>
                  <a:pt x="4342" y="7959"/>
                </a:cubicBezTo>
                <a:cubicBezTo>
                  <a:pt x="4431" y="7804"/>
                  <a:pt x="4504" y="7390"/>
                  <a:pt x="4464" y="6878"/>
                </a:cubicBezTo>
                <a:cubicBezTo>
                  <a:pt x="4423" y="6374"/>
                  <a:pt x="4520" y="5756"/>
                  <a:pt x="4480" y="5366"/>
                </a:cubicBezTo>
                <a:cubicBezTo>
                  <a:pt x="4447" y="4975"/>
                  <a:pt x="5016" y="4114"/>
                  <a:pt x="4480" y="4040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31"/>
          <p:cNvSpPr/>
          <p:nvPr/>
        </p:nvSpPr>
        <p:spPr>
          <a:xfrm>
            <a:off x="8074238" y="2441490"/>
            <a:ext cx="27845" cy="66376"/>
          </a:xfrm>
          <a:custGeom>
            <a:avLst/>
            <a:gdLst/>
            <a:ahLst/>
            <a:cxnLst/>
            <a:rect l="l" t="t" r="r" b="b"/>
            <a:pathLst>
              <a:path w="977" h="2350" extrusionOk="0">
                <a:moveTo>
                  <a:pt x="513" y="2341"/>
                </a:moveTo>
                <a:cubicBezTo>
                  <a:pt x="505" y="2341"/>
                  <a:pt x="505" y="2341"/>
                  <a:pt x="505" y="2341"/>
                </a:cubicBezTo>
                <a:cubicBezTo>
                  <a:pt x="488" y="2341"/>
                  <a:pt x="472" y="2341"/>
                  <a:pt x="448" y="2349"/>
                </a:cubicBezTo>
                <a:cubicBezTo>
                  <a:pt x="448" y="2349"/>
                  <a:pt x="440" y="2349"/>
                  <a:pt x="432" y="2349"/>
                </a:cubicBezTo>
                <a:cubicBezTo>
                  <a:pt x="423" y="2349"/>
                  <a:pt x="407" y="2349"/>
                  <a:pt x="391" y="2349"/>
                </a:cubicBezTo>
                <a:cubicBezTo>
                  <a:pt x="391" y="2349"/>
                  <a:pt x="383" y="2349"/>
                  <a:pt x="375" y="2349"/>
                </a:cubicBezTo>
                <a:cubicBezTo>
                  <a:pt x="358" y="2349"/>
                  <a:pt x="350" y="2349"/>
                  <a:pt x="334" y="2349"/>
                </a:cubicBezTo>
                <a:cubicBezTo>
                  <a:pt x="326" y="2349"/>
                  <a:pt x="318" y="2349"/>
                  <a:pt x="318" y="2341"/>
                </a:cubicBezTo>
                <a:cubicBezTo>
                  <a:pt x="302" y="2341"/>
                  <a:pt x="293" y="2341"/>
                  <a:pt x="277" y="2341"/>
                </a:cubicBezTo>
                <a:cubicBezTo>
                  <a:pt x="269" y="2341"/>
                  <a:pt x="261" y="2341"/>
                  <a:pt x="261" y="2341"/>
                </a:cubicBezTo>
                <a:cubicBezTo>
                  <a:pt x="245" y="2333"/>
                  <a:pt x="236" y="2333"/>
                  <a:pt x="228" y="2333"/>
                </a:cubicBezTo>
                <a:cubicBezTo>
                  <a:pt x="155" y="1650"/>
                  <a:pt x="1" y="455"/>
                  <a:pt x="415" y="244"/>
                </a:cubicBezTo>
                <a:cubicBezTo>
                  <a:pt x="895" y="0"/>
                  <a:pt x="944" y="740"/>
                  <a:pt x="911" y="976"/>
                </a:cubicBezTo>
                <a:cubicBezTo>
                  <a:pt x="895" y="1089"/>
                  <a:pt x="919" y="1642"/>
                  <a:pt x="976" y="2260"/>
                </a:cubicBezTo>
                <a:cubicBezTo>
                  <a:pt x="968" y="2260"/>
                  <a:pt x="960" y="2268"/>
                  <a:pt x="944" y="2268"/>
                </a:cubicBezTo>
                <a:cubicBezTo>
                  <a:pt x="822" y="2284"/>
                  <a:pt x="692" y="2317"/>
                  <a:pt x="570" y="2333"/>
                </a:cubicBezTo>
                <a:cubicBezTo>
                  <a:pt x="570" y="2333"/>
                  <a:pt x="545" y="2341"/>
                  <a:pt x="529" y="2341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1"/>
          <p:cNvSpPr/>
          <p:nvPr/>
        </p:nvSpPr>
        <p:spPr>
          <a:xfrm>
            <a:off x="8018635" y="2555374"/>
            <a:ext cx="35482" cy="61094"/>
          </a:xfrm>
          <a:custGeom>
            <a:avLst/>
            <a:gdLst/>
            <a:ahLst/>
            <a:cxnLst/>
            <a:rect l="l" t="t" r="r" b="b"/>
            <a:pathLst>
              <a:path w="1245" h="2163" extrusionOk="0">
                <a:moveTo>
                  <a:pt x="537" y="1984"/>
                </a:moveTo>
                <a:cubicBezTo>
                  <a:pt x="529" y="1740"/>
                  <a:pt x="513" y="1512"/>
                  <a:pt x="537" y="1333"/>
                </a:cubicBezTo>
                <a:cubicBezTo>
                  <a:pt x="578" y="951"/>
                  <a:pt x="1" y="82"/>
                  <a:pt x="545" y="8"/>
                </a:cubicBezTo>
                <a:cubicBezTo>
                  <a:pt x="545" y="8"/>
                  <a:pt x="1074" y="0"/>
                  <a:pt x="1163" y="399"/>
                </a:cubicBezTo>
                <a:cubicBezTo>
                  <a:pt x="1244" y="756"/>
                  <a:pt x="1188" y="1716"/>
                  <a:pt x="1171" y="2163"/>
                </a:cubicBezTo>
                <a:cubicBezTo>
                  <a:pt x="944" y="2122"/>
                  <a:pt x="740" y="2041"/>
                  <a:pt x="529" y="1984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31"/>
          <p:cNvSpPr/>
          <p:nvPr/>
        </p:nvSpPr>
        <p:spPr>
          <a:xfrm>
            <a:off x="8032998" y="2505296"/>
            <a:ext cx="128393" cy="263639"/>
          </a:xfrm>
          <a:custGeom>
            <a:avLst/>
            <a:gdLst/>
            <a:ahLst/>
            <a:cxnLst/>
            <a:rect l="l" t="t" r="r" b="b"/>
            <a:pathLst>
              <a:path w="4505" h="9334" extrusionOk="0">
                <a:moveTo>
                  <a:pt x="33" y="3757"/>
                </a:moveTo>
                <a:cubicBezTo>
                  <a:pt x="245" y="3814"/>
                  <a:pt x="448" y="3895"/>
                  <a:pt x="667" y="3936"/>
                </a:cubicBezTo>
                <a:cubicBezTo>
                  <a:pt x="667" y="3984"/>
                  <a:pt x="659" y="4025"/>
                  <a:pt x="659" y="4066"/>
                </a:cubicBezTo>
                <a:cubicBezTo>
                  <a:pt x="651" y="4415"/>
                  <a:pt x="545" y="5781"/>
                  <a:pt x="1098" y="6537"/>
                </a:cubicBezTo>
                <a:cubicBezTo>
                  <a:pt x="1643" y="7301"/>
                  <a:pt x="1895" y="8163"/>
                  <a:pt x="2505" y="8472"/>
                </a:cubicBezTo>
                <a:cubicBezTo>
                  <a:pt x="3114" y="8773"/>
                  <a:pt x="3366" y="8667"/>
                  <a:pt x="3578" y="8171"/>
                </a:cubicBezTo>
                <a:cubicBezTo>
                  <a:pt x="3789" y="7683"/>
                  <a:pt x="3805" y="7643"/>
                  <a:pt x="3626" y="7122"/>
                </a:cubicBezTo>
                <a:cubicBezTo>
                  <a:pt x="3448" y="6610"/>
                  <a:pt x="3098" y="5708"/>
                  <a:pt x="3106" y="5285"/>
                </a:cubicBezTo>
                <a:cubicBezTo>
                  <a:pt x="3114" y="4862"/>
                  <a:pt x="2626" y="3887"/>
                  <a:pt x="2464" y="3391"/>
                </a:cubicBezTo>
                <a:cubicBezTo>
                  <a:pt x="2301" y="2895"/>
                  <a:pt x="2098" y="2489"/>
                  <a:pt x="2049" y="1976"/>
                </a:cubicBezTo>
                <a:cubicBezTo>
                  <a:pt x="1992" y="1472"/>
                  <a:pt x="1724" y="911"/>
                  <a:pt x="1700" y="383"/>
                </a:cubicBezTo>
                <a:cubicBezTo>
                  <a:pt x="1700" y="302"/>
                  <a:pt x="1692" y="196"/>
                  <a:pt x="1675" y="74"/>
                </a:cubicBezTo>
                <a:cubicBezTo>
                  <a:pt x="1683" y="74"/>
                  <a:pt x="1692" y="74"/>
                  <a:pt x="1700" y="74"/>
                </a:cubicBezTo>
                <a:cubicBezTo>
                  <a:pt x="1708" y="82"/>
                  <a:pt x="1716" y="82"/>
                  <a:pt x="1724" y="82"/>
                </a:cubicBezTo>
                <a:cubicBezTo>
                  <a:pt x="1732" y="82"/>
                  <a:pt x="1749" y="82"/>
                  <a:pt x="1757" y="82"/>
                </a:cubicBezTo>
                <a:cubicBezTo>
                  <a:pt x="1765" y="82"/>
                  <a:pt x="1773" y="90"/>
                  <a:pt x="1781" y="90"/>
                </a:cubicBezTo>
                <a:cubicBezTo>
                  <a:pt x="1797" y="90"/>
                  <a:pt x="1805" y="90"/>
                  <a:pt x="1822" y="90"/>
                </a:cubicBezTo>
                <a:cubicBezTo>
                  <a:pt x="1822" y="90"/>
                  <a:pt x="1830" y="90"/>
                  <a:pt x="1838" y="90"/>
                </a:cubicBezTo>
                <a:cubicBezTo>
                  <a:pt x="1854" y="90"/>
                  <a:pt x="1870" y="90"/>
                  <a:pt x="1879" y="90"/>
                </a:cubicBezTo>
                <a:cubicBezTo>
                  <a:pt x="1887" y="90"/>
                  <a:pt x="1887" y="90"/>
                  <a:pt x="1895" y="82"/>
                </a:cubicBezTo>
                <a:cubicBezTo>
                  <a:pt x="1911" y="82"/>
                  <a:pt x="1927" y="82"/>
                  <a:pt x="1952" y="82"/>
                </a:cubicBezTo>
                <a:cubicBezTo>
                  <a:pt x="1952" y="82"/>
                  <a:pt x="1952" y="82"/>
                  <a:pt x="1952" y="82"/>
                </a:cubicBezTo>
                <a:cubicBezTo>
                  <a:pt x="1976" y="82"/>
                  <a:pt x="1992" y="74"/>
                  <a:pt x="2009" y="74"/>
                </a:cubicBezTo>
                <a:cubicBezTo>
                  <a:pt x="2009" y="74"/>
                  <a:pt x="2009" y="74"/>
                  <a:pt x="2017" y="74"/>
                </a:cubicBezTo>
                <a:cubicBezTo>
                  <a:pt x="2033" y="74"/>
                  <a:pt x="2057" y="66"/>
                  <a:pt x="2074" y="66"/>
                </a:cubicBezTo>
                <a:cubicBezTo>
                  <a:pt x="2179" y="50"/>
                  <a:pt x="2285" y="25"/>
                  <a:pt x="2391" y="9"/>
                </a:cubicBezTo>
                <a:cubicBezTo>
                  <a:pt x="2399" y="1"/>
                  <a:pt x="2415" y="1"/>
                  <a:pt x="2423" y="1"/>
                </a:cubicBezTo>
                <a:cubicBezTo>
                  <a:pt x="2488" y="733"/>
                  <a:pt x="2602" y="1562"/>
                  <a:pt x="2740" y="1887"/>
                </a:cubicBezTo>
                <a:cubicBezTo>
                  <a:pt x="3009" y="2497"/>
                  <a:pt x="3236" y="4098"/>
                  <a:pt x="3488" y="4789"/>
                </a:cubicBezTo>
                <a:cubicBezTo>
                  <a:pt x="3748" y="5472"/>
                  <a:pt x="4480" y="6757"/>
                  <a:pt x="4358" y="7139"/>
                </a:cubicBezTo>
                <a:cubicBezTo>
                  <a:pt x="4228" y="7521"/>
                  <a:pt x="4220" y="7618"/>
                  <a:pt x="4277" y="7887"/>
                </a:cubicBezTo>
                <a:cubicBezTo>
                  <a:pt x="4342" y="8155"/>
                  <a:pt x="4504" y="9334"/>
                  <a:pt x="3204" y="9309"/>
                </a:cubicBezTo>
                <a:cubicBezTo>
                  <a:pt x="1895" y="9285"/>
                  <a:pt x="1383" y="8447"/>
                  <a:pt x="1066" y="8000"/>
                </a:cubicBezTo>
                <a:cubicBezTo>
                  <a:pt x="749" y="7553"/>
                  <a:pt x="236" y="6830"/>
                  <a:pt x="253" y="6399"/>
                </a:cubicBezTo>
                <a:cubicBezTo>
                  <a:pt x="269" y="5968"/>
                  <a:pt x="253" y="5854"/>
                  <a:pt x="163" y="5700"/>
                </a:cubicBezTo>
                <a:cubicBezTo>
                  <a:pt x="74" y="5545"/>
                  <a:pt x="1" y="5131"/>
                  <a:pt x="41" y="4619"/>
                </a:cubicBezTo>
                <a:cubicBezTo>
                  <a:pt x="66" y="4350"/>
                  <a:pt x="41" y="4041"/>
                  <a:pt x="25" y="3757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31"/>
          <p:cNvSpPr/>
          <p:nvPr/>
        </p:nvSpPr>
        <p:spPr>
          <a:xfrm>
            <a:off x="7874310" y="3353719"/>
            <a:ext cx="695999" cy="584982"/>
          </a:xfrm>
          <a:custGeom>
            <a:avLst/>
            <a:gdLst/>
            <a:ahLst/>
            <a:cxnLst/>
            <a:rect l="l" t="t" r="r" b="b"/>
            <a:pathLst>
              <a:path w="24421" h="20711" extrusionOk="0">
                <a:moveTo>
                  <a:pt x="12194" y="17057"/>
                </a:moveTo>
                <a:cubicBezTo>
                  <a:pt x="12200" y="17130"/>
                  <a:pt x="12208" y="17203"/>
                  <a:pt x="12217" y="17273"/>
                </a:cubicBezTo>
                <a:lnTo>
                  <a:pt x="12217" y="17273"/>
                </a:lnTo>
                <a:cubicBezTo>
                  <a:pt x="12191" y="17254"/>
                  <a:pt x="12175" y="17199"/>
                  <a:pt x="12194" y="17057"/>
                </a:cubicBezTo>
                <a:close/>
                <a:moveTo>
                  <a:pt x="8196" y="1"/>
                </a:moveTo>
                <a:cubicBezTo>
                  <a:pt x="5003" y="1"/>
                  <a:pt x="3080" y="2158"/>
                  <a:pt x="2927" y="2562"/>
                </a:cubicBezTo>
                <a:cubicBezTo>
                  <a:pt x="2772" y="2968"/>
                  <a:pt x="0" y="5895"/>
                  <a:pt x="358" y="11228"/>
                </a:cubicBezTo>
                <a:cubicBezTo>
                  <a:pt x="715" y="16561"/>
                  <a:pt x="3154" y="18089"/>
                  <a:pt x="3544" y="18683"/>
                </a:cubicBezTo>
                <a:cubicBezTo>
                  <a:pt x="3873" y="19182"/>
                  <a:pt x="6482" y="20451"/>
                  <a:pt x="8300" y="20451"/>
                </a:cubicBezTo>
                <a:cubicBezTo>
                  <a:pt x="8645" y="20451"/>
                  <a:pt x="8960" y="20405"/>
                  <a:pt x="9227" y="20300"/>
                </a:cubicBezTo>
                <a:cubicBezTo>
                  <a:pt x="10902" y="19634"/>
                  <a:pt x="11178" y="19512"/>
                  <a:pt x="11918" y="18113"/>
                </a:cubicBezTo>
                <a:cubicBezTo>
                  <a:pt x="12089" y="17790"/>
                  <a:pt x="12191" y="17592"/>
                  <a:pt x="12248" y="17470"/>
                </a:cubicBezTo>
                <a:lnTo>
                  <a:pt x="12248" y="17470"/>
                </a:lnTo>
                <a:cubicBezTo>
                  <a:pt x="12342" y="17990"/>
                  <a:pt x="12503" y="18374"/>
                  <a:pt x="12503" y="18374"/>
                </a:cubicBezTo>
                <a:cubicBezTo>
                  <a:pt x="13243" y="19772"/>
                  <a:pt x="13519" y="19902"/>
                  <a:pt x="15194" y="20560"/>
                </a:cubicBezTo>
                <a:cubicBezTo>
                  <a:pt x="15462" y="20665"/>
                  <a:pt x="15779" y="20711"/>
                  <a:pt x="16123" y="20711"/>
                </a:cubicBezTo>
                <a:cubicBezTo>
                  <a:pt x="17944" y="20711"/>
                  <a:pt x="20548" y="19442"/>
                  <a:pt x="20876" y="18943"/>
                </a:cubicBezTo>
                <a:cubicBezTo>
                  <a:pt x="21267" y="18349"/>
                  <a:pt x="23705" y="16821"/>
                  <a:pt x="24063" y="11488"/>
                </a:cubicBezTo>
                <a:cubicBezTo>
                  <a:pt x="24421" y="6155"/>
                  <a:pt x="21665" y="3237"/>
                  <a:pt x="21511" y="2830"/>
                </a:cubicBezTo>
                <a:lnTo>
                  <a:pt x="21494" y="2830"/>
                </a:lnTo>
                <a:cubicBezTo>
                  <a:pt x="21349" y="2427"/>
                  <a:pt x="19417" y="261"/>
                  <a:pt x="16224" y="261"/>
                </a:cubicBezTo>
                <a:cubicBezTo>
                  <a:pt x="16201" y="261"/>
                  <a:pt x="16177" y="261"/>
                  <a:pt x="16153" y="261"/>
                </a:cubicBezTo>
                <a:cubicBezTo>
                  <a:pt x="13340" y="294"/>
                  <a:pt x="12422" y="2456"/>
                  <a:pt x="12235" y="3025"/>
                </a:cubicBezTo>
                <a:lnTo>
                  <a:pt x="12235" y="2895"/>
                </a:lnTo>
                <a:cubicBezTo>
                  <a:pt x="12235" y="2895"/>
                  <a:pt x="11503" y="34"/>
                  <a:pt x="8268" y="1"/>
                </a:cubicBezTo>
                <a:cubicBezTo>
                  <a:pt x="8244" y="1"/>
                  <a:pt x="8220" y="1"/>
                  <a:pt x="81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1"/>
          <p:cNvSpPr/>
          <p:nvPr/>
        </p:nvSpPr>
        <p:spPr>
          <a:xfrm>
            <a:off x="7874311" y="3352815"/>
            <a:ext cx="360525" cy="592891"/>
          </a:xfrm>
          <a:custGeom>
            <a:avLst/>
            <a:gdLst/>
            <a:ahLst/>
            <a:cxnLst/>
            <a:rect l="l" t="t" r="r" b="b"/>
            <a:pathLst>
              <a:path w="12650" h="20991" extrusionOk="0">
                <a:moveTo>
                  <a:pt x="12227" y="2927"/>
                </a:moveTo>
                <a:cubicBezTo>
                  <a:pt x="12227" y="2927"/>
                  <a:pt x="11503" y="66"/>
                  <a:pt x="8268" y="33"/>
                </a:cubicBezTo>
                <a:cubicBezTo>
                  <a:pt x="5032" y="1"/>
                  <a:pt x="3073" y="2187"/>
                  <a:pt x="2918" y="2594"/>
                </a:cubicBezTo>
                <a:cubicBezTo>
                  <a:pt x="2772" y="3000"/>
                  <a:pt x="0" y="5927"/>
                  <a:pt x="358" y="11260"/>
                </a:cubicBezTo>
                <a:cubicBezTo>
                  <a:pt x="715" y="16593"/>
                  <a:pt x="3154" y="18121"/>
                  <a:pt x="3544" y="18715"/>
                </a:cubicBezTo>
                <a:cubicBezTo>
                  <a:pt x="3927" y="19308"/>
                  <a:pt x="7544" y="20991"/>
                  <a:pt x="9219" y="20332"/>
                </a:cubicBezTo>
                <a:cubicBezTo>
                  <a:pt x="10902" y="19666"/>
                  <a:pt x="11178" y="19544"/>
                  <a:pt x="11918" y="18145"/>
                </a:cubicBezTo>
                <a:cubicBezTo>
                  <a:pt x="12649" y="16747"/>
                  <a:pt x="12275" y="17292"/>
                  <a:pt x="12227" y="16406"/>
                </a:cubicBezTo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1"/>
          <p:cNvSpPr/>
          <p:nvPr/>
        </p:nvSpPr>
        <p:spPr>
          <a:xfrm>
            <a:off x="8062183" y="3829506"/>
            <a:ext cx="41980" cy="60642"/>
          </a:xfrm>
          <a:custGeom>
            <a:avLst/>
            <a:gdLst/>
            <a:ahLst/>
            <a:cxnLst/>
            <a:rect l="l" t="t" r="r" b="b"/>
            <a:pathLst>
              <a:path w="1473" h="2147" extrusionOk="0">
                <a:moveTo>
                  <a:pt x="220" y="155"/>
                </a:moveTo>
                <a:cubicBezTo>
                  <a:pt x="147" y="456"/>
                  <a:pt x="1" y="764"/>
                  <a:pt x="107" y="1073"/>
                </a:cubicBezTo>
                <a:cubicBezTo>
                  <a:pt x="196" y="1325"/>
                  <a:pt x="367" y="1594"/>
                  <a:pt x="562" y="1781"/>
                </a:cubicBezTo>
                <a:cubicBezTo>
                  <a:pt x="635" y="1846"/>
                  <a:pt x="806" y="2057"/>
                  <a:pt x="903" y="2090"/>
                </a:cubicBezTo>
                <a:cubicBezTo>
                  <a:pt x="1115" y="2146"/>
                  <a:pt x="1294" y="1813"/>
                  <a:pt x="1342" y="1651"/>
                </a:cubicBezTo>
                <a:cubicBezTo>
                  <a:pt x="1472" y="1220"/>
                  <a:pt x="1220" y="821"/>
                  <a:pt x="1050" y="439"/>
                </a:cubicBezTo>
                <a:cubicBezTo>
                  <a:pt x="952" y="236"/>
                  <a:pt x="806" y="33"/>
                  <a:pt x="562" y="25"/>
                </a:cubicBezTo>
                <a:cubicBezTo>
                  <a:pt x="196" y="0"/>
                  <a:pt x="139" y="220"/>
                  <a:pt x="139" y="54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31"/>
          <p:cNvSpPr/>
          <p:nvPr/>
        </p:nvSpPr>
        <p:spPr>
          <a:xfrm>
            <a:off x="8105047" y="3864643"/>
            <a:ext cx="18354" cy="36295"/>
          </a:xfrm>
          <a:custGeom>
            <a:avLst/>
            <a:gdLst/>
            <a:ahLst/>
            <a:cxnLst/>
            <a:rect l="l" t="t" r="r" b="b"/>
            <a:pathLst>
              <a:path w="644" h="1285" extrusionOk="0">
                <a:moveTo>
                  <a:pt x="375" y="0"/>
                </a:moveTo>
                <a:cubicBezTo>
                  <a:pt x="90" y="130"/>
                  <a:pt x="1" y="366"/>
                  <a:pt x="17" y="675"/>
                </a:cubicBezTo>
                <a:cubicBezTo>
                  <a:pt x="33" y="878"/>
                  <a:pt x="147" y="1285"/>
                  <a:pt x="342" y="984"/>
                </a:cubicBezTo>
                <a:cubicBezTo>
                  <a:pt x="416" y="878"/>
                  <a:pt x="643" y="618"/>
                  <a:pt x="627" y="472"/>
                </a:cubicBezTo>
                <a:cubicBezTo>
                  <a:pt x="594" y="236"/>
                  <a:pt x="277" y="276"/>
                  <a:pt x="188" y="13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"/>
          <p:cNvSpPr/>
          <p:nvPr/>
        </p:nvSpPr>
        <p:spPr>
          <a:xfrm>
            <a:off x="8140957" y="3798719"/>
            <a:ext cx="33858" cy="58354"/>
          </a:xfrm>
          <a:custGeom>
            <a:avLst/>
            <a:gdLst/>
            <a:ahLst/>
            <a:cxnLst/>
            <a:rect l="l" t="t" r="r" b="b"/>
            <a:pathLst>
              <a:path w="1188" h="2066" extrusionOk="0">
                <a:moveTo>
                  <a:pt x="944" y="66"/>
                </a:moveTo>
                <a:cubicBezTo>
                  <a:pt x="846" y="432"/>
                  <a:pt x="725" y="1082"/>
                  <a:pt x="440" y="1342"/>
                </a:cubicBezTo>
                <a:cubicBezTo>
                  <a:pt x="286" y="1489"/>
                  <a:pt x="99" y="1619"/>
                  <a:pt x="42" y="1854"/>
                </a:cubicBezTo>
                <a:cubicBezTo>
                  <a:pt x="1" y="2009"/>
                  <a:pt x="42" y="2066"/>
                  <a:pt x="188" y="2066"/>
                </a:cubicBezTo>
                <a:cubicBezTo>
                  <a:pt x="781" y="2058"/>
                  <a:pt x="1009" y="1204"/>
                  <a:pt x="1115" y="741"/>
                </a:cubicBezTo>
                <a:cubicBezTo>
                  <a:pt x="1188" y="391"/>
                  <a:pt x="1050" y="1"/>
                  <a:pt x="668" y="30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1"/>
          <p:cNvSpPr/>
          <p:nvPr/>
        </p:nvSpPr>
        <p:spPr>
          <a:xfrm>
            <a:off x="8157886" y="3512400"/>
            <a:ext cx="15076" cy="58128"/>
          </a:xfrm>
          <a:custGeom>
            <a:avLst/>
            <a:gdLst/>
            <a:ahLst/>
            <a:cxnLst/>
            <a:rect l="l" t="t" r="r" b="b"/>
            <a:pathLst>
              <a:path w="529" h="2058" extrusionOk="0">
                <a:moveTo>
                  <a:pt x="317" y="2057"/>
                </a:moveTo>
                <a:cubicBezTo>
                  <a:pt x="49" y="1675"/>
                  <a:pt x="0" y="1293"/>
                  <a:pt x="74" y="805"/>
                </a:cubicBezTo>
                <a:cubicBezTo>
                  <a:pt x="90" y="659"/>
                  <a:pt x="114" y="537"/>
                  <a:pt x="98" y="399"/>
                </a:cubicBezTo>
                <a:cubicBezTo>
                  <a:pt x="74" y="236"/>
                  <a:pt x="0" y="163"/>
                  <a:pt x="90" y="1"/>
                </a:cubicBezTo>
                <a:cubicBezTo>
                  <a:pt x="317" y="49"/>
                  <a:pt x="529" y="927"/>
                  <a:pt x="488" y="1187"/>
                </a:cubicBezTo>
                <a:cubicBezTo>
                  <a:pt x="448" y="1505"/>
                  <a:pt x="342" y="1716"/>
                  <a:pt x="342" y="205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31"/>
          <p:cNvSpPr/>
          <p:nvPr/>
        </p:nvSpPr>
        <p:spPr>
          <a:xfrm>
            <a:off x="8068909" y="3462350"/>
            <a:ext cx="33402" cy="58354"/>
          </a:xfrm>
          <a:custGeom>
            <a:avLst/>
            <a:gdLst/>
            <a:ahLst/>
            <a:cxnLst/>
            <a:rect l="l" t="t" r="r" b="b"/>
            <a:pathLst>
              <a:path w="1172" h="2066" extrusionOk="0">
                <a:moveTo>
                  <a:pt x="879" y="25"/>
                </a:moveTo>
                <a:cubicBezTo>
                  <a:pt x="675" y="0"/>
                  <a:pt x="391" y="220"/>
                  <a:pt x="261" y="358"/>
                </a:cubicBezTo>
                <a:cubicBezTo>
                  <a:pt x="74" y="561"/>
                  <a:pt x="1" y="895"/>
                  <a:pt x="17" y="1155"/>
                </a:cubicBezTo>
                <a:cubicBezTo>
                  <a:pt x="33" y="1529"/>
                  <a:pt x="293" y="2065"/>
                  <a:pt x="659" y="1651"/>
                </a:cubicBezTo>
                <a:cubicBezTo>
                  <a:pt x="862" y="1415"/>
                  <a:pt x="1131" y="1147"/>
                  <a:pt x="1147" y="830"/>
                </a:cubicBezTo>
                <a:cubicBezTo>
                  <a:pt x="1163" y="683"/>
                  <a:pt x="1171" y="504"/>
                  <a:pt x="1123" y="366"/>
                </a:cubicBezTo>
                <a:cubicBezTo>
                  <a:pt x="1066" y="220"/>
                  <a:pt x="927" y="139"/>
                  <a:pt x="846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31"/>
          <p:cNvSpPr/>
          <p:nvPr/>
        </p:nvSpPr>
        <p:spPr>
          <a:xfrm>
            <a:off x="8105047" y="3440544"/>
            <a:ext cx="18126" cy="28499"/>
          </a:xfrm>
          <a:custGeom>
            <a:avLst/>
            <a:gdLst/>
            <a:ahLst/>
            <a:cxnLst/>
            <a:rect l="l" t="t" r="r" b="b"/>
            <a:pathLst>
              <a:path w="636" h="1009" extrusionOk="0">
                <a:moveTo>
                  <a:pt x="342" y="106"/>
                </a:moveTo>
                <a:cubicBezTo>
                  <a:pt x="1" y="155"/>
                  <a:pt x="204" y="1008"/>
                  <a:pt x="464" y="683"/>
                </a:cubicBezTo>
                <a:cubicBezTo>
                  <a:pt x="554" y="569"/>
                  <a:pt x="635" y="407"/>
                  <a:pt x="586" y="276"/>
                </a:cubicBezTo>
                <a:cubicBezTo>
                  <a:pt x="546" y="171"/>
                  <a:pt x="375" y="0"/>
                  <a:pt x="277" y="13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31"/>
          <p:cNvSpPr/>
          <p:nvPr/>
        </p:nvSpPr>
        <p:spPr>
          <a:xfrm>
            <a:off x="8029294" y="3519291"/>
            <a:ext cx="19494" cy="37679"/>
          </a:xfrm>
          <a:custGeom>
            <a:avLst/>
            <a:gdLst/>
            <a:ahLst/>
            <a:cxnLst/>
            <a:rect l="l" t="t" r="r" b="b"/>
            <a:pathLst>
              <a:path w="684" h="1334" extrusionOk="0">
                <a:moveTo>
                  <a:pt x="358" y="33"/>
                </a:moveTo>
                <a:cubicBezTo>
                  <a:pt x="131" y="228"/>
                  <a:pt x="171" y="570"/>
                  <a:pt x="106" y="846"/>
                </a:cubicBezTo>
                <a:cubicBezTo>
                  <a:pt x="82" y="935"/>
                  <a:pt x="1" y="1147"/>
                  <a:pt x="66" y="1236"/>
                </a:cubicBezTo>
                <a:cubicBezTo>
                  <a:pt x="139" y="1334"/>
                  <a:pt x="310" y="1326"/>
                  <a:pt x="375" y="1236"/>
                </a:cubicBezTo>
                <a:cubicBezTo>
                  <a:pt x="440" y="1147"/>
                  <a:pt x="423" y="935"/>
                  <a:pt x="456" y="830"/>
                </a:cubicBezTo>
                <a:cubicBezTo>
                  <a:pt x="505" y="708"/>
                  <a:pt x="618" y="570"/>
                  <a:pt x="651" y="448"/>
                </a:cubicBezTo>
                <a:cubicBezTo>
                  <a:pt x="683" y="285"/>
                  <a:pt x="570" y="33"/>
                  <a:pt x="375" y="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31"/>
          <p:cNvSpPr/>
          <p:nvPr/>
        </p:nvSpPr>
        <p:spPr>
          <a:xfrm>
            <a:off x="8008432" y="3480031"/>
            <a:ext cx="31321" cy="64992"/>
          </a:xfrm>
          <a:custGeom>
            <a:avLst/>
            <a:gdLst/>
            <a:ahLst/>
            <a:cxnLst/>
            <a:rect l="l" t="t" r="r" b="b"/>
            <a:pathLst>
              <a:path w="1099" h="2301" extrusionOk="0">
                <a:moveTo>
                  <a:pt x="887" y="0"/>
                </a:moveTo>
                <a:cubicBezTo>
                  <a:pt x="513" y="309"/>
                  <a:pt x="489" y="960"/>
                  <a:pt x="326" y="1390"/>
                </a:cubicBezTo>
                <a:cubicBezTo>
                  <a:pt x="269" y="1545"/>
                  <a:pt x="1" y="2301"/>
                  <a:pt x="448" y="2228"/>
                </a:cubicBezTo>
                <a:cubicBezTo>
                  <a:pt x="505" y="2033"/>
                  <a:pt x="505" y="1805"/>
                  <a:pt x="594" y="1610"/>
                </a:cubicBezTo>
                <a:cubicBezTo>
                  <a:pt x="692" y="1415"/>
                  <a:pt x="773" y="1212"/>
                  <a:pt x="855" y="1008"/>
                </a:cubicBezTo>
                <a:cubicBezTo>
                  <a:pt x="985" y="708"/>
                  <a:pt x="1098" y="342"/>
                  <a:pt x="985" y="17"/>
                </a:cubicBezTo>
                <a:cubicBezTo>
                  <a:pt x="960" y="17"/>
                  <a:pt x="920" y="8"/>
                  <a:pt x="887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31"/>
          <p:cNvSpPr/>
          <p:nvPr/>
        </p:nvSpPr>
        <p:spPr>
          <a:xfrm>
            <a:off x="8042033" y="3467405"/>
            <a:ext cx="13480" cy="26437"/>
          </a:xfrm>
          <a:custGeom>
            <a:avLst/>
            <a:gdLst/>
            <a:ahLst/>
            <a:cxnLst/>
            <a:rect l="l" t="t" r="r" b="b"/>
            <a:pathLst>
              <a:path w="473" h="936" extrusionOk="0">
                <a:moveTo>
                  <a:pt x="236" y="138"/>
                </a:moveTo>
                <a:cubicBezTo>
                  <a:pt x="147" y="342"/>
                  <a:pt x="1" y="781"/>
                  <a:pt x="220" y="935"/>
                </a:cubicBezTo>
                <a:cubicBezTo>
                  <a:pt x="399" y="773"/>
                  <a:pt x="423" y="594"/>
                  <a:pt x="440" y="358"/>
                </a:cubicBezTo>
                <a:cubicBezTo>
                  <a:pt x="472" y="41"/>
                  <a:pt x="106" y="0"/>
                  <a:pt x="98" y="29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31"/>
          <p:cNvSpPr/>
          <p:nvPr/>
        </p:nvSpPr>
        <p:spPr>
          <a:xfrm>
            <a:off x="8021200" y="3744545"/>
            <a:ext cx="16701" cy="13586"/>
          </a:xfrm>
          <a:custGeom>
            <a:avLst/>
            <a:gdLst/>
            <a:ahLst/>
            <a:cxnLst/>
            <a:rect l="l" t="t" r="r" b="b"/>
            <a:pathLst>
              <a:path w="586" h="481" extrusionOk="0">
                <a:moveTo>
                  <a:pt x="163" y="49"/>
                </a:moveTo>
                <a:cubicBezTo>
                  <a:pt x="0" y="163"/>
                  <a:pt x="236" y="480"/>
                  <a:pt x="390" y="301"/>
                </a:cubicBezTo>
                <a:cubicBezTo>
                  <a:pt x="585" y="82"/>
                  <a:pt x="252" y="0"/>
                  <a:pt x="98" y="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31"/>
          <p:cNvSpPr/>
          <p:nvPr/>
        </p:nvSpPr>
        <p:spPr>
          <a:xfrm>
            <a:off x="8013533" y="3767960"/>
            <a:ext cx="35482" cy="74426"/>
          </a:xfrm>
          <a:custGeom>
            <a:avLst/>
            <a:gdLst/>
            <a:ahLst/>
            <a:cxnLst/>
            <a:rect l="l" t="t" r="r" b="b"/>
            <a:pathLst>
              <a:path w="1245" h="2635" extrusionOk="0">
                <a:moveTo>
                  <a:pt x="1" y="1"/>
                </a:moveTo>
                <a:cubicBezTo>
                  <a:pt x="58" y="171"/>
                  <a:pt x="33" y="366"/>
                  <a:pt x="58" y="553"/>
                </a:cubicBezTo>
                <a:cubicBezTo>
                  <a:pt x="98" y="773"/>
                  <a:pt x="155" y="984"/>
                  <a:pt x="220" y="1204"/>
                </a:cubicBezTo>
                <a:cubicBezTo>
                  <a:pt x="318" y="1537"/>
                  <a:pt x="440" y="1887"/>
                  <a:pt x="627" y="2187"/>
                </a:cubicBezTo>
                <a:cubicBezTo>
                  <a:pt x="716" y="2326"/>
                  <a:pt x="732" y="2488"/>
                  <a:pt x="895" y="2561"/>
                </a:cubicBezTo>
                <a:cubicBezTo>
                  <a:pt x="1058" y="2635"/>
                  <a:pt x="1245" y="2602"/>
                  <a:pt x="1236" y="2423"/>
                </a:cubicBezTo>
                <a:cubicBezTo>
                  <a:pt x="1236" y="2269"/>
                  <a:pt x="1123" y="2147"/>
                  <a:pt x="1115" y="1984"/>
                </a:cubicBezTo>
                <a:cubicBezTo>
                  <a:pt x="1098" y="1757"/>
                  <a:pt x="1131" y="1586"/>
                  <a:pt x="984" y="1399"/>
                </a:cubicBezTo>
                <a:cubicBezTo>
                  <a:pt x="854" y="1236"/>
                  <a:pt x="716" y="1082"/>
                  <a:pt x="619" y="895"/>
                </a:cubicBezTo>
                <a:cubicBezTo>
                  <a:pt x="521" y="708"/>
                  <a:pt x="448" y="513"/>
                  <a:pt x="342" y="342"/>
                </a:cubicBezTo>
                <a:cubicBezTo>
                  <a:pt x="269" y="228"/>
                  <a:pt x="163" y="33"/>
                  <a:pt x="33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31"/>
          <p:cNvSpPr/>
          <p:nvPr/>
        </p:nvSpPr>
        <p:spPr>
          <a:xfrm>
            <a:off x="8111089" y="3838912"/>
            <a:ext cx="21574" cy="17258"/>
          </a:xfrm>
          <a:custGeom>
            <a:avLst/>
            <a:gdLst/>
            <a:ahLst/>
            <a:cxnLst/>
            <a:rect l="l" t="t" r="r" b="b"/>
            <a:pathLst>
              <a:path w="757" h="611" extrusionOk="0">
                <a:moveTo>
                  <a:pt x="464" y="196"/>
                </a:moveTo>
                <a:cubicBezTo>
                  <a:pt x="342" y="106"/>
                  <a:pt x="0" y="1"/>
                  <a:pt x="8" y="269"/>
                </a:cubicBezTo>
                <a:cubicBezTo>
                  <a:pt x="17" y="496"/>
                  <a:pt x="472" y="610"/>
                  <a:pt x="651" y="602"/>
                </a:cubicBezTo>
                <a:cubicBezTo>
                  <a:pt x="756" y="383"/>
                  <a:pt x="464" y="334"/>
                  <a:pt x="464" y="14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1"/>
          <p:cNvSpPr/>
          <p:nvPr/>
        </p:nvSpPr>
        <p:spPr>
          <a:xfrm>
            <a:off x="8002874" y="3709183"/>
            <a:ext cx="19266" cy="26663"/>
          </a:xfrm>
          <a:custGeom>
            <a:avLst/>
            <a:gdLst/>
            <a:ahLst/>
            <a:cxnLst/>
            <a:rect l="l" t="t" r="r" b="b"/>
            <a:pathLst>
              <a:path w="676" h="944" extrusionOk="0">
                <a:moveTo>
                  <a:pt x="139" y="131"/>
                </a:moveTo>
                <a:cubicBezTo>
                  <a:pt x="1" y="285"/>
                  <a:pt x="220" y="570"/>
                  <a:pt x="326" y="691"/>
                </a:cubicBezTo>
                <a:cubicBezTo>
                  <a:pt x="440" y="813"/>
                  <a:pt x="643" y="943"/>
                  <a:pt x="659" y="675"/>
                </a:cubicBezTo>
                <a:cubicBezTo>
                  <a:pt x="676" y="521"/>
                  <a:pt x="489" y="318"/>
                  <a:pt x="415" y="196"/>
                </a:cubicBezTo>
                <a:cubicBezTo>
                  <a:pt x="326" y="66"/>
                  <a:pt x="98" y="0"/>
                  <a:pt x="172" y="22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1"/>
          <p:cNvSpPr/>
          <p:nvPr/>
        </p:nvSpPr>
        <p:spPr>
          <a:xfrm>
            <a:off x="8049671" y="3790698"/>
            <a:ext cx="16957" cy="27341"/>
          </a:xfrm>
          <a:custGeom>
            <a:avLst/>
            <a:gdLst/>
            <a:ahLst/>
            <a:cxnLst/>
            <a:rect l="l" t="t" r="r" b="b"/>
            <a:pathLst>
              <a:path w="595" h="968" extrusionOk="0">
                <a:moveTo>
                  <a:pt x="99" y="49"/>
                </a:moveTo>
                <a:cubicBezTo>
                  <a:pt x="34" y="261"/>
                  <a:pt x="123" y="716"/>
                  <a:pt x="310" y="862"/>
                </a:cubicBezTo>
                <a:cubicBezTo>
                  <a:pt x="440" y="968"/>
                  <a:pt x="594" y="789"/>
                  <a:pt x="578" y="610"/>
                </a:cubicBezTo>
                <a:cubicBezTo>
                  <a:pt x="570" y="488"/>
                  <a:pt x="164" y="0"/>
                  <a:pt x="1" y="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1"/>
          <p:cNvSpPr/>
          <p:nvPr/>
        </p:nvSpPr>
        <p:spPr>
          <a:xfrm>
            <a:off x="7978563" y="3725254"/>
            <a:ext cx="31749" cy="46858"/>
          </a:xfrm>
          <a:custGeom>
            <a:avLst/>
            <a:gdLst/>
            <a:ahLst/>
            <a:cxnLst/>
            <a:rect l="l" t="t" r="r" b="b"/>
            <a:pathLst>
              <a:path w="1114" h="1659" extrusionOk="0">
                <a:moveTo>
                  <a:pt x="358" y="285"/>
                </a:moveTo>
                <a:cubicBezTo>
                  <a:pt x="399" y="618"/>
                  <a:pt x="0" y="919"/>
                  <a:pt x="163" y="1244"/>
                </a:cubicBezTo>
                <a:cubicBezTo>
                  <a:pt x="366" y="1659"/>
                  <a:pt x="577" y="1171"/>
                  <a:pt x="764" y="1017"/>
                </a:cubicBezTo>
                <a:cubicBezTo>
                  <a:pt x="1033" y="789"/>
                  <a:pt x="1114" y="716"/>
                  <a:pt x="838" y="440"/>
                </a:cubicBezTo>
                <a:cubicBezTo>
                  <a:pt x="724" y="318"/>
                  <a:pt x="325" y="1"/>
                  <a:pt x="309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1"/>
          <p:cNvSpPr/>
          <p:nvPr/>
        </p:nvSpPr>
        <p:spPr>
          <a:xfrm>
            <a:off x="8035079" y="3427439"/>
            <a:ext cx="88549" cy="35617"/>
          </a:xfrm>
          <a:custGeom>
            <a:avLst/>
            <a:gdLst/>
            <a:ahLst/>
            <a:cxnLst/>
            <a:rect l="l" t="t" r="r" b="b"/>
            <a:pathLst>
              <a:path w="3107" h="1261" extrusionOk="0">
                <a:moveTo>
                  <a:pt x="1651" y="131"/>
                </a:moveTo>
                <a:cubicBezTo>
                  <a:pt x="1448" y="123"/>
                  <a:pt x="1" y="749"/>
                  <a:pt x="472" y="1155"/>
                </a:cubicBezTo>
                <a:cubicBezTo>
                  <a:pt x="594" y="1261"/>
                  <a:pt x="732" y="1098"/>
                  <a:pt x="911" y="1074"/>
                </a:cubicBezTo>
                <a:cubicBezTo>
                  <a:pt x="1212" y="1025"/>
                  <a:pt x="1415" y="1041"/>
                  <a:pt x="1684" y="911"/>
                </a:cubicBezTo>
                <a:cubicBezTo>
                  <a:pt x="1911" y="814"/>
                  <a:pt x="3106" y="415"/>
                  <a:pt x="2464" y="139"/>
                </a:cubicBezTo>
                <a:cubicBezTo>
                  <a:pt x="2131" y="1"/>
                  <a:pt x="1529" y="253"/>
                  <a:pt x="1171" y="261"/>
                </a:cubicBezTo>
                <a:cubicBezTo>
                  <a:pt x="1163" y="326"/>
                  <a:pt x="1123" y="383"/>
                  <a:pt x="1115" y="4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1"/>
          <p:cNvSpPr/>
          <p:nvPr/>
        </p:nvSpPr>
        <p:spPr>
          <a:xfrm>
            <a:off x="8126849" y="3446278"/>
            <a:ext cx="53779" cy="65924"/>
          </a:xfrm>
          <a:custGeom>
            <a:avLst/>
            <a:gdLst/>
            <a:ahLst/>
            <a:cxnLst/>
            <a:rect l="l" t="t" r="r" b="b"/>
            <a:pathLst>
              <a:path w="1887" h="2334" extrusionOk="0">
                <a:moveTo>
                  <a:pt x="342" y="334"/>
                </a:moveTo>
                <a:cubicBezTo>
                  <a:pt x="439" y="496"/>
                  <a:pt x="732" y="537"/>
                  <a:pt x="878" y="691"/>
                </a:cubicBezTo>
                <a:cubicBezTo>
                  <a:pt x="976" y="805"/>
                  <a:pt x="1016" y="935"/>
                  <a:pt x="1024" y="1082"/>
                </a:cubicBezTo>
                <a:cubicBezTo>
                  <a:pt x="1041" y="1390"/>
                  <a:pt x="935" y="1504"/>
                  <a:pt x="1130" y="1773"/>
                </a:cubicBezTo>
                <a:cubicBezTo>
                  <a:pt x="1553" y="2333"/>
                  <a:pt x="1886" y="1797"/>
                  <a:pt x="1886" y="1293"/>
                </a:cubicBezTo>
                <a:cubicBezTo>
                  <a:pt x="1886" y="870"/>
                  <a:pt x="1447" y="675"/>
                  <a:pt x="1179" y="423"/>
                </a:cubicBezTo>
                <a:cubicBezTo>
                  <a:pt x="1033" y="285"/>
                  <a:pt x="878" y="65"/>
                  <a:pt x="675" y="17"/>
                </a:cubicBezTo>
                <a:cubicBezTo>
                  <a:pt x="585" y="0"/>
                  <a:pt x="155" y="57"/>
                  <a:pt x="90" y="179"/>
                </a:cubicBezTo>
                <a:cubicBezTo>
                  <a:pt x="0" y="350"/>
                  <a:pt x="309" y="512"/>
                  <a:pt x="439" y="58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1"/>
          <p:cNvSpPr/>
          <p:nvPr/>
        </p:nvSpPr>
        <p:spPr>
          <a:xfrm>
            <a:off x="8123600" y="3466021"/>
            <a:ext cx="73701" cy="269373"/>
          </a:xfrm>
          <a:custGeom>
            <a:avLst/>
            <a:gdLst/>
            <a:ahLst/>
            <a:cxnLst/>
            <a:rect l="l" t="t" r="r" b="b"/>
            <a:pathLst>
              <a:path w="2586" h="9537" extrusionOk="0">
                <a:moveTo>
                  <a:pt x="220" y="228"/>
                </a:moveTo>
                <a:cubicBezTo>
                  <a:pt x="220" y="228"/>
                  <a:pt x="0" y="415"/>
                  <a:pt x="17" y="1106"/>
                </a:cubicBezTo>
                <a:cubicBezTo>
                  <a:pt x="33" y="1789"/>
                  <a:pt x="33" y="3659"/>
                  <a:pt x="334" y="4203"/>
                </a:cubicBezTo>
                <a:cubicBezTo>
                  <a:pt x="643" y="4748"/>
                  <a:pt x="1016" y="4650"/>
                  <a:pt x="960" y="5537"/>
                </a:cubicBezTo>
                <a:cubicBezTo>
                  <a:pt x="895" y="6423"/>
                  <a:pt x="813" y="7382"/>
                  <a:pt x="1033" y="7862"/>
                </a:cubicBezTo>
                <a:cubicBezTo>
                  <a:pt x="1252" y="8341"/>
                  <a:pt x="1106" y="9536"/>
                  <a:pt x="1846" y="9447"/>
                </a:cubicBezTo>
                <a:cubicBezTo>
                  <a:pt x="2585" y="9357"/>
                  <a:pt x="1691" y="8154"/>
                  <a:pt x="1732" y="7821"/>
                </a:cubicBezTo>
                <a:cubicBezTo>
                  <a:pt x="1773" y="7496"/>
                  <a:pt x="1504" y="6260"/>
                  <a:pt x="1659" y="5528"/>
                </a:cubicBezTo>
                <a:cubicBezTo>
                  <a:pt x="1805" y="4789"/>
                  <a:pt x="1561" y="4894"/>
                  <a:pt x="1512" y="4724"/>
                </a:cubicBezTo>
                <a:cubicBezTo>
                  <a:pt x="1472" y="4553"/>
                  <a:pt x="1561" y="4390"/>
                  <a:pt x="1212" y="4081"/>
                </a:cubicBezTo>
                <a:cubicBezTo>
                  <a:pt x="862" y="3781"/>
                  <a:pt x="382" y="2789"/>
                  <a:pt x="577" y="1895"/>
                </a:cubicBezTo>
                <a:cubicBezTo>
                  <a:pt x="773" y="992"/>
                  <a:pt x="878" y="0"/>
                  <a:pt x="220" y="228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1"/>
          <p:cNvSpPr/>
          <p:nvPr/>
        </p:nvSpPr>
        <p:spPr>
          <a:xfrm>
            <a:off x="7995692" y="3672662"/>
            <a:ext cx="969" cy="2118"/>
          </a:xfrm>
          <a:custGeom>
            <a:avLst/>
            <a:gdLst/>
            <a:ahLst/>
            <a:cxnLst/>
            <a:rect l="l" t="t" r="r" b="b"/>
            <a:pathLst>
              <a:path w="34" h="75" extrusionOk="0">
                <a:moveTo>
                  <a:pt x="33" y="74"/>
                </a:moveTo>
                <a:cubicBezTo>
                  <a:pt x="33" y="74"/>
                  <a:pt x="33" y="66"/>
                  <a:pt x="33" y="66"/>
                </a:cubicBezTo>
                <a:cubicBezTo>
                  <a:pt x="17" y="42"/>
                  <a:pt x="1" y="1"/>
                  <a:pt x="33" y="74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1"/>
          <p:cNvSpPr/>
          <p:nvPr/>
        </p:nvSpPr>
        <p:spPr>
          <a:xfrm>
            <a:off x="8020943" y="3608376"/>
            <a:ext cx="741" cy="480"/>
          </a:xfrm>
          <a:custGeom>
            <a:avLst/>
            <a:gdLst/>
            <a:ahLst/>
            <a:cxnLst/>
            <a:rect l="l" t="t" r="r" b="b"/>
            <a:pathLst>
              <a:path w="26" h="17" extrusionOk="0">
                <a:moveTo>
                  <a:pt x="25" y="17"/>
                </a:moveTo>
                <a:cubicBezTo>
                  <a:pt x="17" y="9"/>
                  <a:pt x="17" y="9"/>
                  <a:pt x="17" y="1"/>
                </a:cubicBezTo>
                <a:cubicBezTo>
                  <a:pt x="9" y="1"/>
                  <a:pt x="9" y="1"/>
                  <a:pt x="1" y="9"/>
                </a:cubicBezTo>
                <a:cubicBezTo>
                  <a:pt x="9" y="9"/>
                  <a:pt x="17" y="9"/>
                  <a:pt x="17" y="1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1"/>
          <p:cNvSpPr/>
          <p:nvPr/>
        </p:nvSpPr>
        <p:spPr>
          <a:xfrm>
            <a:off x="7887506" y="3542481"/>
            <a:ext cx="184224" cy="176362"/>
          </a:xfrm>
          <a:custGeom>
            <a:avLst/>
            <a:gdLst/>
            <a:ahLst/>
            <a:cxnLst/>
            <a:rect l="l" t="t" r="r" b="b"/>
            <a:pathLst>
              <a:path w="6464" h="6244" extrusionOk="0">
                <a:moveTo>
                  <a:pt x="2764" y="448"/>
                </a:moveTo>
                <a:cubicBezTo>
                  <a:pt x="2488" y="1"/>
                  <a:pt x="2602" y="952"/>
                  <a:pt x="2480" y="1366"/>
                </a:cubicBezTo>
                <a:cubicBezTo>
                  <a:pt x="2366" y="1789"/>
                  <a:pt x="2455" y="1618"/>
                  <a:pt x="1960" y="927"/>
                </a:cubicBezTo>
                <a:cubicBezTo>
                  <a:pt x="1464" y="244"/>
                  <a:pt x="1626" y="1074"/>
                  <a:pt x="1773" y="1464"/>
                </a:cubicBezTo>
                <a:cubicBezTo>
                  <a:pt x="1911" y="1846"/>
                  <a:pt x="2000" y="2204"/>
                  <a:pt x="1415" y="1789"/>
                </a:cubicBezTo>
                <a:cubicBezTo>
                  <a:pt x="830" y="1383"/>
                  <a:pt x="846" y="1553"/>
                  <a:pt x="1033" y="1854"/>
                </a:cubicBezTo>
                <a:cubicBezTo>
                  <a:pt x="1212" y="2163"/>
                  <a:pt x="1512" y="2220"/>
                  <a:pt x="1260" y="2382"/>
                </a:cubicBezTo>
                <a:cubicBezTo>
                  <a:pt x="1000" y="2553"/>
                  <a:pt x="179" y="2220"/>
                  <a:pt x="342" y="2521"/>
                </a:cubicBezTo>
                <a:cubicBezTo>
                  <a:pt x="504" y="2821"/>
                  <a:pt x="1179" y="2732"/>
                  <a:pt x="1122" y="2992"/>
                </a:cubicBezTo>
                <a:cubicBezTo>
                  <a:pt x="1065" y="3260"/>
                  <a:pt x="204" y="3301"/>
                  <a:pt x="195" y="3464"/>
                </a:cubicBezTo>
                <a:cubicBezTo>
                  <a:pt x="187" y="3626"/>
                  <a:pt x="1139" y="3464"/>
                  <a:pt x="1252" y="3602"/>
                </a:cubicBezTo>
                <a:cubicBezTo>
                  <a:pt x="1366" y="3740"/>
                  <a:pt x="927" y="3773"/>
                  <a:pt x="464" y="4065"/>
                </a:cubicBezTo>
                <a:cubicBezTo>
                  <a:pt x="0" y="4350"/>
                  <a:pt x="0" y="4472"/>
                  <a:pt x="74" y="4537"/>
                </a:cubicBezTo>
                <a:cubicBezTo>
                  <a:pt x="155" y="4610"/>
                  <a:pt x="1342" y="4090"/>
                  <a:pt x="1456" y="4203"/>
                </a:cubicBezTo>
                <a:cubicBezTo>
                  <a:pt x="1577" y="4325"/>
                  <a:pt x="1041" y="4545"/>
                  <a:pt x="789" y="5057"/>
                </a:cubicBezTo>
                <a:cubicBezTo>
                  <a:pt x="529" y="5569"/>
                  <a:pt x="1122" y="5220"/>
                  <a:pt x="1382" y="4903"/>
                </a:cubicBezTo>
                <a:cubicBezTo>
                  <a:pt x="1634" y="4594"/>
                  <a:pt x="1903" y="4431"/>
                  <a:pt x="2025" y="4699"/>
                </a:cubicBezTo>
                <a:cubicBezTo>
                  <a:pt x="2147" y="4968"/>
                  <a:pt x="1699" y="5407"/>
                  <a:pt x="1764" y="5650"/>
                </a:cubicBezTo>
                <a:cubicBezTo>
                  <a:pt x="1821" y="5894"/>
                  <a:pt x="2171" y="5650"/>
                  <a:pt x="2260" y="5415"/>
                </a:cubicBezTo>
                <a:cubicBezTo>
                  <a:pt x="2350" y="5179"/>
                  <a:pt x="2569" y="4878"/>
                  <a:pt x="2732" y="4968"/>
                </a:cubicBezTo>
                <a:cubicBezTo>
                  <a:pt x="2894" y="5057"/>
                  <a:pt x="2797" y="5390"/>
                  <a:pt x="2976" y="5821"/>
                </a:cubicBezTo>
                <a:cubicBezTo>
                  <a:pt x="3155" y="6244"/>
                  <a:pt x="3512" y="5854"/>
                  <a:pt x="3350" y="5585"/>
                </a:cubicBezTo>
                <a:cubicBezTo>
                  <a:pt x="3220" y="5374"/>
                  <a:pt x="3146" y="5106"/>
                  <a:pt x="3171" y="4992"/>
                </a:cubicBezTo>
                <a:cubicBezTo>
                  <a:pt x="3244" y="5025"/>
                  <a:pt x="3325" y="5090"/>
                  <a:pt x="3423" y="5236"/>
                </a:cubicBezTo>
                <a:cubicBezTo>
                  <a:pt x="3748" y="5756"/>
                  <a:pt x="4472" y="6130"/>
                  <a:pt x="4220" y="5496"/>
                </a:cubicBezTo>
                <a:cubicBezTo>
                  <a:pt x="4106" y="5211"/>
                  <a:pt x="3968" y="4984"/>
                  <a:pt x="3886" y="4805"/>
                </a:cubicBezTo>
                <a:cubicBezTo>
                  <a:pt x="3878" y="4797"/>
                  <a:pt x="3878" y="4789"/>
                  <a:pt x="3870" y="4781"/>
                </a:cubicBezTo>
                <a:cubicBezTo>
                  <a:pt x="3854" y="4748"/>
                  <a:pt x="3846" y="4716"/>
                  <a:pt x="3829" y="4683"/>
                </a:cubicBezTo>
                <a:cubicBezTo>
                  <a:pt x="3837" y="4683"/>
                  <a:pt x="3837" y="4691"/>
                  <a:pt x="3837" y="4691"/>
                </a:cubicBezTo>
                <a:cubicBezTo>
                  <a:pt x="3789" y="4602"/>
                  <a:pt x="3789" y="4496"/>
                  <a:pt x="3821" y="4415"/>
                </a:cubicBezTo>
                <a:cubicBezTo>
                  <a:pt x="3976" y="4488"/>
                  <a:pt x="4496" y="4764"/>
                  <a:pt x="4724" y="5106"/>
                </a:cubicBezTo>
                <a:cubicBezTo>
                  <a:pt x="5000" y="5512"/>
                  <a:pt x="5561" y="5342"/>
                  <a:pt x="4992" y="4545"/>
                </a:cubicBezTo>
                <a:cubicBezTo>
                  <a:pt x="4415" y="3748"/>
                  <a:pt x="4236" y="3618"/>
                  <a:pt x="5350" y="3521"/>
                </a:cubicBezTo>
                <a:cubicBezTo>
                  <a:pt x="6463" y="3431"/>
                  <a:pt x="6041" y="3260"/>
                  <a:pt x="5455" y="3098"/>
                </a:cubicBezTo>
                <a:cubicBezTo>
                  <a:pt x="4862" y="2935"/>
                  <a:pt x="4252" y="2935"/>
                  <a:pt x="4244" y="2610"/>
                </a:cubicBezTo>
                <a:cubicBezTo>
                  <a:pt x="4244" y="2496"/>
                  <a:pt x="4431" y="2415"/>
                  <a:pt x="4683" y="2342"/>
                </a:cubicBezTo>
                <a:cubicBezTo>
                  <a:pt x="4691" y="2342"/>
                  <a:pt x="4691" y="2334"/>
                  <a:pt x="4699" y="2334"/>
                </a:cubicBezTo>
                <a:cubicBezTo>
                  <a:pt x="5171" y="2195"/>
                  <a:pt x="5845" y="2065"/>
                  <a:pt x="5789" y="1781"/>
                </a:cubicBezTo>
                <a:cubicBezTo>
                  <a:pt x="5724" y="1399"/>
                  <a:pt x="4935" y="1838"/>
                  <a:pt x="4382" y="1984"/>
                </a:cubicBezTo>
                <a:cubicBezTo>
                  <a:pt x="4342" y="1968"/>
                  <a:pt x="4293" y="1952"/>
                  <a:pt x="4244" y="1943"/>
                </a:cubicBezTo>
                <a:cubicBezTo>
                  <a:pt x="3829" y="1903"/>
                  <a:pt x="4179" y="1496"/>
                  <a:pt x="4431" y="1196"/>
                </a:cubicBezTo>
                <a:cubicBezTo>
                  <a:pt x="4691" y="895"/>
                  <a:pt x="4724" y="155"/>
                  <a:pt x="4447" y="529"/>
                </a:cubicBezTo>
                <a:cubicBezTo>
                  <a:pt x="4163" y="911"/>
                  <a:pt x="3927" y="1448"/>
                  <a:pt x="3634" y="1366"/>
                </a:cubicBezTo>
                <a:cubicBezTo>
                  <a:pt x="3342" y="1293"/>
                  <a:pt x="3829" y="505"/>
                  <a:pt x="3577" y="440"/>
                </a:cubicBezTo>
                <a:cubicBezTo>
                  <a:pt x="3333" y="366"/>
                  <a:pt x="3220" y="1293"/>
                  <a:pt x="2984" y="1342"/>
                </a:cubicBezTo>
                <a:cubicBezTo>
                  <a:pt x="2748" y="1391"/>
                  <a:pt x="3057" y="903"/>
                  <a:pt x="2773" y="456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1"/>
          <p:cNvSpPr/>
          <p:nvPr/>
        </p:nvSpPr>
        <p:spPr>
          <a:xfrm>
            <a:off x="7954453" y="3631791"/>
            <a:ext cx="37791" cy="26437"/>
          </a:xfrm>
          <a:custGeom>
            <a:avLst/>
            <a:gdLst/>
            <a:ahLst/>
            <a:cxnLst/>
            <a:rect l="l" t="t" r="r" b="b"/>
            <a:pathLst>
              <a:path w="1326" h="936" extrusionOk="0">
                <a:moveTo>
                  <a:pt x="277" y="334"/>
                </a:moveTo>
                <a:lnTo>
                  <a:pt x="293" y="342"/>
                </a:lnTo>
                <a:lnTo>
                  <a:pt x="318" y="407"/>
                </a:lnTo>
                <a:lnTo>
                  <a:pt x="277" y="334"/>
                </a:lnTo>
                <a:close/>
                <a:moveTo>
                  <a:pt x="1106" y="1"/>
                </a:moveTo>
                <a:lnTo>
                  <a:pt x="993" y="42"/>
                </a:lnTo>
                <a:lnTo>
                  <a:pt x="952" y="9"/>
                </a:lnTo>
                <a:lnTo>
                  <a:pt x="90" y="334"/>
                </a:lnTo>
                <a:lnTo>
                  <a:pt x="66" y="472"/>
                </a:lnTo>
                <a:lnTo>
                  <a:pt x="1" y="481"/>
                </a:lnTo>
                <a:lnTo>
                  <a:pt x="58" y="627"/>
                </a:lnTo>
                <a:lnTo>
                  <a:pt x="25" y="692"/>
                </a:lnTo>
                <a:lnTo>
                  <a:pt x="131" y="781"/>
                </a:lnTo>
                <a:lnTo>
                  <a:pt x="180" y="798"/>
                </a:lnTo>
                <a:lnTo>
                  <a:pt x="139" y="871"/>
                </a:lnTo>
                <a:lnTo>
                  <a:pt x="253" y="863"/>
                </a:lnTo>
                <a:lnTo>
                  <a:pt x="302" y="936"/>
                </a:lnTo>
                <a:lnTo>
                  <a:pt x="1163" y="611"/>
                </a:lnTo>
                <a:lnTo>
                  <a:pt x="1188" y="562"/>
                </a:lnTo>
                <a:lnTo>
                  <a:pt x="1293" y="529"/>
                </a:lnTo>
                <a:lnTo>
                  <a:pt x="1277" y="375"/>
                </a:lnTo>
                <a:lnTo>
                  <a:pt x="1326" y="334"/>
                </a:lnTo>
                <a:lnTo>
                  <a:pt x="1245" y="212"/>
                </a:lnTo>
                <a:lnTo>
                  <a:pt x="1253" y="123"/>
                </a:lnTo>
                <a:lnTo>
                  <a:pt x="1139" y="90"/>
                </a:lnTo>
                <a:lnTo>
                  <a:pt x="1106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1"/>
          <p:cNvSpPr/>
          <p:nvPr/>
        </p:nvSpPr>
        <p:spPr>
          <a:xfrm>
            <a:off x="7963715" y="3646959"/>
            <a:ext cx="26220" cy="12202"/>
          </a:xfrm>
          <a:custGeom>
            <a:avLst/>
            <a:gdLst/>
            <a:ahLst/>
            <a:cxnLst/>
            <a:rect l="l" t="t" r="r" b="b"/>
            <a:pathLst>
              <a:path w="920" h="432" extrusionOk="0">
                <a:moveTo>
                  <a:pt x="920" y="0"/>
                </a:moveTo>
                <a:lnTo>
                  <a:pt x="58" y="326"/>
                </a:lnTo>
                <a:lnTo>
                  <a:pt x="1" y="431"/>
                </a:lnTo>
                <a:lnTo>
                  <a:pt x="17" y="431"/>
                </a:lnTo>
                <a:lnTo>
                  <a:pt x="863" y="106"/>
                </a:lnTo>
                <a:lnTo>
                  <a:pt x="920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1"/>
          <p:cNvSpPr/>
          <p:nvPr/>
        </p:nvSpPr>
        <p:spPr>
          <a:xfrm>
            <a:off x="7957702" y="3632497"/>
            <a:ext cx="26448" cy="10592"/>
          </a:xfrm>
          <a:custGeom>
            <a:avLst/>
            <a:gdLst/>
            <a:ahLst/>
            <a:cxnLst/>
            <a:rect l="l" t="t" r="r" b="b"/>
            <a:pathLst>
              <a:path w="928" h="375" extrusionOk="0">
                <a:moveTo>
                  <a:pt x="862" y="0"/>
                </a:moveTo>
                <a:lnTo>
                  <a:pt x="1" y="325"/>
                </a:lnTo>
                <a:lnTo>
                  <a:pt x="66" y="374"/>
                </a:lnTo>
                <a:lnTo>
                  <a:pt x="82" y="374"/>
                </a:lnTo>
                <a:lnTo>
                  <a:pt x="927" y="49"/>
                </a:lnTo>
                <a:lnTo>
                  <a:pt x="862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1"/>
          <p:cNvSpPr/>
          <p:nvPr/>
        </p:nvSpPr>
        <p:spPr>
          <a:xfrm>
            <a:off x="7966736" y="3642581"/>
            <a:ext cx="25279" cy="13586"/>
          </a:xfrm>
          <a:custGeom>
            <a:avLst/>
            <a:gdLst/>
            <a:ahLst/>
            <a:cxnLst/>
            <a:rect l="l" t="t" r="r" b="b"/>
            <a:pathLst>
              <a:path w="887" h="481" extrusionOk="0">
                <a:moveTo>
                  <a:pt x="862" y="1"/>
                </a:moveTo>
                <a:lnTo>
                  <a:pt x="1" y="326"/>
                </a:lnTo>
                <a:lnTo>
                  <a:pt x="25" y="472"/>
                </a:lnTo>
                <a:lnTo>
                  <a:pt x="41" y="481"/>
                </a:lnTo>
                <a:lnTo>
                  <a:pt x="887" y="155"/>
                </a:lnTo>
                <a:lnTo>
                  <a:pt x="862" y="1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1"/>
          <p:cNvSpPr/>
          <p:nvPr/>
        </p:nvSpPr>
        <p:spPr>
          <a:xfrm>
            <a:off x="7966736" y="3642129"/>
            <a:ext cx="26220" cy="10366"/>
          </a:xfrm>
          <a:custGeom>
            <a:avLst/>
            <a:gdLst/>
            <a:ahLst/>
            <a:cxnLst/>
            <a:rect l="l" t="t" r="r" b="b"/>
            <a:pathLst>
              <a:path w="920" h="367" extrusionOk="0">
                <a:moveTo>
                  <a:pt x="919" y="1"/>
                </a:moveTo>
                <a:lnTo>
                  <a:pt x="58" y="318"/>
                </a:lnTo>
                <a:lnTo>
                  <a:pt x="1" y="367"/>
                </a:lnTo>
                <a:lnTo>
                  <a:pt x="25" y="367"/>
                </a:lnTo>
                <a:lnTo>
                  <a:pt x="862" y="41"/>
                </a:lnTo>
                <a:lnTo>
                  <a:pt x="919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1"/>
          <p:cNvSpPr/>
          <p:nvPr/>
        </p:nvSpPr>
        <p:spPr>
          <a:xfrm>
            <a:off x="7966052" y="3637779"/>
            <a:ext cx="26904" cy="12654"/>
          </a:xfrm>
          <a:custGeom>
            <a:avLst/>
            <a:gdLst/>
            <a:ahLst/>
            <a:cxnLst/>
            <a:rect l="l" t="t" r="r" b="b"/>
            <a:pathLst>
              <a:path w="944" h="448" extrusionOk="0">
                <a:moveTo>
                  <a:pt x="862" y="0"/>
                </a:moveTo>
                <a:lnTo>
                  <a:pt x="0" y="317"/>
                </a:lnTo>
                <a:lnTo>
                  <a:pt x="82" y="447"/>
                </a:lnTo>
                <a:lnTo>
                  <a:pt x="106" y="447"/>
                </a:lnTo>
                <a:lnTo>
                  <a:pt x="943" y="122"/>
                </a:lnTo>
                <a:lnTo>
                  <a:pt x="862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1"/>
          <p:cNvSpPr/>
          <p:nvPr/>
        </p:nvSpPr>
        <p:spPr>
          <a:xfrm>
            <a:off x="7965824" y="3636169"/>
            <a:ext cx="24795" cy="11722"/>
          </a:xfrm>
          <a:custGeom>
            <a:avLst/>
            <a:gdLst/>
            <a:ahLst/>
            <a:cxnLst/>
            <a:rect l="l" t="t" r="r" b="b"/>
            <a:pathLst>
              <a:path w="870" h="415" extrusionOk="0">
                <a:moveTo>
                  <a:pt x="870" y="0"/>
                </a:moveTo>
                <a:lnTo>
                  <a:pt x="8" y="326"/>
                </a:lnTo>
                <a:lnTo>
                  <a:pt x="0" y="407"/>
                </a:lnTo>
                <a:lnTo>
                  <a:pt x="16" y="415"/>
                </a:lnTo>
                <a:lnTo>
                  <a:pt x="862" y="90"/>
                </a:lnTo>
                <a:lnTo>
                  <a:pt x="870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1"/>
          <p:cNvSpPr/>
          <p:nvPr/>
        </p:nvSpPr>
        <p:spPr>
          <a:xfrm>
            <a:off x="7962575" y="3635011"/>
            <a:ext cx="27816" cy="10140"/>
          </a:xfrm>
          <a:custGeom>
            <a:avLst/>
            <a:gdLst/>
            <a:ahLst/>
            <a:cxnLst/>
            <a:rect l="l" t="t" r="r" b="b"/>
            <a:pathLst>
              <a:path w="976" h="359" extrusionOk="0">
                <a:moveTo>
                  <a:pt x="862" y="1"/>
                </a:moveTo>
                <a:lnTo>
                  <a:pt x="0" y="318"/>
                </a:lnTo>
                <a:lnTo>
                  <a:pt x="114" y="358"/>
                </a:lnTo>
                <a:lnTo>
                  <a:pt x="130" y="358"/>
                </a:lnTo>
                <a:lnTo>
                  <a:pt x="976" y="33"/>
                </a:lnTo>
                <a:lnTo>
                  <a:pt x="862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31"/>
          <p:cNvSpPr/>
          <p:nvPr/>
        </p:nvSpPr>
        <p:spPr>
          <a:xfrm>
            <a:off x="7961635" y="3632497"/>
            <a:ext cx="25764" cy="11722"/>
          </a:xfrm>
          <a:custGeom>
            <a:avLst/>
            <a:gdLst/>
            <a:ahLst/>
            <a:cxnLst/>
            <a:rect l="l" t="t" r="r" b="b"/>
            <a:pathLst>
              <a:path w="904" h="415" extrusionOk="0">
                <a:moveTo>
                  <a:pt x="863" y="0"/>
                </a:moveTo>
                <a:lnTo>
                  <a:pt x="1" y="325"/>
                </a:lnTo>
                <a:lnTo>
                  <a:pt x="33" y="407"/>
                </a:lnTo>
                <a:lnTo>
                  <a:pt x="58" y="415"/>
                </a:lnTo>
                <a:lnTo>
                  <a:pt x="903" y="90"/>
                </a:lnTo>
                <a:lnTo>
                  <a:pt x="863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31"/>
          <p:cNvSpPr/>
          <p:nvPr/>
        </p:nvSpPr>
        <p:spPr>
          <a:xfrm>
            <a:off x="7955621" y="3641225"/>
            <a:ext cx="13224" cy="17229"/>
          </a:xfrm>
          <a:custGeom>
            <a:avLst/>
            <a:gdLst/>
            <a:ahLst/>
            <a:cxnLst/>
            <a:rect l="l" t="t" r="r" b="b"/>
            <a:pathLst>
              <a:path w="464" h="610" extrusionOk="0">
                <a:moveTo>
                  <a:pt x="236" y="0"/>
                </a:moveTo>
                <a:lnTo>
                  <a:pt x="147" y="57"/>
                </a:lnTo>
                <a:lnTo>
                  <a:pt x="82" y="8"/>
                </a:lnTo>
                <a:lnTo>
                  <a:pt x="57" y="147"/>
                </a:lnTo>
                <a:lnTo>
                  <a:pt x="0" y="155"/>
                </a:lnTo>
                <a:lnTo>
                  <a:pt x="49" y="301"/>
                </a:lnTo>
                <a:lnTo>
                  <a:pt x="17" y="374"/>
                </a:lnTo>
                <a:lnTo>
                  <a:pt x="122" y="455"/>
                </a:lnTo>
                <a:lnTo>
                  <a:pt x="139" y="553"/>
                </a:lnTo>
                <a:lnTo>
                  <a:pt x="244" y="537"/>
                </a:lnTo>
                <a:lnTo>
                  <a:pt x="293" y="610"/>
                </a:lnTo>
                <a:lnTo>
                  <a:pt x="336" y="540"/>
                </a:lnTo>
                <a:lnTo>
                  <a:pt x="336" y="540"/>
                </a:lnTo>
                <a:lnTo>
                  <a:pt x="423" y="529"/>
                </a:lnTo>
                <a:lnTo>
                  <a:pt x="407" y="374"/>
                </a:lnTo>
                <a:lnTo>
                  <a:pt x="464" y="333"/>
                </a:lnTo>
                <a:lnTo>
                  <a:pt x="374" y="212"/>
                </a:lnTo>
                <a:lnTo>
                  <a:pt x="383" y="122"/>
                </a:lnTo>
                <a:lnTo>
                  <a:pt x="269" y="81"/>
                </a:lnTo>
                <a:lnTo>
                  <a:pt x="236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31"/>
          <p:cNvSpPr/>
          <p:nvPr/>
        </p:nvSpPr>
        <p:spPr>
          <a:xfrm>
            <a:off x="7952828" y="3599648"/>
            <a:ext cx="26448" cy="35843"/>
          </a:xfrm>
          <a:custGeom>
            <a:avLst/>
            <a:gdLst/>
            <a:ahLst/>
            <a:cxnLst/>
            <a:rect l="l" t="t" r="r" b="b"/>
            <a:pathLst>
              <a:path w="928" h="1269" extrusionOk="0">
                <a:moveTo>
                  <a:pt x="342" y="1"/>
                </a:moveTo>
                <a:lnTo>
                  <a:pt x="212" y="82"/>
                </a:lnTo>
                <a:lnTo>
                  <a:pt x="131" y="74"/>
                </a:lnTo>
                <a:lnTo>
                  <a:pt x="82" y="171"/>
                </a:lnTo>
                <a:lnTo>
                  <a:pt x="1" y="204"/>
                </a:lnTo>
                <a:lnTo>
                  <a:pt x="33" y="302"/>
                </a:lnTo>
                <a:lnTo>
                  <a:pt x="1" y="334"/>
                </a:lnTo>
                <a:lnTo>
                  <a:pt x="326" y="1204"/>
                </a:lnTo>
                <a:lnTo>
                  <a:pt x="448" y="1212"/>
                </a:lnTo>
                <a:lnTo>
                  <a:pt x="464" y="1269"/>
                </a:lnTo>
                <a:lnTo>
                  <a:pt x="611" y="1212"/>
                </a:lnTo>
                <a:lnTo>
                  <a:pt x="676" y="1236"/>
                </a:lnTo>
                <a:lnTo>
                  <a:pt x="765" y="1147"/>
                </a:lnTo>
                <a:lnTo>
                  <a:pt x="854" y="1131"/>
                </a:lnTo>
                <a:lnTo>
                  <a:pt x="854" y="1041"/>
                </a:lnTo>
                <a:lnTo>
                  <a:pt x="928" y="993"/>
                </a:lnTo>
                <a:lnTo>
                  <a:pt x="602" y="123"/>
                </a:lnTo>
                <a:lnTo>
                  <a:pt x="554" y="106"/>
                </a:lnTo>
                <a:lnTo>
                  <a:pt x="521" y="25"/>
                </a:lnTo>
                <a:lnTo>
                  <a:pt x="529" y="17"/>
                </a:lnTo>
                <a:lnTo>
                  <a:pt x="375" y="41"/>
                </a:lnTo>
                <a:lnTo>
                  <a:pt x="342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31"/>
          <p:cNvSpPr/>
          <p:nvPr/>
        </p:nvSpPr>
        <p:spPr>
          <a:xfrm>
            <a:off x="7956790" y="3608602"/>
            <a:ext cx="9975" cy="26211"/>
          </a:xfrm>
          <a:custGeom>
            <a:avLst/>
            <a:gdLst/>
            <a:ahLst/>
            <a:cxnLst/>
            <a:rect l="l" t="t" r="r" b="b"/>
            <a:pathLst>
              <a:path w="350" h="928" extrusionOk="0">
                <a:moveTo>
                  <a:pt x="0" y="1"/>
                </a:moveTo>
                <a:lnTo>
                  <a:pt x="8" y="58"/>
                </a:lnTo>
                <a:lnTo>
                  <a:pt x="333" y="928"/>
                </a:lnTo>
                <a:lnTo>
                  <a:pt x="325" y="871"/>
                </a:lnTo>
                <a:lnTo>
                  <a:pt x="325" y="871"/>
                </a:lnTo>
                <a:lnTo>
                  <a:pt x="350" y="887"/>
                </a:lnTo>
                <a:lnTo>
                  <a:pt x="350" y="887"/>
                </a:lnTo>
                <a:lnTo>
                  <a:pt x="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31"/>
          <p:cNvSpPr/>
          <p:nvPr/>
        </p:nvSpPr>
        <p:spPr>
          <a:xfrm>
            <a:off x="7966508" y="3601258"/>
            <a:ext cx="12768" cy="26211"/>
          </a:xfrm>
          <a:custGeom>
            <a:avLst/>
            <a:gdLst/>
            <a:ahLst/>
            <a:cxnLst/>
            <a:rect l="l" t="t" r="r" b="b"/>
            <a:pathLst>
              <a:path w="448" h="928" extrusionOk="0">
                <a:moveTo>
                  <a:pt x="1" y="1"/>
                </a:moveTo>
                <a:lnTo>
                  <a:pt x="326" y="871"/>
                </a:lnTo>
                <a:lnTo>
                  <a:pt x="423" y="919"/>
                </a:lnTo>
                <a:lnTo>
                  <a:pt x="448" y="927"/>
                </a:lnTo>
                <a:lnTo>
                  <a:pt x="98" y="49"/>
                </a:lnTo>
                <a:lnTo>
                  <a:pt x="1" y="1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1"/>
          <p:cNvSpPr/>
          <p:nvPr/>
        </p:nvSpPr>
        <p:spPr>
          <a:xfrm>
            <a:off x="7963715" y="3599423"/>
            <a:ext cx="13937" cy="25279"/>
          </a:xfrm>
          <a:custGeom>
            <a:avLst/>
            <a:gdLst/>
            <a:ahLst/>
            <a:cxnLst/>
            <a:rect l="l" t="t" r="r" b="b"/>
            <a:pathLst>
              <a:path w="489" h="895" extrusionOk="0">
                <a:moveTo>
                  <a:pt x="147" y="1"/>
                </a:moveTo>
                <a:lnTo>
                  <a:pt x="1" y="25"/>
                </a:lnTo>
                <a:lnTo>
                  <a:pt x="318" y="895"/>
                </a:lnTo>
                <a:lnTo>
                  <a:pt x="472" y="870"/>
                </a:lnTo>
                <a:lnTo>
                  <a:pt x="489" y="879"/>
                </a:lnTo>
                <a:lnTo>
                  <a:pt x="489" y="879"/>
                </a:lnTo>
                <a:lnTo>
                  <a:pt x="147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1"/>
          <p:cNvSpPr/>
          <p:nvPr/>
        </p:nvSpPr>
        <p:spPr>
          <a:xfrm>
            <a:off x="7962119" y="3599423"/>
            <a:ext cx="10915" cy="25985"/>
          </a:xfrm>
          <a:custGeom>
            <a:avLst/>
            <a:gdLst/>
            <a:ahLst/>
            <a:cxnLst/>
            <a:rect l="l" t="t" r="r" b="b"/>
            <a:pathLst>
              <a:path w="383" h="920" extrusionOk="0">
                <a:moveTo>
                  <a:pt x="0" y="1"/>
                </a:moveTo>
                <a:lnTo>
                  <a:pt x="325" y="862"/>
                </a:lnTo>
                <a:lnTo>
                  <a:pt x="358" y="903"/>
                </a:lnTo>
                <a:lnTo>
                  <a:pt x="382" y="919"/>
                </a:lnTo>
                <a:lnTo>
                  <a:pt x="33" y="41"/>
                </a:lnTo>
                <a:lnTo>
                  <a:pt x="0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1"/>
          <p:cNvSpPr/>
          <p:nvPr/>
        </p:nvSpPr>
        <p:spPr>
          <a:xfrm>
            <a:off x="7959098" y="3599423"/>
            <a:ext cx="13452" cy="26889"/>
          </a:xfrm>
          <a:custGeom>
            <a:avLst/>
            <a:gdLst/>
            <a:ahLst/>
            <a:cxnLst/>
            <a:rect l="l" t="t" r="r" b="b"/>
            <a:pathLst>
              <a:path w="472" h="952" extrusionOk="0">
                <a:moveTo>
                  <a:pt x="122" y="1"/>
                </a:moveTo>
                <a:lnTo>
                  <a:pt x="0" y="82"/>
                </a:lnTo>
                <a:lnTo>
                  <a:pt x="317" y="952"/>
                </a:lnTo>
                <a:lnTo>
                  <a:pt x="448" y="870"/>
                </a:lnTo>
                <a:lnTo>
                  <a:pt x="472" y="879"/>
                </a:lnTo>
                <a:lnTo>
                  <a:pt x="122" y="1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1"/>
          <p:cNvSpPr/>
          <p:nvPr/>
        </p:nvSpPr>
        <p:spPr>
          <a:xfrm>
            <a:off x="7956077" y="3601258"/>
            <a:ext cx="12084" cy="25053"/>
          </a:xfrm>
          <a:custGeom>
            <a:avLst/>
            <a:gdLst/>
            <a:ahLst/>
            <a:cxnLst/>
            <a:rect l="l" t="t" r="r" b="b"/>
            <a:pathLst>
              <a:path w="424" h="887" extrusionOk="0">
                <a:moveTo>
                  <a:pt x="1" y="1"/>
                </a:moveTo>
                <a:lnTo>
                  <a:pt x="326" y="871"/>
                </a:lnTo>
                <a:lnTo>
                  <a:pt x="407" y="879"/>
                </a:lnTo>
                <a:lnTo>
                  <a:pt x="423" y="887"/>
                </a:lnTo>
                <a:lnTo>
                  <a:pt x="423" y="887"/>
                </a:lnTo>
                <a:lnTo>
                  <a:pt x="82" y="9"/>
                </a:lnTo>
                <a:lnTo>
                  <a:pt x="1" y="1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1"/>
          <p:cNvSpPr/>
          <p:nvPr/>
        </p:nvSpPr>
        <p:spPr>
          <a:xfrm>
            <a:off x="7953313" y="3607246"/>
            <a:ext cx="11371" cy="26183"/>
          </a:xfrm>
          <a:custGeom>
            <a:avLst/>
            <a:gdLst/>
            <a:ahLst/>
            <a:cxnLst/>
            <a:rect l="l" t="t" r="r" b="b"/>
            <a:pathLst>
              <a:path w="399" h="927" extrusionOk="0">
                <a:moveTo>
                  <a:pt x="49" y="0"/>
                </a:moveTo>
                <a:lnTo>
                  <a:pt x="0" y="57"/>
                </a:lnTo>
                <a:lnTo>
                  <a:pt x="325" y="927"/>
                </a:lnTo>
                <a:lnTo>
                  <a:pt x="374" y="862"/>
                </a:lnTo>
                <a:lnTo>
                  <a:pt x="398" y="878"/>
                </a:lnTo>
                <a:lnTo>
                  <a:pt x="398" y="878"/>
                </a:lnTo>
                <a:lnTo>
                  <a:pt x="49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1"/>
          <p:cNvSpPr/>
          <p:nvPr/>
        </p:nvSpPr>
        <p:spPr>
          <a:xfrm>
            <a:off x="7955621" y="3601032"/>
            <a:ext cx="11143" cy="27341"/>
          </a:xfrm>
          <a:custGeom>
            <a:avLst/>
            <a:gdLst/>
            <a:ahLst/>
            <a:cxnLst/>
            <a:rect l="l" t="t" r="r" b="b"/>
            <a:pathLst>
              <a:path w="391" h="968" extrusionOk="0">
                <a:moveTo>
                  <a:pt x="49" y="1"/>
                </a:moveTo>
                <a:lnTo>
                  <a:pt x="0" y="98"/>
                </a:lnTo>
                <a:lnTo>
                  <a:pt x="326" y="968"/>
                </a:lnTo>
                <a:lnTo>
                  <a:pt x="366" y="870"/>
                </a:lnTo>
                <a:lnTo>
                  <a:pt x="391" y="879"/>
                </a:lnTo>
                <a:lnTo>
                  <a:pt x="49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1"/>
          <p:cNvSpPr/>
          <p:nvPr/>
        </p:nvSpPr>
        <p:spPr>
          <a:xfrm>
            <a:off x="7953313" y="3604026"/>
            <a:ext cx="12284" cy="25505"/>
          </a:xfrm>
          <a:custGeom>
            <a:avLst/>
            <a:gdLst/>
            <a:ahLst/>
            <a:cxnLst/>
            <a:rect l="l" t="t" r="r" b="b"/>
            <a:pathLst>
              <a:path w="431" h="903" extrusionOk="0">
                <a:moveTo>
                  <a:pt x="90" y="0"/>
                </a:moveTo>
                <a:lnTo>
                  <a:pt x="0" y="33"/>
                </a:lnTo>
                <a:lnTo>
                  <a:pt x="325" y="903"/>
                </a:lnTo>
                <a:lnTo>
                  <a:pt x="415" y="870"/>
                </a:lnTo>
                <a:lnTo>
                  <a:pt x="431" y="878"/>
                </a:lnTo>
                <a:lnTo>
                  <a:pt x="90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1"/>
          <p:cNvSpPr/>
          <p:nvPr/>
        </p:nvSpPr>
        <p:spPr>
          <a:xfrm>
            <a:off x="7962119" y="3623318"/>
            <a:ext cx="17385" cy="11270"/>
          </a:xfrm>
          <a:custGeom>
            <a:avLst/>
            <a:gdLst/>
            <a:ahLst/>
            <a:cxnLst/>
            <a:rect l="l" t="t" r="r" b="b"/>
            <a:pathLst>
              <a:path w="610" h="399" extrusionOk="0">
                <a:moveTo>
                  <a:pt x="342" y="0"/>
                </a:moveTo>
                <a:lnTo>
                  <a:pt x="220" y="81"/>
                </a:lnTo>
                <a:lnTo>
                  <a:pt x="138" y="73"/>
                </a:lnTo>
                <a:lnTo>
                  <a:pt x="89" y="171"/>
                </a:lnTo>
                <a:lnTo>
                  <a:pt x="0" y="211"/>
                </a:lnTo>
                <a:lnTo>
                  <a:pt x="57" y="276"/>
                </a:lnTo>
                <a:lnTo>
                  <a:pt x="8" y="333"/>
                </a:lnTo>
                <a:lnTo>
                  <a:pt x="138" y="350"/>
                </a:lnTo>
                <a:lnTo>
                  <a:pt x="146" y="398"/>
                </a:lnTo>
                <a:lnTo>
                  <a:pt x="293" y="350"/>
                </a:lnTo>
                <a:lnTo>
                  <a:pt x="358" y="374"/>
                </a:lnTo>
                <a:lnTo>
                  <a:pt x="447" y="276"/>
                </a:lnTo>
                <a:lnTo>
                  <a:pt x="537" y="260"/>
                </a:lnTo>
                <a:lnTo>
                  <a:pt x="537" y="171"/>
                </a:lnTo>
                <a:lnTo>
                  <a:pt x="610" y="122"/>
                </a:lnTo>
                <a:lnTo>
                  <a:pt x="528" y="91"/>
                </a:lnTo>
                <a:lnTo>
                  <a:pt x="528" y="24"/>
                </a:lnTo>
                <a:lnTo>
                  <a:pt x="382" y="41"/>
                </a:lnTo>
                <a:lnTo>
                  <a:pt x="342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1"/>
          <p:cNvSpPr/>
          <p:nvPr/>
        </p:nvSpPr>
        <p:spPr>
          <a:xfrm>
            <a:off x="8022340" y="3510564"/>
            <a:ext cx="143213" cy="327473"/>
          </a:xfrm>
          <a:custGeom>
            <a:avLst/>
            <a:gdLst/>
            <a:ahLst/>
            <a:cxnLst/>
            <a:rect l="l" t="t" r="r" b="b"/>
            <a:pathLst>
              <a:path w="5025" h="11594" extrusionOk="0">
                <a:moveTo>
                  <a:pt x="562" y="4041"/>
                </a:moveTo>
                <a:cubicBezTo>
                  <a:pt x="562" y="4041"/>
                  <a:pt x="1090" y="4041"/>
                  <a:pt x="1179" y="4431"/>
                </a:cubicBezTo>
                <a:cubicBezTo>
                  <a:pt x="1269" y="4821"/>
                  <a:pt x="1188" y="5968"/>
                  <a:pt x="1179" y="6325"/>
                </a:cubicBezTo>
                <a:cubicBezTo>
                  <a:pt x="1163" y="6683"/>
                  <a:pt x="1066" y="8041"/>
                  <a:pt x="1610" y="8797"/>
                </a:cubicBezTo>
                <a:cubicBezTo>
                  <a:pt x="2163" y="9561"/>
                  <a:pt x="2407" y="10422"/>
                  <a:pt x="3017" y="10731"/>
                </a:cubicBezTo>
                <a:cubicBezTo>
                  <a:pt x="3626" y="11032"/>
                  <a:pt x="3887" y="10926"/>
                  <a:pt x="4098" y="10439"/>
                </a:cubicBezTo>
                <a:cubicBezTo>
                  <a:pt x="4309" y="9943"/>
                  <a:pt x="4326" y="9902"/>
                  <a:pt x="4147" y="9382"/>
                </a:cubicBezTo>
                <a:cubicBezTo>
                  <a:pt x="3968" y="8870"/>
                  <a:pt x="3610" y="7967"/>
                  <a:pt x="3618" y="7545"/>
                </a:cubicBezTo>
                <a:cubicBezTo>
                  <a:pt x="3626" y="7122"/>
                  <a:pt x="3147" y="6146"/>
                  <a:pt x="2984" y="5650"/>
                </a:cubicBezTo>
                <a:cubicBezTo>
                  <a:pt x="2814" y="5155"/>
                  <a:pt x="2618" y="4748"/>
                  <a:pt x="2570" y="4244"/>
                </a:cubicBezTo>
                <a:cubicBezTo>
                  <a:pt x="2513" y="3732"/>
                  <a:pt x="2244" y="3171"/>
                  <a:pt x="2220" y="2643"/>
                </a:cubicBezTo>
                <a:cubicBezTo>
                  <a:pt x="2196" y="2106"/>
                  <a:pt x="1895" y="496"/>
                  <a:pt x="2375" y="244"/>
                </a:cubicBezTo>
                <a:cubicBezTo>
                  <a:pt x="2862" y="1"/>
                  <a:pt x="2911" y="740"/>
                  <a:pt x="2879" y="976"/>
                </a:cubicBezTo>
                <a:cubicBezTo>
                  <a:pt x="2838" y="1212"/>
                  <a:pt x="2992" y="3545"/>
                  <a:pt x="3261" y="4155"/>
                </a:cubicBezTo>
                <a:cubicBezTo>
                  <a:pt x="3529" y="4764"/>
                  <a:pt x="3757" y="6358"/>
                  <a:pt x="4009" y="7049"/>
                </a:cubicBezTo>
                <a:cubicBezTo>
                  <a:pt x="4261" y="7732"/>
                  <a:pt x="5000" y="9016"/>
                  <a:pt x="4870" y="9398"/>
                </a:cubicBezTo>
                <a:cubicBezTo>
                  <a:pt x="4748" y="9780"/>
                  <a:pt x="4732" y="9878"/>
                  <a:pt x="4797" y="10146"/>
                </a:cubicBezTo>
                <a:cubicBezTo>
                  <a:pt x="4862" y="10414"/>
                  <a:pt x="5025" y="11593"/>
                  <a:pt x="3716" y="11569"/>
                </a:cubicBezTo>
                <a:cubicBezTo>
                  <a:pt x="2407" y="11544"/>
                  <a:pt x="1903" y="10707"/>
                  <a:pt x="1586" y="10260"/>
                </a:cubicBezTo>
                <a:cubicBezTo>
                  <a:pt x="1269" y="9813"/>
                  <a:pt x="757" y="9089"/>
                  <a:pt x="765" y="8658"/>
                </a:cubicBezTo>
                <a:cubicBezTo>
                  <a:pt x="781" y="8228"/>
                  <a:pt x="773" y="8114"/>
                  <a:pt x="684" y="7959"/>
                </a:cubicBezTo>
                <a:cubicBezTo>
                  <a:pt x="594" y="7813"/>
                  <a:pt x="521" y="7390"/>
                  <a:pt x="562" y="6886"/>
                </a:cubicBezTo>
                <a:cubicBezTo>
                  <a:pt x="602" y="6374"/>
                  <a:pt x="505" y="5764"/>
                  <a:pt x="545" y="5374"/>
                </a:cubicBezTo>
                <a:cubicBezTo>
                  <a:pt x="586" y="4984"/>
                  <a:pt x="1" y="4114"/>
                  <a:pt x="545" y="4041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1"/>
          <p:cNvSpPr/>
          <p:nvPr/>
        </p:nvSpPr>
        <p:spPr>
          <a:xfrm>
            <a:off x="8173646" y="3736976"/>
            <a:ext cx="13452" cy="40899"/>
          </a:xfrm>
          <a:custGeom>
            <a:avLst/>
            <a:gdLst/>
            <a:ahLst/>
            <a:cxnLst/>
            <a:rect l="l" t="t" r="r" b="b"/>
            <a:pathLst>
              <a:path w="472" h="1448" extrusionOk="0">
                <a:moveTo>
                  <a:pt x="277" y="431"/>
                </a:moveTo>
                <a:cubicBezTo>
                  <a:pt x="187" y="545"/>
                  <a:pt x="147" y="837"/>
                  <a:pt x="98" y="992"/>
                </a:cubicBezTo>
                <a:cubicBezTo>
                  <a:pt x="57" y="1106"/>
                  <a:pt x="25" y="1220"/>
                  <a:pt x="25" y="1341"/>
                </a:cubicBezTo>
                <a:cubicBezTo>
                  <a:pt x="472" y="1447"/>
                  <a:pt x="415" y="447"/>
                  <a:pt x="366" y="155"/>
                </a:cubicBezTo>
                <a:cubicBezTo>
                  <a:pt x="350" y="65"/>
                  <a:pt x="464" y="0"/>
                  <a:pt x="301" y="0"/>
                </a:cubicBezTo>
                <a:cubicBezTo>
                  <a:pt x="203" y="0"/>
                  <a:pt x="147" y="98"/>
                  <a:pt x="98" y="179"/>
                </a:cubicBezTo>
                <a:cubicBezTo>
                  <a:pt x="0" y="382"/>
                  <a:pt x="130" y="464"/>
                  <a:pt x="122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1"/>
          <p:cNvSpPr/>
          <p:nvPr/>
        </p:nvSpPr>
        <p:spPr>
          <a:xfrm>
            <a:off x="8186613" y="3616652"/>
            <a:ext cx="13224" cy="25957"/>
          </a:xfrm>
          <a:custGeom>
            <a:avLst/>
            <a:gdLst/>
            <a:ahLst/>
            <a:cxnLst/>
            <a:rect l="l" t="t" r="r" b="b"/>
            <a:pathLst>
              <a:path w="464" h="919" extrusionOk="0">
                <a:moveTo>
                  <a:pt x="277" y="195"/>
                </a:moveTo>
                <a:cubicBezTo>
                  <a:pt x="220" y="244"/>
                  <a:pt x="0" y="594"/>
                  <a:pt x="17" y="675"/>
                </a:cubicBezTo>
                <a:cubicBezTo>
                  <a:pt x="74" y="919"/>
                  <a:pt x="212" y="732"/>
                  <a:pt x="277" y="594"/>
                </a:cubicBezTo>
                <a:cubicBezTo>
                  <a:pt x="309" y="521"/>
                  <a:pt x="464" y="155"/>
                  <a:pt x="374" y="73"/>
                </a:cubicBezTo>
                <a:cubicBezTo>
                  <a:pt x="293" y="0"/>
                  <a:pt x="33" y="163"/>
                  <a:pt x="17" y="17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1"/>
          <p:cNvSpPr/>
          <p:nvPr/>
        </p:nvSpPr>
        <p:spPr>
          <a:xfrm>
            <a:off x="8172706" y="3582899"/>
            <a:ext cx="20435" cy="23669"/>
          </a:xfrm>
          <a:custGeom>
            <a:avLst/>
            <a:gdLst/>
            <a:ahLst/>
            <a:cxnLst/>
            <a:rect l="l" t="t" r="r" b="b"/>
            <a:pathLst>
              <a:path w="717" h="838" extrusionOk="0">
                <a:moveTo>
                  <a:pt x="456" y="830"/>
                </a:moveTo>
                <a:cubicBezTo>
                  <a:pt x="423" y="683"/>
                  <a:pt x="1" y="163"/>
                  <a:pt x="228" y="90"/>
                </a:cubicBezTo>
                <a:cubicBezTo>
                  <a:pt x="529" y="0"/>
                  <a:pt x="716" y="838"/>
                  <a:pt x="432" y="724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1"/>
          <p:cNvSpPr/>
          <p:nvPr/>
        </p:nvSpPr>
        <p:spPr>
          <a:xfrm>
            <a:off x="8184989" y="3682322"/>
            <a:ext cx="15561" cy="48017"/>
          </a:xfrm>
          <a:custGeom>
            <a:avLst/>
            <a:gdLst/>
            <a:ahLst/>
            <a:cxnLst/>
            <a:rect l="l" t="t" r="r" b="b"/>
            <a:pathLst>
              <a:path w="546" h="1700" extrusionOk="0">
                <a:moveTo>
                  <a:pt x="1" y="830"/>
                </a:moveTo>
                <a:cubicBezTo>
                  <a:pt x="90" y="1025"/>
                  <a:pt x="131" y="1269"/>
                  <a:pt x="204" y="1472"/>
                </a:cubicBezTo>
                <a:cubicBezTo>
                  <a:pt x="228" y="1545"/>
                  <a:pt x="220" y="1699"/>
                  <a:pt x="334" y="1675"/>
                </a:cubicBezTo>
                <a:cubicBezTo>
                  <a:pt x="399" y="1667"/>
                  <a:pt x="496" y="1423"/>
                  <a:pt x="505" y="1374"/>
                </a:cubicBezTo>
                <a:cubicBezTo>
                  <a:pt x="545" y="1187"/>
                  <a:pt x="375" y="846"/>
                  <a:pt x="334" y="626"/>
                </a:cubicBezTo>
                <a:cubicBezTo>
                  <a:pt x="293" y="423"/>
                  <a:pt x="301" y="155"/>
                  <a:pt x="147" y="0"/>
                </a:cubicBezTo>
                <a:cubicBezTo>
                  <a:pt x="90" y="236"/>
                  <a:pt x="139" y="504"/>
                  <a:pt x="106" y="748"/>
                </a:cubicBezTo>
                <a:cubicBezTo>
                  <a:pt x="74" y="927"/>
                  <a:pt x="41" y="1017"/>
                  <a:pt x="204" y="115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1"/>
          <p:cNvSpPr/>
          <p:nvPr/>
        </p:nvSpPr>
        <p:spPr>
          <a:xfrm>
            <a:off x="8178976" y="3644671"/>
            <a:ext cx="15304" cy="34459"/>
          </a:xfrm>
          <a:custGeom>
            <a:avLst/>
            <a:gdLst/>
            <a:ahLst/>
            <a:cxnLst/>
            <a:rect l="l" t="t" r="r" b="b"/>
            <a:pathLst>
              <a:path w="537" h="1220" extrusionOk="0">
                <a:moveTo>
                  <a:pt x="106" y="285"/>
                </a:moveTo>
                <a:cubicBezTo>
                  <a:pt x="106" y="488"/>
                  <a:pt x="65" y="1220"/>
                  <a:pt x="423" y="894"/>
                </a:cubicBezTo>
                <a:cubicBezTo>
                  <a:pt x="480" y="650"/>
                  <a:pt x="537" y="447"/>
                  <a:pt x="358" y="236"/>
                </a:cubicBezTo>
                <a:cubicBezTo>
                  <a:pt x="155" y="0"/>
                  <a:pt x="0" y="325"/>
                  <a:pt x="260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1"/>
          <p:cNvSpPr/>
          <p:nvPr/>
        </p:nvSpPr>
        <p:spPr>
          <a:xfrm>
            <a:off x="8173161" y="3784738"/>
            <a:ext cx="24596" cy="31691"/>
          </a:xfrm>
          <a:custGeom>
            <a:avLst/>
            <a:gdLst/>
            <a:ahLst/>
            <a:cxnLst/>
            <a:rect l="l" t="t" r="r" b="b"/>
            <a:pathLst>
              <a:path w="863" h="1122" extrusionOk="0">
                <a:moveTo>
                  <a:pt x="497" y="57"/>
                </a:moveTo>
                <a:cubicBezTo>
                  <a:pt x="627" y="130"/>
                  <a:pt x="863" y="545"/>
                  <a:pt x="846" y="699"/>
                </a:cubicBezTo>
                <a:cubicBezTo>
                  <a:pt x="830" y="797"/>
                  <a:pt x="651" y="984"/>
                  <a:pt x="538" y="1016"/>
                </a:cubicBezTo>
                <a:cubicBezTo>
                  <a:pt x="237" y="1122"/>
                  <a:pt x="1" y="407"/>
                  <a:pt x="42" y="114"/>
                </a:cubicBezTo>
                <a:cubicBezTo>
                  <a:pt x="261" y="130"/>
                  <a:pt x="416" y="0"/>
                  <a:pt x="594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31"/>
          <p:cNvSpPr/>
          <p:nvPr/>
        </p:nvSpPr>
        <p:spPr>
          <a:xfrm>
            <a:off x="8070989" y="3704127"/>
            <a:ext cx="32234" cy="54004"/>
          </a:xfrm>
          <a:custGeom>
            <a:avLst/>
            <a:gdLst/>
            <a:ahLst/>
            <a:cxnLst/>
            <a:rect l="l" t="t" r="r" b="b"/>
            <a:pathLst>
              <a:path w="1131" h="1912" extrusionOk="0">
                <a:moveTo>
                  <a:pt x="976" y="1025"/>
                </a:moveTo>
                <a:cubicBezTo>
                  <a:pt x="911" y="749"/>
                  <a:pt x="822" y="391"/>
                  <a:pt x="773" y="17"/>
                </a:cubicBezTo>
                <a:cubicBezTo>
                  <a:pt x="733" y="25"/>
                  <a:pt x="692" y="33"/>
                  <a:pt x="651" y="33"/>
                </a:cubicBezTo>
                <a:cubicBezTo>
                  <a:pt x="651" y="33"/>
                  <a:pt x="643" y="33"/>
                  <a:pt x="643" y="33"/>
                </a:cubicBezTo>
                <a:cubicBezTo>
                  <a:pt x="643" y="33"/>
                  <a:pt x="635" y="33"/>
                  <a:pt x="635" y="33"/>
                </a:cubicBezTo>
                <a:cubicBezTo>
                  <a:pt x="546" y="33"/>
                  <a:pt x="448" y="17"/>
                  <a:pt x="359" y="9"/>
                </a:cubicBezTo>
                <a:cubicBezTo>
                  <a:pt x="342" y="1"/>
                  <a:pt x="326" y="1"/>
                  <a:pt x="318" y="1"/>
                </a:cubicBezTo>
                <a:cubicBezTo>
                  <a:pt x="310" y="1"/>
                  <a:pt x="310" y="1"/>
                  <a:pt x="310" y="1"/>
                </a:cubicBezTo>
                <a:cubicBezTo>
                  <a:pt x="285" y="1"/>
                  <a:pt x="269" y="1"/>
                  <a:pt x="245" y="1"/>
                </a:cubicBezTo>
                <a:lnTo>
                  <a:pt x="245" y="1"/>
                </a:lnTo>
                <a:cubicBezTo>
                  <a:pt x="220" y="1"/>
                  <a:pt x="204" y="1"/>
                  <a:pt x="180" y="1"/>
                </a:cubicBezTo>
                <a:cubicBezTo>
                  <a:pt x="180" y="1"/>
                  <a:pt x="180" y="1"/>
                  <a:pt x="172" y="1"/>
                </a:cubicBezTo>
                <a:cubicBezTo>
                  <a:pt x="155" y="1"/>
                  <a:pt x="139" y="1"/>
                  <a:pt x="123" y="9"/>
                </a:cubicBezTo>
                <a:cubicBezTo>
                  <a:pt x="115" y="9"/>
                  <a:pt x="115" y="9"/>
                  <a:pt x="107" y="9"/>
                </a:cubicBezTo>
                <a:cubicBezTo>
                  <a:pt x="90" y="9"/>
                  <a:pt x="74" y="9"/>
                  <a:pt x="58" y="17"/>
                </a:cubicBezTo>
                <a:cubicBezTo>
                  <a:pt x="58" y="17"/>
                  <a:pt x="50" y="17"/>
                  <a:pt x="42" y="17"/>
                </a:cubicBezTo>
                <a:cubicBezTo>
                  <a:pt x="25" y="17"/>
                  <a:pt x="17" y="25"/>
                  <a:pt x="1" y="33"/>
                </a:cubicBezTo>
                <a:cubicBezTo>
                  <a:pt x="17" y="350"/>
                  <a:pt x="66" y="667"/>
                  <a:pt x="163" y="960"/>
                </a:cubicBezTo>
                <a:cubicBezTo>
                  <a:pt x="481" y="1911"/>
                  <a:pt x="716" y="1692"/>
                  <a:pt x="765" y="1716"/>
                </a:cubicBezTo>
                <a:cubicBezTo>
                  <a:pt x="814" y="1740"/>
                  <a:pt x="1131" y="1627"/>
                  <a:pt x="976" y="1025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1"/>
          <p:cNvSpPr/>
          <p:nvPr/>
        </p:nvSpPr>
        <p:spPr>
          <a:xfrm>
            <a:off x="8029294" y="3533075"/>
            <a:ext cx="69084" cy="172012"/>
          </a:xfrm>
          <a:custGeom>
            <a:avLst/>
            <a:gdLst/>
            <a:ahLst/>
            <a:cxnLst/>
            <a:rect l="l" t="t" r="r" b="b"/>
            <a:pathLst>
              <a:path w="2424" h="6090" extrusionOk="0">
                <a:moveTo>
                  <a:pt x="1570" y="6065"/>
                </a:moveTo>
                <a:cubicBezTo>
                  <a:pt x="1570" y="6065"/>
                  <a:pt x="1578" y="6057"/>
                  <a:pt x="1578" y="6057"/>
                </a:cubicBezTo>
                <a:cubicBezTo>
                  <a:pt x="1602" y="6057"/>
                  <a:pt x="1618" y="6057"/>
                  <a:pt x="1635" y="6057"/>
                </a:cubicBezTo>
                <a:cubicBezTo>
                  <a:pt x="1635" y="6057"/>
                  <a:pt x="1643" y="6057"/>
                  <a:pt x="1643" y="6057"/>
                </a:cubicBezTo>
                <a:cubicBezTo>
                  <a:pt x="1659" y="6057"/>
                  <a:pt x="1683" y="6057"/>
                  <a:pt x="1700" y="6057"/>
                </a:cubicBezTo>
                <a:lnTo>
                  <a:pt x="1708" y="6057"/>
                </a:lnTo>
                <a:cubicBezTo>
                  <a:pt x="1724" y="6057"/>
                  <a:pt x="1748" y="6057"/>
                  <a:pt x="1773" y="6057"/>
                </a:cubicBezTo>
                <a:cubicBezTo>
                  <a:pt x="1773" y="6057"/>
                  <a:pt x="1773" y="6057"/>
                  <a:pt x="1773" y="6057"/>
                </a:cubicBezTo>
                <a:cubicBezTo>
                  <a:pt x="1781" y="6057"/>
                  <a:pt x="1797" y="6057"/>
                  <a:pt x="1805" y="6057"/>
                </a:cubicBezTo>
                <a:cubicBezTo>
                  <a:pt x="1805" y="6057"/>
                  <a:pt x="1813" y="6057"/>
                  <a:pt x="1813" y="6057"/>
                </a:cubicBezTo>
                <a:cubicBezTo>
                  <a:pt x="1822" y="6065"/>
                  <a:pt x="1830" y="6065"/>
                  <a:pt x="1838" y="6065"/>
                </a:cubicBezTo>
                <a:cubicBezTo>
                  <a:pt x="1927" y="6073"/>
                  <a:pt x="2017" y="6089"/>
                  <a:pt x="2098" y="6089"/>
                </a:cubicBezTo>
                <a:cubicBezTo>
                  <a:pt x="2147" y="6081"/>
                  <a:pt x="2187" y="6073"/>
                  <a:pt x="2228" y="6065"/>
                </a:cubicBezTo>
                <a:cubicBezTo>
                  <a:pt x="2171" y="5626"/>
                  <a:pt x="2155" y="5162"/>
                  <a:pt x="2244" y="4748"/>
                </a:cubicBezTo>
                <a:cubicBezTo>
                  <a:pt x="2423" y="3992"/>
                  <a:pt x="2212" y="4106"/>
                  <a:pt x="2057" y="3927"/>
                </a:cubicBezTo>
                <a:cubicBezTo>
                  <a:pt x="1903" y="3748"/>
                  <a:pt x="2244" y="3593"/>
                  <a:pt x="2033" y="3325"/>
                </a:cubicBezTo>
                <a:cubicBezTo>
                  <a:pt x="1813" y="3065"/>
                  <a:pt x="1374" y="2520"/>
                  <a:pt x="1269" y="1862"/>
                </a:cubicBezTo>
                <a:cubicBezTo>
                  <a:pt x="1171" y="1203"/>
                  <a:pt x="1683" y="0"/>
                  <a:pt x="838" y="203"/>
                </a:cubicBezTo>
                <a:cubicBezTo>
                  <a:pt x="1" y="407"/>
                  <a:pt x="480" y="447"/>
                  <a:pt x="521" y="1439"/>
                </a:cubicBezTo>
                <a:cubicBezTo>
                  <a:pt x="562" y="2431"/>
                  <a:pt x="749" y="3098"/>
                  <a:pt x="1204" y="3520"/>
                </a:cubicBezTo>
                <a:cubicBezTo>
                  <a:pt x="1667" y="3935"/>
                  <a:pt x="1651" y="4268"/>
                  <a:pt x="1586" y="4488"/>
                </a:cubicBezTo>
                <a:cubicBezTo>
                  <a:pt x="1545" y="4634"/>
                  <a:pt x="1415" y="5349"/>
                  <a:pt x="1456" y="6089"/>
                </a:cubicBezTo>
                <a:cubicBezTo>
                  <a:pt x="1472" y="6081"/>
                  <a:pt x="1488" y="6073"/>
                  <a:pt x="1505" y="6073"/>
                </a:cubicBezTo>
                <a:cubicBezTo>
                  <a:pt x="1505" y="6073"/>
                  <a:pt x="1513" y="6073"/>
                  <a:pt x="1521" y="6073"/>
                </a:cubicBezTo>
                <a:cubicBezTo>
                  <a:pt x="1561" y="6065"/>
                  <a:pt x="1578" y="6065"/>
                  <a:pt x="1586" y="6065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1"/>
          <p:cNvSpPr/>
          <p:nvPr/>
        </p:nvSpPr>
        <p:spPr>
          <a:xfrm>
            <a:off x="8220443" y="3360159"/>
            <a:ext cx="349638" cy="592891"/>
          </a:xfrm>
          <a:custGeom>
            <a:avLst/>
            <a:gdLst/>
            <a:ahLst/>
            <a:cxnLst/>
            <a:rect l="l" t="t" r="r" b="b"/>
            <a:pathLst>
              <a:path w="12268" h="20991" extrusionOk="0">
                <a:moveTo>
                  <a:pt x="41" y="16406"/>
                </a:moveTo>
                <a:cubicBezTo>
                  <a:pt x="0" y="17292"/>
                  <a:pt x="358" y="18146"/>
                  <a:pt x="358" y="18146"/>
                </a:cubicBezTo>
                <a:cubicBezTo>
                  <a:pt x="1090" y="19544"/>
                  <a:pt x="1374" y="19674"/>
                  <a:pt x="3049" y="20332"/>
                </a:cubicBezTo>
                <a:cubicBezTo>
                  <a:pt x="4724" y="20991"/>
                  <a:pt x="8341" y="19308"/>
                  <a:pt x="8731" y="18715"/>
                </a:cubicBezTo>
                <a:cubicBezTo>
                  <a:pt x="9122" y="18121"/>
                  <a:pt x="11560" y="16593"/>
                  <a:pt x="11918" y="11260"/>
                </a:cubicBezTo>
                <a:cubicBezTo>
                  <a:pt x="12268" y="5927"/>
                  <a:pt x="9504" y="3009"/>
                  <a:pt x="9349" y="2602"/>
                </a:cubicBezTo>
                <a:cubicBezTo>
                  <a:pt x="9195" y="2196"/>
                  <a:pt x="7244" y="1"/>
                  <a:pt x="4008" y="33"/>
                </a:cubicBezTo>
                <a:cubicBezTo>
                  <a:pt x="773" y="66"/>
                  <a:pt x="41" y="2927"/>
                  <a:pt x="41" y="2927"/>
                </a:cubicBezTo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1"/>
          <p:cNvSpPr/>
          <p:nvPr/>
        </p:nvSpPr>
        <p:spPr>
          <a:xfrm>
            <a:off x="8340685" y="3837076"/>
            <a:ext cx="41952" cy="60416"/>
          </a:xfrm>
          <a:custGeom>
            <a:avLst/>
            <a:gdLst/>
            <a:ahLst/>
            <a:cxnLst/>
            <a:rect l="l" t="t" r="r" b="b"/>
            <a:pathLst>
              <a:path w="1472" h="2139" extrusionOk="0">
                <a:moveTo>
                  <a:pt x="1253" y="155"/>
                </a:moveTo>
                <a:cubicBezTo>
                  <a:pt x="1326" y="448"/>
                  <a:pt x="1472" y="757"/>
                  <a:pt x="1358" y="1066"/>
                </a:cubicBezTo>
                <a:cubicBezTo>
                  <a:pt x="1269" y="1318"/>
                  <a:pt x="1106" y="1594"/>
                  <a:pt x="911" y="1773"/>
                </a:cubicBezTo>
                <a:cubicBezTo>
                  <a:pt x="838" y="1838"/>
                  <a:pt x="667" y="2057"/>
                  <a:pt x="570" y="2082"/>
                </a:cubicBezTo>
                <a:cubicBezTo>
                  <a:pt x="350" y="2139"/>
                  <a:pt x="179" y="1805"/>
                  <a:pt x="131" y="1643"/>
                </a:cubicBezTo>
                <a:cubicBezTo>
                  <a:pt x="1" y="1212"/>
                  <a:pt x="244" y="813"/>
                  <a:pt x="423" y="440"/>
                </a:cubicBezTo>
                <a:cubicBezTo>
                  <a:pt x="521" y="228"/>
                  <a:pt x="667" y="25"/>
                  <a:pt x="911" y="17"/>
                </a:cubicBezTo>
                <a:cubicBezTo>
                  <a:pt x="1277" y="1"/>
                  <a:pt x="1334" y="220"/>
                  <a:pt x="1334" y="53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31"/>
          <p:cNvSpPr/>
          <p:nvPr/>
        </p:nvSpPr>
        <p:spPr>
          <a:xfrm>
            <a:off x="8320991" y="3871987"/>
            <a:ext cx="18554" cy="36295"/>
          </a:xfrm>
          <a:custGeom>
            <a:avLst/>
            <a:gdLst/>
            <a:ahLst/>
            <a:cxnLst/>
            <a:rect l="l" t="t" r="r" b="b"/>
            <a:pathLst>
              <a:path w="651" h="1285" extrusionOk="0">
                <a:moveTo>
                  <a:pt x="277" y="0"/>
                </a:moveTo>
                <a:cubicBezTo>
                  <a:pt x="553" y="130"/>
                  <a:pt x="651" y="366"/>
                  <a:pt x="635" y="675"/>
                </a:cubicBezTo>
                <a:cubicBezTo>
                  <a:pt x="618" y="886"/>
                  <a:pt x="505" y="1285"/>
                  <a:pt x="301" y="984"/>
                </a:cubicBezTo>
                <a:cubicBezTo>
                  <a:pt x="236" y="878"/>
                  <a:pt x="1" y="618"/>
                  <a:pt x="17" y="472"/>
                </a:cubicBezTo>
                <a:cubicBezTo>
                  <a:pt x="49" y="236"/>
                  <a:pt x="375" y="277"/>
                  <a:pt x="464" y="138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31"/>
          <p:cNvSpPr/>
          <p:nvPr/>
        </p:nvSpPr>
        <p:spPr>
          <a:xfrm>
            <a:off x="8269548" y="3806091"/>
            <a:ext cx="34086" cy="58326"/>
          </a:xfrm>
          <a:custGeom>
            <a:avLst/>
            <a:gdLst/>
            <a:ahLst/>
            <a:cxnLst/>
            <a:rect l="l" t="t" r="r" b="b"/>
            <a:pathLst>
              <a:path w="1196" h="2065" extrusionOk="0">
                <a:moveTo>
                  <a:pt x="253" y="65"/>
                </a:moveTo>
                <a:cubicBezTo>
                  <a:pt x="350" y="431"/>
                  <a:pt x="472" y="1081"/>
                  <a:pt x="749" y="1350"/>
                </a:cubicBezTo>
                <a:cubicBezTo>
                  <a:pt x="903" y="1488"/>
                  <a:pt x="1098" y="1618"/>
                  <a:pt x="1155" y="1854"/>
                </a:cubicBezTo>
                <a:cubicBezTo>
                  <a:pt x="1196" y="2008"/>
                  <a:pt x="1155" y="2065"/>
                  <a:pt x="1001" y="2065"/>
                </a:cubicBezTo>
                <a:cubicBezTo>
                  <a:pt x="407" y="2065"/>
                  <a:pt x="180" y="1203"/>
                  <a:pt x="82" y="748"/>
                </a:cubicBezTo>
                <a:cubicBezTo>
                  <a:pt x="1" y="390"/>
                  <a:pt x="139" y="0"/>
                  <a:pt x="521" y="30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1"/>
          <p:cNvSpPr/>
          <p:nvPr/>
        </p:nvSpPr>
        <p:spPr>
          <a:xfrm>
            <a:off x="8271886" y="3519743"/>
            <a:ext cx="15076" cy="58128"/>
          </a:xfrm>
          <a:custGeom>
            <a:avLst/>
            <a:gdLst/>
            <a:ahLst/>
            <a:cxnLst/>
            <a:rect l="l" t="t" r="r" b="b"/>
            <a:pathLst>
              <a:path w="529" h="2058" extrusionOk="0">
                <a:moveTo>
                  <a:pt x="212" y="2057"/>
                </a:moveTo>
                <a:cubicBezTo>
                  <a:pt x="480" y="1675"/>
                  <a:pt x="529" y="1293"/>
                  <a:pt x="455" y="806"/>
                </a:cubicBezTo>
                <a:cubicBezTo>
                  <a:pt x="431" y="659"/>
                  <a:pt x="415" y="537"/>
                  <a:pt x="431" y="399"/>
                </a:cubicBezTo>
                <a:cubicBezTo>
                  <a:pt x="455" y="236"/>
                  <a:pt x="529" y="163"/>
                  <a:pt x="431" y="1"/>
                </a:cubicBezTo>
                <a:cubicBezTo>
                  <a:pt x="212" y="49"/>
                  <a:pt x="0" y="936"/>
                  <a:pt x="41" y="1188"/>
                </a:cubicBezTo>
                <a:cubicBezTo>
                  <a:pt x="81" y="1505"/>
                  <a:pt x="187" y="1716"/>
                  <a:pt x="187" y="205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31"/>
          <p:cNvSpPr/>
          <p:nvPr/>
        </p:nvSpPr>
        <p:spPr>
          <a:xfrm>
            <a:off x="8342537" y="3469693"/>
            <a:ext cx="33174" cy="58354"/>
          </a:xfrm>
          <a:custGeom>
            <a:avLst/>
            <a:gdLst/>
            <a:ahLst/>
            <a:cxnLst/>
            <a:rect l="l" t="t" r="r" b="b"/>
            <a:pathLst>
              <a:path w="1164" h="2066" extrusionOk="0">
                <a:moveTo>
                  <a:pt x="293" y="25"/>
                </a:moveTo>
                <a:cubicBezTo>
                  <a:pt x="497" y="1"/>
                  <a:pt x="773" y="220"/>
                  <a:pt x="911" y="358"/>
                </a:cubicBezTo>
                <a:cubicBezTo>
                  <a:pt x="1098" y="561"/>
                  <a:pt x="1163" y="895"/>
                  <a:pt x="1155" y="1163"/>
                </a:cubicBezTo>
                <a:cubicBezTo>
                  <a:pt x="1139" y="1529"/>
                  <a:pt x="879" y="2065"/>
                  <a:pt x="513" y="1651"/>
                </a:cubicBezTo>
                <a:cubicBezTo>
                  <a:pt x="310" y="1415"/>
                  <a:pt x="41" y="1147"/>
                  <a:pt x="17" y="838"/>
                </a:cubicBezTo>
                <a:cubicBezTo>
                  <a:pt x="9" y="683"/>
                  <a:pt x="1" y="505"/>
                  <a:pt x="49" y="366"/>
                </a:cubicBezTo>
                <a:cubicBezTo>
                  <a:pt x="106" y="220"/>
                  <a:pt x="244" y="139"/>
                  <a:pt x="326" y="2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31"/>
          <p:cNvSpPr/>
          <p:nvPr/>
        </p:nvSpPr>
        <p:spPr>
          <a:xfrm>
            <a:off x="8321675" y="3447888"/>
            <a:ext cx="17870" cy="28499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294" y="114"/>
                </a:moveTo>
                <a:cubicBezTo>
                  <a:pt x="627" y="155"/>
                  <a:pt x="432" y="1008"/>
                  <a:pt x="172" y="683"/>
                </a:cubicBezTo>
                <a:cubicBezTo>
                  <a:pt x="82" y="569"/>
                  <a:pt x="1" y="415"/>
                  <a:pt x="50" y="277"/>
                </a:cubicBezTo>
                <a:cubicBezTo>
                  <a:pt x="90" y="171"/>
                  <a:pt x="261" y="0"/>
                  <a:pt x="359" y="13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1"/>
          <p:cNvSpPr/>
          <p:nvPr/>
        </p:nvSpPr>
        <p:spPr>
          <a:xfrm>
            <a:off x="8396060" y="3526635"/>
            <a:ext cx="19266" cy="37679"/>
          </a:xfrm>
          <a:custGeom>
            <a:avLst/>
            <a:gdLst/>
            <a:ahLst/>
            <a:cxnLst/>
            <a:rect l="l" t="t" r="r" b="b"/>
            <a:pathLst>
              <a:path w="676" h="1334" extrusionOk="0">
                <a:moveTo>
                  <a:pt x="326" y="33"/>
                </a:moveTo>
                <a:cubicBezTo>
                  <a:pt x="553" y="228"/>
                  <a:pt x="513" y="578"/>
                  <a:pt x="578" y="846"/>
                </a:cubicBezTo>
                <a:cubicBezTo>
                  <a:pt x="602" y="935"/>
                  <a:pt x="675" y="1147"/>
                  <a:pt x="610" y="1236"/>
                </a:cubicBezTo>
                <a:cubicBezTo>
                  <a:pt x="545" y="1334"/>
                  <a:pt x="374" y="1326"/>
                  <a:pt x="309" y="1236"/>
                </a:cubicBezTo>
                <a:cubicBezTo>
                  <a:pt x="244" y="1147"/>
                  <a:pt x="261" y="944"/>
                  <a:pt x="220" y="830"/>
                </a:cubicBezTo>
                <a:cubicBezTo>
                  <a:pt x="171" y="708"/>
                  <a:pt x="66" y="578"/>
                  <a:pt x="33" y="456"/>
                </a:cubicBezTo>
                <a:cubicBezTo>
                  <a:pt x="1" y="285"/>
                  <a:pt x="114" y="33"/>
                  <a:pt x="309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31"/>
          <p:cNvSpPr/>
          <p:nvPr/>
        </p:nvSpPr>
        <p:spPr>
          <a:xfrm>
            <a:off x="8405095" y="3487375"/>
            <a:ext cx="31321" cy="65020"/>
          </a:xfrm>
          <a:custGeom>
            <a:avLst/>
            <a:gdLst/>
            <a:ahLst/>
            <a:cxnLst/>
            <a:rect l="l" t="t" r="r" b="b"/>
            <a:pathLst>
              <a:path w="1099" h="2302" extrusionOk="0">
                <a:moveTo>
                  <a:pt x="212" y="0"/>
                </a:moveTo>
                <a:cubicBezTo>
                  <a:pt x="586" y="309"/>
                  <a:pt x="610" y="960"/>
                  <a:pt x="765" y="1391"/>
                </a:cubicBezTo>
                <a:cubicBezTo>
                  <a:pt x="830" y="1545"/>
                  <a:pt x="1098" y="2301"/>
                  <a:pt x="651" y="2236"/>
                </a:cubicBezTo>
                <a:cubicBezTo>
                  <a:pt x="586" y="2033"/>
                  <a:pt x="594" y="1805"/>
                  <a:pt x="505" y="1610"/>
                </a:cubicBezTo>
                <a:cubicBezTo>
                  <a:pt x="407" y="1415"/>
                  <a:pt x="326" y="1212"/>
                  <a:pt x="236" y="1009"/>
                </a:cubicBezTo>
                <a:cubicBezTo>
                  <a:pt x="114" y="708"/>
                  <a:pt x="1" y="342"/>
                  <a:pt x="114" y="17"/>
                </a:cubicBezTo>
                <a:cubicBezTo>
                  <a:pt x="139" y="17"/>
                  <a:pt x="179" y="9"/>
                  <a:pt x="212" y="1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31"/>
          <p:cNvSpPr/>
          <p:nvPr/>
        </p:nvSpPr>
        <p:spPr>
          <a:xfrm>
            <a:off x="8389334" y="3474749"/>
            <a:ext cx="13480" cy="26663"/>
          </a:xfrm>
          <a:custGeom>
            <a:avLst/>
            <a:gdLst/>
            <a:ahLst/>
            <a:cxnLst/>
            <a:rect l="l" t="t" r="r" b="b"/>
            <a:pathLst>
              <a:path w="473" h="944" extrusionOk="0">
                <a:moveTo>
                  <a:pt x="237" y="139"/>
                </a:moveTo>
                <a:cubicBezTo>
                  <a:pt x="318" y="342"/>
                  <a:pt x="472" y="781"/>
                  <a:pt x="253" y="943"/>
                </a:cubicBezTo>
                <a:cubicBezTo>
                  <a:pt x="74" y="781"/>
                  <a:pt x="50" y="594"/>
                  <a:pt x="33" y="366"/>
                </a:cubicBezTo>
                <a:cubicBezTo>
                  <a:pt x="1" y="41"/>
                  <a:pt x="367" y="0"/>
                  <a:pt x="367" y="29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31"/>
          <p:cNvSpPr/>
          <p:nvPr/>
        </p:nvSpPr>
        <p:spPr>
          <a:xfrm>
            <a:off x="8406719" y="3751889"/>
            <a:ext cx="16701" cy="13586"/>
          </a:xfrm>
          <a:custGeom>
            <a:avLst/>
            <a:gdLst/>
            <a:ahLst/>
            <a:cxnLst/>
            <a:rect l="l" t="t" r="r" b="b"/>
            <a:pathLst>
              <a:path w="586" h="481" extrusionOk="0">
                <a:moveTo>
                  <a:pt x="415" y="49"/>
                </a:moveTo>
                <a:cubicBezTo>
                  <a:pt x="586" y="171"/>
                  <a:pt x="350" y="480"/>
                  <a:pt x="196" y="301"/>
                </a:cubicBezTo>
                <a:cubicBezTo>
                  <a:pt x="0" y="82"/>
                  <a:pt x="334" y="1"/>
                  <a:pt x="488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1"/>
          <p:cNvSpPr/>
          <p:nvPr/>
        </p:nvSpPr>
        <p:spPr>
          <a:xfrm>
            <a:off x="8395832" y="3775304"/>
            <a:ext cx="35482" cy="74426"/>
          </a:xfrm>
          <a:custGeom>
            <a:avLst/>
            <a:gdLst/>
            <a:ahLst/>
            <a:cxnLst/>
            <a:rect l="l" t="t" r="r" b="b"/>
            <a:pathLst>
              <a:path w="1245" h="2635" extrusionOk="0">
                <a:moveTo>
                  <a:pt x="1244" y="1"/>
                </a:moveTo>
                <a:cubicBezTo>
                  <a:pt x="1187" y="180"/>
                  <a:pt x="1212" y="367"/>
                  <a:pt x="1179" y="554"/>
                </a:cubicBezTo>
                <a:cubicBezTo>
                  <a:pt x="1147" y="773"/>
                  <a:pt x="1082" y="993"/>
                  <a:pt x="1025" y="1204"/>
                </a:cubicBezTo>
                <a:cubicBezTo>
                  <a:pt x="927" y="1545"/>
                  <a:pt x="805" y="1895"/>
                  <a:pt x="618" y="2188"/>
                </a:cubicBezTo>
                <a:cubicBezTo>
                  <a:pt x="529" y="2326"/>
                  <a:pt x="513" y="2488"/>
                  <a:pt x="350" y="2562"/>
                </a:cubicBezTo>
                <a:cubicBezTo>
                  <a:pt x="187" y="2635"/>
                  <a:pt x="0" y="2602"/>
                  <a:pt x="9" y="2423"/>
                </a:cubicBezTo>
                <a:cubicBezTo>
                  <a:pt x="9" y="2269"/>
                  <a:pt x="122" y="2147"/>
                  <a:pt x="130" y="1984"/>
                </a:cubicBezTo>
                <a:cubicBezTo>
                  <a:pt x="147" y="1757"/>
                  <a:pt x="114" y="1594"/>
                  <a:pt x="261" y="1399"/>
                </a:cubicBezTo>
                <a:cubicBezTo>
                  <a:pt x="391" y="1236"/>
                  <a:pt x="529" y="1090"/>
                  <a:pt x="626" y="895"/>
                </a:cubicBezTo>
                <a:cubicBezTo>
                  <a:pt x="724" y="708"/>
                  <a:pt x="789" y="513"/>
                  <a:pt x="903" y="342"/>
                </a:cubicBezTo>
                <a:cubicBezTo>
                  <a:pt x="976" y="228"/>
                  <a:pt x="1082" y="41"/>
                  <a:pt x="1212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31"/>
          <p:cNvSpPr/>
          <p:nvPr/>
        </p:nvSpPr>
        <p:spPr>
          <a:xfrm>
            <a:off x="8311957" y="3846256"/>
            <a:ext cx="21346" cy="17258"/>
          </a:xfrm>
          <a:custGeom>
            <a:avLst/>
            <a:gdLst/>
            <a:ahLst/>
            <a:cxnLst/>
            <a:rect l="l" t="t" r="r" b="b"/>
            <a:pathLst>
              <a:path w="749" h="611" extrusionOk="0">
                <a:moveTo>
                  <a:pt x="285" y="196"/>
                </a:moveTo>
                <a:cubicBezTo>
                  <a:pt x="415" y="106"/>
                  <a:pt x="748" y="1"/>
                  <a:pt x="748" y="269"/>
                </a:cubicBezTo>
                <a:cubicBezTo>
                  <a:pt x="740" y="497"/>
                  <a:pt x="285" y="610"/>
                  <a:pt x="106" y="602"/>
                </a:cubicBezTo>
                <a:cubicBezTo>
                  <a:pt x="1" y="383"/>
                  <a:pt x="285" y="334"/>
                  <a:pt x="285" y="147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31"/>
          <p:cNvSpPr/>
          <p:nvPr/>
        </p:nvSpPr>
        <p:spPr>
          <a:xfrm>
            <a:off x="8422708" y="3716526"/>
            <a:ext cx="19266" cy="26663"/>
          </a:xfrm>
          <a:custGeom>
            <a:avLst/>
            <a:gdLst/>
            <a:ahLst/>
            <a:cxnLst/>
            <a:rect l="l" t="t" r="r" b="b"/>
            <a:pathLst>
              <a:path w="676" h="944" extrusionOk="0">
                <a:moveTo>
                  <a:pt x="537" y="131"/>
                </a:moveTo>
                <a:cubicBezTo>
                  <a:pt x="675" y="285"/>
                  <a:pt x="448" y="578"/>
                  <a:pt x="350" y="692"/>
                </a:cubicBezTo>
                <a:cubicBezTo>
                  <a:pt x="236" y="822"/>
                  <a:pt x="33" y="944"/>
                  <a:pt x="9" y="675"/>
                </a:cubicBezTo>
                <a:cubicBezTo>
                  <a:pt x="0" y="521"/>
                  <a:pt x="179" y="318"/>
                  <a:pt x="261" y="196"/>
                </a:cubicBezTo>
                <a:cubicBezTo>
                  <a:pt x="350" y="66"/>
                  <a:pt x="569" y="1"/>
                  <a:pt x="504" y="22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31"/>
          <p:cNvSpPr/>
          <p:nvPr/>
        </p:nvSpPr>
        <p:spPr>
          <a:xfrm>
            <a:off x="8378219" y="3798041"/>
            <a:ext cx="16929" cy="27341"/>
          </a:xfrm>
          <a:custGeom>
            <a:avLst/>
            <a:gdLst/>
            <a:ahLst/>
            <a:cxnLst/>
            <a:rect l="l" t="t" r="r" b="b"/>
            <a:pathLst>
              <a:path w="594" h="968" extrusionOk="0">
                <a:moveTo>
                  <a:pt x="496" y="49"/>
                </a:moveTo>
                <a:cubicBezTo>
                  <a:pt x="553" y="261"/>
                  <a:pt x="472" y="716"/>
                  <a:pt x="285" y="862"/>
                </a:cubicBezTo>
                <a:cubicBezTo>
                  <a:pt x="155" y="968"/>
                  <a:pt x="1" y="789"/>
                  <a:pt x="17" y="610"/>
                </a:cubicBezTo>
                <a:cubicBezTo>
                  <a:pt x="25" y="488"/>
                  <a:pt x="423" y="1"/>
                  <a:pt x="594" y="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1"/>
          <p:cNvSpPr/>
          <p:nvPr/>
        </p:nvSpPr>
        <p:spPr>
          <a:xfrm>
            <a:off x="8434535" y="3732824"/>
            <a:ext cx="31749" cy="46887"/>
          </a:xfrm>
          <a:custGeom>
            <a:avLst/>
            <a:gdLst/>
            <a:ahLst/>
            <a:cxnLst/>
            <a:rect l="l" t="t" r="r" b="b"/>
            <a:pathLst>
              <a:path w="1114" h="1660" extrusionOk="0">
                <a:moveTo>
                  <a:pt x="756" y="277"/>
                </a:moveTo>
                <a:cubicBezTo>
                  <a:pt x="715" y="611"/>
                  <a:pt x="1114" y="911"/>
                  <a:pt x="951" y="1236"/>
                </a:cubicBezTo>
                <a:cubicBezTo>
                  <a:pt x="740" y="1659"/>
                  <a:pt x="537" y="1163"/>
                  <a:pt x="350" y="1009"/>
                </a:cubicBezTo>
                <a:cubicBezTo>
                  <a:pt x="81" y="781"/>
                  <a:pt x="0" y="708"/>
                  <a:pt x="276" y="432"/>
                </a:cubicBezTo>
                <a:cubicBezTo>
                  <a:pt x="390" y="310"/>
                  <a:pt x="789" y="1"/>
                  <a:pt x="805" y="38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1"/>
          <p:cNvSpPr/>
          <p:nvPr/>
        </p:nvSpPr>
        <p:spPr>
          <a:xfrm>
            <a:off x="8320991" y="3434782"/>
            <a:ext cx="88293" cy="35617"/>
          </a:xfrm>
          <a:custGeom>
            <a:avLst/>
            <a:gdLst/>
            <a:ahLst/>
            <a:cxnLst/>
            <a:rect l="l" t="t" r="r" b="b"/>
            <a:pathLst>
              <a:path w="3098" h="1261" extrusionOk="0">
                <a:moveTo>
                  <a:pt x="1456" y="131"/>
                </a:moveTo>
                <a:cubicBezTo>
                  <a:pt x="1659" y="123"/>
                  <a:pt x="3098" y="749"/>
                  <a:pt x="2626" y="1155"/>
                </a:cubicBezTo>
                <a:cubicBezTo>
                  <a:pt x="2504" y="1261"/>
                  <a:pt x="2366" y="1106"/>
                  <a:pt x="2187" y="1074"/>
                </a:cubicBezTo>
                <a:cubicBezTo>
                  <a:pt x="1887" y="1025"/>
                  <a:pt x="1692" y="1041"/>
                  <a:pt x="1415" y="919"/>
                </a:cubicBezTo>
                <a:cubicBezTo>
                  <a:pt x="1196" y="814"/>
                  <a:pt x="1" y="415"/>
                  <a:pt x="643" y="139"/>
                </a:cubicBezTo>
                <a:cubicBezTo>
                  <a:pt x="968" y="1"/>
                  <a:pt x="1578" y="253"/>
                  <a:pt x="1935" y="261"/>
                </a:cubicBezTo>
                <a:cubicBezTo>
                  <a:pt x="1935" y="326"/>
                  <a:pt x="1984" y="383"/>
                  <a:pt x="1984" y="440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1"/>
          <p:cNvSpPr/>
          <p:nvPr/>
        </p:nvSpPr>
        <p:spPr>
          <a:xfrm>
            <a:off x="8263991" y="3453622"/>
            <a:ext cx="54007" cy="65924"/>
          </a:xfrm>
          <a:custGeom>
            <a:avLst/>
            <a:gdLst/>
            <a:ahLst/>
            <a:cxnLst/>
            <a:rect l="l" t="t" r="r" b="b"/>
            <a:pathLst>
              <a:path w="1895" h="2334" extrusionOk="0">
                <a:moveTo>
                  <a:pt x="1553" y="334"/>
                </a:moveTo>
                <a:cubicBezTo>
                  <a:pt x="1456" y="496"/>
                  <a:pt x="1163" y="537"/>
                  <a:pt x="1017" y="691"/>
                </a:cubicBezTo>
                <a:cubicBezTo>
                  <a:pt x="911" y="805"/>
                  <a:pt x="871" y="935"/>
                  <a:pt x="871" y="1090"/>
                </a:cubicBezTo>
                <a:cubicBezTo>
                  <a:pt x="854" y="1391"/>
                  <a:pt x="960" y="1504"/>
                  <a:pt x="757" y="1773"/>
                </a:cubicBezTo>
                <a:cubicBezTo>
                  <a:pt x="342" y="2334"/>
                  <a:pt x="1" y="1797"/>
                  <a:pt x="1" y="1301"/>
                </a:cubicBezTo>
                <a:cubicBezTo>
                  <a:pt x="1" y="870"/>
                  <a:pt x="448" y="683"/>
                  <a:pt x="716" y="423"/>
                </a:cubicBezTo>
                <a:cubicBezTo>
                  <a:pt x="862" y="285"/>
                  <a:pt x="1017" y="65"/>
                  <a:pt x="1220" y="17"/>
                </a:cubicBezTo>
                <a:cubicBezTo>
                  <a:pt x="1310" y="0"/>
                  <a:pt x="1740" y="65"/>
                  <a:pt x="1805" y="187"/>
                </a:cubicBezTo>
                <a:cubicBezTo>
                  <a:pt x="1895" y="350"/>
                  <a:pt x="1578" y="513"/>
                  <a:pt x="1456" y="586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1"/>
          <p:cNvSpPr/>
          <p:nvPr/>
        </p:nvSpPr>
        <p:spPr>
          <a:xfrm>
            <a:off x="8447959" y="3680034"/>
            <a:ext cx="1197" cy="2090"/>
          </a:xfrm>
          <a:custGeom>
            <a:avLst/>
            <a:gdLst/>
            <a:ahLst/>
            <a:cxnLst/>
            <a:rect l="l" t="t" r="r" b="b"/>
            <a:pathLst>
              <a:path w="42" h="74" extrusionOk="0">
                <a:moveTo>
                  <a:pt x="1" y="73"/>
                </a:moveTo>
                <a:cubicBezTo>
                  <a:pt x="1" y="73"/>
                  <a:pt x="1" y="65"/>
                  <a:pt x="1" y="65"/>
                </a:cubicBezTo>
                <a:cubicBezTo>
                  <a:pt x="9" y="41"/>
                  <a:pt x="41" y="0"/>
                  <a:pt x="1" y="73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31"/>
          <p:cNvSpPr/>
          <p:nvPr/>
        </p:nvSpPr>
        <p:spPr>
          <a:xfrm>
            <a:off x="8422936" y="3615720"/>
            <a:ext cx="713" cy="508"/>
          </a:xfrm>
          <a:custGeom>
            <a:avLst/>
            <a:gdLst/>
            <a:ahLst/>
            <a:cxnLst/>
            <a:rect l="l" t="t" r="r" b="b"/>
            <a:pathLst>
              <a:path w="25" h="18" extrusionOk="0">
                <a:moveTo>
                  <a:pt x="1" y="17"/>
                </a:moveTo>
                <a:cubicBezTo>
                  <a:pt x="1" y="9"/>
                  <a:pt x="1" y="9"/>
                  <a:pt x="9" y="1"/>
                </a:cubicBezTo>
                <a:cubicBezTo>
                  <a:pt x="9" y="1"/>
                  <a:pt x="17" y="9"/>
                  <a:pt x="25" y="9"/>
                </a:cubicBezTo>
                <a:cubicBezTo>
                  <a:pt x="25" y="9"/>
                  <a:pt x="17" y="9"/>
                  <a:pt x="1" y="17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31"/>
          <p:cNvSpPr/>
          <p:nvPr/>
        </p:nvSpPr>
        <p:spPr>
          <a:xfrm>
            <a:off x="8390503" y="3549824"/>
            <a:ext cx="167295" cy="176390"/>
          </a:xfrm>
          <a:custGeom>
            <a:avLst/>
            <a:gdLst/>
            <a:ahLst/>
            <a:cxnLst/>
            <a:rect l="l" t="t" r="r" b="b"/>
            <a:pathLst>
              <a:path w="5870" h="6245" extrusionOk="0">
                <a:moveTo>
                  <a:pt x="5374" y="4065"/>
                </a:moveTo>
                <a:cubicBezTo>
                  <a:pt x="4911" y="3773"/>
                  <a:pt x="4472" y="3748"/>
                  <a:pt x="4585" y="3610"/>
                </a:cubicBezTo>
                <a:cubicBezTo>
                  <a:pt x="4707" y="3472"/>
                  <a:pt x="5659" y="3626"/>
                  <a:pt x="5650" y="3464"/>
                </a:cubicBezTo>
                <a:cubicBezTo>
                  <a:pt x="5642" y="3301"/>
                  <a:pt x="4781" y="3261"/>
                  <a:pt x="4715" y="2992"/>
                </a:cubicBezTo>
                <a:cubicBezTo>
                  <a:pt x="4659" y="2732"/>
                  <a:pt x="5333" y="2822"/>
                  <a:pt x="5504" y="2521"/>
                </a:cubicBezTo>
                <a:cubicBezTo>
                  <a:pt x="5667" y="2220"/>
                  <a:pt x="4837" y="2553"/>
                  <a:pt x="4585" y="2383"/>
                </a:cubicBezTo>
                <a:cubicBezTo>
                  <a:pt x="4325" y="2220"/>
                  <a:pt x="4626" y="2163"/>
                  <a:pt x="4813" y="1862"/>
                </a:cubicBezTo>
                <a:cubicBezTo>
                  <a:pt x="4992" y="1562"/>
                  <a:pt x="5008" y="1383"/>
                  <a:pt x="4423" y="1789"/>
                </a:cubicBezTo>
                <a:cubicBezTo>
                  <a:pt x="3838" y="2204"/>
                  <a:pt x="3927" y="1846"/>
                  <a:pt x="4073" y="1464"/>
                </a:cubicBezTo>
                <a:cubicBezTo>
                  <a:pt x="4211" y="1074"/>
                  <a:pt x="4374" y="245"/>
                  <a:pt x="3878" y="927"/>
                </a:cubicBezTo>
                <a:cubicBezTo>
                  <a:pt x="3390" y="1618"/>
                  <a:pt x="3480" y="1789"/>
                  <a:pt x="3358" y="1366"/>
                </a:cubicBezTo>
                <a:cubicBezTo>
                  <a:pt x="3236" y="952"/>
                  <a:pt x="3358" y="1"/>
                  <a:pt x="3081" y="456"/>
                </a:cubicBezTo>
                <a:cubicBezTo>
                  <a:pt x="2797" y="903"/>
                  <a:pt x="3098" y="1391"/>
                  <a:pt x="2862" y="1342"/>
                </a:cubicBezTo>
                <a:cubicBezTo>
                  <a:pt x="2618" y="1293"/>
                  <a:pt x="2512" y="366"/>
                  <a:pt x="2260" y="440"/>
                </a:cubicBezTo>
                <a:cubicBezTo>
                  <a:pt x="2008" y="505"/>
                  <a:pt x="2504" y="1293"/>
                  <a:pt x="2212" y="1375"/>
                </a:cubicBezTo>
                <a:cubicBezTo>
                  <a:pt x="1911" y="1448"/>
                  <a:pt x="1675" y="911"/>
                  <a:pt x="1399" y="537"/>
                </a:cubicBezTo>
                <a:cubicBezTo>
                  <a:pt x="1114" y="163"/>
                  <a:pt x="1147" y="895"/>
                  <a:pt x="1407" y="1196"/>
                </a:cubicBezTo>
                <a:cubicBezTo>
                  <a:pt x="1667" y="1496"/>
                  <a:pt x="2017" y="1903"/>
                  <a:pt x="1594" y="1952"/>
                </a:cubicBezTo>
                <a:cubicBezTo>
                  <a:pt x="1545" y="1952"/>
                  <a:pt x="1496" y="1968"/>
                  <a:pt x="1456" y="1984"/>
                </a:cubicBezTo>
                <a:cubicBezTo>
                  <a:pt x="903" y="1838"/>
                  <a:pt x="114" y="1407"/>
                  <a:pt x="49" y="1781"/>
                </a:cubicBezTo>
                <a:cubicBezTo>
                  <a:pt x="0" y="2066"/>
                  <a:pt x="667" y="2196"/>
                  <a:pt x="1139" y="2334"/>
                </a:cubicBezTo>
                <a:cubicBezTo>
                  <a:pt x="1147" y="2334"/>
                  <a:pt x="1155" y="2342"/>
                  <a:pt x="1163" y="2342"/>
                </a:cubicBezTo>
                <a:cubicBezTo>
                  <a:pt x="1407" y="2415"/>
                  <a:pt x="1602" y="2496"/>
                  <a:pt x="1594" y="2610"/>
                </a:cubicBezTo>
                <a:cubicBezTo>
                  <a:pt x="1586" y="2935"/>
                  <a:pt x="976" y="2944"/>
                  <a:pt x="391" y="3098"/>
                </a:cubicBezTo>
                <a:cubicBezTo>
                  <a:pt x="277" y="3130"/>
                  <a:pt x="179" y="3163"/>
                  <a:pt x="90" y="3196"/>
                </a:cubicBezTo>
                <a:cubicBezTo>
                  <a:pt x="122" y="3285"/>
                  <a:pt x="139" y="3383"/>
                  <a:pt x="139" y="3488"/>
                </a:cubicBezTo>
                <a:cubicBezTo>
                  <a:pt x="236" y="3504"/>
                  <a:pt x="350" y="3513"/>
                  <a:pt x="488" y="3529"/>
                </a:cubicBezTo>
                <a:cubicBezTo>
                  <a:pt x="1602" y="3618"/>
                  <a:pt x="1423" y="3748"/>
                  <a:pt x="854" y="4545"/>
                </a:cubicBezTo>
                <a:cubicBezTo>
                  <a:pt x="285" y="5350"/>
                  <a:pt x="846" y="5521"/>
                  <a:pt x="1114" y="5106"/>
                </a:cubicBezTo>
                <a:cubicBezTo>
                  <a:pt x="1350" y="4765"/>
                  <a:pt x="1862" y="4488"/>
                  <a:pt x="2017" y="4415"/>
                </a:cubicBezTo>
                <a:cubicBezTo>
                  <a:pt x="2057" y="4504"/>
                  <a:pt x="2049" y="4602"/>
                  <a:pt x="2000" y="4691"/>
                </a:cubicBezTo>
                <a:cubicBezTo>
                  <a:pt x="2008" y="4691"/>
                  <a:pt x="2008" y="4691"/>
                  <a:pt x="2008" y="4683"/>
                </a:cubicBezTo>
                <a:cubicBezTo>
                  <a:pt x="2000" y="4716"/>
                  <a:pt x="1984" y="4748"/>
                  <a:pt x="1968" y="4781"/>
                </a:cubicBezTo>
                <a:cubicBezTo>
                  <a:pt x="1968" y="4789"/>
                  <a:pt x="1960" y="4797"/>
                  <a:pt x="1960" y="4805"/>
                </a:cubicBezTo>
                <a:cubicBezTo>
                  <a:pt x="1870" y="4984"/>
                  <a:pt x="1732" y="5212"/>
                  <a:pt x="1618" y="5504"/>
                </a:cubicBezTo>
                <a:cubicBezTo>
                  <a:pt x="1366" y="6130"/>
                  <a:pt x="2090" y="5756"/>
                  <a:pt x="2423" y="5244"/>
                </a:cubicBezTo>
                <a:cubicBezTo>
                  <a:pt x="2512" y="5090"/>
                  <a:pt x="2602" y="5025"/>
                  <a:pt x="2667" y="4992"/>
                </a:cubicBezTo>
                <a:cubicBezTo>
                  <a:pt x="2691" y="5114"/>
                  <a:pt x="2626" y="5374"/>
                  <a:pt x="2488" y="5586"/>
                </a:cubicBezTo>
                <a:cubicBezTo>
                  <a:pt x="2325" y="5854"/>
                  <a:pt x="2683" y="6244"/>
                  <a:pt x="2862" y="5821"/>
                </a:cubicBezTo>
                <a:cubicBezTo>
                  <a:pt x="3041" y="5399"/>
                  <a:pt x="2943" y="5057"/>
                  <a:pt x="3106" y="4968"/>
                </a:cubicBezTo>
                <a:cubicBezTo>
                  <a:pt x="3268" y="4878"/>
                  <a:pt x="3488" y="5187"/>
                  <a:pt x="3577" y="5423"/>
                </a:cubicBezTo>
                <a:cubicBezTo>
                  <a:pt x="3675" y="5659"/>
                  <a:pt x="4016" y="5894"/>
                  <a:pt x="4081" y="5651"/>
                </a:cubicBezTo>
                <a:cubicBezTo>
                  <a:pt x="4138" y="5407"/>
                  <a:pt x="3691" y="4968"/>
                  <a:pt x="3813" y="4699"/>
                </a:cubicBezTo>
                <a:cubicBezTo>
                  <a:pt x="3935" y="4439"/>
                  <a:pt x="4203" y="4594"/>
                  <a:pt x="4463" y="4903"/>
                </a:cubicBezTo>
                <a:cubicBezTo>
                  <a:pt x="4715" y="5220"/>
                  <a:pt x="5309" y="5569"/>
                  <a:pt x="5057" y="5057"/>
                </a:cubicBezTo>
                <a:cubicBezTo>
                  <a:pt x="4797" y="4545"/>
                  <a:pt x="4268" y="4326"/>
                  <a:pt x="4382" y="4204"/>
                </a:cubicBezTo>
                <a:cubicBezTo>
                  <a:pt x="4504" y="4090"/>
                  <a:pt x="5683" y="4610"/>
                  <a:pt x="5764" y="4537"/>
                </a:cubicBezTo>
                <a:cubicBezTo>
                  <a:pt x="5870" y="4472"/>
                  <a:pt x="5854" y="4350"/>
                  <a:pt x="5390" y="4065"/>
                </a:cubicBezTo>
                <a:close/>
              </a:path>
            </a:pathLst>
          </a:custGeom>
          <a:solidFill>
            <a:srgbClr val="FEB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31"/>
          <p:cNvSpPr/>
          <p:nvPr/>
        </p:nvSpPr>
        <p:spPr>
          <a:xfrm>
            <a:off x="8450039" y="3639389"/>
            <a:ext cx="37791" cy="26437"/>
          </a:xfrm>
          <a:custGeom>
            <a:avLst/>
            <a:gdLst/>
            <a:ahLst/>
            <a:cxnLst/>
            <a:rect l="l" t="t" r="r" b="b"/>
            <a:pathLst>
              <a:path w="1326" h="936" extrusionOk="0">
                <a:moveTo>
                  <a:pt x="1074" y="333"/>
                </a:moveTo>
                <a:lnTo>
                  <a:pt x="1049" y="390"/>
                </a:lnTo>
                <a:lnTo>
                  <a:pt x="1041" y="398"/>
                </a:lnTo>
                <a:lnTo>
                  <a:pt x="1074" y="333"/>
                </a:lnTo>
                <a:close/>
                <a:moveTo>
                  <a:pt x="228" y="0"/>
                </a:moveTo>
                <a:lnTo>
                  <a:pt x="188" y="90"/>
                </a:lnTo>
                <a:lnTo>
                  <a:pt x="74" y="130"/>
                </a:lnTo>
                <a:lnTo>
                  <a:pt x="90" y="212"/>
                </a:lnTo>
                <a:lnTo>
                  <a:pt x="1" y="333"/>
                </a:lnTo>
                <a:lnTo>
                  <a:pt x="58" y="374"/>
                </a:lnTo>
                <a:lnTo>
                  <a:pt x="41" y="529"/>
                </a:lnTo>
                <a:lnTo>
                  <a:pt x="139" y="569"/>
                </a:lnTo>
                <a:lnTo>
                  <a:pt x="163" y="610"/>
                </a:lnTo>
                <a:lnTo>
                  <a:pt x="1025" y="935"/>
                </a:lnTo>
                <a:lnTo>
                  <a:pt x="1082" y="862"/>
                </a:lnTo>
                <a:lnTo>
                  <a:pt x="1188" y="903"/>
                </a:lnTo>
                <a:lnTo>
                  <a:pt x="1188" y="878"/>
                </a:lnTo>
                <a:lnTo>
                  <a:pt x="1204" y="781"/>
                </a:lnTo>
                <a:lnTo>
                  <a:pt x="1310" y="699"/>
                </a:lnTo>
                <a:lnTo>
                  <a:pt x="1277" y="626"/>
                </a:lnTo>
                <a:lnTo>
                  <a:pt x="1326" y="480"/>
                </a:lnTo>
                <a:lnTo>
                  <a:pt x="1261" y="472"/>
                </a:lnTo>
                <a:lnTo>
                  <a:pt x="1244" y="333"/>
                </a:lnTo>
                <a:lnTo>
                  <a:pt x="383" y="8"/>
                </a:lnTo>
                <a:lnTo>
                  <a:pt x="342" y="41"/>
                </a:lnTo>
                <a:lnTo>
                  <a:pt x="228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1"/>
          <p:cNvSpPr/>
          <p:nvPr/>
        </p:nvSpPr>
        <p:spPr>
          <a:xfrm>
            <a:off x="8451892" y="3653399"/>
            <a:ext cx="26220" cy="12174"/>
          </a:xfrm>
          <a:custGeom>
            <a:avLst/>
            <a:gdLst/>
            <a:ahLst/>
            <a:cxnLst/>
            <a:rect l="l" t="t" r="r" b="b"/>
            <a:pathLst>
              <a:path w="920" h="431" extrusionOk="0">
                <a:moveTo>
                  <a:pt x="1" y="0"/>
                </a:moveTo>
                <a:lnTo>
                  <a:pt x="58" y="114"/>
                </a:lnTo>
                <a:lnTo>
                  <a:pt x="903" y="423"/>
                </a:lnTo>
                <a:lnTo>
                  <a:pt x="919" y="431"/>
                </a:lnTo>
                <a:lnTo>
                  <a:pt x="862" y="325"/>
                </a:lnTo>
                <a:lnTo>
                  <a:pt x="1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1"/>
          <p:cNvSpPr/>
          <p:nvPr/>
        </p:nvSpPr>
        <p:spPr>
          <a:xfrm>
            <a:off x="8458846" y="3639615"/>
            <a:ext cx="26448" cy="10592"/>
          </a:xfrm>
          <a:custGeom>
            <a:avLst/>
            <a:gdLst/>
            <a:ahLst/>
            <a:cxnLst/>
            <a:rect l="l" t="t" r="r" b="b"/>
            <a:pathLst>
              <a:path w="928" h="375" extrusionOk="0">
                <a:moveTo>
                  <a:pt x="66" y="0"/>
                </a:moveTo>
                <a:lnTo>
                  <a:pt x="1" y="49"/>
                </a:lnTo>
                <a:lnTo>
                  <a:pt x="838" y="366"/>
                </a:lnTo>
                <a:lnTo>
                  <a:pt x="862" y="374"/>
                </a:lnTo>
                <a:lnTo>
                  <a:pt x="927" y="325"/>
                </a:lnTo>
                <a:lnTo>
                  <a:pt x="66" y="0"/>
                </a:lnTo>
                <a:close/>
              </a:path>
            </a:pathLst>
          </a:custGeom>
          <a:solidFill>
            <a:srgbClr val="EE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1"/>
          <p:cNvSpPr/>
          <p:nvPr/>
        </p:nvSpPr>
        <p:spPr>
          <a:xfrm>
            <a:off x="8450039" y="3650179"/>
            <a:ext cx="25051" cy="13332"/>
          </a:xfrm>
          <a:custGeom>
            <a:avLst/>
            <a:gdLst/>
            <a:ahLst/>
            <a:cxnLst/>
            <a:rect l="l" t="t" r="r" b="b"/>
            <a:pathLst>
              <a:path w="879" h="472" extrusionOk="0">
                <a:moveTo>
                  <a:pt x="17" y="0"/>
                </a:moveTo>
                <a:lnTo>
                  <a:pt x="1" y="147"/>
                </a:lnTo>
                <a:lnTo>
                  <a:pt x="838" y="464"/>
                </a:lnTo>
                <a:lnTo>
                  <a:pt x="862" y="472"/>
                </a:lnTo>
                <a:lnTo>
                  <a:pt x="879" y="325"/>
                </a:lnTo>
                <a:lnTo>
                  <a:pt x="17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1"/>
          <p:cNvSpPr/>
          <p:nvPr/>
        </p:nvSpPr>
        <p:spPr>
          <a:xfrm>
            <a:off x="8449127" y="3649021"/>
            <a:ext cx="25963" cy="10366"/>
          </a:xfrm>
          <a:custGeom>
            <a:avLst/>
            <a:gdLst/>
            <a:ahLst/>
            <a:cxnLst/>
            <a:rect l="l" t="t" r="r" b="b"/>
            <a:pathLst>
              <a:path w="911" h="367" extrusionOk="0">
                <a:moveTo>
                  <a:pt x="0" y="1"/>
                </a:moveTo>
                <a:lnTo>
                  <a:pt x="49" y="41"/>
                </a:lnTo>
                <a:lnTo>
                  <a:pt x="886" y="358"/>
                </a:lnTo>
                <a:lnTo>
                  <a:pt x="911" y="366"/>
                </a:lnTo>
                <a:lnTo>
                  <a:pt x="862" y="326"/>
                </a:lnTo>
                <a:lnTo>
                  <a:pt x="0" y="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31"/>
          <p:cNvSpPr/>
          <p:nvPr/>
        </p:nvSpPr>
        <p:spPr>
          <a:xfrm>
            <a:off x="8450039" y="3645801"/>
            <a:ext cx="26904" cy="12654"/>
          </a:xfrm>
          <a:custGeom>
            <a:avLst/>
            <a:gdLst/>
            <a:ahLst/>
            <a:cxnLst/>
            <a:rect l="l" t="t" r="r" b="b"/>
            <a:pathLst>
              <a:path w="944" h="448" extrusionOk="0">
                <a:moveTo>
                  <a:pt x="82" y="1"/>
                </a:moveTo>
                <a:lnTo>
                  <a:pt x="1" y="123"/>
                </a:lnTo>
                <a:lnTo>
                  <a:pt x="838" y="440"/>
                </a:lnTo>
                <a:lnTo>
                  <a:pt x="862" y="448"/>
                </a:lnTo>
                <a:lnTo>
                  <a:pt x="944" y="318"/>
                </a:lnTo>
                <a:lnTo>
                  <a:pt x="82" y="1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1"/>
          <p:cNvSpPr/>
          <p:nvPr/>
        </p:nvSpPr>
        <p:spPr>
          <a:xfrm>
            <a:off x="8451664" y="3643287"/>
            <a:ext cx="25051" cy="11496"/>
          </a:xfrm>
          <a:custGeom>
            <a:avLst/>
            <a:gdLst/>
            <a:ahLst/>
            <a:cxnLst/>
            <a:rect l="l" t="t" r="r" b="b"/>
            <a:pathLst>
              <a:path w="879" h="407" extrusionOk="0">
                <a:moveTo>
                  <a:pt x="1" y="0"/>
                </a:moveTo>
                <a:lnTo>
                  <a:pt x="17" y="82"/>
                </a:lnTo>
                <a:lnTo>
                  <a:pt x="854" y="399"/>
                </a:lnTo>
                <a:lnTo>
                  <a:pt x="879" y="407"/>
                </a:lnTo>
                <a:lnTo>
                  <a:pt x="870" y="317"/>
                </a:lnTo>
                <a:lnTo>
                  <a:pt x="1" y="0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1"/>
          <p:cNvSpPr/>
          <p:nvPr/>
        </p:nvSpPr>
        <p:spPr>
          <a:xfrm>
            <a:off x="8452120" y="3641903"/>
            <a:ext cx="27845" cy="10366"/>
          </a:xfrm>
          <a:custGeom>
            <a:avLst/>
            <a:gdLst/>
            <a:ahLst/>
            <a:cxnLst/>
            <a:rect l="l" t="t" r="r" b="b"/>
            <a:pathLst>
              <a:path w="977" h="367" extrusionOk="0">
                <a:moveTo>
                  <a:pt x="115" y="1"/>
                </a:moveTo>
                <a:lnTo>
                  <a:pt x="1" y="41"/>
                </a:lnTo>
                <a:lnTo>
                  <a:pt x="838" y="358"/>
                </a:lnTo>
                <a:lnTo>
                  <a:pt x="863" y="366"/>
                </a:lnTo>
                <a:lnTo>
                  <a:pt x="976" y="326"/>
                </a:lnTo>
                <a:lnTo>
                  <a:pt x="115" y="1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1"/>
          <p:cNvSpPr/>
          <p:nvPr/>
        </p:nvSpPr>
        <p:spPr>
          <a:xfrm>
            <a:off x="8455141" y="3639163"/>
            <a:ext cx="25735" cy="11496"/>
          </a:xfrm>
          <a:custGeom>
            <a:avLst/>
            <a:gdLst/>
            <a:ahLst/>
            <a:cxnLst/>
            <a:rect l="l" t="t" r="r" b="b"/>
            <a:pathLst>
              <a:path w="903" h="407" extrusionOk="0">
                <a:moveTo>
                  <a:pt x="41" y="0"/>
                </a:moveTo>
                <a:lnTo>
                  <a:pt x="1" y="81"/>
                </a:lnTo>
                <a:lnTo>
                  <a:pt x="846" y="398"/>
                </a:lnTo>
                <a:lnTo>
                  <a:pt x="862" y="406"/>
                </a:lnTo>
                <a:lnTo>
                  <a:pt x="903" y="317"/>
                </a:lnTo>
                <a:lnTo>
                  <a:pt x="41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1"/>
          <p:cNvSpPr/>
          <p:nvPr/>
        </p:nvSpPr>
        <p:spPr>
          <a:xfrm>
            <a:off x="8473666" y="3648117"/>
            <a:ext cx="13252" cy="17455"/>
          </a:xfrm>
          <a:custGeom>
            <a:avLst/>
            <a:gdLst/>
            <a:ahLst/>
            <a:cxnLst/>
            <a:rect l="l" t="t" r="r" b="b"/>
            <a:pathLst>
              <a:path w="465" h="618" extrusionOk="0">
                <a:moveTo>
                  <a:pt x="220" y="0"/>
                </a:moveTo>
                <a:lnTo>
                  <a:pt x="188" y="89"/>
                </a:lnTo>
                <a:lnTo>
                  <a:pt x="74" y="130"/>
                </a:lnTo>
                <a:lnTo>
                  <a:pt x="82" y="211"/>
                </a:lnTo>
                <a:lnTo>
                  <a:pt x="1" y="341"/>
                </a:lnTo>
                <a:lnTo>
                  <a:pt x="50" y="382"/>
                </a:lnTo>
                <a:lnTo>
                  <a:pt x="33" y="528"/>
                </a:lnTo>
                <a:lnTo>
                  <a:pt x="115" y="528"/>
                </a:lnTo>
                <a:lnTo>
                  <a:pt x="163" y="618"/>
                </a:lnTo>
                <a:lnTo>
                  <a:pt x="220" y="545"/>
                </a:lnTo>
                <a:lnTo>
                  <a:pt x="326" y="553"/>
                </a:lnTo>
                <a:lnTo>
                  <a:pt x="334" y="463"/>
                </a:lnTo>
                <a:lnTo>
                  <a:pt x="440" y="374"/>
                </a:lnTo>
                <a:lnTo>
                  <a:pt x="407" y="309"/>
                </a:lnTo>
                <a:lnTo>
                  <a:pt x="464" y="163"/>
                </a:lnTo>
                <a:lnTo>
                  <a:pt x="399" y="155"/>
                </a:lnTo>
                <a:lnTo>
                  <a:pt x="375" y="16"/>
                </a:lnTo>
                <a:lnTo>
                  <a:pt x="310" y="65"/>
                </a:lnTo>
                <a:lnTo>
                  <a:pt x="220" y="0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31"/>
          <p:cNvSpPr/>
          <p:nvPr/>
        </p:nvSpPr>
        <p:spPr>
          <a:xfrm>
            <a:off x="8464175" y="3604704"/>
            <a:ext cx="26448" cy="37453"/>
          </a:xfrm>
          <a:custGeom>
            <a:avLst/>
            <a:gdLst/>
            <a:ahLst/>
            <a:cxnLst/>
            <a:rect l="l" t="t" r="r" b="b"/>
            <a:pathLst>
              <a:path w="928" h="1326" extrusionOk="0">
                <a:moveTo>
                  <a:pt x="423" y="1"/>
                </a:moveTo>
                <a:lnTo>
                  <a:pt x="366" y="163"/>
                </a:lnTo>
                <a:lnTo>
                  <a:pt x="318" y="179"/>
                </a:lnTo>
                <a:lnTo>
                  <a:pt x="1" y="1049"/>
                </a:lnTo>
                <a:lnTo>
                  <a:pt x="74" y="1098"/>
                </a:lnTo>
                <a:lnTo>
                  <a:pt x="66" y="1187"/>
                </a:lnTo>
                <a:lnTo>
                  <a:pt x="155" y="1204"/>
                </a:lnTo>
                <a:lnTo>
                  <a:pt x="244" y="1301"/>
                </a:lnTo>
                <a:lnTo>
                  <a:pt x="309" y="1277"/>
                </a:lnTo>
                <a:lnTo>
                  <a:pt x="456" y="1326"/>
                </a:lnTo>
                <a:lnTo>
                  <a:pt x="480" y="1277"/>
                </a:lnTo>
                <a:lnTo>
                  <a:pt x="602" y="1269"/>
                </a:lnTo>
                <a:lnTo>
                  <a:pt x="919" y="399"/>
                </a:lnTo>
                <a:lnTo>
                  <a:pt x="887" y="366"/>
                </a:lnTo>
                <a:lnTo>
                  <a:pt x="927" y="269"/>
                </a:lnTo>
                <a:lnTo>
                  <a:pt x="838" y="236"/>
                </a:lnTo>
                <a:lnTo>
                  <a:pt x="797" y="139"/>
                </a:lnTo>
                <a:lnTo>
                  <a:pt x="708" y="139"/>
                </a:lnTo>
                <a:lnTo>
                  <a:pt x="586" y="66"/>
                </a:lnTo>
                <a:lnTo>
                  <a:pt x="545" y="106"/>
                </a:lnTo>
                <a:lnTo>
                  <a:pt x="399" y="82"/>
                </a:lnTo>
                <a:lnTo>
                  <a:pt x="423" y="1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1"/>
          <p:cNvSpPr/>
          <p:nvPr/>
        </p:nvSpPr>
        <p:spPr>
          <a:xfrm>
            <a:off x="8477855" y="3615946"/>
            <a:ext cx="9291" cy="26211"/>
          </a:xfrm>
          <a:custGeom>
            <a:avLst/>
            <a:gdLst/>
            <a:ahLst/>
            <a:cxnLst/>
            <a:rect l="l" t="t" r="r" b="b"/>
            <a:pathLst>
              <a:path w="326" h="928" extrusionOk="0">
                <a:moveTo>
                  <a:pt x="325" y="1"/>
                </a:moveTo>
                <a:lnTo>
                  <a:pt x="190" y="406"/>
                </a:lnTo>
                <a:lnTo>
                  <a:pt x="317" y="58"/>
                </a:lnTo>
                <a:lnTo>
                  <a:pt x="325" y="1"/>
                </a:lnTo>
                <a:close/>
                <a:moveTo>
                  <a:pt x="190" y="406"/>
                </a:moveTo>
                <a:lnTo>
                  <a:pt x="19" y="876"/>
                </a:lnTo>
                <a:lnTo>
                  <a:pt x="19" y="876"/>
                </a:lnTo>
                <a:lnTo>
                  <a:pt x="33" y="879"/>
                </a:lnTo>
                <a:lnTo>
                  <a:pt x="190" y="406"/>
                </a:lnTo>
                <a:close/>
                <a:moveTo>
                  <a:pt x="0" y="871"/>
                </a:moveTo>
                <a:lnTo>
                  <a:pt x="0" y="928"/>
                </a:lnTo>
                <a:lnTo>
                  <a:pt x="19" y="876"/>
                </a:lnTo>
                <a:lnTo>
                  <a:pt x="19" y="876"/>
                </a:lnTo>
                <a:lnTo>
                  <a:pt x="0" y="871"/>
                </a:lnTo>
                <a:close/>
              </a:path>
            </a:pathLst>
          </a:custGeom>
          <a:solidFill>
            <a:srgbClr val="C0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1"/>
          <p:cNvSpPr/>
          <p:nvPr/>
        </p:nvSpPr>
        <p:spPr>
          <a:xfrm>
            <a:off x="8464403" y="3608602"/>
            <a:ext cx="12084" cy="25985"/>
          </a:xfrm>
          <a:custGeom>
            <a:avLst/>
            <a:gdLst/>
            <a:ahLst/>
            <a:cxnLst/>
            <a:rect l="l" t="t" r="r" b="b"/>
            <a:pathLst>
              <a:path w="424" h="920" extrusionOk="0">
                <a:moveTo>
                  <a:pt x="423" y="1"/>
                </a:moveTo>
                <a:lnTo>
                  <a:pt x="326" y="41"/>
                </a:lnTo>
                <a:lnTo>
                  <a:pt x="32" y="899"/>
                </a:lnTo>
                <a:lnTo>
                  <a:pt x="32" y="899"/>
                </a:lnTo>
                <a:lnTo>
                  <a:pt x="106" y="871"/>
                </a:lnTo>
                <a:lnTo>
                  <a:pt x="423" y="1"/>
                </a:lnTo>
                <a:close/>
                <a:moveTo>
                  <a:pt x="32" y="899"/>
                </a:moveTo>
                <a:lnTo>
                  <a:pt x="1" y="911"/>
                </a:lnTo>
                <a:lnTo>
                  <a:pt x="25" y="919"/>
                </a:lnTo>
                <a:lnTo>
                  <a:pt x="32" y="899"/>
                </a:lnTo>
                <a:close/>
              </a:path>
            </a:pathLst>
          </a:custGeom>
          <a:solidFill>
            <a:srgbClr val="FFD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1"/>
          <p:cNvSpPr/>
          <p:nvPr/>
        </p:nvSpPr>
        <p:spPr>
          <a:xfrm>
            <a:off x="8466968" y="3607246"/>
            <a:ext cx="13452" cy="25053"/>
          </a:xfrm>
          <a:custGeom>
            <a:avLst/>
            <a:gdLst/>
            <a:ahLst/>
            <a:cxnLst/>
            <a:rect l="l" t="t" r="r" b="b"/>
            <a:pathLst>
              <a:path w="472" h="887" extrusionOk="0">
                <a:moveTo>
                  <a:pt x="0" y="870"/>
                </a:moveTo>
                <a:lnTo>
                  <a:pt x="25" y="878"/>
                </a:lnTo>
                <a:lnTo>
                  <a:pt x="26" y="873"/>
                </a:lnTo>
                <a:lnTo>
                  <a:pt x="26" y="873"/>
                </a:lnTo>
                <a:lnTo>
                  <a:pt x="0" y="870"/>
                </a:lnTo>
                <a:close/>
                <a:moveTo>
                  <a:pt x="325" y="0"/>
                </a:moveTo>
                <a:lnTo>
                  <a:pt x="26" y="873"/>
                </a:lnTo>
                <a:lnTo>
                  <a:pt x="26" y="873"/>
                </a:lnTo>
                <a:lnTo>
                  <a:pt x="155" y="886"/>
                </a:lnTo>
                <a:lnTo>
                  <a:pt x="472" y="24"/>
                </a:lnTo>
                <a:lnTo>
                  <a:pt x="325" y="0"/>
                </a:lnTo>
                <a:close/>
              </a:path>
            </a:pathLst>
          </a:custGeom>
          <a:solidFill>
            <a:srgbClr val="F9C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1"/>
          <p:cNvSpPr/>
          <p:nvPr/>
        </p:nvSpPr>
        <p:spPr>
          <a:xfrm>
            <a:off x="8471129" y="3606540"/>
            <a:ext cx="10460" cy="25985"/>
          </a:xfrm>
          <a:custGeom>
            <a:avLst/>
            <a:gdLst/>
            <a:ahLst/>
            <a:cxnLst/>
            <a:rect l="l" t="t" r="r" b="b"/>
            <a:pathLst>
              <a:path w="367" h="920" extrusionOk="0">
                <a:moveTo>
                  <a:pt x="366" y="1"/>
                </a:moveTo>
                <a:lnTo>
                  <a:pt x="326" y="41"/>
                </a:lnTo>
                <a:lnTo>
                  <a:pt x="116" y="670"/>
                </a:lnTo>
                <a:lnTo>
                  <a:pt x="366" y="1"/>
                </a:lnTo>
                <a:close/>
                <a:moveTo>
                  <a:pt x="116" y="670"/>
                </a:moveTo>
                <a:lnTo>
                  <a:pt x="41" y="870"/>
                </a:lnTo>
                <a:lnTo>
                  <a:pt x="0" y="911"/>
                </a:lnTo>
                <a:lnTo>
                  <a:pt x="33" y="919"/>
                </a:lnTo>
                <a:lnTo>
                  <a:pt x="116" y="670"/>
                </a:lnTo>
                <a:close/>
              </a:path>
            </a:pathLst>
          </a:custGeom>
          <a:solidFill>
            <a:srgbClr val="FFD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1"/>
          <p:cNvSpPr/>
          <p:nvPr/>
        </p:nvSpPr>
        <p:spPr>
          <a:xfrm>
            <a:off x="8472297" y="3607246"/>
            <a:ext cx="12768" cy="26663"/>
          </a:xfrm>
          <a:custGeom>
            <a:avLst/>
            <a:gdLst/>
            <a:ahLst/>
            <a:cxnLst/>
            <a:rect l="l" t="t" r="r" b="b"/>
            <a:pathLst>
              <a:path w="448" h="944" extrusionOk="0">
                <a:moveTo>
                  <a:pt x="325" y="0"/>
                </a:moveTo>
                <a:lnTo>
                  <a:pt x="24" y="878"/>
                </a:lnTo>
                <a:lnTo>
                  <a:pt x="0" y="870"/>
                </a:lnTo>
                <a:lnTo>
                  <a:pt x="0" y="870"/>
                </a:lnTo>
                <a:lnTo>
                  <a:pt x="122" y="943"/>
                </a:lnTo>
                <a:lnTo>
                  <a:pt x="447" y="81"/>
                </a:lnTo>
                <a:lnTo>
                  <a:pt x="325" y="0"/>
                </a:lnTo>
                <a:close/>
              </a:path>
            </a:pathLst>
          </a:custGeom>
          <a:solidFill>
            <a:srgbClr val="EAA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1"/>
          <p:cNvSpPr/>
          <p:nvPr/>
        </p:nvSpPr>
        <p:spPr>
          <a:xfrm>
            <a:off x="8476003" y="3609082"/>
            <a:ext cx="11371" cy="25053"/>
          </a:xfrm>
          <a:custGeom>
            <a:avLst/>
            <a:gdLst/>
            <a:ahLst/>
            <a:cxnLst/>
            <a:rect l="l" t="t" r="r" b="b"/>
            <a:pathLst>
              <a:path w="399" h="887" extrusionOk="0">
                <a:moveTo>
                  <a:pt x="399" y="0"/>
                </a:moveTo>
                <a:lnTo>
                  <a:pt x="317" y="8"/>
                </a:lnTo>
                <a:lnTo>
                  <a:pt x="28" y="875"/>
                </a:lnTo>
                <a:lnTo>
                  <a:pt x="28" y="875"/>
                </a:lnTo>
                <a:lnTo>
                  <a:pt x="81" y="870"/>
                </a:lnTo>
                <a:lnTo>
                  <a:pt x="399" y="0"/>
                </a:lnTo>
                <a:close/>
                <a:moveTo>
                  <a:pt x="28" y="875"/>
                </a:moveTo>
                <a:lnTo>
                  <a:pt x="0" y="878"/>
                </a:lnTo>
                <a:lnTo>
                  <a:pt x="25" y="886"/>
                </a:lnTo>
                <a:lnTo>
                  <a:pt x="28" y="875"/>
                </a:lnTo>
                <a:close/>
              </a:path>
            </a:pathLst>
          </a:custGeom>
          <a:solidFill>
            <a:srgbClr val="FFC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1"/>
          <p:cNvSpPr/>
          <p:nvPr/>
        </p:nvSpPr>
        <p:spPr>
          <a:xfrm>
            <a:off x="8481104" y="3614590"/>
            <a:ext cx="10659" cy="26183"/>
          </a:xfrm>
          <a:custGeom>
            <a:avLst/>
            <a:gdLst/>
            <a:ahLst/>
            <a:cxnLst/>
            <a:rect l="l" t="t" r="r" b="b"/>
            <a:pathLst>
              <a:path w="374" h="927" extrusionOk="0">
                <a:moveTo>
                  <a:pt x="325" y="0"/>
                </a:moveTo>
                <a:lnTo>
                  <a:pt x="24" y="870"/>
                </a:lnTo>
                <a:lnTo>
                  <a:pt x="0" y="862"/>
                </a:lnTo>
                <a:lnTo>
                  <a:pt x="49" y="927"/>
                </a:lnTo>
                <a:lnTo>
                  <a:pt x="374" y="57"/>
                </a:lnTo>
                <a:lnTo>
                  <a:pt x="325" y="0"/>
                </a:lnTo>
                <a:close/>
              </a:path>
            </a:pathLst>
          </a:custGeom>
          <a:solidFill>
            <a:srgbClr val="CC8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1"/>
          <p:cNvSpPr/>
          <p:nvPr/>
        </p:nvSpPr>
        <p:spPr>
          <a:xfrm>
            <a:off x="8478083" y="3608376"/>
            <a:ext cx="10460" cy="27115"/>
          </a:xfrm>
          <a:custGeom>
            <a:avLst/>
            <a:gdLst/>
            <a:ahLst/>
            <a:cxnLst/>
            <a:rect l="l" t="t" r="r" b="b"/>
            <a:pathLst>
              <a:path w="367" h="960" extrusionOk="0">
                <a:moveTo>
                  <a:pt x="317" y="1"/>
                </a:moveTo>
                <a:lnTo>
                  <a:pt x="25" y="871"/>
                </a:lnTo>
                <a:lnTo>
                  <a:pt x="0" y="862"/>
                </a:lnTo>
                <a:lnTo>
                  <a:pt x="41" y="960"/>
                </a:lnTo>
                <a:lnTo>
                  <a:pt x="366" y="98"/>
                </a:lnTo>
                <a:lnTo>
                  <a:pt x="317" y="1"/>
                </a:lnTo>
                <a:close/>
              </a:path>
            </a:pathLst>
          </a:custGeom>
          <a:solidFill>
            <a:srgbClr val="D1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1"/>
          <p:cNvSpPr/>
          <p:nvPr/>
        </p:nvSpPr>
        <p:spPr>
          <a:xfrm>
            <a:off x="8479480" y="3611370"/>
            <a:ext cx="11827" cy="25505"/>
          </a:xfrm>
          <a:custGeom>
            <a:avLst/>
            <a:gdLst/>
            <a:ahLst/>
            <a:cxnLst/>
            <a:rect l="l" t="t" r="r" b="b"/>
            <a:pathLst>
              <a:path w="415" h="903" extrusionOk="0">
                <a:moveTo>
                  <a:pt x="325" y="0"/>
                </a:moveTo>
                <a:lnTo>
                  <a:pt x="25" y="878"/>
                </a:lnTo>
                <a:lnTo>
                  <a:pt x="0" y="870"/>
                </a:lnTo>
                <a:lnTo>
                  <a:pt x="90" y="903"/>
                </a:lnTo>
                <a:lnTo>
                  <a:pt x="415" y="33"/>
                </a:lnTo>
                <a:lnTo>
                  <a:pt x="325" y="0"/>
                </a:lnTo>
                <a:close/>
              </a:path>
            </a:pathLst>
          </a:custGeom>
          <a:solidFill>
            <a:srgbClr val="EEB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31"/>
          <p:cNvSpPr/>
          <p:nvPr/>
        </p:nvSpPr>
        <p:spPr>
          <a:xfrm>
            <a:off x="8464631" y="3630661"/>
            <a:ext cx="17413" cy="11270"/>
          </a:xfrm>
          <a:custGeom>
            <a:avLst/>
            <a:gdLst/>
            <a:ahLst/>
            <a:cxnLst/>
            <a:rect l="l" t="t" r="r" b="b"/>
            <a:pathLst>
              <a:path w="611" h="399" extrusionOk="0">
                <a:moveTo>
                  <a:pt x="269" y="0"/>
                </a:moveTo>
                <a:lnTo>
                  <a:pt x="228" y="41"/>
                </a:lnTo>
                <a:lnTo>
                  <a:pt x="82" y="16"/>
                </a:lnTo>
                <a:lnTo>
                  <a:pt x="131" y="122"/>
                </a:lnTo>
                <a:lnTo>
                  <a:pt x="107" y="73"/>
                </a:lnTo>
                <a:lnTo>
                  <a:pt x="1" y="114"/>
                </a:lnTo>
                <a:lnTo>
                  <a:pt x="74" y="163"/>
                </a:lnTo>
                <a:lnTo>
                  <a:pt x="66" y="252"/>
                </a:lnTo>
                <a:lnTo>
                  <a:pt x="163" y="268"/>
                </a:lnTo>
                <a:lnTo>
                  <a:pt x="253" y="366"/>
                </a:lnTo>
                <a:lnTo>
                  <a:pt x="318" y="342"/>
                </a:lnTo>
                <a:lnTo>
                  <a:pt x="464" y="399"/>
                </a:lnTo>
                <a:lnTo>
                  <a:pt x="472" y="342"/>
                </a:lnTo>
                <a:lnTo>
                  <a:pt x="602" y="334"/>
                </a:lnTo>
                <a:lnTo>
                  <a:pt x="554" y="277"/>
                </a:lnTo>
                <a:lnTo>
                  <a:pt x="611" y="203"/>
                </a:lnTo>
                <a:lnTo>
                  <a:pt x="521" y="171"/>
                </a:lnTo>
                <a:lnTo>
                  <a:pt x="472" y="73"/>
                </a:lnTo>
                <a:lnTo>
                  <a:pt x="391" y="73"/>
                </a:lnTo>
                <a:lnTo>
                  <a:pt x="269" y="0"/>
                </a:lnTo>
                <a:close/>
              </a:path>
            </a:pathLst>
          </a:custGeom>
          <a:solidFill>
            <a:srgbClr val="E09D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31"/>
          <p:cNvSpPr/>
          <p:nvPr/>
        </p:nvSpPr>
        <p:spPr>
          <a:xfrm>
            <a:off x="8257750" y="3744319"/>
            <a:ext cx="13452" cy="40899"/>
          </a:xfrm>
          <a:custGeom>
            <a:avLst/>
            <a:gdLst/>
            <a:ahLst/>
            <a:cxnLst/>
            <a:rect l="l" t="t" r="r" b="b"/>
            <a:pathLst>
              <a:path w="472" h="1448" extrusionOk="0">
                <a:moveTo>
                  <a:pt x="195" y="431"/>
                </a:moveTo>
                <a:cubicBezTo>
                  <a:pt x="285" y="545"/>
                  <a:pt x="325" y="838"/>
                  <a:pt x="374" y="1000"/>
                </a:cubicBezTo>
                <a:cubicBezTo>
                  <a:pt x="415" y="1114"/>
                  <a:pt x="447" y="1228"/>
                  <a:pt x="447" y="1342"/>
                </a:cubicBezTo>
                <a:cubicBezTo>
                  <a:pt x="0" y="1447"/>
                  <a:pt x="57" y="447"/>
                  <a:pt x="106" y="155"/>
                </a:cubicBezTo>
                <a:cubicBezTo>
                  <a:pt x="114" y="65"/>
                  <a:pt x="8" y="0"/>
                  <a:pt x="171" y="0"/>
                </a:cubicBezTo>
                <a:cubicBezTo>
                  <a:pt x="269" y="0"/>
                  <a:pt x="325" y="98"/>
                  <a:pt x="366" y="179"/>
                </a:cubicBezTo>
                <a:cubicBezTo>
                  <a:pt x="472" y="382"/>
                  <a:pt x="342" y="464"/>
                  <a:pt x="350" y="659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31"/>
          <p:cNvSpPr/>
          <p:nvPr/>
        </p:nvSpPr>
        <p:spPr>
          <a:xfrm>
            <a:off x="8245010" y="3623996"/>
            <a:ext cx="13224" cy="26211"/>
          </a:xfrm>
          <a:custGeom>
            <a:avLst/>
            <a:gdLst/>
            <a:ahLst/>
            <a:cxnLst/>
            <a:rect l="l" t="t" r="r" b="b"/>
            <a:pathLst>
              <a:path w="464" h="928" extrusionOk="0">
                <a:moveTo>
                  <a:pt x="187" y="196"/>
                </a:moveTo>
                <a:cubicBezTo>
                  <a:pt x="244" y="244"/>
                  <a:pt x="463" y="594"/>
                  <a:pt x="439" y="675"/>
                </a:cubicBezTo>
                <a:cubicBezTo>
                  <a:pt x="390" y="927"/>
                  <a:pt x="252" y="732"/>
                  <a:pt x="187" y="602"/>
                </a:cubicBezTo>
                <a:cubicBezTo>
                  <a:pt x="146" y="521"/>
                  <a:pt x="0" y="155"/>
                  <a:pt x="90" y="74"/>
                </a:cubicBezTo>
                <a:cubicBezTo>
                  <a:pt x="171" y="0"/>
                  <a:pt x="431" y="163"/>
                  <a:pt x="439" y="171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31"/>
          <p:cNvSpPr/>
          <p:nvPr/>
        </p:nvSpPr>
        <p:spPr>
          <a:xfrm>
            <a:off x="8251708" y="3590243"/>
            <a:ext cx="20435" cy="23669"/>
          </a:xfrm>
          <a:custGeom>
            <a:avLst/>
            <a:gdLst/>
            <a:ahLst/>
            <a:cxnLst/>
            <a:rect l="l" t="t" r="r" b="b"/>
            <a:pathLst>
              <a:path w="717" h="838" extrusionOk="0">
                <a:moveTo>
                  <a:pt x="253" y="830"/>
                </a:moveTo>
                <a:cubicBezTo>
                  <a:pt x="294" y="683"/>
                  <a:pt x="716" y="163"/>
                  <a:pt x="489" y="90"/>
                </a:cubicBezTo>
                <a:cubicBezTo>
                  <a:pt x="180" y="0"/>
                  <a:pt x="1" y="838"/>
                  <a:pt x="285" y="732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31"/>
          <p:cNvSpPr/>
          <p:nvPr/>
        </p:nvSpPr>
        <p:spPr>
          <a:xfrm>
            <a:off x="8244297" y="3689665"/>
            <a:ext cx="15561" cy="48017"/>
          </a:xfrm>
          <a:custGeom>
            <a:avLst/>
            <a:gdLst/>
            <a:ahLst/>
            <a:cxnLst/>
            <a:rect l="l" t="t" r="r" b="b"/>
            <a:pathLst>
              <a:path w="546" h="1700" extrusionOk="0">
                <a:moveTo>
                  <a:pt x="545" y="830"/>
                </a:moveTo>
                <a:cubicBezTo>
                  <a:pt x="456" y="1033"/>
                  <a:pt x="415" y="1277"/>
                  <a:pt x="342" y="1472"/>
                </a:cubicBezTo>
                <a:cubicBezTo>
                  <a:pt x="310" y="1553"/>
                  <a:pt x="318" y="1700"/>
                  <a:pt x="204" y="1683"/>
                </a:cubicBezTo>
                <a:cubicBezTo>
                  <a:pt x="147" y="1667"/>
                  <a:pt x="50" y="1431"/>
                  <a:pt x="41" y="1374"/>
                </a:cubicBezTo>
                <a:cubicBezTo>
                  <a:pt x="1" y="1187"/>
                  <a:pt x="171" y="846"/>
                  <a:pt x="212" y="626"/>
                </a:cubicBezTo>
                <a:cubicBezTo>
                  <a:pt x="253" y="423"/>
                  <a:pt x="245" y="163"/>
                  <a:pt x="399" y="0"/>
                </a:cubicBezTo>
                <a:cubicBezTo>
                  <a:pt x="456" y="236"/>
                  <a:pt x="407" y="505"/>
                  <a:pt x="440" y="748"/>
                </a:cubicBezTo>
                <a:cubicBezTo>
                  <a:pt x="464" y="927"/>
                  <a:pt x="505" y="1017"/>
                  <a:pt x="342" y="1155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31"/>
          <p:cNvSpPr/>
          <p:nvPr/>
        </p:nvSpPr>
        <p:spPr>
          <a:xfrm>
            <a:off x="8250568" y="3652015"/>
            <a:ext cx="15076" cy="34459"/>
          </a:xfrm>
          <a:custGeom>
            <a:avLst/>
            <a:gdLst/>
            <a:ahLst/>
            <a:cxnLst/>
            <a:rect l="l" t="t" r="r" b="b"/>
            <a:pathLst>
              <a:path w="529" h="1220" extrusionOk="0">
                <a:moveTo>
                  <a:pt x="431" y="285"/>
                </a:moveTo>
                <a:cubicBezTo>
                  <a:pt x="431" y="488"/>
                  <a:pt x="472" y="1220"/>
                  <a:pt x="114" y="894"/>
                </a:cubicBezTo>
                <a:cubicBezTo>
                  <a:pt x="57" y="651"/>
                  <a:pt x="0" y="447"/>
                  <a:pt x="179" y="236"/>
                </a:cubicBezTo>
                <a:cubicBezTo>
                  <a:pt x="382" y="0"/>
                  <a:pt x="529" y="325"/>
                  <a:pt x="277" y="42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31"/>
          <p:cNvSpPr/>
          <p:nvPr/>
        </p:nvSpPr>
        <p:spPr>
          <a:xfrm>
            <a:off x="8247091" y="3792082"/>
            <a:ext cx="24567" cy="31719"/>
          </a:xfrm>
          <a:custGeom>
            <a:avLst/>
            <a:gdLst/>
            <a:ahLst/>
            <a:cxnLst/>
            <a:rect l="l" t="t" r="r" b="b"/>
            <a:pathLst>
              <a:path w="862" h="1123" extrusionOk="0">
                <a:moveTo>
                  <a:pt x="366" y="57"/>
                </a:moveTo>
                <a:cubicBezTo>
                  <a:pt x="236" y="130"/>
                  <a:pt x="0" y="545"/>
                  <a:pt x="17" y="699"/>
                </a:cubicBezTo>
                <a:cubicBezTo>
                  <a:pt x="33" y="797"/>
                  <a:pt x="212" y="984"/>
                  <a:pt x="325" y="1016"/>
                </a:cubicBezTo>
                <a:cubicBezTo>
                  <a:pt x="626" y="1122"/>
                  <a:pt x="862" y="407"/>
                  <a:pt x="821" y="114"/>
                </a:cubicBezTo>
                <a:cubicBezTo>
                  <a:pt x="602" y="130"/>
                  <a:pt x="447" y="0"/>
                  <a:pt x="269" y="163"/>
                </a:cubicBezTo>
              </a:path>
            </a:pathLst>
          </a:custGeom>
          <a:solidFill>
            <a:srgbClr val="9C5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31"/>
          <p:cNvSpPr/>
          <p:nvPr/>
        </p:nvSpPr>
        <p:spPr>
          <a:xfrm>
            <a:off x="8249855" y="3469693"/>
            <a:ext cx="73473" cy="269373"/>
          </a:xfrm>
          <a:custGeom>
            <a:avLst/>
            <a:gdLst/>
            <a:ahLst/>
            <a:cxnLst/>
            <a:rect l="l" t="t" r="r" b="b"/>
            <a:pathLst>
              <a:path w="2578" h="9537" extrusionOk="0">
                <a:moveTo>
                  <a:pt x="2367" y="228"/>
                </a:moveTo>
                <a:cubicBezTo>
                  <a:pt x="2367" y="228"/>
                  <a:pt x="2578" y="415"/>
                  <a:pt x="2570" y="1106"/>
                </a:cubicBezTo>
                <a:cubicBezTo>
                  <a:pt x="2553" y="1789"/>
                  <a:pt x="2553" y="3659"/>
                  <a:pt x="2253" y="4203"/>
                </a:cubicBezTo>
                <a:cubicBezTo>
                  <a:pt x="1944" y="4748"/>
                  <a:pt x="1562" y="4651"/>
                  <a:pt x="1627" y="5537"/>
                </a:cubicBezTo>
                <a:cubicBezTo>
                  <a:pt x="1692" y="6431"/>
                  <a:pt x="1765" y="7382"/>
                  <a:pt x="1554" y="7862"/>
                </a:cubicBezTo>
                <a:cubicBezTo>
                  <a:pt x="1334" y="8341"/>
                  <a:pt x="1472" y="9536"/>
                  <a:pt x="741" y="9447"/>
                </a:cubicBezTo>
                <a:cubicBezTo>
                  <a:pt x="1" y="9357"/>
                  <a:pt x="887" y="8154"/>
                  <a:pt x="854" y="7821"/>
                </a:cubicBezTo>
                <a:cubicBezTo>
                  <a:pt x="814" y="7496"/>
                  <a:pt x="1082" y="6260"/>
                  <a:pt x="928" y="5529"/>
                </a:cubicBezTo>
                <a:cubicBezTo>
                  <a:pt x="773" y="4789"/>
                  <a:pt x="1025" y="4894"/>
                  <a:pt x="1066" y="4724"/>
                </a:cubicBezTo>
                <a:cubicBezTo>
                  <a:pt x="1115" y="4553"/>
                  <a:pt x="1025" y="4390"/>
                  <a:pt x="1375" y="4081"/>
                </a:cubicBezTo>
                <a:cubicBezTo>
                  <a:pt x="1724" y="3781"/>
                  <a:pt x="2204" y="2789"/>
                  <a:pt x="2009" y="1895"/>
                </a:cubicBezTo>
                <a:cubicBezTo>
                  <a:pt x="1814" y="992"/>
                  <a:pt x="1716" y="1"/>
                  <a:pt x="2375" y="228"/>
                </a:cubicBez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31"/>
          <p:cNvSpPr/>
          <p:nvPr/>
        </p:nvSpPr>
        <p:spPr>
          <a:xfrm>
            <a:off x="8341141" y="3514236"/>
            <a:ext cx="27845" cy="66376"/>
          </a:xfrm>
          <a:custGeom>
            <a:avLst/>
            <a:gdLst/>
            <a:ahLst/>
            <a:cxnLst/>
            <a:rect l="l" t="t" r="r" b="b"/>
            <a:pathLst>
              <a:path w="977" h="2350" extrusionOk="0">
                <a:moveTo>
                  <a:pt x="472" y="2342"/>
                </a:moveTo>
                <a:cubicBezTo>
                  <a:pt x="472" y="2342"/>
                  <a:pt x="472" y="2342"/>
                  <a:pt x="480" y="2342"/>
                </a:cubicBezTo>
                <a:cubicBezTo>
                  <a:pt x="497" y="2342"/>
                  <a:pt x="513" y="2342"/>
                  <a:pt x="529" y="2350"/>
                </a:cubicBezTo>
                <a:cubicBezTo>
                  <a:pt x="537" y="2350"/>
                  <a:pt x="537" y="2350"/>
                  <a:pt x="546" y="2350"/>
                </a:cubicBezTo>
                <a:cubicBezTo>
                  <a:pt x="562" y="2350"/>
                  <a:pt x="570" y="2350"/>
                  <a:pt x="586" y="2350"/>
                </a:cubicBezTo>
                <a:cubicBezTo>
                  <a:pt x="594" y="2350"/>
                  <a:pt x="602" y="2350"/>
                  <a:pt x="611" y="2350"/>
                </a:cubicBezTo>
                <a:cubicBezTo>
                  <a:pt x="619" y="2350"/>
                  <a:pt x="635" y="2350"/>
                  <a:pt x="643" y="2350"/>
                </a:cubicBezTo>
                <a:cubicBezTo>
                  <a:pt x="651" y="2350"/>
                  <a:pt x="659" y="2350"/>
                  <a:pt x="667" y="2350"/>
                </a:cubicBezTo>
                <a:cubicBezTo>
                  <a:pt x="676" y="2342"/>
                  <a:pt x="692" y="2342"/>
                  <a:pt x="700" y="2342"/>
                </a:cubicBezTo>
                <a:cubicBezTo>
                  <a:pt x="708" y="2342"/>
                  <a:pt x="716" y="2342"/>
                  <a:pt x="724" y="2342"/>
                </a:cubicBezTo>
                <a:cubicBezTo>
                  <a:pt x="732" y="2334"/>
                  <a:pt x="741" y="2334"/>
                  <a:pt x="749" y="2334"/>
                </a:cubicBezTo>
                <a:cubicBezTo>
                  <a:pt x="822" y="1651"/>
                  <a:pt x="976" y="456"/>
                  <a:pt x="570" y="244"/>
                </a:cubicBezTo>
                <a:cubicBezTo>
                  <a:pt x="82" y="1"/>
                  <a:pt x="33" y="740"/>
                  <a:pt x="66" y="976"/>
                </a:cubicBezTo>
                <a:cubicBezTo>
                  <a:pt x="82" y="1090"/>
                  <a:pt x="58" y="1643"/>
                  <a:pt x="1" y="2261"/>
                </a:cubicBezTo>
                <a:cubicBezTo>
                  <a:pt x="17" y="2261"/>
                  <a:pt x="25" y="2269"/>
                  <a:pt x="33" y="2269"/>
                </a:cubicBezTo>
                <a:cubicBezTo>
                  <a:pt x="163" y="2285"/>
                  <a:pt x="285" y="2317"/>
                  <a:pt x="415" y="2334"/>
                </a:cubicBezTo>
                <a:cubicBezTo>
                  <a:pt x="415" y="2334"/>
                  <a:pt x="432" y="2342"/>
                  <a:pt x="456" y="2342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1"/>
          <p:cNvSpPr/>
          <p:nvPr/>
        </p:nvSpPr>
        <p:spPr>
          <a:xfrm>
            <a:off x="8389334" y="3628345"/>
            <a:ext cx="35254" cy="60896"/>
          </a:xfrm>
          <a:custGeom>
            <a:avLst/>
            <a:gdLst/>
            <a:ahLst/>
            <a:cxnLst/>
            <a:rect l="l" t="t" r="r" b="b"/>
            <a:pathLst>
              <a:path w="1237" h="2156" extrusionOk="0">
                <a:moveTo>
                  <a:pt x="700" y="1976"/>
                </a:moveTo>
                <a:cubicBezTo>
                  <a:pt x="716" y="1732"/>
                  <a:pt x="724" y="1513"/>
                  <a:pt x="708" y="1334"/>
                </a:cubicBezTo>
                <a:cubicBezTo>
                  <a:pt x="667" y="944"/>
                  <a:pt x="1236" y="74"/>
                  <a:pt x="692" y="1"/>
                </a:cubicBezTo>
                <a:cubicBezTo>
                  <a:pt x="692" y="1"/>
                  <a:pt x="163" y="1"/>
                  <a:pt x="74" y="391"/>
                </a:cubicBezTo>
                <a:cubicBezTo>
                  <a:pt x="1" y="749"/>
                  <a:pt x="50" y="1708"/>
                  <a:pt x="74" y="2155"/>
                </a:cubicBezTo>
                <a:cubicBezTo>
                  <a:pt x="293" y="2115"/>
                  <a:pt x="497" y="2033"/>
                  <a:pt x="708" y="1976"/>
                </a:cubicBezTo>
                <a:close/>
              </a:path>
            </a:pathLst>
          </a:custGeom>
          <a:solidFill>
            <a:srgbClr val="0669B0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1"/>
          <p:cNvSpPr/>
          <p:nvPr/>
        </p:nvSpPr>
        <p:spPr>
          <a:xfrm>
            <a:off x="8281832" y="3578069"/>
            <a:ext cx="128621" cy="263639"/>
          </a:xfrm>
          <a:custGeom>
            <a:avLst/>
            <a:gdLst/>
            <a:ahLst/>
            <a:cxnLst/>
            <a:rect l="l" t="t" r="r" b="b"/>
            <a:pathLst>
              <a:path w="4513" h="9334" extrusionOk="0">
                <a:moveTo>
                  <a:pt x="4472" y="3756"/>
                </a:moveTo>
                <a:cubicBezTo>
                  <a:pt x="4261" y="3813"/>
                  <a:pt x="4057" y="3895"/>
                  <a:pt x="3846" y="3935"/>
                </a:cubicBezTo>
                <a:cubicBezTo>
                  <a:pt x="3846" y="3984"/>
                  <a:pt x="3846" y="4033"/>
                  <a:pt x="3846" y="4065"/>
                </a:cubicBezTo>
                <a:cubicBezTo>
                  <a:pt x="3862" y="4423"/>
                  <a:pt x="3960" y="5781"/>
                  <a:pt x="3415" y="6545"/>
                </a:cubicBezTo>
                <a:cubicBezTo>
                  <a:pt x="2862" y="7301"/>
                  <a:pt x="2618" y="8171"/>
                  <a:pt x="2009" y="8471"/>
                </a:cubicBezTo>
                <a:cubicBezTo>
                  <a:pt x="1399" y="8780"/>
                  <a:pt x="1147" y="8667"/>
                  <a:pt x="936" y="8179"/>
                </a:cubicBezTo>
                <a:cubicBezTo>
                  <a:pt x="724" y="7683"/>
                  <a:pt x="700" y="7642"/>
                  <a:pt x="879" y="7122"/>
                </a:cubicBezTo>
                <a:cubicBezTo>
                  <a:pt x="1058" y="6610"/>
                  <a:pt x="1415" y="5707"/>
                  <a:pt x="1407" y="5285"/>
                </a:cubicBezTo>
                <a:cubicBezTo>
                  <a:pt x="1399" y="4862"/>
                  <a:pt x="1879" y="3886"/>
                  <a:pt x="2049" y="3391"/>
                </a:cubicBezTo>
                <a:cubicBezTo>
                  <a:pt x="2212" y="2895"/>
                  <a:pt x="2407" y="2488"/>
                  <a:pt x="2464" y="1984"/>
                </a:cubicBezTo>
                <a:cubicBezTo>
                  <a:pt x="2513" y="1472"/>
                  <a:pt x="2781" y="911"/>
                  <a:pt x="2805" y="383"/>
                </a:cubicBezTo>
                <a:cubicBezTo>
                  <a:pt x="2813" y="301"/>
                  <a:pt x="2822" y="196"/>
                  <a:pt x="2838" y="74"/>
                </a:cubicBezTo>
                <a:cubicBezTo>
                  <a:pt x="2822" y="74"/>
                  <a:pt x="2813" y="74"/>
                  <a:pt x="2805" y="82"/>
                </a:cubicBezTo>
                <a:cubicBezTo>
                  <a:pt x="2797" y="82"/>
                  <a:pt x="2789" y="82"/>
                  <a:pt x="2789" y="82"/>
                </a:cubicBezTo>
                <a:cubicBezTo>
                  <a:pt x="2773" y="82"/>
                  <a:pt x="2765" y="82"/>
                  <a:pt x="2748" y="90"/>
                </a:cubicBezTo>
                <a:cubicBezTo>
                  <a:pt x="2740" y="90"/>
                  <a:pt x="2732" y="90"/>
                  <a:pt x="2724" y="90"/>
                </a:cubicBezTo>
                <a:cubicBezTo>
                  <a:pt x="2716" y="90"/>
                  <a:pt x="2700" y="90"/>
                  <a:pt x="2692" y="90"/>
                </a:cubicBezTo>
                <a:cubicBezTo>
                  <a:pt x="2683" y="90"/>
                  <a:pt x="2675" y="90"/>
                  <a:pt x="2667" y="90"/>
                </a:cubicBezTo>
                <a:cubicBezTo>
                  <a:pt x="2659" y="90"/>
                  <a:pt x="2643" y="90"/>
                  <a:pt x="2627" y="90"/>
                </a:cubicBezTo>
                <a:cubicBezTo>
                  <a:pt x="2627" y="90"/>
                  <a:pt x="2618" y="90"/>
                  <a:pt x="2610" y="90"/>
                </a:cubicBezTo>
                <a:cubicBezTo>
                  <a:pt x="2594" y="90"/>
                  <a:pt x="2578" y="82"/>
                  <a:pt x="2561" y="82"/>
                </a:cubicBezTo>
                <a:cubicBezTo>
                  <a:pt x="2561" y="82"/>
                  <a:pt x="2553" y="82"/>
                  <a:pt x="2553" y="82"/>
                </a:cubicBezTo>
                <a:cubicBezTo>
                  <a:pt x="2537" y="82"/>
                  <a:pt x="2521" y="82"/>
                  <a:pt x="2496" y="74"/>
                </a:cubicBezTo>
                <a:cubicBezTo>
                  <a:pt x="2496" y="74"/>
                  <a:pt x="2496" y="74"/>
                  <a:pt x="2496" y="74"/>
                </a:cubicBezTo>
                <a:cubicBezTo>
                  <a:pt x="2472" y="74"/>
                  <a:pt x="2456" y="66"/>
                  <a:pt x="2431" y="66"/>
                </a:cubicBezTo>
                <a:cubicBezTo>
                  <a:pt x="2326" y="49"/>
                  <a:pt x="2228" y="25"/>
                  <a:pt x="2122" y="9"/>
                </a:cubicBezTo>
                <a:cubicBezTo>
                  <a:pt x="2106" y="9"/>
                  <a:pt x="2098" y="9"/>
                  <a:pt x="2090" y="1"/>
                </a:cubicBezTo>
                <a:cubicBezTo>
                  <a:pt x="2025" y="732"/>
                  <a:pt x="1911" y="1561"/>
                  <a:pt x="1765" y="1895"/>
                </a:cubicBezTo>
                <a:cubicBezTo>
                  <a:pt x="1497" y="2504"/>
                  <a:pt x="1269" y="4106"/>
                  <a:pt x="1017" y="4789"/>
                </a:cubicBezTo>
                <a:cubicBezTo>
                  <a:pt x="765" y="5472"/>
                  <a:pt x="25" y="6756"/>
                  <a:pt x="155" y="7138"/>
                </a:cubicBezTo>
                <a:cubicBezTo>
                  <a:pt x="277" y="7520"/>
                  <a:pt x="293" y="7618"/>
                  <a:pt x="228" y="7886"/>
                </a:cubicBezTo>
                <a:cubicBezTo>
                  <a:pt x="163" y="8154"/>
                  <a:pt x="1" y="9333"/>
                  <a:pt x="1310" y="9309"/>
                </a:cubicBezTo>
                <a:cubicBezTo>
                  <a:pt x="2618" y="9284"/>
                  <a:pt x="3122" y="8447"/>
                  <a:pt x="3439" y="8000"/>
                </a:cubicBezTo>
                <a:cubicBezTo>
                  <a:pt x="3765" y="7561"/>
                  <a:pt x="4277" y="6837"/>
                  <a:pt x="4261" y="6398"/>
                </a:cubicBezTo>
                <a:cubicBezTo>
                  <a:pt x="4244" y="5968"/>
                  <a:pt x="4252" y="5854"/>
                  <a:pt x="4342" y="5699"/>
                </a:cubicBezTo>
                <a:cubicBezTo>
                  <a:pt x="4431" y="5553"/>
                  <a:pt x="4513" y="5130"/>
                  <a:pt x="4464" y="4626"/>
                </a:cubicBezTo>
                <a:cubicBezTo>
                  <a:pt x="4448" y="4342"/>
                  <a:pt x="4464" y="4041"/>
                  <a:pt x="4488" y="3756"/>
                </a:cubicBezTo>
                <a:close/>
              </a:path>
            </a:pathLst>
          </a:custGeom>
          <a:solidFill>
            <a:srgbClr val="C31602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1"/>
          <p:cNvSpPr/>
          <p:nvPr/>
        </p:nvSpPr>
        <p:spPr>
          <a:xfrm>
            <a:off x="8343934" y="3707799"/>
            <a:ext cx="32234" cy="54004"/>
          </a:xfrm>
          <a:custGeom>
            <a:avLst/>
            <a:gdLst/>
            <a:ahLst/>
            <a:cxnLst/>
            <a:rect l="l" t="t" r="r" b="b"/>
            <a:pathLst>
              <a:path w="1131" h="1912" extrusionOk="0">
                <a:moveTo>
                  <a:pt x="147" y="1025"/>
                </a:moveTo>
                <a:cubicBezTo>
                  <a:pt x="220" y="749"/>
                  <a:pt x="301" y="391"/>
                  <a:pt x="358" y="17"/>
                </a:cubicBezTo>
                <a:cubicBezTo>
                  <a:pt x="399" y="25"/>
                  <a:pt x="439" y="33"/>
                  <a:pt x="480" y="33"/>
                </a:cubicBezTo>
                <a:cubicBezTo>
                  <a:pt x="480" y="33"/>
                  <a:pt x="488" y="33"/>
                  <a:pt x="488" y="33"/>
                </a:cubicBezTo>
                <a:cubicBezTo>
                  <a:pt x="488" y="33"/>
                  <a:pt x="496" y="33"/>
                  <a:pt x="496" y="33"/>
                </a:cubicBezTo>
                <a:cubicBezTo>
                  <a:pt x="586" y="33"/>
                  <a:pt x="683" y="17"/>
                  <a:pt x="773" y="9"/>
                </a:cubicBezTo>
                <a:cubicBezTo>
                  <a:pt x="789" y="1"/>
                  <a:pt x="805" y="1"/>
                  <a:pt x="813" y="1"/>
                </a:cubicBezTo>
                <a:cubicBezTo>
                  <a:pt x="813" y="1"/>
                  <a:pt x="813" y="1"/>
                  <a:pt x="821" y="1"/>
                </a:cubicBezTo>
                <a:cubicBezTo>
                  <a:pt x="838" y="1"/>
                  <a:pt x="862" y="1"/>
                  <a:pt x="887" y="1"/>
                </a:cubicBezTo>
                <a:lnTo>
                  <a:pt x="887" y="1"/>
                </a:lnTo>
                <a:cubicBezTo>
                  <a:pt x="903" y="1"/>
                  <a:pt x="927" y="1"/>
                  <a:pt x="943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68" y="1"/>
                  <a:pt x="992" y="1"/>
                  <a:pt x="1008" y="9"/>
                </a:cubicBezTo>
                <a:cubicBezTo>
                  <a:pt x="1017" y="9"/>
                  <a:pt x="1017" y="9"/>
                  <a:pt x="1025" y="9"/>
                </a:cubicBezTo>
                <a:cubicBezTo>
                  <a:pt x="1041" y="9"/>
                  <a:pt x="1057" y="9"/>
                  <a:pt x="1073" y="17"/>
                </a:cubicBezTo>
                <a:cubicBezTo>
                  <a:pt x="1073" y="17"/>
                  <a:pt x="1082" y="17"/>
                  <a:pt x="1082" y="17"/>
                </a:cubicBezTo>
                <a:cubicBezTo>
                  <a:pt x="1098" y="25"/>
                  <a:pt x="1114" y="25"/>
                  <a:pt x="1130" y="33"/>
                </a:cubicBezTo>
                <a:cubicBezTo>
                  <a:pt x="1114" y="350"/>
                  <a:pt x="1065" y="667"/>
                  <a:pt x="968" y="960"/>
                </a:cubicBezTo>
                <a:cubicBezTo>
                  <a:pt x="643" y="1911"/>
                  <a:pt x="415" y="1692"/>
                  <a:pt x="366" y="1716"/>
                </a:cubicBezTo>
                <a:cubicBezTo>
                  <a:pt x="317" y="1749"/>
                  <a:pt x="0" y="1627"/>
                  <a:pt x="155" y="1025"/>
                </a:cubicBezTo>
                <a:close/>
              </a:path>
            </a:pathLst>
          </a:custGeom>
          <a:solidFill>
            <a:srgbClr val="A90D03"/>
          </a:solidFill>
          <a:ln w="200" cap="flat" cmpd="sng">
            <a:solidFill>
              <a:srgbClr val="51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1"/>
          <p:cNvSpPr/>
          <p:nvPr/>
        </p:nvSpPr>
        <p:spPr>
          <a:xfrm>
            <a:off x="8348807" y="3536747"/>
            <a:ext cx="69055" cy="172012"/>
          </a:xfrm>
          <a:custGeom>
            <a:avLst/>
            <a:gdLst/>
            <a:ahLst/>
            <a:cxnLst/>
            <a:rect l="l" t="t" r="r" b="b"/>
            <a:pathLst>
              <a:path w="2423" h="6090" extrusionOk="0">
                <a:moveTo>
                  <a:pt x="854" y="6065"/>
                </a:moveTo>
                <a:cubicBezTo>
                  <a:pt x="846" y="6065"/>
                  <a:pt x="846" y="6065"/>
                  <a:pt x="837" y="6057"/>
                </a:cubicBezTo>
                <a:cubicBezTo>
                  <a:pt x="821" y="6057"/>
                  <a:pt x="805" y="6057"/>
                  <a:pt x="789" y="6057"/>
                </a:cubicBezTo>
                <a:cubicBezTo>
                  <a:pt x="781" y="6057"/>
                  <a:pt x="781" y="6057"/>
                  <a:pt x="781" y="6057"/>
                </a:cubicBezTo>
                <a:cubicBezTo>
                  <a:pt x="756" y="6057"/>
                  <a:pt x="740" y="6057"/>
                  <a:pt x="716" y="6057"/>
                </a:cubicBezTo>
                <a:lnTo>
                  <a:pt x="716" y="6057"/>
                </a:lnTo>
                <a:cubicBezTo>
                  <a:pt x="691" y="6057"/>
                  <a:pt x="675" y="6057"/>
                  <a:pt x="650" y="6057"/>
                </a:cubicBezTo>
                <a:cubicBezTo>
                  <a:pt x="650" y="6057"/>
                  <a:pt x="650" y="6057"/>
                  <a:pt x="650" y="6057"/>
                </a:cubicBezTo>
                <a:cubicBezTo>
                  <a:pt x="634" y="6057"/>
                  <a:pt x="626" y="6057"/>
                  <a:pt x="618" y="6057"/>
                </a:cubicBezTo>
                <a:cubicBezTo>
                  <a:pt x="618" y="6057"/>
                  <a:pt x="610" y="6057"/>
                  <a:pt x="610" y="6065"/>
                </a:cubicBezTo>
                <a:cubicBezTo>
                  <a:pt x="602" y="6065"/>
                  <a:pt x="594" y="6065"/>
                  <a:pt x="585" y="6065"/>
                </a:cubicBezTo>
                <a:cubicBezTo>
                  <a:pt x="496" y="6073"/>
                  <a:pt x="407" y="6089"/>
                  <a:pt x="317" y="6089"/>
                </a:cubicBezTo>
                <a:cubicBezTo>
                  <a:pt x="277" y="6081"/>
                  <a:pt x="236" y="6073"/>
                  <a:pt x="187" y="6073"/>
                </a:cubicBezTo>
                <a:cubicBezTo>
                  <a:pt x="252" y="5634"/>
                  <a:pt x="268" y="5162"/>
                  <a:pt x="171" y="4756"/>
                </a:cubicBezTo>
                <a:cubicBezTo>
                  <a:pt x="0" y="3992"/>
                  <a:pt x="211" y="4106"/>
                  <a:pt x="366" y="3927"/>
                </a:cubicBezTo>
                <a:cubicBezTo>
                  <a:pt x="520" y="3748"/>
                  <a:pt x="171" y="3593"/>
                  <a:pt x="390" y="3333"/>
                </a:cubicBezTo>
                <a:cubicBezTo>
                  <a:pt x="610" y="3065"/>
                  <a:pt x="1049" y="2529"/>
                  <a:pt x="1154" y="1862"/>
                </a:cubicBezTo>
                <a:cubicBezTo>
                  <a:pt x="1252" y="1203"/>
                  <a:pt x="740" y="0"/>
                  <a:pt x="1577" y="204"/>
                </a:cubicBezTo>
                <a:cubicBezTo>
                  <a:pt x="2423" y="407"/>
                  <a:pt x="1943" y="447"/>
                  <a:pt x="1902" y="1439"/>
                </a:cubicBezTo>
                <a:cubicBezTo>
                  <a:pt x="1862" y="2431"/>
                  <a:pt x="1675" y="3098"/>
                  <a:pt x="1220" y="3520"/>
                </a:cubicBezTo>
                <a:cubicBezTo>
                  <a:pt x="756" y="3943"/>
                  <a:pt x="772" y="4268"/>
                  <a:pt x="837" y="4488"/>
                </a:cubicBezTo>
                <a:cubicBezTo>
                  <a:pt x="878" y="4634"/>
                  <a:pt x="1000" y="5349"/>
                  <a:pt x="968" y="6089"/>
                </a:cubicBezTo>
                <a:cubicBezTo>
                  <a:pt x="951" y="6081"/>
                  <a:pt x="935" y="6073"/>
                  <a:pt x="919" y="6073"/>
                </a:cubicBezTo>
                <a:cubicBezTo>
                  <a:pt x="911" y="6073"/>
                  <a:pt x="911" y="6073"/>
                  <a:pt x="902" y="6073"/>
                </a:cubicBezTo>
                <a:cubicBezTo>
                  <a:pt x="870" y="6065"/>
                  <a:pt x="862" y="6065"/>
                  <a:pt x="846" y="6065"/>
                </a:cubicBezTo>
                <a:lnTo>
                  <a:pt x="854" y="6065"/>
                </a:lnTo>
                <a:lnTo>
                  <a:pt x="854" y="6065"/>
                </a:lnTo>
                <a:close/>
              </a:path>
            </a:pathLst>
          </a:custGeom>
          <a:solidFill>
            <a:srgbClr val="0D7CC1"/>
          </a:solidFill>
          <a:ln w="200" cap="flat" cmpd="sng">
            <a:solidFill>
              <a:srgbClr val="062A38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1"/>
          <p:cNvSpPr/>
          <p:nvPr/>
        </p:nvSpPr>
        <p:spPr>
          <a:xfrm>
            <a:off x="1881900" y="3024467"/>
            <a:ext cx="4417" cy="28"/>
          </a:xfrm>
          <a:custGeom>
            <a:avLst/>
            <a:gdLst/>
            <a:ahLst/>
            <a:cxnLst/>
            <a:rect l="l" t="t" r="r" b="b"/>
            <a:pathLst>
              <a:path w="155" h="1" fill="none" extrusionOk="0">
                <a:moveTo>
                  <a:pt x="0" y="1"/>
                </a:moveTo>
                <a:lnTo>
                  <a:pt x="154" y="1"/>
                </a:lnTo>
              </a:path>
            </a:pathLst>
          </a:custGeom>
          <a:noFill/>
          <a:ln w="1225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1"/>
          <p:cNvSpPr/>
          <p:nvPr/>
        </p:nvSpPr>
        <p:spPr>
          <a:xfrm>
            <a:off x="1894868" y="3024467"/>
            <a:ext cx="755336" cy="28"/>
          </a:xfrm>
          <a:custGeom>
            <a:avLst/>
            <a:gdLst/>
            <a:ahLst/>
            <a:cxnLst/>
            <a:rect l="l" t="t" r="r" b="b"/>
            <a:pathLst>
              <a:path w="26503" h="1" fill="none" extrusionOk="0">
                <a:moveTo>
                  <a:pt x="0" y="1"/>
                </a:moveTo>
                <a:lnTo>
                  <a:pt x="26502" y="1"/>
                </a:lnTo>
              </a:path>
            </a:pathLst>
          </a:custGeom>
          <a:noFill/>
          <a:ln w="1225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1"/>
          <p:cNvSpPr/>
          <p:nvPr/>
        </p:nvSpPr>
        <p:spPr>
          <a:xfrm>
            <a:off x="2654564" y="3024467"/>
            <a:ext cx="4446" cy="28"/>
          </a:xfrm>
          <a:custGeom>
            <a:avLst/>
            <a:gdLst/>
            <a:ahLst/>
            <a:cxnLst/>
            <a:rect l="l" t="t" r="r" b="b"/>
            <a:pathLst>
              <a:path w="156" h="1" fill="none" extrusionOk="0">
                <a:moveTo>
                  <a:pt x="1" y="1"/>
                </a:moveTo>
                <a:lnTo>
                  <a:pt x="155" y="1"/>
                </a:lnTo>
              </a:path>
            </a:pathLst>
          </a:custGeom>
          <a:noFill/>
          <a:ln w="1225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1"/>
          <p:cNvSpPr/>
          <p:nvPr/>
        </p:nvSpPr>
        <p:spPr>
          <a:xfrm>
            <a:off x="2058657" y="2570994"/>
            <a:ext cx="109155" cy="447768"/>
          </a:xfrm>
          <a:custGeom>
            <a:avLst/>
            <a:gdLst/>
            <a:ahLst/>
            <a:cxnLst/>
            <a:rect l="l" t="t" r="r" b="b"/>
            <a:pathLst>
              <a:path w="3830" h="15853" fill="none" extrusionOk="0">
                <a:moveTo>
                  <a:pt x="1" y="15852"/>
                </a:moveTo>
                <a:lnTo>
                  <a:pt x="3830" y="0"/>
                </a:lnTo>
              </a:path>
            </a:pathLst>
          </a:custGeom>
          <a:noFill/>
          <a:ln w="2650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1"/>
          <p:cNvSpPr/>
          <p:nvPr/>
        </p:nvSpPr>
        <p:spPr>
          <a:xfrm>
            <a:off x="2877462" y="3087849"/>
            <a:ext cx="190465" cy="259487"/>
          </a:xfrm>
          <a:custGeom>
            <a:avLst/>
            <a:gdLst/>
            <a:ahLst/>
            <a:cxnLst/>
            <a:rect l="l" t="t" r="r" b="b"/>
            <a:pathLst>
              <a:path w="6683" h="9187" fill="none" extrusionOk="0">
                <a:moveTo>
                  <a:pt x="5154" y="0"/>
                </a:moveTo>
                <a:lnTo>
                  <a:pt x="0" y="9187"/>
                </a:lnTo>
                <a:lnTo>
                  <a:pt x="6683" y="407"/>
                </a:lnTo>
              </a:path>
            </a:pathLst>
          </a:custGeom>
          <a:noFill/>
          <a:ln w="2650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1"/>
          <p:cNvSpPr/>
          <p:nvPr/>
        </p:nvSpPr>
        <p:spPr>
          <a:xfrm>
            <a:off x="7104868" y="3793918"/>
            <a:ext cx="282691" cy="193139"/>
          </a:xfrm>
          <a:custGeom>
            <a:avLst/>
            <a:gdLst/>
            <a:ahLst/>
            <a:cxnLst/>
            <a:rect l="l" t="t" r="r" b="b"/>
            <a:pathLst>
              <a:path w="9919" h="6838" fill="none" extrusionOk="0">
                <a:moveTo>
                  <a:pt x="0" y="447"/>
                </a:moveTo>
                <a:lnTo>
                  <a:pt x="5349" y="6837"/>
                </a:lnTo>
                <a:lnTo>
                  <a:pt x="9918" y="0"/>
                </a:lnTo>
              </a:path>
            </a:pathLst>
          </a:custGeom>
          <a:noFill/>
          <a:ln w="2650" cap="flat" cmpd="sng">
            <a:solidFill>
              <a:srgbClr val="020000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1"/>
          <p:cNvSpPr txBox="1"/>
          <p:nvPr/>
        </p:nvSpPr>
        <p:spPr>
          <a:xfrm>
            <a:off x="1890892" y="1955818"/>
            <a:ext cx="890910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METAPHASE 1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3" name="Google Shape;1713;p31"/>
          <p:cNvSpPr txBox="1"/>
          <p:nvPr/>
        </p:nvSpPr>
        <p:spPr>
          <a:xfrm>
            <a:off x="2873415" y="1967511"/>
            <a:ext cx="890910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ANAPHASE 1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4" name="Google Shape;1714;p31"/>
          <p:cNvSpPr txBox="1"/>
          <p:nvPr/>
        </p:nvSpPr>
        <p:spPr>
          <a:xfrm>
            <a:off x="3776727" y="1906686"/>
            <a:ext cx="1036375" cy="5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Kalam"/>
                <a:ea typeface="Kalam"/>
                <a:cs typeface="Kalam"/>
                <a:sym typeface="Kalam"/>
              </a:rPr>
              <a:t>TELOPHASE 1 AND CYTOKINESIS</a:t>
            </a:r>
            <a:endParaRPr sz="7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5" name="Google Shape;1715;p31"/>
          <p:cNvSpPr txBox="1"/>
          <p:nvPr/>
        </p:nvSpPr>
        <p:spPr>
          <a:xfrm>
            <a:off x="4816887" y="1965679"/>
            <a:ext cx="890910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PROPHASE 2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6" name="Google Shape;1716;p31"/>
          <p:cNvSpPr txBox="1"/>
          <p:nvPr/>
        </p:nvSpPr>
        <p:spPr>
          <a:xfrm>
            <a:off x="5857246" y="1965679"/>
            <a:ext cx="890910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METAPHASE 2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7" name="Google Shape;1717;p31"/>
          <p:cNvSpPr txBox="1"/>
          <p:nvPr/>
        </p:nvSpPr>
        <p:spPr>
          <a:xfrm>
            <a:off x="6819848" y="1969576"/>
            <a:ext cx="890910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ANAPHASE 2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8" name="Google Shape;1718;p31"/>
          <p:cNvSpPr txBox="1"/>
          <p:nvPr/>
        </p:nvSpPr>
        <p:spPr>
          <a:xfrm>
            <a:off x="7645855" y="1910372"/>
            <a:ext cx="1185713" cy="5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Kalam"/>
                <a:ea typeface="Kalam"/>
                <a:cs typeface="Kalam"/>
                <a:sym typeface="Kalam"/>
              </a:rPr>
              <a:t>TELOPHASE 2 AND CYTOKINESIS</a:t>
            </a:r>
            <a:endParaRPr sz="700" dirty="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719" name="Google Shape;1719;p31"/>
          <p:cNvGrpSpPr/>
          <p:nvPr/>
        </p:nvGrpSpPr>
        <p:grpSpPr>
          <a:xfrm>
            <a:off x="377671" y="1962709"/>
            <a:ext cx="2417013" cy="2310611"/>
            <a:chOff x="377671" y="1962709"/>
            <a:chExt cx="2417013" cy="2310611"/>
          </a:xfrm>
        </p:grpSpPr>
        <p:sp>
          <p:nvSpPr>
            <p:cNvPr id="1720" name="Google Shape;1720;p31"/>
            <p:cNvSpPr/>
            <p:nvPr/>
          </p:nvSpPr>
          <p:spPr>
            <a:xfrm>
              <a:off x="869642" y="2609784"/>
              <a:ext cx="797259" cy="833312"/>
            </a:xfrm>
            <a:custGeom>
              <a:avLst/>
              <a:gdLst/>
              <a:ahLst/>
              <a:cxnLst/>
              <a:rect l="l" t="t" r="r" b="b"/>
              <a:pathLst>
                <a:path w="27974" h="29503" extrusionOk="0">
                  <a:moveTo>
                    <a:pt x="5788" y="3968"/>
                  </a:moveTo>
                  <a:cubicBezTo>
                    <a:pt x="5788" y="3968"/>
                    <a:pt x="2805" y="6504"/>
                    <a:pt x="2268" y="7488"/>
                  </a:cubicBezTo>
                  <a:cubicBezTo>
                    <a:pt x="1723" y="8472"/>
                    <a:pt x="65" y="10098"/>
                    <a:pt x="33" y="14975"/>
                  </a:cubicBezTo>
                  <a:cubicBezTo>
                    <a:pt x="0" y="19853"/>
                    <a:pt x="1382" y="21243"/>
                    <a:pt x="1789" y="21918"/>
                  </a:cubicBezTo>
                  <a:cubicBezTo>
                    <a:pt x="2195" y="22593"/>
                    <a:pt x="4943" y="27405"/>
                    <a:pt x="11820" y="28454"/>
                  </a:cubicBezTo>
                  <a:cubicBezTo>
                    <a:pt x="18698" y="29503"/>
                    <a:pt x="24657" y="23950"/>
                    <a:pt x="25567" y="20495"/>
                  </a:cubicBezTo>
                  <a:cubicBezTo>
                    <a:pt x="26486" y="17040"/>
                    <a:pt x="27973" y="14366"/>
                    <a:pt x="24722" y="7724"/>
                  </a:cubicBezTo>
                  <a:cubicBezTo>
                    <a:pt x="21470" y="1082"/>
                    <a:pt x="11178" y="1"/>
                    <a:pt x="5788" y="396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1"/>
            <p:cNvSpPr/>
            <p:nvPr/>
          </p:nvSpPr>
          <p:spPr>
            <a:xfrm>
              <a:off x="983865" y="2809099"/>
              <a:ext cx="84132" cy="104026"/>
            </a:xfrm>
            <a:custGeom>
              <a:avLst/>
              <a:gdLst/>
              <a:ahLst/>
              <a:cxnLst/>
              <a:rect l="l" t="t" r="r" b="b"/>
              <a:pathLst>
                <a:path w="2952" h="3683" extrusionOk="0">
                  <a:moveTo>
                    <a:pt x="1813" y="577"/>
                  </a:moveTo>
                  <a:cubicBezTo>
                    <a:pt x="1813" y="577"/>
                    <a:pt x="773" y="1090"/>
                    <a:pt x="382" y="2382"/>
                  </a:cubicBezTo>
                  <a:cubicBezTo>
                    <a:pt x="0" y="3683"/>
                    <a:pt x="1212" y="3171"/>
                    <a:pt x="1634" y="2943"/>
                  </a:cubicBezTo>
                  <a:cubicBezTo>
                    <a:pt x="2049" y="2715"/>
                    <a:pt x="2862" y="2163"/>
                    <a:pt x="2903" y="1480"/>
                  </a:cubicBezTo>
                  <a:cubicBezTo>
                    <a:pt x="2951" y="805"/>
                    <a:pt x="2764" y="0"/>
                    <a:pt x="1813" y="577"/>
                  </a:cubicBezTo>
                  <a:close/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1420144" y="3198513"/>
              <a:ext cx="60021" cy="65020"/>
            </a:xfrm>
            <a:custGeom>
              <a:avLst/>
              <a:gdLst/>
              <a:ahLst/>
              <a:cxnLst/>
              <a:rect l="l" t="t" r="r" b="b"/>
              <a:pathLst>
                <a:path w="2106" h="2302" extrusionOk="0">
                  <a:moveTo>
                    <a:pt x="2106" y="66"/>
                  </a:moveTo>
                  <a:cubicBezTo>
                    <a:pt x="0" y="1"/>
                    <a:pt x="1089" y="2301"/>
                    <a:pt x="2106" y="269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1"/>
            <p:cNvSpPr/>
            <p:nvPr/>
          </p:nvSpPr>
          <p:spPr>
            <a:xfrm>
              <a:off x="1001934" y="3210687"/>
              <a:ext cx="127908" cy="100835"/>
            </a:xfrm>
            <a:custGeom>
              <a:avLst/>
              <a:gdLst/>
              <a:ahLst/>
              <a:cxnLst/>
              <a:rect l="l" t="t" r="r" b="b"/>
              <a:pathLst>
                <a:path w="4488" h="3570" extrusionOk="0">
                  <a:moveTo>
                    <a:pt x="3293" y="496"/>
                  </a:moveTo>
                  <a:cubicBezTo>
                    <a:pt x="2797" y="204"/>
                    <a:pt x="1830" y="1"/>
                    <a:pt x="1260" y="122"/>
                  </a:cubicBezTo>
                  <a:cubicBezTo>
                    <a:pt x="781" y="228"/>
                    <a:pt x="0" y="692"/>
                    <a:pt x="179" y="1301"/>
                  </a:cubicBezTo>
                  <a:cubicBezTo>
                    <a:pt x="269" y="1635"/>
                    <a:pt x="732" y="1895"/>
                    <a:pt x="1000" y="2090"/>
                  </a:cubicBezTo>
                  <a:cubicBezTo>
                    <a:pt x="1423" y="2399"/>
                    <a:pt x="1781" y="2805"/>
                    <a:pt x="2228" y="3065"/>
                  </a:cubicBezTo>
                  <a:cubicBezTo>
                    <a:pt x="2626" y="3301"/>
                    <a:pt x="3025" y="3569"/>
                    <a:pt x="3472" y="3456"/>
                  </a:cubicBezTo>
                  <a:cubicBezTo>
                    <a:pt x="3854" y="3350"/>
                    <a:pt x="4293" y="3212"/>
                    <a:pt x="4390" y="2805"/>
                  </a:cubicBezTo>
                  <a:cubicBezTo>
                    <a:pt x="4488" y="2366"/>
                    <a:pt x="4155" y="1708"/>
                    <a:pt x="3927" y="1342"/>
                  </a:cubicBezTo>
                  <a:cubicBezTo>
                    <a:pt x="3724" y="1009"/>
                    <a:pt x="3301" y="277"/>
                    <a:pt x="2821" y="358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1"/>
            <p:cNvSpPr/>
            <p:nvPr/>
          </p:nvSpPr>
          <p:spPr>
            <a:xfrm>
              <a:off x="1133291" y="3317905"/>
              <a:ext cx="45685" cy="37227"/>
            </a:xfrm>
            <a:custGeom>
              <a:avLst/>
              <a:gdLst/>
              <a:ahLst/>
              <a:cxnLst/>
              <a:rect l="l" t="t" r="r" b="b"/>
              <a:pathLst>
                <a:path w="1603" h="1318" extrusionOk="0">
                  <a:moveTo>
                    <a:pt x="684" y="172"/>
                  </a:moveTo>
                  <a:cubicBezTo>
                    <a:pt x="383" y="1"/>
                    <a:pt x="1" y="212"/>
                    <a:pt x="163" y="578"/>
                  </a:cubicBezTo>
                  <a:cubicBezTo>
                    <a:pt x="261" y="781"/>
                    <a:pt x="879" y="1318"/>
                    <a:pt x="1139" y="1285"/>
                  </a:cubicBezTo>
                  <a:cubicBezTo>
                    <a:pt x="1602" y="1245"/>
                    <a:pt x="1285" y="627"/>
                    <a:pt x="1115" y="472"/>
                  </a:cubicBezTo>
                  <a:cubicBezTo>
                    <a:pt x="919" y="294"/>
                    <a:pt x="651" y="33"/>
                    <a:pt x="383" y="42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1118927" y="3204021"/>
              <a:ext cx="28984" cy="42057"/>
            </a:xfrm>
            <a:custGeom>
              <a:avLst/>
              <a:gdLst/>
              <a:ahLst/>
              <a:cxnLst/>
              <a:rect l="l" t="t" r="r" b="b"/>
              <a:pathLst>
                <a:path w="1017" h="1489" extrusionOk="0">
                  <a:moveTo>
                    <a:pt x="554" y="318"/>
                  </a:moveTo>
                  <a:cubicBezTo>
                    <a:pt x="854" y="188"/>
                    <a:pt x="1017" y="1488"/>
                    <a:pt x="358" y="667"/>
                  </a:cubicBezTo>
                  <a:cubicBezTo>
                    <a:pt x="269" y="554"/>
                    <a:pt x="1" y="302"/>
                    <a:pt x="147" y="196"/>
                  </a:cubicBezTo>
                  <a:cubicBezTo>
                    <a:pt x="399" y="1"/>
                    <a:pt x="602" y="448"/>
                    <a:pt x="757" y="440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1"/>
            <p:cNvSpPr/>
            <p:nvPr/>
          </p:nvSpPr>
          <p:spPr>
            <a:xfrm>
              <a:off x="1267669" y="3311493"/>
              <a:ext cx="129789" cy="42735"/>
            </a:xfrm>
            <a:custGeom>
              <a:avLst/>
              <a:gdLst/>
              <a:ahLst/>
              <a:cxnLst/>
              <a:rect l="l" t="t" r="r" b="b"/>
              <a:pathLst>
                <a:path w="4554" h="1513" extrusionOk="0">
                  <a:moveTo>
                    <a:pt x="4269" y="171"/>
                  </a:moveTo>
                  <a:cubicBezTo>
                    <a:pt x="4090" y="49"/>
                    <a:pt x="3830" y="106"/>
                    <a:pt x="3618" y="130"/>
                  </a:cubicBezTo>
                  <a:cubicBezTo>
                    <a:pt x="2846" y="236"/>
                    <a:pt x="2098" y="423"/>
                    <a:pt x="1326" y="496"/>
                  </a:cubicBezTo>
                  <a:cubicBezTo>
                    <a:pt x="919" y="545"/>
                    <a:pt x="147" y="301"/>
                    <a:pt x="74" y="789"/>
                  </a:cubicBezTo>
                  <a:cubicBezTo>
                    <a:pt x="1" y="1269"/>
                    <a:pt x="521" y="1301"/>
                    <a:pt x="895" y="1358"/>
                  </a:cubicBezTo>
                  <a:cubicBezTo>
                    <a:pt x="1659" y="1464"/>
                    <a:pt x="2570" y="1512"/>
                    <a:pt x="3326" y="1350"/>
                  </a:cubicBezTo>
                  <a:cubicBezTo>
                    <a:pt x="3740" y="1260"/>
                    <a:pt x="4407" y="1187"/>
                    <a:pt x="4472" y="643"/>
                  </a:cubicBezTo>
                  <a:cubicBezTo>
                    <a:pt x="4553" y="0"/>
                    <a:pt x="3781" y="65"/>
                    <a:pt x="3358" y="65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1"/>
            <p:cNvSpPr/>
            <p:nvPr/>
          </p:nvSpPr>
          <p:spPr>
            <a:xfrm>
              <a:off x="928262" y="3074066"/>
              <a:ext cx="33145" cy="57196"/>
            </a:xfrm>
            <a:custGeom>
              <a:avLst/>
              <a:gdLst/>
              <a:ahLst/>
              <a:cxnLst/>
              <a:rect l="l" t="t" r="r" b="b"/>
              <a:pathLst>
                <a:path w="1163" h="2025" extrusionOk="0">
                  <a:moveTo>
                    <a:pt x="447" y="358"/>
                  </a:moveTo>
                  <a:cubicBezTo>
                    <a:pt x="447" y="838"/>
                    <a:pt x="350" y="1805"/>
                    <a:pt x="862" y="2025"/>
                  </a:cubicBezTo>
                  <a:cubicBezTo>
                    <a:pt x="1163" y="1789"/>
                    <a:pt x="1049" y="1415"/>
                    <a:pt x="992" y="1122"/>
                  </a:cubicBezTo>
                  <a:cubicBezTo>
                    <a:pt x="919" y="732"/>
                    <a:pt x="870" y="407"/>
                    <a:pt x="846" y="9"/>
                  </a:cubicBezTo>
                  <a:cubicBezTo>
                    <a:pt x="317" y="1"/>
                    <a:pt x="0" y="708"/>
                    <a:pt x="496" y="1017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1459759" y="3061440"/>
              <a:ext cx="26419" cy="62026"/>
            </a:xfrm>
            <a:custGeom>
              <a:avLst/>
              <a:gdLst/>
              <a:ahLst/>
              <a:cxnLst/>
              <a:rect l="l" t="t" r="r" b="b"/>
              <a:pathLst>
                <a:path w="927" h="2196" extrusionOk="0">
                  <a:moveTo>
                    <a:pt x="212" y="0"/>
                  </a:moveTo>
                  <a:cubicBezTo>
                    <a:pt x="212" y="25"/>
                    <a:pt x="203" y="57"/>
                    <a:pt x="203" y="90"/>
                  </a:cubicBezTo>
                  <a:cubicBezTo>
                    <a:pt x="179" y="90"/>
                    <a:pt x="163" y="90"/>
                    <a:pt x="147" y="90"/>
                  </a:cubicBezTo>
                  <a:cubicBezTo>
                    <a:pt x="130" y="130"/>
                    <a:pt x="106" y="163"/>
                    <a:pt x="73" y="204"/>
                  </a:cubicBezTo>
                  <a:cubicBezTo>
                    <a:pt x="49" y="228"/>
                    <a:pt x="33" y="244"/>
                    <a:pt x="16" y="261"/>
                  </a:cubicBezTo>
                  <a:cubicBezTo>
                    <a:pt x="25" y="269"/>
                    <a:pt x="25" y="301"/>
                    <a:pt x="16" y="277"/>
                  </a:cubicBezTo>
                  <a:cubicBezTo>
                    <a:pt x="16" y="277"/>
                    <a:pt x="16" y="277"/>
                    <a:pt x="16" y="277"/>
                  </a:cubicBezTo>
                  <a:cubicBezTo>
                    <a:pt x="16" y="285"/>
                    <a:pt x="16" y="301"/>
                    <a:pt x="16" y="309"/>
                  </a:cubicBezTo>
                  <a:cubicBezTo>
                    <a:pt x="49" y="391"/>
                    <a:pt x="65" y="480"/>
                    <a:pt x="81" y="561"/>
                  </a:cubicBezTo>
                  <a:cubicBezTo>
                    <a:pt x="81" y="569"/>
                    <a:pt x="81" y="586"/>
                    <a:pt x="81" y="594"/>
                  </a:cubicBezTo>
                  <a:lnTo>
                    <a:pt x="73" y="561"/>
                  </a:lnTo>
                  <a:cubicBezTo>
                    <a:pt x="73" y="602"/>
                    <a:pt x="81" y="643"/>
                    <a:pt x="81" y="683"/>
                  </a:cubicBezTo>
                  <a:cubicBezTo>
                    <a:pt x="81" y="700"/>
                    <a:pt x="81" y="716"/>
                    <a:pt x="81" y="732"/>
                  </a:cubicBezTo>
                  <a:cubicBezTo>
                    <a:pt x="81" y="732"/>
                    <a:pt x="81" y="732"/>
                    <a:pt x="81" y="732"/>
                  </a:cubicBezTo>
                  <a:cubicBezTo>
                    <a:pt x="57" y="919"/>
                    <a:pt x="0" y="1098"/>
                    <a:pt x="25" y="1285"/>
                  </a:cubicBezTo>
                  <a:cubicBezTo>
                    <a:pt x="73" y="1578"/>
                    <a:pt x="464" y="2195"/>
                    <a:pt x="716" y="1675"/>
                  </a:cubicBezTo>
                  <a:cubicBezTo>
                    <a:pt x="927" y="1244"/>
                    <a:pt x="740" y="98"/>
                    <a:pt x="212" y="0"/>
                  </a:cubicBezTo>
                  <a:close/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1397885" y="2955352"/>
              <a:ext cx="59337" cy="84311"/>
            </a:xfrm>
            <a:custGeom>
              <a:avLst/>
              <a:gdLst/>
              <a:ahLst/>
              <a:cxnLst/>
              <a:rect l="l" t="t" r="r" b="b"/>
              <a:pathLst>
                <a:path w="2082" h="2985" extrusionOk="0">
                  <a:moveTo>
                    <a:pt x="651" y="1"/>
                  </a:moveTo>
                  <a:cubicBezTo>
                    <a:pt x="1" y="1724"/>
                    <a:pt x="1537" y="1789"/>
                    <a:pt x="2065" y="2984"/>
                  </a:cubicBezTo>
                  <a:cubicBezTo>
                    <a:pt x="2082" y="1879"/>
                    <a:pt x="1488" y="700"/>
                    <a:pt x="553" y="90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1"/>
            <p:cNvSpPr/>
            <p:nvPr/>
          </p:nvSpPr>
          <p:spPr>
            <a:xfrm>
              <a:off x="1385602" y="2930101"/>
              <a:ext cx="17185" cy="19094"/>
            </a:xfrm>
            <a:custGeom>
              <a:avLst/>
              <a:gdLst/>
              <a:ahLst/>
              <a:cxnLst/>
              <a:rect l="l" t="t" r="r" b="b"/>
              <a:pathLst>
                <a:path w="603" h="676" extrusionOk="0">
                  <a:moveTo>
                    <a:pt x="253" y="57"/>
                  </a:moveTo>
                  <a:cubicBezTo>
                    <a:pt x="358" y="244"/>
                    <a:pt x="562" y="399"/>
                    <a:pt x="602" y="602"/>
                  </a:cubicBezTo>
                  <a:cubicBezTo>
                    <a:pt x="293" y="675"/>
                    <a:pt x="1" y="358"/>
                    <a:pt x="9" y="65"/>
                  </a:cubicBezTo>
                  <a:cubicBezTo>
                    <a:pt x="228" y="0"/>
                    <a:pt x="399" y="98"/>
                    <a:pt x="456" y="309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1"/>
            <p:cNvSpPr/>
            <p:nvPr/>
          </p:nvSpPr>
          <p:spPr>
            <a:xfrm>
              <a:off x="1106900" y="2821019"/>
              <a:ext cx="72076" cy="29657"/>
            </a:xfrm>
            <a:custGeom>
              <a:avLst/>
              <a:gdLst/>
              <a:ahLst/>
              <a:cxnLst/>
              <a:rect l="l" t="t" r="r" b="b"/>
              <a:pathLst>
                <a:path w="2529" h="1050" extrusionOk="0">
                  <a:moveTo>
                    <a:pt x="496" y="1"/>
                  </a:moveTo>
                  <a:cubicBezTo>
                    <a:pt x="1008" y="391"/>
                    <a:pt x="2244" y="17"/>
                    <a:pt x="2528" y="513"/>
                  </a:cubicBezTo>
                  <a:cubicBezTo>
                    <a:pt x="2122" y="1050"/>
                    <a:pt x="683" y="830"/>
                    <a:pt x="98" y="651"/>
                  </a:cubicBezTo>
                  <a:cubicBezTo>
                    <a:pt x="0" y="42"/>
                    <a:pt x="943" y="188"/>
                    <a:pt x="1203" y="407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1"/>
            <p:cNvSpPr/>
            <p:nvPr/>
          </p:nvSpPr>
          <p:spPr>
            <a:xfrm>
              <a:off x="1276475" y="2888778"/>
              <a:ext cx="87609" cy="100580"/>
            </a:xfrm>
            <a:custGeom>
              <a:avLst/>
              <a:gdLst/>
              <a:ahLst/>
              <a:cxnLst/>
              <a:rect l="l" t="t" r="r" b="b"/>
              <a:pathLst>
                <a:path w="3074" h="3561" extrusionOk="0">
                  <a:moveTo>
                    <a:pt x="1732" y="756"/>
                  </a:moveTo>
                  <a:cubicBezTo>
                    <a:pt x="1472" y="504"/>
                    <a:pt x="968" y="171"/>
                    <a:pt x="602" y="114"/>
                  </a:cubicBezTo>
                  <a:cubicBezTo>
                    <a:pt x="407" y="90"/>
                    <a:pt x="480" y="0"/>
                    <a:pt x="318" y="146"/>
                  </a:cubicBezTo>
                  <a:cubicBezTo>
                    <a:pt x="228" y="220"/>
                    <a:pt x="147" y="602"/>
                    <a:pt x="139" y="724"/>
                  </a:cubicBezTo>
                  <a:cubicBezTo>
                    <a:pt x="1" y="1821"/>
                    <a:pt x="1350" y="2512"/>
                    <a:pt x="2106" y="3024"/>
                  </a:cubicBezTo>
                  <a:cubicBezTo>
                    <a:pt x="2879" y="3561"/>
                    <a:pt x="3074" y="2634"/>
                    <a:pt x="2805" y="2008"/>
                  </a:cubicBezTo>
                  <a:cubicBezTo>
                    <a:pt x="2383" y="1033"/>
                    <a:pt x="1505" y="285"/>
                    <a:pt x="440" y="49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1"/>
            <p:cNvSpPr/>
            <p:nvPr/>
          </p:nvSpPr>
          <p:spPr>
            <a:xfrm>
              <a:off x="1381213" y="3135385"/>
              <a:ext cx="95247" cy="109308"/>
            </a:xfrm>
            <a:custGeom>
              <a:avLst/>
              <a:gdLst/>
              <a:ahLst/>
              <a:cxnLst/>
              <a:rect l="l" t="t" r="r" b="b"/>
              <a:pathLst>
                <a:path w="3342" h="3870" extrusionOk="0">
                  <a:moveTo>
                    <a:pt x="1797" y="496"/>
                  </a:moveTo>
                  <a:cubicBezTo>
                    <a:pt x="1155" y="642"/>
                    <a:pt x="870" y="1797"/>
                    <a:pt x="577" y="2301"/>
                  </a:cubicBezTo>
                  <a:cubicBezTo>
                    <a:pt x="439" y="2545"/>
                    <a:pt x="0" y="2992"/>
                    <a:pt x="122" y="3292"/>
                  </a:cubicBezTo>
                  <a:cubicBezTo>
                    <a:pt x="358" y="3870"/>
                    <a:pt x="1553" y="2585"/>
                    <a:pt x="1854" y="2284"/>
                  </a:cubicBezTo>
                  <a:cubicBezTo>
                    <a:pt x="2203" y="1919"/>
                    <a:pt x="3341" y="1301"/>
                    <a:pt x="2927" y="732"/>
                  </a:cubicBezTo>
                  <a:cubicBezTo>
                    <a:pt x="2398" y="0"/>
                    <a:pt x="829" y="772"/>
                    <a:pt x="886" y="1610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1"/>
            <p:cNvSpPr/>
            <p:nvPr/>
          </p:nvSpPr>
          <p:spPr>
            <a:xfrm>
              <a:off x="1360579" y="3267628"/>
              <a:ext cx="129305" cy="49852"/>
            </a:xfrm>
            <a:custGeom>
              <a:avLst/>
              <a:gdLst/>
              <a:ahLst/>
              <a:cxnLst/>
              <a:rect l="l" t="t" r="r" b="b"/>
              <a:pathLst>
                <a:path w="4537" h="1765" extrusionOk="0">
                  <a:moveTo>
                    <a:pt x="2667" y="147"/>
                  </a:moveTo>
                  <a:cubicBezTo>
                    <a:pt x="2350" y="123"/>
                    <a:pt x="2082" y="318"/>
                    <a:pt x="1773" y="391"/>
                  </a:cubicBezTo>
                  <a:cubicBezTo>
                    <a:pt x="1488" y="456"/>
                    <a:pt x="1220" y="415"/>
                    <a:pt x="928" y="448"/>
                  </a:cubicBezTo>
                  <a:cubicBezTo>
                    <a:pt x="578" y="497"/>
                    <a:pt x="1" y="651"/>
                    <a:pt x="33" y="1106"/>
                  </a:cubicBezTo>
                  <a:cubicBezTo>
                    <a:pt x="1074" y="659"/>
                    <a:pt x="4196" y="1765"/>
                    <a:pt x="4537" y="49"/>
                  </a:cubicBezTo>
                  <a:cubicBezTo>
                    <a:pt x="4204" y="1"/>
                    <a:pt x="3862" y="171"/>
                    <a:pt x="3529" y="196"/>
                  </a:cubicBezTo>
                  <a:cubicBezTo>
                    <a:pt x="3228" y="220"/>
                    <a:pt x="2919" y="163"/>
                    <a:pt x="2618" y="196"/>
                  </a:cubicBezTo>
                  <a:cubicBezTo>
                    <a:pt x="2301" y="236"/>
                    <a:pt x="2049" y="456"/>
                    <a:pt x="1757" y="448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1"/>
            <p:cNvSpPr/>
            <p:nvPr/>
          </p:nvSpPr>
          <p:spPr>
            <a:xfrm>
              <a:off x="1486150" y="3143633"/>
              <a:ext cx="78574" cy="94395"/>
            </a:xfrm>
            <a:custGeom>
              <a:avLst/>
              <a:gdLst/>
              <a:ahLst/>
              <a:cxnLst/>
              <a:rect l="l" t="t" r="r" b="b"/>
              <a:pathLst>
                <a:path w="2757" h="3342" extrusionOk="0">
                  <a:moveTo>
                    <a:pt x="1822" y="180"/>
                  </a:moveTo>
                  <a:cubicBezTo>
                    <a:pt x="1733" y="204"/>
                    <a:pt x="1651" y="245"/>
                    <a:pt x="1570" y="285"/>
                  </a:cubicBezTo>
                  <a:cubicBezTo>
                    <a:pt x="1521" y="375"/>
                    <a:pt x="1464" y="456"/>
                    <a:pt x="1407" y="537"/>
                  </a:cubicBezTo>
                  <a:cubicBezTo>
                    <a:pt x="1050" y="1399"/>
                    <a:pt x="302" y="2033"/>
                    <a:pt x="1" y="2903"/>
                  </a:cubicBezTo>
                  <a:cubicBezTo>
                    <a:pt x="676" y="3342"/>
                    <a:pt x="1139" y="2651"/>
                    <a:pt x="1480" y="2171"/>
                  </a:cubicBezTo>
                  <a:cubicBezTo>
                    <a:pt x="1798" y="1716"/>
                    <a:pt x="2399" y="1399"/>
                    <a:pt x="2570" y="862"/>
                  </a:cubicBezTo>
                  <a:cubicBezTo>
                    <a:pt x="2757" y="285"/>
                    <a:pt x="2367" y="1"/>
                    <a:pt x="1822" y="180"/>
                  </a:cubicBezTo>
                  <a:close/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1"/>
            <p:cNvSpPr/>
            <p:nvPr/>
          </p:nvSpPr>
          <p:spPr>
            <a:xfrm>
              <a:off x="980388" y="3104146"/>
              <a:ext cx="79486" cy="92107"/>
            </a:xfrm>
            <a:custGeom>
              <a:avLst/>
              <a:gdLst/>
              <a:ahLst/>
              <a:cxnLst/>
              <a:rect l="l" t="t" r="r" b="b"/>
              <a:pathLst>
                <a:path w="2789" h="3261" extrusionOk="0">
                  <a:moveTo>
                    <a:pt x="1529" y="1618"/>
                  </a:moveTo>
                  <a:cubicBezTo>
                    <a:pt x="1212" y="1163"/>
                    <a:pt x="870" y="553"/>
                    <a:pt x="870" y="0"/>
                  </a:cubicBezTo>
                  <a:cubicBezTo>
                    <a:pt x="805" y="537"/>
                    <a:pt x="0" y="675"/>
                    <a:pt x="155" y="1366"/>
                  </a:cubicBezTo>
                  <a:cubicBezTo>
                    <a:pt x="301" y="2000"/>
                    <a:pt x="960" y="2529"/>
                    <a:pt x="1480" y="2838"/>
                  </a:cubicBezTo>
                  <a:cubicBezTo>
                    <a:pt x="1854" y="3057"/>
                    <a:pt x="2789" y="3260"/>
                    <a:pt x="2651" y="2472"/>
                  </a:cubicBezTo>
                  <a:cubicBezTo>
                    <a:pt x="2618" y="2277"/>
                    <a:pt x="2106" y="1895"/>
                    <a:pt x="1976" y="1748"/>
                  </a:cubicBezTo>
                  <a:cubicBezTo>
                    <a:pt x="1659" y="1374"/>
                    <a:pt x="1212" y="318"/>
                    <a:pt x="870" y="0"/>
                  </a:cubicBezTo>
                  <a:lnTo>
                    <a:pt x="789" y="545"/>
                  </a:ln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1"/>
            <p:cNvSpPr/>
            <p:nvPr/>
          </p:nvSpPr>
          <p:spPr>
            <a:xfrm>
              <a:off x="940061" y="2940890"/>
              <a:ext cx="46369" cy="109788"/>
            </a:xfrm>
            <a:custGeom>
              <a:avLst/>
              <a:gdLst/>
              <a:ahLst/>
              <a:cxnLst/>
              <a:rect l="l" t="t" r="r" b="b"/>
              <a:pathLst>
                <a:path w="1627" h="3887" extrusionOk="0">
                  <a:moveTo>
                    <a:pt x="879" y="212"/>
                  </a:moveTo>
                  <a:cubicBezTo>
                    <a:pt x="521" y="919"/>
                    <a:pt x="74" y="1439"/>
                    <a:pt x="25" y="2244"/>
                  </a:cubicBezTo>
                  <a:cubicBezTo>
                    <a:pt x="1" y="2781"/>
                    <a:pt x="1" y="3334"/>
                    <a:pt x="25" y="3862"/>
                  </a:cubicBezTo>
                  <a:cubicBezTo>
                    <a:pt x="781" y="3886"/>
                    <a:pt x="846" y="2057"/>
                    <a:pt x="1041" y="1586"/>
                  </a:cubicBezTo>
                  <a:cubicBezTo>
                    <a:pt x="1171" y="1285"/>
                    <a:pt x="1627" y="822"/>
                    <a:pt x="1537" y="472"/>
                  </a:cubicBezTo>
                  <a:cubicBezTo>
                    <a:pt x="1464" y="131"/>
                    <a:pt x="1058" y="0"/>
                    <a:pt x="830" y="318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1"/>
            <p:cNvSpPr/>
            <p:nvPr/>
          </p:nvSpPr>
          <p:spPr>
            <a:xfrm>
              <a:off x="1384205" y="3013226"/>
              <a:ext cx="37563" cy="52140"/>
            </a:xfrm>
            <a:custGeom>
              <a:avLst/>
              <a:gdLst/>
              <a:ahLst/>
              <a:cxnLst/>
              <a:rect l="l" t="t" r="r" b="b"/>
              <a:pathLst>
                <a:path w="1318" h="1846" extrusionOk="0">
                  <a:moveTo>
                    <a:pt x="237" y="212"/>
                  </a:moveTo>
                  <a:cubicBezTo>
                    <a:pt x="90" y="602"/>
                    <a:pt x="367" y="1846"/>
                    <a:pt x="936" y="1675"/>
                  </a:cubicBezTo>
                  <a:cubicBezTo>
                    <a:pt x="1318" y="1065"/>
                    <a:pt x="708" y="382"/>
                    <a:pt x="342" y="0"/>
                  </a:cubicBezTo>
                  <a:cubicBezTo>
                    <a:pt x="1" y="187"/>
                    <a:pt x="99" y="748"/>
                    <a:pt x="286" y="1025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1"/>
            <p:cNvSpPr/>
            <p:nvPr/>
          </p:nvSpPr>
          <p:spPr>
            <a:xfrm>
              <a:off x="1045711" y="2865589"/>
              <a:ext cx="92483" cy="44345"/>
            </a:xfrm>
            <a:custGeom>
              <a:avLst/>
              <a:gdLst/>
              <a:ahLst/>
              <a:cxnLst/>
              <a:rect l="l" t="t" r="r" b="b"/>
              <a:pathLst>
                <a:path w="3245" h="1570" extrusionOk="0">
                  <a:moveTo>
                    <a:pt x="2586" y="0"/>
                  </a:moveTo>
                  <a:cubicBezTo>
                    <a:pt x="1895" y="0"/>
                    <a:pt x="1692" y="33"/>
                    <a:pt x="1171" y="366"/>
                  </a:cubicBezTo>
                  <a:cubicBezTo>
                    <a:pt x="960" y="504"/>
                    <a:pt x="1" y="870"/>
                    <a:pt x="269" y="1203"/>
                  </a:cubicBezTo>
                  <a:cubicBezTo>
                    <a:pt x="554" y="1569"/>
                    <a:pt x="1741" y="780"/>
                    <a:pt x="2074" y="699"/>
                  </a:cubicBezTo>
                  <a:cubicBezTo>
                    <a:pt x="2488" y="602"/>
                    <a:pt x="3155" y="829"/>
                    <a:pt x="3245" y="268"/>
                  </a:cubicBezTo>
                  <a:cubicBezTo>
                    <a:pt x="2708" y="16"/>
                    <a:pt x="1773" y="89"/>
                    <a:pt x="1163" y="106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1"/>
            <p:cNvSpPr/>
            <p:nvPr/>
          </p:nvSpPr>
          <p:spPr>
            <a:xfrm>
              <a:off x="1332563" y="3182893"/>
              <a:ext cx="57713" cy="30109"/>
            </a:xfrm>
            <a:custGeom>
              <a:avLst/>
              <a:gdLst/>
              <a:ahLst/>
              <a:cxnLst/>
              <a:rect l="l" t="t" r="r" b="b"/>
              <a:pathLst>
                <a:path w="2025" h="1066" extrusionOk="0">
                  <a:moveTo>
                    <a:pt x="195" y="350"/>
                  </a:moveTo>
                  <a:cubicBezTo>
                    <a:pt x="756" y="350"/>
                    <a:pt x="1821" y="1"/>
                    <a:pt x="2024" y="643"/>
                  </a:cubicBezTo>
                  <a:cubicBezTo>
                    <a:pt x="1683" y="1066"/>
                    <a:pt x="1350" y="667"/>
                    <a:pt x="959" y="562"/>
                  </a:cubicBezTo>
                  <a:cubicBezTo>
                    <a:pt x="659" y="481"/>
                    <a:pt x="260" y="546"/>
                    <a:pt x="0" y="464"/>
                  </a:cubicBezTo>
                  <a:cubicBezTo>
                    <a:pt x="65" y="448"/>
                    <a:pt x="130" y="464"/>
                    <a:pt x="195" y="456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1"/>
            <p:cNvSpPr/>
            <p:nvPr/>
          </p:nvSpPr>
          <p:spPr>
            <a:xfrm>
              <a:off x="1228510" y="2834124"/>
              <a:ext cx="71165" cy="42961"/>
            </a:xfrm>
            <a:custGeom>
              <a:avLst/>
              <a:gdLst/>
              <a:ahLst/>
              <a:cxnLst/>
              <a:rect l="l" t="t" r="r" b="b"/>
              <a:pathLst>
                <a:path w="2497" h="1521" extrusionOk="0">
                  <a:moveTo>
                    <a:pt x="375" y="594"/>
                  </a:moveTo>
                  <a:cubicBezTo>
                    <a:pt x="1" y="163"/>
                    <a:pt x="1481" y="0"/>
                    <a:pt x="1985" y="545"/>
                  </a:cubicBezTo>
                  <a:cubicBezTo>
                    <a:pt x="2497" y="1082"/>
                    <a:pt x="2375" y="1521"/>
                    <a:pt x="1481" y="1317"/>
                  </a:cubicBezTo>
                  <a:cubicBezTo>
                    <a:pt x="594" y="1114"/>
                    <a:pt x="855" y="1155"/>
                    <a:pt x="375" y="594"/>
                  </a:cubicBezTo>
                  <a:close/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1"/>
            <p:cNvSpPr/>
            <p:nvPr/>
          </p:nvSpPr>
          <p:spPr>
            <a:xfrm>
              <a:off x="974347" y="3028139"/>
              <a:ext cx="30866" cy="41605"/>
            </a:xfrm>
            <a:custGeom>
              <a:avLst/>
              <a:gdLst/>
              <a:ahLst/>
              <a:cxnLst/>
              <a:rect l="l" t="t" r="r" b="b"/>
              <a:pathLst>
                <a:path w="1083" h="1473" extrusionOk="0">
                  <a:moveTo>
                    <a:pt x="196" y="139"/>
                  </a:moveTo>
                  <a:cubicBezTo>
                    <a:pt x="1" y="537"/>
                    <a:pt x="58" y="1440"/>
                    <a:pt x="643" y="1464"/>
                  </a:cubicBezTo>
                  <a:cubicBezTo>
                    <a:pt x="928" y="1472"/>
                    <a:pt x="1082" y="1334"/>
                    <a:pt x="1082" y="1057"/>
                  </a:cubicBezTo>
                  <a:cubicBezTo>
                    <a:pt x="1082" y="618"/>
                    <a:pt x="505" y="220"/>
                    <a:pt x="196" y="1"/>
                  </a:cubicBezTo>
                </a:path>
              </a:pathLst>
            </a:custGeom>
            <a:solidFill>
              <a:srgbClr val="9C5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1"/>
            <p:cNvSpPr/>
            <p:nvPr/>
          </p:nvSpPr>
          <p:spPr>
            <a:xfrm>
              <a:off x="1150676" y="3194841"/>
              <a:ext cx="196964" cy="70980"/>
            </a:xfrm>
            <a:custGeom>
              <a:avLst/>
              <a:gdLst/>
              <a:ahLst/>
              <a:cxnLst/>
              <a:rect l="l" t="t" r="r" b="b"/>
              <a:pathLst>
                <a:path w="6911" h="2513" extrusionOk="0">
                  <a:moveTo>
                    <a:pt x="6406" y="846"/>
                  </a:moveTo>
                  <a:cubicBezTo>
                    <a:pt x="6374" y="854"/>
                    <a:pt x="6561" y="1"/>
                    <a:pt x="5707" y="253"/>
                  </a:cubicBezTo>
                  <a:cubicBezTo>
                    <a:pt x="4854" y="505"/>
                    <a:pt x="4618" y="805"/>
                    <a:pt x="3594" y="879"/>
                  </a:cubicBezTo>
                  <a:cubicBezTo>
                    <a:pt x="2561" y="952"/>
                    <a:pt x="675" y="903"/>
                    <a:pt x="342" y="1074"/>
                  </a:cubicBezTo>
                  <a:cubicBezTo>
                    <a:pt x="0" y="1244"/>
                    <a:pt x="277" y="1822"/>
                    <a:pt x="431" y="1862"/>
                  </a:cubicBezTo>
                  <a:cubicBezTo>
                    <a:pt x="431" y="1862"/>
                    <a:pt x="57" y="2513"/>
                    <a:pt x="757" y="2472"/>
                  </a:cubicBezTo>
                  <a:cubicBezTo>
                    <a:pt x="1464" y="2431"/>
                    <a:pt x="2643" y="1935"/>
                    <a:pt x="3041" y="1919"/>
                  </a:cubicBezTo>
                  <a:cubicBezTo>
                    <a:pt x="3447" y="1903"/>
                    <a:pt x="3903" y="1854"/>
                    <a:pt x="4106" y="1992"/>
                  </a:cubicBezTo>
                  <a:cubicBezTo>
                    <a:pt x="4309" y="2131"/>
                    <a:pt x="5195" y="1976"/>
                    <a:pt x="5415" y="1895"/>
                  </a:cubicBezTo>
                  <a:cubicBezTo>
                    <a:pt x="5634" y="1813"/>
                    <a:pt x="6089" y="1545"/>
                    <a:pt x="6504" y="1505"/>
                  </a:cubicBezTo>
                  <a:cubicBezTo>
                    <a:pt x="6911" y="1464"/>
                    <a:pt x="6902" y="773"/>
                    <a:pt x="6406" y="846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1"/>
            <p:cNvSpPr/>
            <p:nvPr/>
          </p:nvSpPr>
          <p:spPr>
            <a:xfrm>
              <a:off x="1162960" y="3218736"/>
              <a:ext cx="170316" cy="28725"/>
            </a:xfrm>
            <a:custGeom>
              <a:avLst/>
              <a:gdLst/>
              <a:ahLst/>
              <a:cxnLst/>
              <a:rect l="l" t="t" r="r" b="b"/>
              <a:pathLst>
                <a:path w="5976" h="1017" fill="none" extrusionOk="0">
                  <a:moveTo>
                    <a:pt x="0" y="1016"/>
                  </a:moveTo>
                  <a:cubicBezTo>
                    <a:pt x="0" y="1016"/>
                    <a:pt x="1708" y="634"/>
                    <a:pt x="2740" y="634"/>
                  </a:cubicBezTo>
                  <a:cubicBezTo>
                    <a:pt x="3772" y="634"/>
                    <a:pt x="4293" y="553"/>
                    <a:pt x="4593" y="496"/>
                  </a:cubicBezTo>
                  <a:cubicBezTo>
                    <a:pt x="4902" y="439"/>
                    <a:pt x="5667" y="171"/>
                    <a:pt x="5975" y="0"/>
                  </a:cubicBezTo>
                </a:path>
              </a:pathLst>
            </a:custGeom>
            <a:noFill/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1258406" y="3255935"/>
              <a:ext cx="91314" cy="22059"/>
            </a:xfrm>
            <a:custGeom>
              <a:avLst/>
              <a:gdLst/>
              <a:ahLst/>
              <a:cxnLst/>
              <a:rect l="l" t="t" r="r" b="b"/>
              <a:pathLst>
                <a:path w="3204" h="781" extrusionOk="0">
                  <a:moveTo>
                    <a:pt x="1" y="642"/>
                  </a:moveTo>
                  <a:cubicBezTo>
                    <a:pt x="301" y="618"/>
                    <a:pt x="1724" y="602"/>
                    <a:pt x="2098" y="667"/>
                  </a:cubicBezTo>
                  <a:cubicBezTo>
                    <a:pt x="2464" y="732"/>
                    <a:pt x="2708" y="780"/>
                    <a:pt x="2960" y="496"/>
                  </a:cubicBezTo>
                  <a:cubicBezTo>
                    <a:pt x="3204" y="220"/>
                    <a:pt x="2700" y="41"/>
                    <a:pt x="2700" y="41"/>
                  </a:cubicBezTo>
                  <a:lnTo>
                    <a:pt x="285" y="0"/>
                  </a:lnTo>
                </a:path>
              </a:pathLst>
            </a:custGeom>
            <a:solidFill>
              <a:srgbClr val="0D7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1258406" y="3255935"/>
              <a:ext cx="91314" cy="22059"/>
            </a:xfrm>
            <a:custGeom>
              <a:avLst/>
              <a:gdLst/>
              <a:ahLst/>
              <a:cxnLst/>
              <a:rect l="l" t="t" r="r" b="b"/>
              <a:pathLst>
                <a:path w="3204" h="781" fill="none" extrusionOk="0">
                  <a:moveTo>
                    <a:pt x="1" y="642"/>
                  </a:moveTo>
                  <a:cubicBezTo>
                    <a:pt x="301" y="618"/>
                    <a:pt x="1724" y="602"/>
                    <a:pt x="2098" y="667"/>
                  </a:cubicBezTo>
                  <a:cubicBezTo>
                    <a:pt x="2464" y="732"/>
                    <a:pt x="2708" y="780"/>
                    <a:pt x="2960" y="496"/>
                  </a:cubicBezTo>
                  <a:cubicBezTo>
                    <a:pt x="3204" y="220"/>
                    <a:pt x="2700" y="41"/>
                    <a:pt x="2700" y="41"/>
                  </a:cubicBezTo>
                  <a:lnTo>
                    <a:pt x="285" y="0"/>
                  </a:lnTo>
                </a:path>
              </a:pathLst>
            </a:custGeom>
            <a:noFill/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1160879" y="3239835"/>
              <a:ext cx="184224" cy="44825"/>
            </a:xfrm>
            <a:custGeom>
              <a:avLst/>
              <a:gdLst/>
              <a:ahLst/>
              <a:cxnLst/>
              <a:rect l="l" t="t" r="r" b="b"/>
              <a:pathLst>
                <a:path w="6464" h="1587" extrusionOk="0">
                  <a:moveTo>
                    <a:pt x="6227" y="659"/>
                  </a:moveTo>
                  <a:cubicBezTo>
                    <a:pt x="6284" y="627"/>
                    <a:pt x="6463" y="1"/>
                    <a:pt x="5813" y="107"/>
                  </a:cubicBezTo>
                  <a:cubicBezTo>
                    <a:pt x="5154" y="204"/>
                    <a:pt x="3715" y="245"/>
                    <a:pt x="3236" y="261"/>
                  </a:cubicBezTo>
                  <a:cubicBezTo>
                    <a:pt x="2756" y="269"/>
                    <a:pt x="2000" y="302"/>
                    <a:pt x="1561" y="464"/>
                  </a:cubicBezTo>
                  <a:cubicBezTo>
                    <a:pt x="1122" y="635"/>
                    <a:pt x="472" y="546"/>
                    <a:pt x="236" y="659"/>
                  </a:cubicBezTo>
                  <a:cubicBezTo>
                    <a:pt x="0" y="781"/>
                    <a:pt x="0" y="1163"/>
                    <a:pt x="342" y="1375"/>
                  </a:cubicBezTo>
                  <a:cubicBezTo>
                    <a:pt x="691" y="1586"/>
                    <a:pt x="3406" y="741"/>
                    <a:pt x="3715" y="757"/>
                  </a:cubicBezTo>
                  <a:cubicBezTo>
                    <a:pt x="4024" y="773"/>
                    <a:pt x="4301" y="619"/>
                    <a:pt x="4772" y="757"/>
                  </a:cubicBezTo>
                  <a:cubicBezTo>
                    <a:pt x="5236" y="887"/>
                    <a:pt x="6097" y="716"/>
                    <a:pt x="6227" y="651"/>
                  </a:cubicBez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1170370" y="3234808"/>
              <a:ext cx="120983" cy="64314"/>
            </a:xfrm>
            <a:custGeom>
              <a:avLst/>
              <a:gdLst/>
              <a:ahLst/>
              <a:cxnLst/>
              <a:rect l="l" t="t" r="r" b="b"/>
              <a:pathLst>
                <a:path w="4245" h="2277" extrusionOk="0">
                  <a:moveTo>
                    <a:pt x="3943" y="0"/>
                  </a:moveTo>
                  <a:cubicBezTo>
                    <a:pt x="3919" y="0"/>
                    <a:pt x="3894" y="0"/>
                    <a:pt x="3862" y="0"/>
                  </a:cubicBezTo>
                  <a:cubicBezTo>
                    <a:pt x="3756" y="25"/>
                    <a:pt x="3382" y="122"/>
                    <a:pt x="3179" y="496"/>
                  </a:cubicBezTo>
                  <a:cubicBezTo>
                    <a:pt x="3179" y="496"/>
                    <a:pt x="3138" y="813"/>
                    <a:pt x="2480" y="976"/>
                  </a:cubicBezTo>
                  <a:cubicBezTo>
                    <a:pt x="1830" y="1146"/>
                    <a:pt x="968" y="1374"/>
                    <a:pt x="529" y="1463"/>
                  </a:cubicBezTo>
                  <a:cubicBezTo>
                    <a:pt x="98" y="1553"/>
                    <a:pt x="0" y="1699"/>
                    <a:pt x="0" y="1862"/>
                  </a:cubicBezTo>
                  <a:cubicBezTo>
                    <a:pt x="0" y="2016"/>
                    <a:pt x="41" y="2276"/>
                    <a:pt x="521" y="2163"/>
                  </a:cubicBezTo>
                  <a:cubicBezTo>
                    <a:pt x="1000" y="2041"/>
                    <a:pt x="1952" y="1870"/>
                    <a:pt x="2415" y="1634"/>
                  </a:cubicBezTo>
                  <a:cubicBezTo>
                    <a:pt x="2886" y="1407"/>
                    <a:pt x="3114" y="1455"/>
                    <a:pt x="3342" y="1236"/>
                  </a:cubicBezTo>
                  <a:cubicBezTo>
                    <a:pt x="3577" y="1016"/>
                    <a:pt x="3870" y="439"/>
                    <a:pt x="4073" y="407"/>
                  </a:cubicBezTo>
                  <a:cubicBezTo>
                    <a:pt x="4244" y="382"/>
                    <a:pt x="4049" y="65"/>
                    <a:pt x="3943" y="0"/>
                  </a:cubicBez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1098777" y="2922531"/>
              <a:ext cx="106362" cy="44797"/>
            </a:xfrm>
            <a:custGeom>
              <a:avLst/>
              <a:gdLst/>
              <a:ahLst/>
              <a:cxnLst/>
              <a:rect l="l" t="t" r="r" b="b"/>
              <a:pathLst>
                <a:path w="3732" h="1586" extrusionOk="0">
                  <a:moveTo>
                    <a:pt x="212" y="797"/>
                  </a:moveTo>
                  <a:cubicBezTo>
                    <a:pt x="212" y="797"/>
                    <a:pt x="25" y="585"/>
                    <a:pt x="9" y="382"/>
                  </a:cubicBezTo>
                  <a:cubicBezTo>
                    <a:pt x="0" y="179"/>
                    <a:pt x="98" y="0"/>
                    <a:pt x="586" y="90"/>
                  </a:cubicBezTo>
                  <a:cubicBezTo>
                    <a:pt x="1082" y="179"/>
                    <a:pt x="1082" y="610"/>
                    <a:pt x="1675" y="667"/>
                  </a:cubicBezTo>
                  <a:cubicBezTo>
                    <a:pt x="2269" y="724"/>
                    <a:pt x="2960" y="667"/>
                    <a:pt x="3130" y="724"/>
                  </a:cubicBezTo>
                  <a:cubicBezTo>
                    <a:pt x="3301" y="789"/>
                    <a:pt x="3724" y="1081"/>
                    <a:pt x="3724" y="1285"/>
                  </a:cubicBezTo>
                  <a:cubicBezTo>
                    <a:pt x="3732" y="1488"/>
                    <a:pt x="2813" y="1585"/>
                    <a:pt x="2813" y="1585"/>
                  </a:cubicBezTo>
                  <a:cubicBezTo>
                    <a:pt x="2813" y="1585"/>
                    <a:pt x="269" y="1057"/>
                    <a:pt x="212" y="797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1332563" y="3096577"/>
              <a:ext cx="62814" cy="64992"/>
            </a:xfrm>
            <a:custGeom>
              <a:avLst/>
              <a:gdLst/>
              <a:ahLst/>
              <a:cxnLst/>
              <a:rect l="l" t="t" r="r" b="b"/>
              <a:pathLst>
                <a:path w="2204" h="2301" extrusionOk="0">
                  <a:moveTo>
                    <a:pt x="1439" y="2114"/>
                  </a:moveTo>
                  <a:cubicBezTo>
                    <a:pt x="1439" y="2114"/>
                    <a:pt x="1764" y="2301"/>
                    <a:pt x="1984" y="2187"/>
                  </a:cubicBezTo>
                  <a:cubicBezTo>
                    <a:pt x="2203" y="2073"/>
                    <a:pt x="2171" y="1683"/>
                    <a:pt x="1854" y="1285"/>
                  </a:cubicBezTo>
                  <a:cubicBezTo>
                    <a:pt x="1528" y="878"/>
                    <a:pt x="1528" y="415"/>
                    <a:pt x="1114" y="220"/>
                  </a:cubicBezTo>
                  <a:cubicBezTo>
                    <a:pt x="699" y="25"/>
                    <a:pt x="0" y="0"/>
                    <a:pt x="171" y="504"/>
                  </a:cubicBezTo>
                  <a:cubicBezTo>
                    <a:pt x="333" y="1008"/>
                    <a:pt x="1439" y="2106"/>
                    <a:pt x="1439" y="2106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1204883" y="2922051"/>
              <a:ext cx="172881" cy="166730"/>
            </a:xfrm>
            <a:custGeom>
              <a:avLst/>
              <a:gdLst/>
              <a:ahLst/>
              <a:cxnLst/>
              <a:rect l="l" t="t" r="r" b="b"/>
              <a:pathLst>
                <a:path w="6066" h="5903" extrusionOk="0">
                  <a:moveTo>
                    <a:pt x="367" y="1570"/>
                  </a:moveTo>
                  <a:cubicBezTo>
                    <a:pt x="367" y="1570"/>
                    <a:pt x="814" y="1692"/>
                    <a:pt x="1147" y="1960"/>
                  </a:cubicBezTo>
                  <a:cubicBezTo>
                    <a:pt x="1480" y="2228"/>
                    <a:pt x="1407" y="2212"/>
                    <a:pt x="1846" y="2594"/>
                  </a:cubicBezTo>
                  <a:cubicBezTo>
                    <a:pt x="2285" y="2976"/>
                    <a:pt x="2285" y="3204"/>
                    <a:pt x="2586" y="3236"/>
                  </a:cubicBezTo>
                  <a:cubicBezTo>
                    <a:pt x="2879" y="3269"/>
                    <a:pt x="2895" y="3366"/>
                    <a:pt x="2936" y="3505"/>
                  </a:cubicBezTo>
                  <a:cubicBezTo>
                    <a:pt x="2984" y="3635"/>
                    <a:pt x="3293" y="3936"/>
                    <a:pt x="3464" y="4179"/>
                  </a:cubicBezTo>
                  <a:cubicBezTo>
                    <a:pt x="3635" y="4415"/>
                    <a:pt x="4261" y="5285"/>
                    <a:pt x="4415" y="5488"/>
                  </a:cubicBezTo>
                  <a:cubicBezTo>
                    <a:pt x="4578" y="5691"/>
                    <a:pt x="5862" y="5903"/>
                    <a:pt x="5960" y="5756"/>
                  </a:cubicBezTo>
                  <a:cubicBezTo>
                    <a:pt x="6065" y="5610"/>
                    <a:pt x="2846" y="2204"/>
                    <a:pt x="2846" y="2204"/>
                  </a:cubicBezTo>
                  <a:lnTo>
                    <a:pt x="2114" y="1188"/>
                  </a:lnTo>
                  <a:lnTo>
                    <a:pt x="1" y="1"/>
                  </a:lnTo>
                  <a:lnTo>
                    <a:pt x="41" y="1050"/>
                  </a:lnTo>
                  <a:lnTo>
                    <a:pt x="367" y="1570"/>
                  </a:ln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1187270" y="2935383"/>
              <a:ext cx="160825" cy="169470"/>
            </a:xfrm>
            <a:custGeom>
              <a:avLst/>
              <a:gdLst/>
              <a:ahLst/>
              <a:cxnLst/>
              <a:rect l="l" t="t" r="r" b="b"/>
              <a:pathLst>
                <a:path w="5643" h="6000" extrusionOk="0">
                  <a:moveTo>
                    <a:pt x="903" y="163"/>
                  </a:moveTo>
                  <a:cubicBezTo>
                    <a:pt x="903" y="163"/>
                    <a:pt x="879" y="756"/>
                    <a:pt x="1147" y="1204"/>
                  </a:cubicBezTo>
                  <a:cubicBezTo>
                    <a:pt x="1415" y="1643"/>
                    <a:pt x="1285" y="1708"/>
                    <a:pt x="1822" y="2147"/>
                  </a:cubicBezTo>
                  <a:cubicBezTo>
                    <a:pt x="2358" y="2594"/>
                    <a:pt x="2765" y="3106"/>
                    <a:pt x="2879" y="3569"/>
                  </a:cubicBezTo>
                  <a:cubicBezTo>
                    <a:pt x="2879" y="3569"/>
                    <a:pt x="3025" y="3594"/>
                    <a:pt x="3106" y="3569"/>
                  </a:cubicBezTo>
                  <a:cubicBezTo>
                    <a:pt x="3180" y="3545"/>
                    <a:pt x="3497" y="3683"/>
                    <a:pt x="3765" y="3902"/>
                  </a:cubicBezTo>
                  <a:cubicBezTo>
                    <a:pt x="4033" y="4122"/>
                    <a:pt x="4854" y="4813"/>
                    <a:pt x="5643" y="5041"/>
                  </a:cubicBezTo>
                  <a:lnTo>
                    <a:pt x="5561" y="5447"/>
                  </a:lnTo>
                  <a:lnTo>
                    <a:pt x="5253" y="6000"/>
                  </a:lnTo>
                  <a:lnTo>
                    <a:pt x="4163" y="5650"/>
                  </a:lnTo>
                  <a:lnTo>
                    <a:pt x="846" y="2748"/>
                  </a:lnTo>
                  <a:lnTo>
                    <a:pt x="302" y="1431"/>
                  </a:lnTo>
                  <a:cubicBezTo>
                    <a:pt x="302" y="1431"/>
                    <a:pt x="1" y="586"/>
                    <a:pt x="74" y="269"/>
                  </a:cubicBezTo>
                  <a:cubicBezTo>
                    <a:pt x="139" y="0"/>
                    <a:pt x="537" y="261"/>
                    <a:pt x="903" y="163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1096697" y="2941342"/>
              <a:ext cx="286625" cy="232400"/>
            </a:xfrm>
            <a:custGeom>
              <a:avLst/>
              <a:gdLst/>
              <a:ahLst/>
              <a:cxnLst/>
              <a:rect l="l" t="t" r="r" b="b"/>
              <a:pathLst>
                <a:path w="10057" h="8228" extrusionOk="0">
                  <a:moveTo>
                    <a:pt x="9837" y="7537"/>
                  </a:moveTo>
                  <a:cubicBezTo>
                    <a:pt x="9683" y="7301"/>
                    <a:pt x="9748" y="7187"/>
                    <a:pt x="9422" y="6903"/>
                  </a:cubicBezTo>
                  <a:cubicBezTo>
                    <a:pt x="9105" y="6610"/>
                    <a:pt x="8764" y="5781"/>
                    <a:pt x="8390" y="5529"/>
                  </a:cubicBezTo>
                  <a:cubicBezTo>
                    <a:pt x="8016" y="5277"/>
                    <a:pt x="6943" y="4610"/>
                    <a:pt x="6520" y="4374"/>
                  </a:cubicBezTo>
                  <a:cubicBezTo>
                    <a:pt x="6097" y="4147"/>
                    <a:pt x="5707" y="3724"/>
                    <a:pt x="5545" y="3610"/>
                  </a:cubicBezTo>
                  <a:cubicBezTo>
                    <a:pt x="5390" y="3505"/>
                    <a:pt x="5211" y="3131"/>
                    <a:pt x="4772" y="2781"/>
                  </a:cubicBezTo>
                  <a:cubicBezTo>
                    <a:pt x="4333" y="2423"/>
                    <a:pt x="3984" y="1529"/>
                    <a:pt x="3724" y="1114"/>
                  </a:cubicBezTo>
                  <a:cubicBezTo>
                    <a:pt x="3472" y="724"/>
                    <a:pt x="3333" y="708"/>
                    <a:pt x="3236" y="602"/>
                  </a:cubicBezTo>
                  <a:cubicBezTo>
                    <a:pt x="3211" y="586"/>
                    <a:pt x="3179" y="562"/>
                    <a:pt x="3146" y="545"/>
                  </a:cubicBezTo>
                  <a:cubicBezTo>
                    <a:pt x="2903" y="456"/>
                    <a:pt x="2163" y="440"/>
                    <a:pt x="1862" y="505"/>
                  </a:cubicBezTo>
                  <a:cubicBezTo>
                    <a:pt x="1512" y="586"/>
                    <a:pt x="529" y="188"/>
                    <a:pt x="529" y="188"/>
                  </a:cubicBezTo>
                  <a:cubicBezTo>
                    <a:pt x="220" y="50"/>
                    <a:pt x="82" y="1"/>
                    <a:pt x="41" y="391"/>
                  </a:cubicBezTo>
                  <a:cubicBezTo>
                    <a:pt x="0" y="773"/>
                    <a:pt x="1041" y="1139"/>
                    <a:pt x="1220" y="1261"/>
                  </a:cubicBezTo>
                  <a:cubicBezTo>
                    <a:pt x="1350" y="1293"/>
                    <a:pt x="1480" y="1318"/>
                    <a:pt x="1610" y="1326"/>
                  </a:cubicBezTo>
                  <a:cubicBezTo>
                    <a:pt x="1626" y="1326"/>
                    <a:pt x="1651" y="1334"/>
                    <a:pt x="1667" y="1342"/>
                  </a:cubicBezTo>
                  <a:cubicBezTo>
                    <a:pt x="2130" y="1366"/>
                    <a:pt x="2805" y="1358"/>
                    <a:pt x="2870" y="1383"/>
                  </a:cubicBezTo>
                  <a:cubicBezTo>
                    <a:pt x="2959" y="1415"/>
                    <a:pt x="3049" y="1513"/>
                    <a:pt x="3049" y="1513"/>
                  </a:cubicBezTo>
                  <a:cubicBezTo>
                    <a:pt x="3569" y="2683"/>
                    <a:pt x="4447" y="3757"/>
                    <a:pt x="4805" y="3887"/>
                  </a:cubicBezTo>
                  <a:cubicBezTo>
                    <a:pt x="5154" y="4017"/>
                    <a:pt x="5219" y="4098"/>
                    <a:pt x="5219" y="4098"/>
                  </a:cubicBezTo>
                  <a:cubicBezTo>
                    <a:pt x="5431" y="4960"/>
                    <a:pt x="7423" y="5821"/>
                    <a:pt x="7805" y="6057"/>
                  </a:cubicBezTo>
                  <a:cubicBezTo>
                    <a:pt x="8187" y="6301"/>
                    <a:pt x="8471" y="6927"/>
                    <a:pt x="8788" y="7545"/>
                  </a:cubicBezTo>
                  <a:cubicBezTo>
                    <a:pt x="9105" y="8171"/>
                    <a:pt x="9601" y="8228"/>
                    <a:pt x="9601" y="8228"/>
                  </a:cubicBezTo>
                  <a:cubicBezTo>
                    <a:pt x="10056" y="8057"/>
                    <a:pt x="10000" y="7781"/>
                    <a:pt x="9837" y="7537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1181029" y="2845592"/>
              <a:ext cx="263226" cy="266859"/>
            </a:xfrm>
            <a:custGeom>
              <a:avLst/>
              <a:gdLst/>
              <a:ahLst/>
              <a:cxnLst/>
              <a:rect l="l" t="t" r="r" b="b"/>
              <a:pathLst>
                <a:path w="9236" h="9448" extrusionOk="0">
                  <a:moveTo>
                    <a:pt x="8414" y="8301"/>
                  </a:moveTo>
                  <a:cubicBezTo>
                    <a:pt x="8114" y="8155"/>
                    <a:pt x="7496" y="7951"/>
                    <a:pt x="7089" y="7927"/>
                  </a:cubicBezTo>
                  <a:cubicBezTo>
                    <a:pt x="6683" y="7903"/>
                    <a:pt x="6756" y="7813"/>
                    <a:pt x="6350" y="7081"/>
                  </a:cubicBezTo>
                  <a:cubicBezTo>
                    <a:pt x="5943" y="6350"/>
                    <a:pt x="5276" y="5870"/>
                    <a:pt x="5122" y="5602"/>
                  </a:cubicBezTo>
                  <a:cubicBezTo>
                    <a:pt x="4959" y="5342"/>
                    <a:pt x="4577" y="5130"/>
                    <a:pt x="4496" y="5171"/>
                  </a:cubicBezTo>
                  <a:cubicBezTo>
                    <a:pt x="4407" y="5204"/>
                    <a:pt x="4350" y="5171"/>
                    <a:pt x="4350" y="5171"/>
                  </a:cubicBezTo>
                  <a:cubicBezTo>
                    <a:pt x="4260" y="4651"/>
                    <a:pt x="3789" y="4269"/>
                    <a:pt x="3602" y="4131"/>
                  </a:cubicBezTo>
                  <a:cubicBezTo>
                    <a:pt x="3415" y="4000"/>
                    <a:pt x="3073" y="3594"/>
                    <a:pt x="2415" y="3448"/>
                  </a:cubicBezTo>
                  <a:cubicBezTo>
                    <a:pt x="1765" y="3301"/>
                    <a:pt x="1529" y="2716"/>
                    <a:pt x="1529" y="2423"/>
                  </a:cubicBezTo>
                  <a:cubicBezTo>
                    <a:pt x="1529" y="2131"/>
                    <a:pt x="1447" y="1789"/>
                    <a:pt x="1326" y="1488"/>
                  </a:cubicBezTo>
                  <a:cubicBezTo>
                    <a:pt x="1212" y="1196"/>
                    <a:pt x="1098" y="960"/>
                    <a:pt x="805" y="480"/>
                  </a:cubicBezTo>
                  <a:cubicBezTo>
                    <a:pt x="521" y="1"/>
                    <a:pt x="504" y="147"/>
                    <a:pt x="236" y="123"/>
                  </a:cubicBezTo>
                  <a:cubicBezTo>
                    <a:pt x="0" y="98"/>
                    <a:pt x="49" y="375"/>
                    <a:pt x="65" y="456"/>
                  </a:cubicBezTo>
                  <a:cubicBezTo>
                    <a:pt x="82" y="489"/>
                    <a:pt x="98" y="521"/>
                    <a:pt x="98" y="562"/>
                  </a:cubicBezTo>
                  <a:cubicBezTo>
                    <a:pt x="139" y="1553"/>
                    <a:pt x="1033" y="2440"/>
                    <a:pt x="1114" y="3374"/>
                  </a:cubicBezTo>
                  <a:cubicBezTo>
                    <a:pt x="1114" y="3383"/>
                    <a:pt x="1122" y="3383"/>
                    <a:pt x="1122" y="3383"/>
                  </a:cubicBezTo>
                  <a:cubicBezTo>
                    <a:pt x="1317" y="3610"/>
                    <a:pt x="1992" y="3870"/>
                    <a:pt x="2309" y="4049"/>
                  </a:cubicBezTo>
                  <a:cubicBezTo>
                    <a:pt x="2626" y="4228"/>
                    <a:pt x="2764" y="4521"/>
                    <a:pt x="3179" y="4797"/>
                  </a:cubicBezTo>
                  <a:cubicBezTo>
                    <a:pt x="3594" y="5082"/>
                    <a:pt x="3821" y="5513"/>
                    <a:pt x="4293" y="5878"/>
                  </a:cubicBezTo>
                  <a:cubicBezTo>
                    <a:pt x="4756" y="6244"/>
                    <a:pt x="5569" y="7090"/>
                    <a:pt x="5967" y="8041"/>
                  </a:cubicBezTo>
                  <a:cubicBezTo>
                    <a:pt x="6358" y="8992"/>
                    <a:pt x="8268" y="9447"/>
                    <a:pt x="8691" y="9358"/>
                  </a:cubicBezTo>
                  <a:cubicBezTo>
                    <a:pt x="9114" y="9268"/>
                    <a:pt x="9146" y="9179"/>
                    <a:pt x="9195" y="8943"/>
                  </a:cubicBezTo>
                  <a:cubicBezTo>
                    <a:pt x="9235" y="8707"/>
                    <a:pt x="8707" y="8447"/>
                    <a:pt x="8414" y="8301"/>
                  </a:cubicBez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1336496" y="3077285"/>
              <a:ext cx="99892" cy="53524"/>
            </a:xfrm>
            <a:custGeom>
              <a:avLst/>
              <a:gdLst/>
              <a:ahLst/>
              <a:cxnLst/>
              <a:rect l="l" t="t" r="r" b="b"/>
              <a:pathLst>
                <a:path w="3505" h="1895" extrusionOk="0">
                  <a:moveTo>
                    <a:pt x="3268" y="1179"/>
                  </a:moveTo>
                  <a:cubicBezTo>
                    <a:pt x="3065" y="1008"/>
                    <a:pt x="1992" y="529"/>
                    <a:pt x="1586" y="496"/>
                  </a:cubicBezTo>
                  <a:cubicBezTo>
                    <a:pt x="1195" y="464"/>
                    <a:pt x="577" y="187"/>
                    <a:pt x="431" y="25"/>
                  </a:cubicBezTo>
                  <a:cubicBezTo>
                    <a:pt x="407" y="17"/>
                    <a:pt x="382" y="8"/>
                    <a:pt x="358" y="0"/>
                  </a:cubicBezTo>
                  <a:cubicBezTo>
                    <a:pt x="342" y="0"/>
                    <a:pt x="325" y="8"/>
                    <a:pt x="317" y="33"/>
                  </a:cubicBezTo>
                  <a:cubicBezTo>
                    <a:pt x="277" y="90"/>
                    <a:pt x="0" y="326"/>
                    <a:pt x="17" y="659"/>
                  </a:cubicBezTo>
                  <a:cubicBezTo>
                    <a:pt x="17" y="708"/>
                    <a:pt x="25" y="740"/>
                    <a:pt x="41" y="765"/>
                  </a:cubicBezTo>
                  <a:cubicBezTo>
                    <a:pt x="65" y="781"/>
                    <a:pt x="90" y="805"/>
                    <a:pt x="114" y="821"/>
                  </a:cubicBezTo>
                  <a:cubicBezTo>
                    <a:pt x="228" y="846"/>
                    <a:pt x="447" y="781"/>
                    <a:pt x="805" y="951"/>
                  </a:cubicBezTo>
                  <a:cubicBezTo>
                    <a:pt x="1374" y="1212"/>
                    <a:pt x="1464" y="919"/>
                    <a:pt x="1846" y="1171"/>
                  </a:cubicBezTo>
                  <a:cubicBezTo>
                    <a:pt x="2236" y="1423"/>
                    <a:pt x="2073" y="1342"/>
                    <a:pt x="2350" y="1496"/>
                  </a:cubicBezTo>
                  <a:cubicBezTo>
                    <a:pt x="2618" y="1651"/>
                    <a:pt x="2821" y="1602"/>
                    <a:pt x="2854" y="1699"/>
                  </a:cubicBezTo>
                  <a:cubicBezTo>
                    <a:pt x="2878" y="1748"/>
                    <a:pt x="3098" y="1895"/>
                    <a:pt x="3301" y="1732"/>
                  </a:cubicBezTo>
                  <a:cubicBezTo>
                    <a:pt x="3504" y="1569"/>
                    <a:pt x="3472" y="1342"/>
                    <a:pt x="3268" y="1179"/>
                  </a:cubicBezTo>
                  <a:lnTo>
                    <a:pt x="3268" y="1179"/>
                  </a:ln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1321904" y="306533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1158799" y="2852709"/>
              <a:ext cx="58168" cy="103603"/>
            </a:xfrm>
            <a:custGeom>
              <a:avLst/>
              <a:gdLst/>
              <a:ahLst/>
              <a:cxnLst/>
              <a:rect l="l" t="t" r="r" b="b"/>
              <a:pathLst>
                <a:path w="2041" h="3668" extrusionOk="0">
                  <a:moveTo>
                    <a:pt x="854" y="228"/>
                  </a:moveTo>
                  <a:cubicBezTo>
                    <a:pt x="854" y="228"/>
                    <a:pt x="358" y="1"/>
                    <a:pt x="179" y="228"/>
                  </a:cubicBezTo>
                  <a:cubicBezTo>
                    <a:pt x="0" y="456"/>
                    <a:pt x="309" y="724"/>
                    <a:pt x="366" y="952"/>
                  </a:cubicBezTo>
                  <a:cubicBezTo>
                    <a:pt x="431" y="1180"/>
                    <a:pt x="935" y="1684"/>
                    <a:pt x="1032" y="2675"/>
                  </a:cubicBezTo>
                  <a:cubicBezTo>
                    <a:pt x="1138" y="3667"/>
                    <a:pt x="1122" y="3139"/>
                    <a:pt x="1073" y="3196"/>
                  </a:cubicBezTo>
                  <a:cubicBezTo>
                    <a:pt x="1024" y="3253"/>
                    <a:pt x="1756" y="3147"/>
                    <a:pt x="1902" y="3196"/>
                  </a:cubicBezTo>
                  <a:cubicBezTo>
                    <a:pt x="2041" y="3244"/>
                    <a:pt x="1919" y="2814"/>
                    <a:pt x="1845" y="2643"/>
                  </a:cubicBezTo>
                  <a:cubicBezTo>
                    <a:pt x="1764" y="2464"/>
                    <a:pt x="1317" y="1074"/>
                    <a:pt x="854" y="228"/>
                  </a:cubicBez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1210213" y="294250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1267897" y="2720918"/>
              <a:ext cx="301245" cy="280388"/>
            </a:xfrm>
            <a:custGeom>
              <a:avLst/>
              <a:gdLst/>
              <a:ahLst/>
              <a:cxnLst/>
              <a:rect l="l" t="t" r="r" b="b"/>
              <a:pathLst>
                <a:path w="10570" h="9927" extrusionOk="0">
                  <a:moveTo>
                    <a:pt x="229" y="391"/>
                  </a:moveTo>
                  <a:cubicBezTo>
                    <a:pt x="2480" y="683"/>
                    <a:pt x="4830" y="1122"/>
                    <a:pt x="6700" y="2488"/>
                  </a:cubicBezTo>
                  <a:cubicBezTo>
                    <a:pt x="9033" y="4195"/>
                    <a:pt x="9553" y="7057"/>
                    <a:pt x="10163" y="9699"/>
                  </a:cubicBezTo>
                  <a:cubicBezTo>
                    <a:pt x="10220" y="9927"/>
                    <a:pt x="10569" y="9829"/>
                    <a:pt x="10520" y="9601"/>
                  </a:cubicBezTo>
                  <a:cubicBezTo>
                    <a:pt x="9895" y="6886"/>
                    <a:pt x="9334" y="4025"/>
                    <a:pt x="6976" y="2244"/>
                  </a:cubicBezTo>
                  <a:cubicBezTo>
                    <a:pt x="5041" y="781"/>
                    <a:pt x="2586" y="334"/>
                    <a:pt x="237" y="25"/>
                  </a:cubicBezTo>
                  <a:cubicBezTo>
                    <a:pt x="1" y="1"/>
                    <a:pt x="1" y="366"/>
                    <a:pt x="229" y="391"/>
                  </a:cubicBezTo>
                  <a:close/>
                </a:path>
              </a:pathLst>
            </a:custGeom>
            <a:solidFill>
              <a:srgbClr val="FE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1252164" y="2747101"/>
              <a:ext cx="295887" cy="267537"/>
            </a:xfrm>
            <a:custGeom>
              <a:avLst/>
              <a:gdLst/>
              <a:ahLst/>
              <a:cxnLst/>
              <a:rect l="l" t="t" r="r" b="b"/>
              <a:pathLst>
                <a:path w="10382" h="9472" extrusionOk="0">
                  <a:moveTo>
                    <a:pt x="10333" y="9138"/>
                  </a:moveTo>
                  <a:cubicBezTo>
                    <a:pt x="9837" y="6943"/>
                    <a:pt x="8991" y="4797"/>
                    <a:pt x="7398" y="3154"/>
                  </a:cubicBezTo>
                  <a:cubicBezTo>
                    <a:pt x="5512" y="1212"/>
                    <a:pt x="2902" y="537"/>
                    <a:pt x="325" y="49"/>
                  </a:cubicBezTo>
                  <a:cubicBezTo>
                    <a:pt x="98" y="0"/>
                    <a:pt x="0" y="358"/>
                    <a:pt x="236" y="399"/>
                  </a:cubicBezTo>
                  <a:cubicBezTo>
                    <a:pt x="2772" y="886"/>
                    <a:pt x="5260" y="1537"/>
                    <a:pt x="7138" y="3415"/>
                  </a:cubicBezTo>
                  <a:cubicBezTo>
                    <a:pt x="8707" y="4975"/>
                    <a:pt x="9504" y="7122"/>
                    <a:pt x="9983" y="9235"/>
                  </a:cubicBezTo>
                  <a:cubicBezTo>
                    <a:pt x="10032" y="9471"/>
                    <a:pt x="10381" y="9373"/>
                    <a:pt x="10333" y="9138"/>
                  </a:cubicBezTo>
                  <a:close/>
                </a:path>
              </a:pathLst>
            </a:custGeom>
            <a:solidFill>
              <a:srgbClr val="FE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1249828" y="2760631"/>
              <a:ext cx="286881" cy="271434"/>
            </a:xfrm>
            <a:custGeom>
              <a:avLst/>
              <a:gdLst/>
              <a:ahLst/>
              <a:cxnLst/>
              <a:rect l="l" t="t" r="r" b="b"/>
              <a:pathLst>
                <a:path w="10066" h="9610" extrusionOk="0">
                  <a:moveTo>
                    <a:pt x="212" y="424"/>
                  </a:moveTo>
                  <a:cubicBezTo>
                    <a:pt x="2147" y="1367"/>
                    <a:pt x="4098" y="2302"/>
                    <a:pt x="5830" y="3594"/>
                  </a:cubicBezTo>
                  <a:cubicBezTo>
                    <a:pt x="6740" y="4277"/>
                    <a:pt x="7561" y="5090"/>
                    <a:pt x="8228" y="6017"/>
                  </a:cubicBezTo>
                  <a:cubicBezTo>
                    <a:pt x="8968" y="7033"/>
                    <a:pt x="9382" y="8163"/>
                    <a:pt x="9659" y="9382"/>
                  </a:cubicBezTo>
                  <a:cubicBezTo>
                    <a:pt x="9707" y="9610"/>
                    <a:pt x="10065" y="9512"/>
                    <a:pt x="10008" y="9285"/>
                  </a:cubicBezTo>
                  <a:cubicBezTo>
                    <a:pt x="9740" y="8073"/>
                    <a:pt x="9325" y="6984"/>
                    <a:pt x="8634" y="5960"/>
                  </a:cubicBezTo>
                  <a:cubicBezTo>
                    <a:pt x="8000" y="5017"/>
                    <a:pt x="7179" y="4204"/>
                    <a:pt x="6293" y="3497"/>
                  </a:cubicBezTo>
                  <a:cubicBezTo>
                    <a:pt x="4513" y="2074"/>
                    <a:pt x="2432" y="1098"/>
                    <a:pt x="399" y="107"/>
                  </a:cubicBezTo>
                  <a:cubicBezTo>
                    <a:pt x="188" y="1"/>
                    <a:pt x="1" y="318"/>
                    <a:pt x="212" y="424"/>
                  </a:cubicBezTo>
                  <a:close/>
                </a:path>
              </a:pathLst>
            </a:custGeom>
            <a:solidFill>
              <a:srgbClr val="FE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1245438" y="2749389"/>
              <a:ext cx="289417" cy="285444"/>
            </a:xfrm>
            <a:custGeom>
              <a:avLst/>
              <a:gdLst/>
              <a:ahLst/>
              <a:cxnLst/>
              <a:rect l="l" t="t" r="r" b="b"/>
              <a:pathLst>
                <a:path w="10155" h="10106" extrusionOk="0">
                  <a:moveTo>
                    <a:pt x="9992" y="9675"/>
                  </a:moveTo>
                  <a:cubicBezTo>
                    <a:pt x="8325" y="7967"/>
                    <a:pt x="6854" y="6081"/>
                    <a:pt x="5016" y="4545"/>
                  </a:cubicBezTo>
                  <a:cubicBezTo>
                    <a:pt x="4179" y="3846"/>
                    <a:pt x="3285" y="3220"/>
                    <a:pt x="2382" y="2610"/>
                  </a:cubicBezTo>
                  <a:cubicBezTo>
                    <a:pt x="1480" y="2000"/>
                    <a:pt x="870" y="1196"/>
                    <a:pt x="415" y="212"/>
                  </a:cubicBezTo>
                  <a:cubicBezTo>
                    <a:pt x="317" y="1"/>
                    <a:pt x="0" y="179"/>
                    <a:pt x="98" y="399"/>
                  </a:cubicBezTo>
                  <a:cubicBezTo>
                    <a:pt x="496" y="1252"/>
                    <a:pt x="1008" y="2009"/>
                    <a:pt x="1748" y="2610"/>
                  </a:cubicBezTo>
                  <a:cubicBezTo>
                    <a:pt x="2667" y="3350"/>
                    <a:pt x="3699" y="3951"/>
                    <a:pt x="4618" y="4691"/>
                  </a:cubicBezTo>
                  <a:cubicBezTo>
                    <a:pt x="6528" y="6228"/>
                    <a:pt x="8024" y="8187"/>
                    <a:pt x="9731" y="9935"/>
                  </a:cubicBezTo>
                  <a:cubicBezTo>
                    <a:pt x="9894" y="10105"/>
                    <a:pt x="10154" y="9845"/>
                    <a:pt x="9992" y="9675"/>
                  </a:cubicBezTo>
                  <a:close/>
                </a:path>
              </a:pathLst>
            </a:custGeom>
            <a:solidFill>
              <a:srgbClr val="FE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1470645" y="2964079"/>
              <a:ext cx="166155" cy="147665"/>
            </a:xfrm>
            <a:custGeom>
              <a:avLst/>
              <a:gdLst/>
              <a:ahLst/>
              <a:cxnLst/>
              <a:rect l="l" t="t" r="r" b="b"/>
              <a:pathLst>
                <a:path w="5830" h="5228" extrusionOk="0">
                  <a:moveTo>
                    <a:pt x="1049" y="2561"/>
                  </a:moveTo>
                  <a:cubicBezTo>
                    <a:pt x="1212" y="2602"/>
                    <a:pt x="1285" y="2651"/>
                    <a:pt x="1333" y="2700"/>
                  </a:cubicBezTo>
                  <a:cubicBezTo>
                    <a:pt x="1244" y="2756"/>
                    <a:pt x="1000" y="2773"/>
                    <a:pt x="781" y="2724"/>
                  </a:cubicBezTo>
                  <a:cubicBezTo>
                    <a:pt x="512" y="2659"/>
                    <a:pt x="285" y="3082"/>
                    <a:pt x="691" y="3106"/>
                  </a:cubicBezTo>
                  <a:cubicBezTo>
                    <a:pt x="1098" y="3130"/>
                    <a:pt x="1358" y="2960"/>
                    <a:pt x="1480" y="3065"/>
                  </a:cubicBezTo>
                  <a:cubicBezTo>
                    <a:pt x="1602" y="3179"/>
                    <a:pt x="1407" y="3447"/>
                    <a:pt x="1236" y="3594"/>
                  </a:cubicBezTo>
                  <a:cubicBezTo>
                    <a:pt x="1065" y="3740"/>
                    <a:pt x="960" y="4098"/>
                    <a:pt x="1187" y="4082"/>
                  </a:cubicBezTo>
                  <a:cubicBezTo>
                    <a:pt x="1407" y="4065"/>
                    <a:pt x="1651" y="3561"/>
                    <a:pt x="1911" y="3586"/>
                  </a:cubicBezTo>
                  <a:cubicBezTo>
                    <a:pt x="2171" y="3610"/>
                    <a:pt x="2114" y="3886"/>
                    <a:pt x="1927" y="4187"/>
                  </a:cubicBezTo>
                  <a:cubicBezTo>
                    <a:pt x="1732" y="4496"/>
                    <a:pt x="1610" y="5098"/>
                    <a:pt x="1968" y="4732"/>
                  </a:cubicBezTo>
                  <a:cubicBezTo>
                    <a:pt x="2325" y="4366"/>
                    <a:pt x="2358" y="3854"/>
                    <a:pt x="2488" y="3919"/>
                  </a:cubicBezTo>
                  <a:cubicBezTo>
                    <a:pt x="2618" y="3984"/>
                    <a:pt x="2529" y="5130"/>
                    <a:pt x="2610" y="5179"/>
                  </a:cubicBezTo>
                  <a:cubicBezTo>
                    <a:pt x="2691" y="5228"/>
                    <a:pt x="2789" y="5187"/>
                    <a:pt x="2894" y="4716"/>
                  </a:cubicBezTo>
                  <a:cubicBezTo>
                    <a:pt x="3008" y="4244"/>
                    <a:pt x="2902" y="3862"/>
                    <a:pt x="3057" y="3919"/>
                  </a:cubicBezTo>
                  <a:cubicBezTo>
                    <a:pt x="3203" y="3976"/>
                    <a:pt x="3341" y="4821"/>
                    <a:pt x="3480" y="4773"/>
                  </a:cubicBezTo>
                  <a:cubicBezTo>
                    <a:pt x="3610" y="4716"/>
                    <a:pt x="3398" y="3976"/>
                    <a:pt x="3610" y="3854"/>
                  </a:cubicBezTo>
                  <a:cubicBezTo>
                    <a:pt x="3813" y="3724"/>
                    <a:pt x="3935" y="4325"/>
                    <a:pt x="4228" y="4374"/>
                  </a:cubicBezTo>
                  <a:cubicBezTo>
                    <a:pt x="4528" y="4423"/>
                    <a:pt x="4016" y="3830"/>
                    <a:pt x="4081" y="3561"/>
                  </a:cubicBezTo>
                  <a:cubicBezTo>
                    <a:pt x="4146" y="3301"/>
                    <a:pt x="4284" y="3537"/>
                    <a:pt x="4585" y="3602"/>
                  </a:cubicBezTo>
                  <a:cubicBezTo>
                    <a:pt x="4894" y="3675"/>
                    <a:pt x="5049" y="3634"/>
                    <a:pt x="4536" y="3260"/>
                  </a:cubicBezTo>
                  <a:cubicBezTo>
                    <a:pt x="4016" y="2886"/>
                    <a:pt x="4341" y="2854"/>
                    <a:pt x="4707" y="2862"/>
                  </a:cubicBezTo>
                  <a:cubicBezTo>
                    <a:pt x="5081" y="2870"/>
                    <a:pt x="5829" y="2773"/>
                    <a:pt x="5106" y="2553"/>
                  </a:cubicBezTo>
                  <a:cubicBezTo>
                    <a:pt x="4382" y="2334"/>
                    <a:pt x="4268" y="2456"/>
                    <a:pt x="4585" y="2236"/>
                  </a:cubicBezTo>
                  <a:cubicBezTo>
                    <a:pt x="4902" y="2017"/>
                    <a:pt x="5732" y="1838"/>
                    <a:pt x="5276" y="1740"/>
                  </a:cubicBezTo>
                  <a:cubicBezTo>
                    <a:pt x="4813" y="1635"/>
                    <a:pt x="4488" y="2025"/>
                    <a:pt x="4463" y="1813"/>
                  </a:cubicBezTo>
                  <a:cubicBezTo>
                    <a:pt x="4431" y="1594"/>
                    <a:pt x="5179" y="1236"/>
                    <a:pt x="5049" y="1049"/>
                  </a:cubicBezTo>
                  <a:cubicBezTo>
                    <a:pt x="4919" y="854"/>
                    <a:pt x="4398" y="1496"/>
                    <a:pt x="4252" y="1269"/>
                  </a:cubicBezTo>
                  <a:cubicBezTo>
                    <a:pt x="4097" y="1041"/>
                    <a:pt x="4488" y="692"/>
                    <a:pt x="4723" y="342"/>
                  </a:cubicBezTo>
                  <a:cubicBezTo>
                    <a:pt x="4951" y="1"/>
                    <a:pt x="4341" y="236"/>
                    <a:pt x="4171" y="545"/>
                  </a:cubicBezTo>
                  <a:cubicBezTo>
                    <a:pt x="3992" y="846"/>
                    <a:pt x="3748" y="1261"/>
                    <a:pt x="3585" y="919"/>
                  </a:cubicBezTo>
                  <a:cubicBezTo>
                    <a:pt x="3431" y="578"/>
                    <a:pt x="3000" y="561"/>
                    <a:pt x="2707" y="846"/>
                  </a:cubicBezTo>
                  <a:cubicBezTo>
                    <a:pt x="2423" y="1139"/>
                    <a:pt x="1675" y="1009"/>
                    <a:pt x="1236" y="1513"/>
                  </a:cubicBezTo>
                  <a:cubicBezTo>
                    <a:pt x="1236" y="1513"/>
                    <a:pt x="935" y="1667"/>
                    <a:pt x="1244" y="1927"/>
                  </a:cubicBezTo>
                  <a:cubicBezTo>
                    <a:pt x="1342" y="1960"/>
                    <a:pt x="1431" y="1984"/>
                    <a:pt x="1504" y="2049"/>
                  </a:cubicBezTo>
                  <a:cubicBezTo>
                    <a:pt x="1317" y="2082"/>
                    <a:pt x="1008" y="1984"/>
                    <a:pt x="602" y="1968"/>
                  </a:cubicBezTo>
                  <a:cubicBezTo>
                    <a:pt x="0" y="1935"/>
                    <a:pt x="521" y="2439"/>
                    <a:pt x="1049" y="2569"/>
                  </a:cubicBezTo>
                  <a:close/>
                </a:path>
              </a:pathLst>
            </a:custGeom>
            <a:solidFill>
              <a:srgbClr val="FEB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1526705" y="3011164"/>
              <a:ext cx="22971" cy="40193"/>
            </a:xfrm>
            <a:custGeom>
              <a:avLst/>
              <a:gdLst/>
              <a:ahLst/>
              <a:cxnLst/>
              <a:rect l="l" t="t" r="r" b="b"/>
              <a:pathLst>
                <a:path w="806" h="1423" extrusionOk="0">
                  <a:moveTo>
                    <a:pt x="708" y="984"/>
                  </a:moveTo>
                  <a:lnTo>
                    <a:pt x="635" y="1016"/>
                  </a:lnTo>
                  <a:lnTo>
                    <a:pt x="643" y="992"/>
                  </a:lnTo>
                  <a:lnTo>
                    <a:pt x="708" y="984"/>
                  </a:lnTo>
                  <a:close/>
                  <a:moveTo>
                    <a:pt x="366" y="0"/>
                  </a:moveTo>
                  <a:lnTo>
                    <a:pt x="301" y="49"/>
                  </a:lnTo>
                  <a:lnTo>
                    <a:pt x="155" y="41"/>
                  </a:lnTo>
                  <a:lnTo>
                    <a:pt x="147" y="114"/>
                  </a:lnTo>
                  <a:lnTo>
                    <a:pt x="9" y="171"/>
                  </a:lnTo>
                  <a:lnTo>
                    <a:pt x="25" y="285"/>
                  </a:lnTo>
                  <a:lnTo>
                    <a:pt x="1" y="325"/>
                  </a:lnTo>
                  <a:lnTo>
                    <a:pt x="179" y="1236"/>
                  </a:lnTo>
                  <a:lnTo>
                    <a:pt x="269" y="1236"/>
                  </a:lnTo>
                  <a:lnTo>
                    <a:pt x="319" y="1341"/>
                  </a:lnTo>
                  <a:lnTo>
                    <a:pt x="319" y="1341"/>
                  </a:lnTo>
                  <a:lnTo>
                    <a:pt x="399" y="1301"/>
                  </a:lnTo>
                  <a:lnTo>
                    <a:pt x="529" y="1350"/>
                  </a:lnTo>
                  <a:lnTo>
                    <a:pt x="570" y="1285"/>
                  </a:lnTo>
                  <a:lnTo>
                    <a:pt x="724" y="1252"/>
                  </a:lnTo>
                  <a:lnTo>
                    <a:pt x="700" y="1195"/>
                  </a:lnTo>
                  <a:lnTo>
                    <a:pt x="805" y="1098"/>
                  </a:lnTo>
                  <a:lnTo>
                    <a:pt x="627" y="195"/>
                  </a:lnTo>
                  <a:lnTo>
                    <a:pt x="578" y="179"/>
                  </a:lnTo>
                  <a:lnTo>
                    <a:pt x="553" y="57"/>
                  </a:lnTo>
                  <a:lnTo>
                    <a:pt x="464" y="73"/>
                  </a:lnTo>
                  <a:lnTo>
                    <a:pt x="366" y="0"/>
                  </a:lnTo>
                  <a:close/>
                  <a:moveTo>
                    <a:pt x="319" y="1341"/>
                  </a:moveTo>
                  <a:lnTo>
                    <a:pt x="318" y="1341"/>
                  </a:lnTo>
                  <a:lnTo>
                    <a:pt x="358" y="1423"/>
                  </a:lnTo>
                  <a:lnTo>
                    <a:pt x="319" y="1341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1526933" y="3018282"/>
              <a:ext cx="6755" cy="28725"/>
            </a:xfrm>
            <a:custGeom>
              <a:avLst/>
              <a:gdLst/>
              <a:ahLst/>
              <a:cxnLst/>
              <a:rect l="l" t="t" r="r" b="b"/>
              <a:pathLst>
                <a:path w="237" h="1017" extrusionOk="0">
                  <a:moveTo>
                    <a:pt x="58" y="0"/>
                  </a:moveTo>
                  <a:lnTo>
                    <a:pt x="1" y="106"/>
                  </a:lnTo>
                  <a:lnTo>
                    <a:pt x="180" y="1016"/>
                  </a:lnTo>
                  <a:lnTo>
                    <a:pt x="204" y="1016"/>
                  </a:lnTo>
                  <a:lnTo>
                    <a:pt x="236" y="9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1542694" y="3016192"/>
              <a:ext cx="7210" cy="26437"/>
            </a:xfrm>
            <a:custGeom>
              <a:avLst/>
              <a:gdLst/>
              <a:ahLst/>
              <a:cxnLst/>
              <a:rect l="l" t="t" r="r" b="b"/>
              <a:pathLst>
                <a:path w="253" h="936" extrusionOk="0">
                  <a:moveTo>
                    <a:pt x="1" y="1"/>
                  </a:moveTo>
                  <a:lnTo>
                    <a:pt x="171" y="903"/>
                  </a:lnTo>
                  <a:lnTo>
                    <a:pt x="196" y="920"/>
                  </a:lnTo>
                  <a:lnTo>
                    <a:pt x="253" y="936"/>
                  </a:lnTo>
                  <a:lnTo>
                    <a:pt x="7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B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1526933" y="3014356"/>
              <a:ext cx="9063" cy="27595"/>
            </a:xfrm>
            <a:custGeom>
              <a:avLst/>
              <a:gdLst/>
              <a:ahLst/>
              <a:cxnLst/>
              <a:rect l="l" t="t" r="r" b="b"/>
              <a:pathLst>
                <a:path w="318" h="977" extrusionOk="0">
                  <a:moveTo>
                    <a:pt x="139" y="1"/>
                  </a:moveTo>
                  <a:lnTo>
                    <a:pt x="1" y="66"/>
                  </a:lnTo>
                  <a:lnTo>
                    <a:pt x="180" y="968"/>
                  </a:lnTo>
                  <a:lnTo>
                    <a:pt x="171" y="976"/>
                  </a:lnTo>
                  <a:lnTo>
                    <a:pt x="171" y="976"/>
                  </a:lnTo>
                  <a:lnTo>
                    <a:pt x="318" y="903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1530182" y="3012746"/>
              <a:ext cx="5130" cy="27369"/>
            </a:xfrm>
            <a:custGeom>
              <a:avLst/>
              <a:gdLst/>
              <a:ahLst/>
              <a:cxnLst/>
              <a:rect l="l" t="t" r="r" b="b"/>
              <a:pathLst>
                <a:path w="180" h="969" extrusionOk="0">
                  <a:moveTo>
                    <a:pt x="9" y="1"/>
                  </a:moveTo>
                  <a:lnTo>
                    <a:pt x="1" y="66"/>
                  </a:lnTo>
                  <a:lnTo>
                    <a:pt x="167" y="946"/>
                  </a:lnTo>
                  <a:lnTo>
                    <a:pt x="167" y="946"/>
                  </a:lnTo>
                  <a:lnTo>
                    <a:pt x="179" y="903"/>
                  </a:lnTo>
                  <a:lnTo>
                    <a:pt x="9" y="1"/>
                  </a:lnTo>
                  <a:close/>
                  <a:moveTo>
                    <a:pt x="167" y="946"/>
                  </a:moveTo>
                  <a:lnTo>
                    <a:pt x="163" y="960"/>
                  </a:lnTo>
                  <a:lnTo>
                    <a:pt x="171" y="968"/>
                  </a:lnTo>
                  <a:lnTo>
                    <a:pt x="167" y="946"/>
                  </a:lnTo>
                  <a:close/>
                </a:path>
              </a:pathLst>
            </a:custGeom>
            <a:solidFill>
              <a:srgbClr val="C0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1530638" y="3013000"/>
              <a:ext cx="9291" cy="25957"/>
            </a:xfrm>
            <a:custGeom>
              <a:avLst/>
              <a:gdLst/>
              <a:ahLst/>
              <a:cxnLst/>
              <a:rect l="l" t="t" r="r" b="b"/>
              <a:pathLst>
                <a:path w="326" h="919" extrusionOk="0">
                  <a:moveTo>
                    <a:pt x="1" y="0"/>
                  </a:moveTo>
                  <a:lnTo>
                    <a:pt x="180" y="911"/>
                  </a:lnTo>
                  <a:lnTo>
                    <a:pt x="180" y="894"/>
                  </a:lnTo>
                  <a:lnTo>
                    <a:pt x="326" y="919"/>
                  </a:lnTo>
                  <a:lnTo>
                    <a:pt x="15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B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1535968" y="3011616"/>
              <a:ext cx="6755" cy="27115"/>
            </a:xfrm>
            <a:custGeom>
              <a:avLst/>
              <a:gdLst/>
              <a:ahLst/>
              <a:cxnLst/>
              <a:rect l="l" t="t" r="r" b="b"/>
              <a:pathLst>
                <a:path w="237" h="960" extrusionOk="0">
                  <a:moveTo>
                    <a:pt x="66" y="0"/>
                  </a:moveTo>
                  <a:lnTo>
                    <a:pt x="1" y="49"/>
                  </a:lnTo>
                  <a:lnTo>
                    <a:pt x="168" y="941"/>
                  </a:lnTo>
                  <a:lnTo>
                    <a:pt x="168" y="941"/>
                  </a:lnTo>
                  <a:lnTo>
                    <a:pt x="237" y="903"/>
                  </a:lnTo>
                  <a:lnTo>
                    <a:pt x="66" y="0"/>
                  </a:lnTo>
                  <a:close/>
                  <a:moveTo>
                    <a:pt x="168" y="941"/>
                  </a:moveTo>
                  <a:lnTo>
                    <a:pt x="163" y="943"/>
                  </a:lnTo>
                  <a:lnTo>
                    <a:pt x="171" y="960"/>
                  </a:lnTo>
                  <a:lnTo>
                    <a:pt x="171" y="960"/>
                  </a:lnTo>
                  <a:lnTo>
                    <a:pt x="168" y="94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1537364" y="3011164"/>
              <a:ext cx="7667" cy="27567"/>
            </a:xfrm>
            <a:custGeom>
              <a:avLst/>
              <a:gdLst/>
              <a:ahLst/>
              <a:cxnLst/>
              <a:rect l="l" t="t" r="r" b="b"/>
              <a:pathLst>
                <a:path w="269" h="976" extrusionOk="0">
                  <a:moveTo>
                    <a:pt x="1" y="0"/>
                  </a:moveTo>
                  <a:lnTo>
                    <a:pt x="179" y="902"/>
                  </a:lnTo>
                  <a:lnTo>
                    <a:pt x="179" y="886"/>
                  </a:lnTo>
                  <a:lnTo>
                    <a:pt x="269" y="976"/>
                  </a:lnTo>
                  <a:lnTo>
                    <a:pt x="269" y="976"/>
                  </a:lnTo>
                  <a:lnTo>
                    <a:pt x="98" y="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1540157" y="3013226"/>
              <a:ext cx="7667" cy="25957"/>
            </a:xfrm>
            <a:custGeom>
              <a:avLst/>
              <a:gdLst/>
              <a:ahLst/>
              <a:cxnLst/>
              <a:rect l="l" t="t" r="r" b="b"/>
              <a:pathLst>
                <a:path w="269" h="919" extrusionOk="0">
                  <a:moveTo>
                    <a:pt x="90" y="0"/>
                  </a:moveTo>
                  <a:lnTo>
                    <a:pt x="0" y="17"/>
                  </a:lnTo>
                  <a:lnTo>
                    <a:pt x="171" y="919"/>
                  </a:lnTo>
                  <a:lnTo>
                    <a:pt x="171" y="903"/>
                  </a:lnTo>
                  <a:lnTo>
                    <a:pt x="268" y="90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1531806" y="3036641"/>
              <a:ext cx="17869" cy="12654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9" y="114"/>
                  </a:moveTo>
                  <a:lnTo>
                    <a:pt x="9" y="179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9" y="114"/>
                  </a:lnTo>
                  <a:close/>
                  <a:moveTo>
                    <a:pt x="366" y="0"/>
                  </a:moveTo>
                  <a:lnTo>
                    <a:pt x="301" y="57"/>
                  </a:lnTo>
                  <a:lnTo>
                    <a:pt x="155" y="49"/>
                  </a:lnTo>
                  <a:lnTo>
                    <a:pt x="147" y="114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65" y="228"/>
                  </a:lnTo>
                  <a:lnTo>
                    <a:pt x="0" y="334"/>
                  </a:lnTo>
                  <a:lnTo>
                    <a:pt x="90" y="342"/>
                  </a:lnTo>
                  <a:lnTo>
                    <a:pt x="139" y="439"/>
                  </a:lnTo>
                  <a:lnTo>
                    <a:pt x="220" y="399"/>
                  </a:lnTo>
                  <a:lnTo>
                    <a:pt x="350" y="448"/>
                  </a:lnTo>
                  <a:lnTo>
                    <a:pt x="391" y="383"/>
                  </a:lnTo>
                  <a:lnTo>
                    <a:pt x="545" y="350"/>
                  </a:lnTo>
                  <a:lnTo>
                    <a:pt x="521" y="293"/>
                  </a:lnTo>
                  <a:lnTo>
                    <a:pt x="626" y="204"/>
                  </a:lnTo>
                  <a:lnTo>
                    <a:pt x="553" y="171"/>
                  </a:lnTo>
                  <a:lnTo>
                    <a:pt x="553" y="65"/>
                  </a:lnTo>
                  <a:lnTo>
                    <a:pt x="464" y="8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C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1551044" y="3020118"/>
              <a:ext cx="36394" cy="25731"/>
            </a:xfrm>
            <a:custGeom>
              <a:avLst/>
              <a:gdLst/>
              <a:ahLst/>
              <a:cxnLst/>
              <a:rect l="l" t="t" r="r" b="b"/>
              <a:pathLst>
                <a:path w="1277" h="911" extrusionOk="0">
                  <a:moveTo>
                    <a:pt x="1106" y="0"/>
                  </a:moveTo>
                  <a:lnTo>
                    <a:pt x="1098" y="65"/>
                  </a:lnTo>
                  <a:lnTo>
                    <a:pt x="1008" y="90"/>
                  </a:lnTo>
                  <a:lnTo>
                    <a:pt x="968" y="57"/>
                  </a:lnTo>
                  <a:lnTo>
                    <a:pt x="73" y="301"/>
                  </a:lnTo>
                  <a:lnTo>
                    <a:pt x="73" y="390"/>
                  </a:lnTo>
                  <a:lnTo>
                    <a:pt x="0" y="431"/>
                  </a:lnTo>
                  <a:lnTo>
                    <a:pt x="33" y="520"/>
                  </a:lnTo>
                  <a:lnTo>
                    <a:pt x="16" y="642"/>
                  </a:lnTo>
                  <a:lnTo>
                    <a:pt x="73" y="683"/>
                  </a:lnTo>
                  <a:lnTo>
                    <a:pt x="114" y="837"/>
                  </a:lnTo>
                  <a:lnTo>
                    <a:pt x="163" y="821"/>
                  </a:lnTo>
                  <a:lnTo>
                    <a:pt x="244" y="911"/>
                  </a:lnTo>
                  <a:lnTo>
                    <a:pt x="1138" y="675"/>
                  </a:lnTo>
                  <a:lnTo>
                    <a:pt x="1146" y="626"/>
                  </a:lnTo>
                  <a:lnTo>
                    <a:pt x="1244" y="602"/>
                  </a:lnTo>
                  <a:lnTo>
                    <a:pt x="1220" y="512"/>
                  </a:lnTo>
                  <a:lnTo>
                    <a:pt x="1276" y="423"/>
                  </a:lnTo>
                  <a:lnTo>
                    <a:pt x="1228" y="358"/>
                  </a:lnTo>
                  <a:lnTo>
                    <a:pt x="1220" y="203"/>
                  </a:lnTo>
                  <a:lnTo>
                    <a:pt x="1163" y="203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1555205" y="3036867"/>
              <a:ext cx="26904" cy="7372"/>
            </a:xfrm>
            <a:custGeom>
              <a:avLst/>
              <a:gdLst/>
              <a:ahLst/>
              <a:cxnLst/>
              <a:rect l="l" t="t" r="r" b="b"/>
              <a:pathLst>
                <a:path w="944" h="261" extrusionOk="0">
                  <a:moveTo>
                    <a:pt x="944" y="1"/>
                  </a:moveTo>
                  <a:lnTo>
                    <a:pt x="49" y="236"/>
                  </a:lnTo>
                  <a:lnTo>
                    <a:pt x="33" y="244"/>
                  </a:lnTo>
                  <a:lnTo>
                    <a:pt x="1" y="261"/>
                  </a:lnTo>
                  <a:lnTo>
                    <a:pt x="895" y="25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0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1554036" y="3021247"/>
              <a:ext cx="28300" cy="8304"/>
            </a:xfrm>
            <a:custGeom>
              <a:avLst/>
              <a:gdLst/>
              <a:ahLst/>
              <a:cxnLst/>
              <a:rect l="l" t="t" r="r" b="b"/>
              <a:pathLst>
                <a:path w="993" h="294" extrusionOk="0">
                  <a:moveTo>
                    <a:pt x="895" y="1"/>
                  </a:moveTo>
                  <a:lnTo>
                    <a:pt x="1" y="237"/>
                  </a:lnTo>
                  <a:lnTo>
                    <a:pt x="25" y="245"/>
                  </a:lnTo>
                  <a:lnTo>
                    <a:pt x="98" y="293"/>
                  </a:lnTo>
                  <a:lnTo>
                    <a:pt x="993" y="58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D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1557058" y="3022405"/>
              <a:ext cx="27588" cy="10366"/>
            </a:xfrm>
            <a:custGeom>
              <a:avLst/>
              <a:gdLst/>
              <a:ahLst/>
              <a:cxnLst/>
              <a:rect l="l" t="t" r="r" b="b"/>
              <a:pathLst>
                <a:path w="968" h="367" extrusionOk="0">
                  <a:moveTo>
                    <a:pt x="1" y="220"/>
                  </a:moveTo>
                  <a:lnTo>
                    <a:pt x="1" y="236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1" y="220"/>
                  </a:lnTo>
                  <a:close/>
                  <a:moveTo>
                    <a:pt x="903" y="0"/>
                  </a:moveTo>
                  <a:lnTo>
                    <a:pt x="8" y="234"/>
                  </a:lnTo>
                  <a:lnTo>
                    <a:pt x="8" y="234"/>
                  </a:lnTo>
                  <a:lnTo>
                    <a:pt x="74" y="366"/>
                  </a:lnTo>
                  <a:lnTo>
                    <a:pt x="968" y="130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1559138" y="3026529"/>
              <a:ext cx="27132" cy="6920"/>
            </a:xfrm>
            <a:custGeom>
              <a:avLst/>
              <a:gdLst/>
              <a:ahLst/>
              <a:cxnLst/>
              <a:rect l="l" t="t" r="r" b="b"/>
              <a:pathLst>
                <a:path w="952" h="245" extrusionOk="0">
                  <a:moveTo>
                    <a:pt x="9" y="228"/>
                  </a:moveTo>
                  <a:lnTo>
                    <a:pt x="1" y="237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9" y="228"/>
                  </a:lnTo>
                  <a:close/>
                  <a:moveTo>
                    <a:pt x="895" y="1"/>
                  </a:moveTo>
                  <a:lnTo>
                    <a:pt x="19" y="232"/>
                  </a:lnTo>
                  <a:lnTo>
                    <a:pt x="19" y="232"/>
                  </a:lnTo>
                  <a:lnTo>
                    <a:pt x="58" y="245"/>
                  </a:lnTo>
                  <a:lnTo>
                    <a:pt x="952" y="9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D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1560078" y="3025851"/>
              <a:ext cx="25964" cy="11044"/>
            </a:xfrm>
            <a:custGeom>
              <a:avLst/>
              <a:gdLst/>
              <a:ahLst/>
              <a:cxnLst/>
              <a:rect l="l" t="t" r="r" b="b"/>
              <a:pathLst>
                <a:path w="911" h="391" extrusionOk="0">
                  <a:moveTo>
                    <a:pt x="903" y="0"/>
                  </a:moveTo>
                  <a:lnTo>
                    <a:pt x="8" y="244"/>
                  </a:lnTo>
                  <a:lnTo>
                    <a:pt x="0" y="261"/>
                  </a:lnTo>
                  <a:lnTo>
                    <a:pt x="16" y="391"/>
                  </a:lnTo>
                  <a:lnTo>
                    <a:pt x="911" y="15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EAA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1561219" y="3030681"/>
              <a:ext cx="27160" cy="8502"/>
            </a:xfrm>
            <a:custGeom>
              <a:avLst/>
              <a:gdLst/>
              <a:ahLst/>
              <a:cxnLst/>
              <a:rect l="l" t="t" r="r" b="b"/>
              <a:pathLst>
                <a:path w="953" h="301" extrusionOk="0">
                  <a:moveTo>
                    <a:pt x="17" y="228"/>
                  </a:moveTo>
                  <a:lnTo>
                    <a:pt x="1" y="236"/>
                  </a:lnTo>
                  <a:lnTo>
                    <a:pt x="1" y="236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7" y="228"/>
                  </a:lnTo>
                  <a:close/>
                  <a:moveTo>
                    <a:pt x="895" y="0"/>
                  </a:moveTo>
                  <a:lnTo>
                    <a:pt x="19" y="231"/>
                  </a:lnTo>
                  <a:lnTo>
                    <a:pt x="19" y="231"/>
                  </a:lnTo>
                  <a:lnTo>
                    <a:pt x="58" y="301"/>
                  </a:lnTo>
                  <a:lnTo>
                    <a:pt x="952" y="65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FC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1558682" y="3036867"/>
              <a:ext cx="25964" cy="8756"/>
            </a:xfrm>
            <a:custGeom>
              <a:avLst/>
              <a:gdLst/>
              <a:ahLst/>
              <a:cxnLst/>
              <a:rect l="l" t="t" r="r" b="b"/>
              <a:pathLst>
                <a:path w="911" h="310" extrusionOk="0">
                  <a:moveTo>
                    <a:pt x="911" y="1"/>
                  </a:moveTo>
                  <a:lnTo>
                    <a:pt x="17" y="236"/>
                  </a:lnTo>
                  <a:lnTo>
                    <a:pt x="17" y="261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895" y="74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CC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1560762" y="3032743"/>
              <a:ext cx="27132" cy="9208"/>
            </a:xfrm>
            <a:custGeom>
              <a:avLst/>
              <a:gdLst/>
              <a:ahLst/>
              <a:cxnLst/>
              <a:rect l="l" t="t" r="r" b="b"/>
              <a:pathLst>
                <a:path w="952" h="326" extrusionOk="0">
                  <a:moveTo>
                    <a:pt x="952" y="0"/>
                  </a:moveTo>
                  <a:lnTo>
                    <a:pt x="58" y="236"/>
                  </a:lnTo>
                  <a:lnTo>
                    <a:pt x="58" y="252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895" y="9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1560306" y="3034805"/>
              <a:ext cx="26676" cy="9208"/>
            </a:xfrm>
            <a:custGeom>
              <a:avLst/>
              <a:gdLst/>
              <a:ahLst/>
              <a:cxnLst/>
              <a:rect l="l" t="t" r="r" b="b"/>
              <a:pathLst>
                <a:path w="936" h="326" extrusionOk="0">
                  <a:moveTo>
                    <a:pt x="911" y="0"/>
                  </a:moveTo>
                  <a:lnTo>
                    <a:pt x="17" y="236"/>
                  </a:lnTo>
                  <a:lnTo>
                    <a:pt x="0" y="252"/>
                  </a:lnTo>
                  <a:lnTo>
                    <a:pt x="41" y="326"/>
                  </a:lnTo>
                  <a:lnTo>
                    <a:pt x="935" y="90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EEB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1551500" y="3028845"/>
              <a:ext cx="10916" cy="17455"/>
            </a:xfrm>
            <a:custGeom>
              <a:avLst/>
              <a:gdLst/>
              <a:ahLst/>
              <a:cxnLst/>
              <a:rect l="l" t="t" r="r" b="b"/>
              <a:pathLst>
                <a:path w="383" h="618" extrusionOk="0">
                  <a:moveTo>
                    <a:pt x="74" y="0"/>
                  </a:moveTo>
                  <a:lnTo>
                    <a:pt x="74" y="89"/>
                  </a:lnTo>
                  <a:lnTo>
                    <a:pt x="0" y="138"/>
                  </a:lnTo>
                  <a:lnTo>
                    <a:pt x="33" y="220"/>
                  </a:lnTo>
                  <a:lnTo>
                    <a:pt x="9" y="350"/>
                  </a:lnTo>
                  <a:lnTo>
                    <a:pt x="65" y="390"/>
                  </a:lnTo>
                  <a:lnTo>
                    <a:pt x="106" y="537"/>
                  </a:lnTo>
                  <a:lnTo>
                    <a:pt x="155" y="512"/>
                  </a:lnTo>
                  <a:lnTo>
                    <a:pt x="244" y="618"/>
                  </a:lnTo>
                  <a:lnTo>
                    <a:pt x="261" y="537"/>
                  </a:lnTo>
                  <a:lnTo>
                    <a:pt x="350" y="545"/>
                  </a:lnTo>
                  <a:lnTo>
                    <a:pt x="326" y="455"/>
                  </a:lnTo>
                  <a:lnTo>
                    <a:pt x="383" y="366"/>
                  </a:lnTo>
                  <a:lnTo>
                    <a:pt x="334" y="301"/>
                  </a:lnTo>
                  <a:lnTo>
                    <a:pt x="326" y="146"/>
                  </a:lnTo>
                  <a:lnTo>
                    <a:pt x="269" y="138"/>
                  </a:lnTo>
                  <a:lnTo>
                    <a:pt x="196" y="8"/>
                  </a:lnTo>
                  <a:lnTo>
                    <a:pt x="204" y="41"/>
                  </a:lnTo>
                  <a:lnTo>
                    <a:pt x="163" y="5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1163415" y="2654797"/>
              <a:ext cx="151107" cy="178424"/>
            </a:xfrm>
            <a:custGeom>
              <a:avLst/>
              <a:gdLst/>
              <a:ahLst/>
              <a:cxnLst/>
              <a:rect l="l" t="t" r="r" b="b"/>
              <a:pathLst>
                <a:path w="5302" h="6317" extrusionOk="0">
                  <a:moveTo>
                    <a:pt x="4033" y="1651"/>
                  </a:moveTo>
                  <a:cubicBezTo>
                    <a:pt x="3878" y="1724"/>
                    <a:pt x="3789" y="1740"/>
                    <a:pt x="3716" y="1732"/>
                  </a:cubicBezTo>
                  <a:cubicBezTo>
                    <a:pt x="3748" y="1618"/>
                    <a:pt x="3935" y="1447"/>
                    <a:pt x="4147" y="1342"/>
                  </a:cubicBezTo>
                  <a:cubicBezTo>
                    <a:pt x="4399" y="1212"/>
                    <a:pt x="4301" y="724"/>
                    <a:pt x="3960" y="976"/>
                  </a:cubicBezTo>
                  <a:cubicBezTo>
                    <a:pt x="3610" y="1228"/>
                    <a:pt x="3529" y="1537"/>
                    <a:pt x="3350" y="1537"/>
                  </a:cubicBezTo>
                  <a:cubicBezTo>
                    <a:pt x="3179" y="1529"/>
                    <a:pt x="3155" y="1179"/>
                    <a:pt x="3195" y="951"/>
                  </a:cubicBezTo>
                  <a:cubicBezTo>
                    <a:pt x="3236" y="716"/>
                    <a:pt x="3074" y="358"/>
                    <a:pt x="2911" y="529"/>
                  </a:cubicBezTo>
                  <a:cubicBezTo>
                    <a:pt x="2740" y="691"/>
                    <a:pt x="2887" y="1252"/>
                    <a:pt x="2667" y="1407"/>
                  </a:cubicBezTo>
                  <a:cubicBezTo>
                    <a:pt x="2439" y="1561"/>
                    <a:pt x="2301" y="1309"/>
                    <a:pt x="2244" y="935"/>
                  </a:cubicBezTo>
                  <a:cubicBezTo>
                    <a:pt x="2196" y="561"/>
                    <a:pt x="1895" y="0"/>
                    <a:pt x="1846" y="529"/>
                  </a:cubicBezTo>
                  <a:cubicBezTo>
                    <a:pt x="1805" y="1057"/>
                    <a:pt x="2122" y="1488"/>
                    <a:pt x="1968" y="1529"/>
                  </a:cubicBezTo>
                  <a:cubicBezTo>
                    <a:pt x="1822" y="1561"/>
                    <a:pt x="1131" y="577"/>
                    <a:pt x="1033" y="602"/>
                  </a:cubicBezTo>
                  <a:cubicBezTo>
                    <a:pt x="935" y="618"/>
                    <a:pt x="879" y="716"/>
                    <a:pt x="1114" y="1163"/>
                  </a:cubicBezTo>
                  <a:cubicBezTo>
                    <a:pt x="1342" y="1618"/>
                    <a:pt x="1675" y="1854"/>
                    <a:pt x="1521" y="1903"/>
                  </a:cubicBezTo>
                  <a:cubicBezTo>
                    <a:pt x="1358" y="1959"/>
                    <a:pt x="675" y="1374"/>
                    <a:pt x="610" y="1512"/>
                  </a:cubicBezTo>
                  <a:cubicBezTo>
                    <a:pt x="537" y="1642"/>
                    <a:pt x="1204" y="2089"/>
                    <a:pt x="1122" y="2333"/>
                  </a:cubicBezTo>
                  <a:cubicBezTo>
                    <a:pt x="1041" y="2569"/>
                    <a:pt x="545" y="2171"/>
                    <a:pt x="269" y="2333"/>
                  </a:cubicBezTo>
                  <a:cubicBezTo>
                    <a:pt x="1" y="2488"/>
                    <a:pt x="814" y="2626"/>
                    <a:pt x="935" y="2878"/>
                  </a:cubicBezTo>
                  <a:cubicBezTo>
                    <a:pt x="1057" y="3138"/>
                    <a:pt x="797" y="3041"/>
                    <a:pt x="505" y="3187"/>
                  </a:cubicBezTo>
                  <a:cubicBezTo>
                    <a:pt x="212" y="3341"/>
                    <a:pt x="114" y="3471"/>
                    <a:pt x="773" y="3431"/>
                  </a:cubicBezTo>
                  <a:cubicBezTo>
                    <a:pt x="1440" y="3382"/>
                    <a:pt x="1204" y="3618"/>
                    <a:pt x="903" y="3862"/>
                  </a:cubicBezTo>
                  <a:cubicBezTo>
                    <a:pt x="602" y="4097"/>
                    <a:pt x="66" y="4683"/>
                    <a:pt x="797" y="4374"/>
                  </a:cubicBezTo>
                  <a:cubicBezTo>
                    <a:pt x="1521" y="4065"/>
                    <a:pt x="1529" y="3886"/>
                    <a:pt x="1423" y="4276"/>
                  </a:cubicBezTo>
                  <a:cubicBezTo>
                    <a:pt x="1318" y="4667"/>
                    <a:pt x="765" y="5366"/>
                    <a:pt x="1204" y="5138"/>
                  </a:cubicBezTo>
                  <a:cubicBezTo>
                    <a:pt x="1643" y="4919"/>
                    <a:pt x="1643" y="4382"/>
                    <a:pt x="1805" y="4536"/>
                  </a:cubicBezTo>
                  <a:cubicBezTo>
                    <a:pt x="1976" y="4691"/>
                    <a:pt x="1618" y="5479"/>
                    <a:pt x="1846" y="5544"/>
                  </a:cubicBezTo>
                  <a:cubicBezTo>
                    <a:pt x="2082" y="5610"/>
                    <a:pt x="2065" y="4748"/>
                    <a:pt x="2342" y="4829"/>
                  </a:cubicBezTo>
                  <a:cubicBezTo>
                    <a:pt x="2610" y="4910"/>
                    <a:pt x="2537" y="5455"/>
                    <a:pt x="2578" y="5886"/>
                  </a:cubicBezTo>
                  <a:cubicBezTo>
                    <a:pt x="2626" y="6317"/>
                    <a:pt x="2952" y="5715"/>
                    <a:pt x="2895" y="5358"/>
                  </a:cubicBezTo>
                  <a:cubicBezTo>
                    <a:pt x="2830" y="4992"/>
                    <a:pt x="2748" y="4496"/>
                    <a:pt x="3106" y="4667"/>
                  </a:cubicBezTo>
                  <a:cubicBezTo>
                    <a:pt x="3456" y="4829"/>
                    <a:pt x="3813" y="4561"/>
                    <a:pt x="3854" y="4138"/>
                  </a:cubicBezTo>
                  <a:cubicBezTo>
                    <a:pt x="3895" y="3707"/>
                    <a:pt x="4577" y="3309"/>
                    <a:pt x="4586" y="2618"/>
                  </a:cubicBezTo>
                  <a:cubicBezTo>
                    <a:pt x="4586" y="2618"/>
                    <a:pt x="4724" y="2285"/>
                    <a:pt x="4301" y="2285"/>
                  </a:cubicBezTo>
                  <a:cubicBezTo>
                    <a:pt x="4212" y="2325"/>
                    <a:pt x="4114" y="2366"/>
                    <a:pt x="4017" y="2366"/>
                  </a:cubicBezTo>
                  <a:cubicBezTo>
                    <a:pt x="4138" y="2211"/>
                    <a:pt x="4456" y="2081"/>
                    <a:pt x="4797" y="1829"/>
                  </a:cubicBezTo>
                  <a:cubicBezTo>
                    <a:pt x="5301" y="1447"/>
                    <a:pt x="4545" y="1399"/>
                    <a:pt x="4033" y="1651"/>
                  </a:cubicBezTo>
                  <a:close/>
                </a:path>
              </a:pathLst>
            </a:custGeom>
            <a:solidFill>
              <a:srgbClr val="FEB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1208360" y="2709677"/>
              <a:ext cx="38275" cy="31465"/>
            </a:xfrm>
            <a:custGeom>
              <a:avLst/>
              <a:gdLst/>
              <a:ahLst/>
              <a:cxnLst/>
              <a:rect l="l" t="t" r="r" b="b"/>
              <a:pathLst>
                <a:path w="1343" h="1114" extrusionOk="0">
                  <a:moveTo>
                    <a:pt x="1025" y="0"/>
                  </a:moveTo>
                  <a:lnTo>
                    <a:pt x="927" y="57"/>
                  </a:lnTo>
                  <a:lnTo>
                    <a:pt x="879" y="49"/>
                  </a:lnTo>
                  <a:lnTo>
                    <a:pt x="58" y="545"/>
                  </a:lnTo>
                  <a:lnTo>
                    <a:pt x="82" y="642"/>
                  </a:lnTo>
                  <a:lnTo>
                    <a:pt x="1" y="724"/>
                  </a:lnTo>
                  <a:lnTo>
                    <a:pt x="66" y="789"/>
                  </a:lnTo>
                  <a:lnTo>
                    <a:pt x="74" y="935"/>
                  </a:lnTo>
                  <a:lnTo>
                    <a:pt x="147" y="951"/>
                  </a:lnTo>
                  <a:lnTo>
                    <a:pt x="236" y="1090"/>
                  </a:lnTo>
                  <a:lnTo>
                    <a:pt x="285" y="1041"/>
                  </a:lnTo>
                  <a:lnTo>
                    <a:pt x="415" y="1114"/>
                  </a:lnTo>
                  <a:lnTo>
                    <a:pt x="1228" y="610"/>
                  </a:lnTo>
                  <a:lnTo>
                    <a:pt x="1236" y="561"/>
                  </a:lnTo>
                  <a:lnTo>
                    <a:pt x="1342" y="488"/>
                  </a:lnTo>
                  <a:lnTo>
                    <a:pt x="1293" y="407"/>
                  </a:lnTo>
                  <a:lnTo>
                    <a:pt x="1334" y="285"/>
                  </a:lnTo>
                  <a:lnTo>
                    <a:pt x="1253" y="244"/>
                  </a:lnTo>
                  <a:lnTo>
                    <a:pt x="1212" y="90"/>
                  </a:lnTo>
                  <a:lnTo>
                    <a:pt x="1139" y="106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1209301" y="2711287"/>
              <a:ext cx="27588" cy="14716"/>
            </a:xfrm>
            <a:custGeom>
              <a:avLst/>
              <a:gdLst/>
              <a:ahLst/>
              <a:cxnLst/>
              <a:rect l="l" t="t" r="r" b="b"/>
              <a:pathLst>
                <a:path w="968" h="521" extrusionOk="0">
                  <a:moveTo>
                    <a:pt x="846" y="0"/>
                  </a:moveTo>
                  <a:lnTo>
                    <a:pt x="25" y="496"/>
                  </a:lnTo>
                  <a:lnTo>
                    <a:pt x="0" y="504"/>
                  </a:lnTo>
                  <a:lnTo>
                    <a:pt x="147" y="520"/>
                  </a:lnTo>
                  <a:lnTo>
                    <a:pt x="968" y="1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1219247" y="2724590"/>
              <a:ext cx="23427" cy="16806"/>
            </a:xfrm>
            <a:custGeom>
              <a:avLst/>
              <a:gdLst/>
              <a:ahLst/>
              <a:cxnLst/>
              <a:rect l="l" t="t" r="r" b="b"/>
              <a:pathLst>
                <a:path w="822" h="595" extrusionOk="0">
                  <a:moveTo>
                    <a:pt x="822" y="1"/>
                  </a:moveTo>
                  <a:lnTo>
                    <a:pt x="1" y="505"/>
                  </a:lnTo>
                  <a:lnTo>
                    <a:pt x="1" y="594"/>
                  </a:lnTo>
                  <a:lnTo>
                    <a:pt x="822" y="9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EEB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1"/>
            <p:cNvSpPr/>
            <p:nvPr/>
          </p:nvSpPr>
          <p:spPr>
            <a:xfrm>
              <a:off x="1214145" y="2709197"/>
              <a:ext cx="26676" cy="17258"/>
            </a:xfrm>
            <a:custGeom>
              <a:avLst/>
              <a:gdLst/>
              <a:ahLst/>
              <a:cxnLst/>
              <a:rect l="l" t="t" r="r" b="b"/>
              <a:pathLst>
                <a:path w="936" h="611" extrusionOk="0">
                  <a:moveTo>
                    <a:pt x="1" y="481"/>
                  </a:moveTo>
                  <a:lnTo>
                    <a:pt x="1" y="497"/>
                  </a:lnTo>
                  <a:lnTo>
                    <a:pt x="10" y="491"/>
                  </a:lnTo>
                  <a:lnTo>
                    <a:pt x="10" y="491"/>
                  </a:lnTo>
                  <a:lnTo>
                    <a:pt x="1" y="481"/>
                  </a:lnTo>
                  <a:close/>
                  <a:moveTo>
                    <a:pt x="822" y="1"/>
                  </a:moveTo>
                  <a:lnTo>
                    <a:pt x="10" y="491"/>
                  </a:lnTo>
                  <a:lnTo>
                    <a:pt x="10" y="491"/>
                  </a:lnTo>
                  <a:lnTo>
                    <a:pt x="115" y="611"/>
                  </a:lnTo>
                  <a:lnTo>
                    <a:pt x="936" y="10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1217167" y="2712191"/>
              <a:ext cx="25508" cy="15422"/>
            </a:xfrm>
            <a:custGeom>
              <a:avLst/>
              <a:gdLst/>
              <a:ahLst/>
              <a:cxnLst/>
              <a:rect l="l" t="t" r="r" b="b"/>
              <a:pathLst>
                <a:path w="895" h="546" extrusionOk="0">
                  <a:moveTo>
                    <a:pt x="895" y="1"/>
                  </a:moveTo>
                  <a:lnTo>
                    <a:pt x="822" y="25"/>
                  </a:lnTo>
                  <a:lnTo>
                    <a:pt x="1" y="521"/>
                  </a:lnTo>
                  <a:lnTo>
                    <a:pt x="1" y="545"/>
                  </a:lnTo>
                  <a:lnTo>
                    <a:pt x="74" y="50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C0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1219959" y="2712868"/>
              <a:ext cx="24567" cy="18416"/>
            </a:xfrm>
            <a:custGeom>
              <a:avLst/>
              <a:gdLst/>
              <a:ahLst/>
              <a:cxnLst/>
              <a:rect l="l" t="t" r="r" b="b"/>
              <a:pathLst>
                <a:path w="862" h="652" extrusionOk="0">
                  <a:moveTo>
                    <a:pt x="8" y="489"/>
                  </a:moveTo>
                  <a:lnTo>
                    <a:pt x="0" y="497"/>
                  </a:lnTo>
                  <a:lnTo>
                    <a:pt x="9" y="492"/>
                  </a:lnTo>
                  <a:lnTo>
                    <a:pt x="9" y="492"/>
                  </a:lnTo>
                  <a:lnTo>
                    <a:pt x="8" y="489"/>
                  </a:lnTo>
                  <a:close/>
                  <a:moveTo>
                    <a:pt x="821" y="1"/>
                  </a:moveTo>
                  <a:lnTo>
                    <a:pt x="9" y="492"/>
                  </a:lnTo>
                  <a:lnTo>
                    <a:pt x="9" y="492"/>
                  </a:lnTo>
                  <a:lnTo>
                    <a:pt x="41" y="651"/>
                  </a:lnTo>
                  <a:lnTo>
                    <a:pt x="862" y="14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EEB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1220415" y="2716314"/>
              <a:ext cx="25508" cy="15648"/>
            </a:xfrm>
            <a:custGeom>
              <a:avLst/>
              <a:gdLst/>
              <a:ahLst/>
              <a:cxnLst/>
              <a:rect l="l" t="t" r="r" b="b"/>
              <a:pathLst>
                <a:path w="895" h="554" extrusionOk="0">
                  <a:moveTo>
                    <a:pt x="0" y="497"/>
                  </a:moveTo>
                  <a:lnTo>
                    <a:pt x="0" y="505"/>
                  </a:lnTo>
                  <a:lnTo>
                    <a:pt x="6" y="501"/>
                  </a:lnTo>
                  <a:lnTo>
                    <a:pt x="6" y="501"/>
                  </a:lnTo>
                  <a:lnTo>
                    <a:pt x="0" y="497"/>
                  </a:lnTo>
                  <a:close/>
                  <a:moveTo>
                    <a:pt x="822" y="1"/>
                  </a:moveTo>
                  <a:lnTo>
                    <a:pt x="6" y="501"/>
                  </a:lnTo>
                  <a:lnTo>
                    <a:pt x="6" y="501"/>
                  </a:lnTo>
                  <a:lnTo>
                    <a:pt x="74" y="554"/>
                  </a:lnTo>
                  <a:lnTo>
                    <a:pt x="895" y="5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1221328" y="2717924"/>
              <a:ext cx="24595" cy="17484"/>
            </a:xfrm>
            <a:custGeom>
              <a:avLst/>
              <a:gdLst/>
              <a:ahLst/>
              <a:cxnLst/>
              <a:rect l="l" t="t" r="r" b="b"/>
              <a:pathLst>
                <a:path w="863" h="619" extrusionOk="0">
                  <a:moveTo>
                    <a:pt x="863" y="1"/>
                  </a:moveTo>
                  <a:lnTo>
                    <a:pt x="42" y="505"/>
                  </a:lnTo>
                  <a:lnTo>
                    <a:pt x="33" y="513"/>
                  </a:lnTo>
                  <a:lnTo>
                    <a:pt x="1" y="619"/>
                  </a:lnTo>
                  <a:lnTo>
                    <a:pt x="822" y="12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D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1221328" y="2721144"/>
              <a:ext cx="24824" cy="16552"/>
            </a:xfrm>
            <a:custGeom>
              <a:avLst/>
              <a:gdLst/>
              <a:ahLst/>
              <a:cxnLst/>
              <a:rect l="l" t="t" r="r" b="b"/>
              <a:pathLst>
                <a:path w="871" h="586" extrusionOk="0">
                  <a:moveTo>
                    <a:pt x="822" y="1"/>
                  </a:moveTo>
                  <a:lnTo>
                    <a:pt x="1" y="497"/>
                  </a:lnTo>
                  <a:lnTo>
                    <a:pt x="17" y="513"/>
                  </a:lnTo>
                  <a:lnTo>
                    <a:pt x="50" y="586"/>
                  </a:lnTo>
                  <a:lnTo>
                    <a:pt x="871" y="8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1208360" y="2721596"/>
              <a:ext cx="14877" cy="19094"/>
            </a:xfrm>
            <a:custGeom>
              <a:avLst/>
              <a:gdLst/>
              <a:ahLst/>
              <a:cxnLst/>
              <a:rect l="l" t="t" r="r" b="b"/>
              <a:pathLst>
                <a:path w="522" h="676" extrusionOk="0">
                  <a:moveTo>
                    <a:pt x="253" y="1"/>
                  </a:moveTo>
                  <a:lnTo>
                    <a:pt x="204" y="58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53" y="1"/>
                  </a:lnTo>
                  <a:close/>
                  <a:moveTo>
                    <a:pt x="215" y="69"/>
                  </a:moveTo>
                  <a:lnTo>
                    <a:pt x="180" y="131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74" y="204"/>
                  </a:lnTo>
                  <a:lnTo>
                    <a:pt x="1" y="285"/>
                  </a:lnTo>
                  <a:lnTo>
                    <a:pt x="66" y="350"/>
                  </a:lnTo>
                  <a:lnTo>
                    <a:pt x="66" y="497"/>
                  </a:lnTo>
                  <a:lnTo>
                    <a:pt x="147" y="513"/>
                  </a:lnTo>
                  <a:lnTo>
                    <a:pt x="228" y="651"/>
                  </a:lnTo>
                  <a:lnTo>
                    <a:pt x="285" y="602"/>
                  </a:lnTo>
                  <a:lnTo>
                    <a:pt x="407" y="676"/>
                  </a:lnTo>
                  <a:lnTo>
                    <a:pt x="407" y="586"/>
                  </a:lnTo>
                  <a:lnTo>
                    <a:pt x="521" y="554"/>
                  </a:lnTo>
                  <a:lnTo>
                    <a:pt x="464" y="472"/>
                  </a:lnTo>
                  <a:lnTo>
                    <a:pt x="505" y="350"/>
                  </a:lnTo>
                  <a:lnTo>
                    <a:pt x="432" y="310"/>
                  </a:lnTo>
                  <a:lnTo>
                    <a:pt x="383" y="155"/>
                  </a:lnTo>
                  <a:lnTo>
                    <a:pt x="318" y="172"/>
                  </a:lnTo>
                  <a:lnTo>
                    <a:pt x="215" y="69"/>
                  </a:lnTo>
                  <a:close/>
                </a:path>
              </a:pathLst>
            </a:custGeom>
            <a:solidFill>
              <a:srgbClr val="FFC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1222952" y="2741113"/>
              <a:ext cx="31777" cy="36549"/>
            </a:xfrm>
            <a:custGeom>
              <a:avLst/>
              <a:gdLst/>
              <a:ahLst/>
              <a:cxnLst/>
              <a:rect l="l" t="t" r="r" b="b"/>
              <a:pathLst>
                <a:path w="1115" h="1294" extrusionOk="0">
                  <a:moveTo>
                    <a:pt x="1106" y="936"/>
                  </a:moveTo>
                  <a:lnTo>
                    <a:pt x="1098" y="948"/>
                  </a:lnTo>
                  <a:lnTo>
                    <a:pt x="1098" y="948"/>
                  </a:lnTo>
                  <a:lnTo>
                    <a:pt x="1115" y="976"/>
                  </a:lnTo>
                  <a:lnTo>
                    <a:pt x="1106" y="936"/>
                  </a:lnTo>
                  <a:close/>
                  <a:moveTo>
                    <a:pt x="399" y="1"/>
                  </a:moveTo>
                  <a:lnTo>
                    <a:pt x="326" y="66"/>
                  </a:lnTo>
                  <a:lnTo>
                    <a:pt x="188" y="82"/>
                  </a:lnTo>
                  <a:lnTo>
                    <a:pt x="172" y="147"/>
                  </a:lnTo>
                  <a:lnTo>
                    <a:pt x="33" y="237"/>
                  </a:lnTo>
                  <a:lnTo>
                    <a:pt x="66" y="294"/>
                  </a:lnTo>
                  <a:lnTo>
                    <a:pt x="1" y="399"/>
                  </a:lnTo>
                  <a:lnTo>
                    <a:pt x="521" y="1212"/>
                  </a:lnTo>
                  <a:lnTo>
                    <a:pt x="562" y="1204"/>
                  </a:lnTo>
                  <a:lnTo>
                    <a:pt x="619" y="1293"/>
                  </a:lnTo>
                  <a:lnTo>
                    <a:pt x="708" y="1245"/>
                  </a:lnTo>
                  <a:lnTo>
                    <a:pt x="814" y="1269"/>
                  </a:lnTo>
                  <a:lnTo>
                    <a:pt x="863" y="1196"/>
                  </a:lnTo>
                  <a:lnTo>
                    <a:pt x="1009" y="1139"/>
                  </a:lnTo>
                  <a:lnTo>
                    <a:pt x="1001" y="1082"/>
                  </a:lnTo>
                  <a:lnTo>
                    <a:pt x="1098" y="948"/>
                  </a:lnTo>
                  <a:lnTo>
                    <a:pt x="1098" y="948"/>
                  </a:lnTo>
                  <a:lnTo>
                    <a:pt x="1066" y="895"/>
                  </a:lnTo>
                  <a:lnTo>
                    <a:pt x="1074" y="846"/>
                  </a:lnTo>
                  <a:lnTo>
                    <a:pt x="554" y="33"/>
                  </a:lnTo>
                  <a:lnTo>
                    <a:pt x="464" y="66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1223893" y="2747327"/>
              <a:ext cx="16017" cy="24121"/>
            </a:xfrm>
            <a:custGeom>
              <a:avLst/>
              <a:gdLst/>
              <a:ahLst/>
              <a:cxnLst/>
              <a:rect l="l" t="t" r="r" b="b"/>
              <a:pathLst>
                <a:path w="562" h="854" extrusionOk="0">
                  <a:moveTo>
                    <a:pt x="0" y="0"/>
                  </a:moveTo>
                  <a:lnTo>
                    <a:pt x="17" y="33"/>
                  </a:lnTo>
                  <a:lnTo>
                    <a:pt x="21" y="33"/>
                  </a:lnTo>
                  <a:lnTo>
                    <a:pt x="0" y="0"/>
                  </a:lnTo>
                  <a:close/>
                  <a:moveTo>
                    <a:pt x="21" y="33"/>
                  </a:moveTo>
                  <a:lnTo>
                    <a:pt x="521" y="813"/>
                  </a:lnTo>
                  <a:lnTo>
                    <a:pt x="561" y="854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C0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1237801" y="2741594"/>
              <a:ext cx="15533" cy="26437"/>
            </a:xfrm>
            <a:custGeom>
              <a:avLst/>
              <a:gdLst/>
              <a:ahLst/>
              <a:cxnLst/>
              <a:rect l="l" t="t" r="r" b="b"/>
              <a:pathLst>
                <a:path w="545" h="936" extrusionOk="0">
                  <a:moveTo>
                    <a:pt x="25" y="0"/>
                  </a:moveTo>
                  <a:lnTo>
                    <a:pt x="32" y="11"/>
                  </a:lnTo>
                  <a:lnTo>
                    <a:pt x="32" y="11"/>
                  </a:lnTo>
                  <a:lnTo>
                    <a:pt x="33" y="8"/>
                  </a:lnTo>
                  <a:lnTo>
                    <a:pt x="25" y="0"/>
                  </a:lnTo>
                  <a:close/>
                  <a:moveTo>
                    <a:pt x="32" y="11"/>
                  </a:moveTo>
                  <a:lnTo>
                    <a:pt x="0" y="114"/>
                  </a:lnTo>
                  <a:lnTo>
                    <a:pt x="520" y="935"/>
                  </a:lnTo>
                  <a:lnTo>
                    <a:pt x="545" y="82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D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1235948" y="2745265"/>
              <a:ext cx="18098" cy="26183"/>
            </a:xfrm>
            <a:custGeom>
              <a:avLst/>
              <a:gdLst/>
              <a:ahLst/>
              <a:cxnLst/>
              <a:rect l="l" t="t" r="r" b="b"/>
              <a:pathLst>
                <a:path w="635" h="927" extrusionOk="0">
                  <a:moveTo>
                    <a:pt x="114" y="0"/>
                  </a:moveTo>
                  <a:lnTo>
                    <a:pt x="117" y="5"/>
                  </a:lnTo>
                  <a:lnTo>
                    <a:pt x="117" y="5"/>
                  </a:lnTo>
                  <a:lnTo>
                    <a:pt x="122" y="0"/>
                  </a:lnTo>
                  <a:close/>
                  <a:moveTo>
                    <a:pt x="117" y="5"/>
                  </a:moveTo>
                  <a:lnTo>
                    <a:pt x="0" y="114"/>
                  </a:lnTo>
                  <a:lnTo>
                    <a:pt x="520" y="927"/>
                  </a:lnTo>
                  <a:lnTo>
                    <a:pt x="634" y="821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F9C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1236860" y="2748937"/>
              <a:ext cx="15333" cy="24601"/>
            </a:xfrm>
            <a:custGeom>
              <a:avLst/>
              <a:gdLst/>
              <a:ahLst/>
              <a:cxnLst/>
              <a:rect l="l" t="t" r="r" b="b"/>
              <a:pathLst>
                <a:path w="538" h="871" extrusionOk="0">
                  <a:moveTo>
                    <a:pt x="1" y="0"/>
                  </a:moveTo>
                  <a:lnTo>
                    <a:pt x="1" y="25"/>
                  </a:lnTo>
                  <a:lnTo>
                    <a:pt x="17" y="57"/>
                  </a:lnTo>
                  <a:lnTo>
                    <a:pt x="537" y="870"/>
                  </a:lnTo>
                  <a:lnTo>
                    <a:pt x="521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1232243" y="2750067"/>
              <a:ext cx="19009" cy="25082"/>
            </a:xfrm>
            <a:custGeom>
              <a:avLst/>
              <a:gdLst/>
              <a:ahLst/>
              <a:cxnLst/>
              <a:rect l="l" t="t" r="r" b="b"/>
              <a:pathLst>
                <a:path w="667" h="888" extrusionOk="0">
                  <a:moveTo>
                    <a:pt x="146" y="1"/>
                  </a:moveTo>
                  <a:lnTo>
                    <a:pt x="0" y="74"/>
                  </a:lnTo>
                  <a:lnTo>
                    <a:pt x="520" y="887"/>
                  </a:lnTo>
                  <a:lnTo>
                    <a:pt x="667" y="830"/>
                  </a:lnTo>
                  <a:lnTo>
                    <a:pt x="146" y="17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EAA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1231987" y="2751903"/>
              <a:ext cx="16245" cy="25082"/>
            </a:xfrm>
            <a:custGeom>
              <a:avLst/>
              <a:gdLst/>
              <a:ahLst/>
              <a:cxnLst/>
              <a:rect l="l" t="t" r="r" b="b"/>
              <a:pathLst>
                <a:path w="570" h="888" extrusionOk="0">
                  <a:moveTo>
                    <a:pt x="50" y="1"/>
                  </a:moveTo>
                  <a:lnTo>
                    <a:pt x="53" y="7"/>
                  </a:lnTo>
                  <a:lnTo>
                    <a:pt x="53" y="7"/>
                  </a:lnTo>
                  <a:lnTo>
                    <a:pt x="58" y="1"/>
                  </a:lnTo>
                  <a:close/>
                  <a:moveTo>
                    <a:pt x="53" y="7"/>
                  </a:moveTo>
                  <a:lnTo>
                    <a:pt x="1" y="74"/>
                  </a:lnTo>
                  <a:lnTo>
                    <a:pt x="521" y="887"/>
                  </a:lnTo>
                  <a:lnTo>
                    <a:pt x="570" y="822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FFC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1223209" y="2751903"/>
              <a:ext cx="17157" cy="23246"/>
            </a:xfrm>
            <a:custGeom>
              <a:avLst/>
              <a:gdLst/>
              <a:ahLst/>
              <a:cxnLst/>
              <a:rect l="l" t="t" r="r" b="b"/>
              <a:pathLst>
                <a:path w="602" h="823" extrusionOk="0">
                  <a:moveTo>
                    <a:pt x="81" y="1"/>
                  </a:moveTo>
                  <a:lnTo>
                    <a:pt x="86" y="9"/>
                  </a:lnTo>
                  <a:lnTo>
                    <a:pt x="89" y="9"/>
                  </a:lnTo>
                  <a:lnTo>
                    <a:pt x="81" y="1"/>
                  </a:lnTo>
                  <a:close/>
                  <a:moveTo>
                    <a:pt x="0" y="9"/>
                  </a:moveTo>
                  <a:lnTo>
                    <a:pt x="520" y="822"/>
                  </a:lnTo>
                  <a:lnTo>
                    <a:pt x="602" y="822"/>
                  </a:lnTo>
                  <a:lnTo>
                    <a:pt x="86" y="9"/>
                  </a:lnTo>
                  <a:close/>
                </a:path>
              </a:pathLst>
            </a:custGeom>
            <a:solidFill>
              <a:srgbClr val="CC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1228509" y="2753287"/>
              <a:ext cx="18126" cy="23924"/>
            </a:xfrm>
            <a:custGeom>
              <a:avLst/>
              <a:gdLst/>
              <a:ahLst/>
              <a:cxnLst/>
              <a:rect l="l" t="t" r="r" b="b"/>
              <a:pathLst>
                <a:path w="636" h="847" extrusionOk="0">
                  <a:moveTo>
                    <a:pt x="1" y="1"/>
                  </a:moveTo>
                  <a:lnTo>
                    <a:pt x="521" y="822"/>
                  </a:lnTo>
                  <a:lnTo>
                    <a:pt x="635" y="846"/>
                  </a:lnTo>
                  <a:lnTo>
                    <a:pt x="115" y="25"/>
                  </a:lnTo>
                  <a:lnTo>
                    <a:pt x="115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1226201" y="2753061"/>
              <a:ext cx="17185" cy="24375"/>
            </a:xfrm>
            <a:custGeom>
              <a:avLst/>
              <a:gdLst/>
              <a:ahLst/>
              <a:cxnLst/>
              <a:rect l="l" t="t" r="r" b="b"/>
              <a:pathLst>
                <a:path w="603" h="863" extrusionOk="0">
                  <a:moveTo>
                    <a:pt x="82" y="1"/>
                  </a:moveTo>
                  <a:lnTo>
                    <a:pt x="74" y="17"/>
                  </a:lnTo>
                  <a:lnTo>
                    <a:pt x="1" y="49"/>
                  </a:lnTo>
                  <a:lnTo>
                    <a:pt x="521" y="862"/>
                  </a:lnTo>
                  <a:lnTo>
                    <a:pt x="602" y="81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EB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1222268" y="2740887"/>
              <a:ext cx="17185" cy="13586"/>
            </a:xfrm>
            <a:custGeom>
              <a:avLst/>
              <a:gdLst/>
              <a:ahLst/>
              <a:cxnLst/>
              <a:rect l="l" t="t" r="r" b="b"/>
              <a:pathLst>
                <a:path w="603" h="481" extrusionOk="0">
                  <a:moveTo>
                    <a:pt x="594" y="155"/>
                  </a:moveTo>
                  <a:lnTo>
                    <a:pt x="575" y="175"/>
                  </a:lnTo>
                  <a:lnTo>
                    <a:pt x="575" y="175"/>
                  </a:lnTo>
                  <a:lnTo>
                    <a:pt x="602" y="196"/>
                  </a:lnTo>
                  <a:lnTo>
                    <a:pt x="602" y="196"/>
                  </a:lnTo>
                  <a:lnTo>
                    <a:pt x="594" y="155"/>
                  </a:lnTo>
                  <a:close/>
                  <a:moveTo>
                    <a:pt x="399" y="1"/>
                  </a:moveTo>
                  <a:lnTo>
                    <a:pt x="326" y="66"/>
                  </a:lnTo>
                  <a:lnTo>
                    <a:pt x="187" y="82"/>
                  </a:lnTo>
                  <a:lnTo>
                    <a:pt x="171" y="147"/>
                  </a:lnTo>
                  <a:lnTo>
                    <a:pt x="33" y="237"/>
                  </a:lnTo>
                  <a:lnTo>
                    <a:pt x="74" y="277"/>
                  </a:lnTo>
                  <a:lnTo>
                    <a:pt x="0" y="391"/>
                  </a:lnTo>
                  <a:lnTo>
                    <a:pt x="82" y="383"/>
                  </a:lnTo>
                  <a:lnTo>
                    <a:pt x="98" y="480"/>
                  </a:lnTo>
                  <a:lnTo>
                    <a:pt x="187" y="423"/>
                  </a:lnTo>
                  <a:lnTo>
                    <a:pt x="293" y="448"/>
                  </a:lnTo>
                  <a:lnTo>
                    <a:pt x="342" y="383"/>
                  </a:lnTo>
                  <a:lnTo>
                    <a:pt x="488" y="326"/>
                  </a:lnTo>
                  <a:lnTo>
                    <a:pt x="480" y="269"/>
                  </a:lnTo>
                  <a:lnTo>
                    <a:pt x="575" y="175"/>
                  </a:lnTo>
                  <a:lnTo>
                    <a:pt x="575" y="175"/>
                  </a:lnTo>
                  <a:lnTo>
                    <a:pt x="529" y="139"/>
                  </a:lnTo>
                  <a:lnTo>
                    <a:pt x="553" y="25"/>
                  </a:lnTo>
                  <a:lnTo>
                    <a:pt x="464" y="58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E09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1042946" y="2914707"/>
              <a:ext cx="126996" cy="264543"/>
            </a:xfrm>
            <a:custGeom>
              <a:avLst/>
              <a:gdLst/>
              <a:ahLst/>
              <a:cxnLst/>
              <a:rect l="l" t="t" r="r" b="b"/>
              <a:pathLst>
                <a:path w="4456" h="9366" extrusionOk="0">
                  <a:moveTo>
                    <a:pt x="3959" y="8057"/>
                  </a:moveTo>
                  <a:cubicBezTo>
                    <a:pt x="3699" y="7756"/>
                    <a:pt x="3439" y="6894"/>
                    <a:pt x="3236" y="6602"/>
                  </a:cubicBezTo>
                  <a:cubicBezTo>
                    <a:pt x="3033" y="6309"/>
                    <a:pt x="3155" y="6065"/>
                    <a:pt x="2968" y="5797"/>
                  </a:cubicBezTo>
                  <a:cubicBezTo>
                    <a:pt x="2781" y="5521"/>
                    <a:pt x="2407" y="5301"/>
                    <a:pt x="2577" y="4561"/>
                  </a:cubicBezTo>
                  <a:cubicBezTo>
                    <a:pt x="2748" y="3813"/>
                    <a:pt x="1846" y="1846"/>
                    <a:pt x="1577" y="1041"/>
                  </a:cubicBezTo>
                  <a:cubicBezTo>
                    <a:pt x="1309" y="236"/>
                    <a:pt x="1277" y="33"/>
                    <a:pt x="984" y="17"/>
                  </a:cubicBezTo>
                  <a:cubicBezTo>
                    <a:pt x="699" y="1"/>
                    <a:pt x="732" y="277"/>
                    <a:pt x="724" y="391"/>
                  </a:cubicBezTo>
                  <a:cubicBezTo>
                    <a:pt x="724" y="391"/>
                    <a:pt x="1813" y="3057"/>
                    <a:pt x="2130" y="4675"/>
                  </a:cubicBezTo>
                  <a:cubicBezTo>
                    <a:pt x="2447" y="6293"/>
                    <a:pt x="1797" y="5586"/>
                    <a:pt x="2756" y="6781"/>
                  </a:cubicBezTo>
                  <a:cubicBezTo>
                    <a:pt x="3724" y="7968"/>
                    <a:pt x="3602" y="8699"/>
                    <a:pt x="3829" y="9024"/>
                  </a:cubicBezTo>
                  <a:cubicBezTo>
                    <a:pt x="3602" y="8699"/>
                    <a:pt x="3724" y="7968"/>
                    <a:pt x="2756" y="6781"/>
                  </a:cubicBezTo>
                  <a:cubicBezTo>
                    <a:pt x="1797" y="5586"/>
                    <a:pt x="2447" y="6293"/>
                    <a:pt x="2130" y="4675"/>
                  </a:cubicBezTo>
                  <a:cubicBezTo>
                    <a:pt x="1813" y="3057"/>
                    <a:pt x="724" y="391"/>
                    <a:pt x="724" y="391"/>
                  </a:cubicBezTo>
                  <a:cubicBezTo>
                    <a:pt x="724" y="391"/>
                    <a:pt x="122" y="220"/>
                    <a:pt x="65" y="643"/>
                  </a:cubicBezTo>
                  <a:cubicBezTo>
                    <a:pt x="0" y="1058"/>
                    <a:pt x="821" y="2561"/>
                    <a:pt x="846" y="3171"/>
                  </a:cubicBezTo>
                  <a:cubicBezTo>
                    <a:pt x="878" y="3781"/>
                    <a:pt x="1480" y="4212"/>
                    <a:pt x="1512" y="4732"/>
                  </a:cubicBezTo>
                  <a:cubicBezTo>
                    <a:pt x="1545" y="5260"/>
                    <a:pt x="1147" y="6407"/>
                    <a:pt x="2130" y="7114"/>
                  </a:cubicBezTo>
                  <a:cubicBezTo>
                    <a:pt x="3122" y="7829"/>
                    <a:pt x="2642" y="9301"/>
                    <a:pt x="3520" y="9333"/>
                  </a:cubicBezTo>
                  <a:cubicBezTo>
                    <a:pt x="4390" y="9366"/>
                    <a:pt x="3756" y="9350"/>
                    <a:pt x="3780" y="9114"/>
                  </a:cubicBezTo>
                  <a:cubicBezTo>
                    <a:pt x="3805" y="8878"/>
                    <a:pt x="4033" y="9171"/>
                    <a:pt x="4244" y="8943"/>
                  </a:cubicBezTo>
                  <a:cubicBezTo>
                    <a:pt x="4455" y="8715"/>
                    <a:pt x="4211" y="8350"/>
                    <a:pt x="3959" y="8057"/>
                  </a:cubicBezTo>
                  <a:close/>
                </a:path>
              </a:pathLst>
            </a:custGeom>
            <a:solidFill>
              <a:srgbClr val="C31602"/>
            </a:solidFill>
            <a:ln w="200" cap="flat" cmpd="sng">
              <a:solidFill>
                <a:srgbClr val="51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988967" y="2928717"/>
              <a:ext cx="135774" cy="289342"/>
            </a:xfrm>
            <a:custGeom>
              <a:avLst/>
              <a:gdLst/>
              <a:ahLst/>
              <a:cxnLst/>
              <a:rect l="l" t="t" r="r" b="b"/>
              <a:pathLst>
                <a:path w="4764" h="10244" extrusionOk="0">
                  <a:moveTo>
                    <a:pt x="4309" y="7919"/>
                  </a:moveTo>
                  <a:cubicBezTo>
                    <a:pt x="4000" y="7211"/>
                    <a:pt x="3772" y="6610"/>
                    <a:pt x="3813" y="6447"/>
                  </a:cubicBezTo>
                  <a:cubicBezTo>
                    <a:pt x="3813" y="6439"/>
                    <a:pt x="3813" y="6431"/>
                    <a:pt x="3821" y="6423"/>
                  </a:cubicBezTo>
                  <a:cubicBezTo>
                    <a:pt x="3780" y="6390"/>
                    <a:pt x="3756" y="6350"/>
                    <a:pt x="3748" y="6301"/>
                  </a:cubicBezTo>
                  <a:cubicBezTo>
                    <a:pt x="3740" y="6277"/>
                    <a:pt x="3732" y="6252"/>
                    <a:pt x="3723" y="6236"/>
                  </a:cubicBezTo>
                  <a:cubicBezTo>
                    <a:pt x="3707" y="6187"/>
                    <a:pt x="3707" y="6130"/>
                    <a:pt x="3723" y="6073"/>
                  </a:cubicBezTo>
                  <a:cubicBezTo>
                    <a:pt x="3732" y="6008"/>
                    <a:pt x="3756" y="5951"/>
                    <a:pt x="3797" y="5903"/>
                  </a:cubicBezTo>
                  <a:cubicBezTo>
                    <a:pt x="3805" y="5894"/>
                    <a:pt x="3805" y="5894"/>
                    <a:pt x="3813" y="5886"/>
                  </a:cubicBezTo>
                  <a:cubicBezTo>
                    <a:pt x="3902" y="5748"/>
                    <a:pt x="4040" y="5618"/>
                    <a:pt x="4130" y="5553"/>
                  </a:cubicBezTo>
                  <a:cubicBezTo>
                    <a:pt x="3894" y="5301"/>
                    <a:pt x="3374" y="5138"/>
                    <a:pt x="3236" y="5065"/>
                  </a:cubicBezTo>
                  <a:cubicBezTo>
                    <a:pt x="3000" y="4919"/>
                    <a:pt x="2910" y="4716"/>
                    <a:pt x="2935" y="4098"/>
                  </a:cubicBezTo>
                  <a:cubicBezTo>
                    <a:pt x="2959" y="3472"/>
                    <a:pt x="1878" y="675"/>
                    <a:pt x="1545" y="334"/>
                  </a:cubicBezTo>
                  <a:cubicBezTo>
                    <a:pt x="1203" y="1"/>
                    <a:pt x="878" y="407"/>
                    <a:pt x="951" y="545"/>
                  </a:cubicBezTo>
                  <a:cubicBezTo>
                    <a:pt x="1016" y="692"/>
                    <a:pt x="0" y="25"/>
                    <a:pt x="268" y="1074"/>
                  </a:cubicBezTo>
                  <a:cubicBezTo>
                    <a:pt x="537" y="2122"/>
                    <a:pt x="1520" y="4122"/>
                    <a:pt x="1894" y="4521"/>
                  </a:cubicBezTo>
                  <a:cubicBezTo>
                    <a:pt x="2268" y="4919"/>
                    <a:pt x="2171" y="5317"/>
                    <a:pt x="2163" y="5716"/>
                  </a:cubicBezTo>
                  <a:cubicBezTo>
                    <a:pt x="2154" y="6114"/>
                    <a:pt x="2512" y="7463"/>
                    <a:pt x="2756" y="7935"/>
                  </a:cubicBezTo>
                  <a:cubicBezTo>
                    <a:pt x="3000" y="8398"/>
                    <a:pt x="3455" y="10244"/>
                    <a:pt x="4024" y="9211"/>
                  </a:cubicBezTo>
                  <a:cubicBezTo>
                    <a:pt x="4024" y="9211"/>
                    <a:pt x="4358" y="9455"/>
                    <a:pt x="4561" y="9211"/>
                  </a:cubicBezTo>
                  <a:cubicBezTo>
                    <a:pt x="4764" y="8975"/>
                    <a:pt x="4610" y="8634"/>
                    <a:pt x="4309" y="7919"/>
                  </a:cubicBezTo>
                  <a:close/>
                </a:path>
              </a:pathLst>
            </a:custGeom>
            <a:solidFill>
              <a:srgbClr val="0D7CC1"/>
            </a:solidFill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1016070" y="2944110"/>
              <a:ext cx="87609" cy="244799"/>
            </a:xfrm>
            <a:custGeom>
              <a:avLst/>
              <a:gdLst/>
              <a:ahLst/>
              <a:cxnLst/>
              <a:rect l="l" t="t" r="r" b="b"/>
              <a:pathLst>
                <a:path w="3074" h="8667" fill="none" extrusionOk="0">
                  <a:moveTo>
                    <a:pt x="0" y="0"/>
                  </a:moveTo>
                  <a:cubicBezTo>
                    <a:pt x="0" y="0"/>
                    <a:pt x="1260" y="3016"/>
                    <a:pt x="1488" y="3780"/>
                  </a:cubicBezTo>
                  <a:cubicBezTo>
                    <a:pt x="1716" y="4545"/>
                    <a:pt x="1789" y="5073"/>
                    <a:pt x="1968" y="5504"/>
                  </a:cubicBezTo>
                  <a:cubicBezTo>
                    <a:pt x="2146" y="5935"/>
                    <a:pt x="2545" y="7935"/>
                    <a:pt x="3073" y="8666"/>
                  </a:cubicBezTo>
                </a:path>
              </a:pathLst>
            </a:custGeom>
            <a:noFill/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1066801" y="3082567"/>
              <a:ext cx="31065" cy="27567"/>
            </a:xfrm>
            <a:custGeom>
              <a:avLst/>
              <a:gdLst/>
              <a:ahLst/>
              <a:cxnLst/>
              <a:rect l="l" t="t" r="r" b="b"/>
              <a:pathLst>
                <a:path w="1090" h="976" fill="none" extrusionOk="0">
                  <a:moveTo>
                    <a:pt x="1090" y="976"/>
                  </a:moveTo>
                  <a:cubicBezTo>
                    <a:pt x="1090" y="976"/>
                    <a:pt x="147" y="586"/>
                    <a:pt x="1" y="0"/>
                  </a:cubicBezTo>
                </a:path>
              </a:pathLst>
            </a:custGeom>
            <a:noFill/>
            <a:ln w="200" cap="flat" cmpd="sng">
              <a:solidFill>
                <a:srgbClr val="062A38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1228281" y="2561560"/>
              <a:ext cx="174506" cy="197969"/>
            </a:xfrm>
            <a:custGeom>
              <a:avLst/>
              <a:gdLst/>
              <a:ahLst/>
              <a:cxnLst/>
              <a:rect l="l" t="t" r="r" b="b"/>
              <a:pathLst>
                <a:path w="6123" h="7009" fill="none" extrusionOk="0">
                  <a:moveTo>
                    <a:pt x="1" y="5748"/>
                  </a:moveTo>
                  <a:lnTo>
                    <a:pt x="6122" y="1"/>
                  </a:lnTo>
                  <a:lnTo>
                    <a:pt x="464" y="7008"/>
                  </a:lnTo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1153925" y="2655701"/>
              <a:ext cx="168235" cy="166504"/>
            </a:xfrm>
            <a:custGeom>
              <a:avLst/>
              <a:gdLst/>
              <a:ahLst/>
              <a:cxnLst/>
              <a:rect l="l" t="t" r="r" b="b"/>
              <a:pathLst>
                <a:path w="5903" h="5895" fill="none" extrusionOk="0">
                  <a:moveTo>
                    <a:pt x="5902" y="2944"/>
                  </a:moveTo>
                  <a:cubicBezTo>
                    <a:pt x="5902" y="4578"/>
                    <a:pt x="4577" y="5895"/>
                    <a:pt x="2951" y="5895"/>
                  </a:cubicBezTo>
                  <a:cubicBezTo>
                    <a:pt x="1325" y="5895"/>
                    <a:pt x="0" y="4578"/>
                    <a:pt x="0" y="2944"/>
                  </a:cubicBezTo>
                  <a:cubicBezTo>
                    <a:pt x="0" y="1318"/>
                    <a:pt x="1325" y="1"/>
                    <a:pt x="2951" y="1"/>
                  </a:cubicBezTo>
                  <a:cubicBezTo>
                    <a:pt x="4577" y="1"/>
                    <a:pt x="5902" y="1318"/>
                    <a:pt x="5902" y="2944"/>
                  </a:cubicBezTo>
                  <a:close/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1482445" y="2678212"/>
              <a:ext cx="105934" cy="126764"/>
            </a:xfrm>
            <a:custGeom>
              <a:avLst/>
              <a:gdLst/>
              <a:ahLst/>
              <a:cxnLst/>
              <a:rect l="l" t="t" r="r" b="b"/>
              <a:pathLst>
                <a:path w="3717" h="4488" fill="none" extrusionOk="0">
                  <a:moveTo>
                    <a:pt x="1" y="4488"/>
                  </a:moveTo>
                  <a:lnTo>
                    <a:pt x="3716" y="0"/>
                  </a:lnTo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1317030" y="3067174"/>
              <a:ext cx="47766" cy="47339"/>
            </a:xfrm>
            <a:custGeom>
              <a:avLst/>
              <a:gdLst/>
              <a:ahLst/>
              <a:cxnLst/>
              <a:rect l="l" t="t" r="r" b="b"/>
              <a:pathLst>
                <a:path w="1676" h="1676" fill="none" extrusionOk="0">
                  <a:moveTo>
                    <a:pt x="1675" y="838"/>
                  </a:moveTo>
                  <a:cubicBezTo>
                    <a:pt x="1675" y="1301"/>
                    <a:pt x="1301" y="1675"/>
                    <a:pt x="838" y="1675"/>
                  </a:cubicBezTo>
                  <a:cubicBezTo>
                    <a:pt x="374" y="1675"/>
                    <a:pt x="0" y="1301"/>
                    <a:pt x="0" y="838"/>
                  </a:cubicBezTo>
                  <a:cubicBezTo>
                    <a:pt x="0" y="375"/>
                    <a:pt x="374" y="1"/>
                    <a:pt x="838" y="1"/>
                  </a:cubicBezTo>
                  <a:cubicBezTo>
                    <a:pt x="1301" y="1"/>
                    <a:pt x="1675" y="375"/>
                    <a:pt x="1675" y="838"/>
                  </a:cubicBezTo>
                  <a:close/>
                </a:path>
              </a:pathLst>
            </a:custGeom>
            <a:noFill/>
            <a:ln w="1625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1175471" y="2923887"/>
              <a:ext cx="47766" cy="47565"/>
            </a:xfrm>
            <a:custGeom>
              <a:avLst/>
              <a:gdLst/>
              <a:ahLst/>
              <a:cxnLst/>
              <a:rect l="l" t="t" r="r" b="b"/>
              <a:pathLst>
                <a:path w="1676" h="1684" fill="none" extrusionOk="0">
                  <a:moveTo>
                    <a:pt x="1675" y="838"/>
                  </a:moveTo>
                  <a:cubicBezTo>
                    <a:pt x="1675" y="1302"/>
                    <a:pt x="1301" y="1684"/>
                    <a:pt x="838" y="1684"/>
                  </a:cubicBezTo>
                  <a:cubicBezTo>
                    <a:pt x="374" y="1684"/>
                    <a:pt x="0" y="1302"/>
                    <a:pt x="0" y="838"/>
                  </a:cubicBezTo>
                  <a:cubicBezTo>
                    <a:pt x="0" y="375"/>
                    <a:pt x="374" y="1"/>
                    <a:pt x="838" y="1"/>
                  </a:cubicBezTo>
                  <a:cubicBezTo>
                    <a:pt x="1301" y="1"/>
                    <a:pt x="1675" y="375"/>
                    <a:pt x="1675" y="838"/>
                  </a:cubicBezTo>
                  <a:close/>
                </a:path>
              </a:pathLst>
            </a:custGeom>
            <a:noFill/>
            <a:ln w="1625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1434251" y="3188401"/>
              <a:ext cx="89006" cy="183508"/>
            </a:xfrm>
            <a:custGeom>
              <a:avLst/>
              <a:gdLst/>
              <a:ahLst/>
              <a:cxnLst/>
              <a:rect l="l" t="t" r="r" b="b"/>
              <a:pathLst>
                <a:path w="3123" h="6497" fill="none" extrusionOk="0">
                  <a:moveTo>
                    <a:pt x="1" y="3383"/>
                  </a:moveTo>
                  <a:lnTo>
                    <a:pt x="2814" y="6496"/>
                  </a:lnTo>
                  <a:lnTo>
                    <a:pt x="3123" y="1"/>
                  </a:lnTo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849716" y="2955126"/>
              <a:ext cx="469196" cy="258103"/>
            </a:xfrm>
            <a:custGeom>
              <a:avLst/>
              <a:gdLst/>
              <a:ahLst/>
              <a:cxnLst/>
              <a:rect l="l" t="t" r="r" b="b"/>
              <a:pathLst>
                <a:path w="16463" h="9138" fill="none" extrusionOk="0">
                  <a:moveTo>
                    <a:pt x="11430" y="1"/>
                  </a:moveTo>
                  <a:lnTo>
                    <a:pt x="0" y="9138"/>
                  </a:lnTo>
                  <a:lnTo>
                    <a:pt x="16462" y="5130"/>
                  </a:lnTo>
                </a:path>
              </a:pathLst>
            </a:custGeom>
            <a:noFill/>
            <a:ln w="1625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937524" y="3250173"/>
              <a:ext cx="220362" cy="153879"/>
            </a:xfrm>
            <a:custGeom>
              <a:avLst/>
              <a:gdLst/>
              <a:ahLst/>
              <a:cxnLst/>
              <a:rect l="l" t="t" r="r" b="b"/>
              <a:pathLst>
                <a:path w="7732" h="5448" fill="none" extrusionOk="0">
                  <a:moveTo>
                    <a:pt x="7732" y="1"/>
                  </a:moveTo>
                  <a:lnTo>
                    <a:pt x="0" y="5447"/>
                  </a:lnTo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937524" y="3280254"/>
              <a:ext cx="238887" cy="123798"/>
            </a:xfrm>
            <a:custGeom>
              <a:avLst/>
              <a:gdLst/>
              <a:ahLst/>
              <a:cxnLst/>
              <a:rect l="l" t="t" r="r" b="b"/>
              <a:pathLst>
                <a:path w="8382" h="4383" fill="none" extrusionOk="0">
                  <a:moveTo>
                    <a:pt x="8382" y="1"/>
                  </a:moveTo>
                  <a:lnTo>
                    <a:pt x="0" y="4382"/>
                  </a:lnTo>
                </a:path>
              </a:pathLst>
            </a:custGeom>
            <a:noFill/>
            <a:ln w="2650" cap="flat" cmpd="sng">
              <a:solidFill>
                <a:srgbClr val="020000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 txBox="1"/>
            <p:nvPr/>
          </p:nvSpPr>
          <p:spPr>
            <a:xfrm>
              <a:off x="907286" y="1962709"/>
              <a:ext cx="755478" cy="330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PROPHASE 1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1" name="Google Shape;1821;p31"/>
            <p:cNvSpPr txBox="1"/>
            <p:nvPr/>
          </p:nvSpPr>
          <p:spPr>
            <a:xfrm>
              <a:off x="1328692" y="2430701"/>
              <a:ext cx="472302" cy="260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latin typeface="Kalam"/>
                  <a:ea typeface="Kalam"/>
                  <a:cs typeface="Kalam"/>
                  <a:sym typeface="Kalam"/>
                </a:rPr>
                <a:t>CENTRIOLES</a:t>
              </a:r>
              <a:endParaRPr sz="3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2" name="Google Shape;1822;p31"/>
            <p:cNvSpPr txBox="1"/>
            <p:nvPr/>
          </p:nvSpPr>
          <p:spPr>
            <a:xfrm>
              <a:off x="1501596" y="2531437"/>
              <a:ext cx="432972" cy="260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latin typeface="Kalam"/>
                  <a:ea typeface="Kalam"/>
                  <a:cs typeface="Kalam"/>
                  <a:sym typeface="Kalam"/>
                </a:rPr>
                <a:t>SPINDLE</a:t>
              </a:r>
              <a:endParaRPr sz="3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3" name="Google Shape;1823;p31"/>
            <p:cNvSpPr txBox="1"/>
            <p:nvPr/>
          </p:nvSpPr>
          <p:spPr>
            <a:xfrm>
              <a:off x="518574" y="3104655"/>
              <a:ext cx="523944" cy="260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latin typeface="Kalam"/>
                  <a:ea typeface="Kalam"/>
                  <a:cs typeface="Kalam"/>
                  <a:sym typeface="Kalam"/>
                </a:rPr>
                <a:t>CHIASMATA</a:t>
              </a:r>
              <a:endParaRPr sz="3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4" name="Google Shape;1824;p31"/>
            <p:cNvSpPr txBox="1"/>
            <p:nvPr/>
          </p:nvSpPr>
          <p:spPr>
            <a:xfrm>
              <a:off x="377671" y="3283135"/>
              <a:ext cx="666558" cy="312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latin typeface="Kalam"/>
                  <a:ea typeface="Kalam"/>
                  <a:cs typeface="Kalam"/>
                  <a:sym typeface="Kalam"/>
                </a:rPr>
                <a:t>HOMOLOGOUS PAIR OF CHROMOSOMES</a:t>
              </a:r>
              <a:endParaRPr sz="3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5" name="Google Shape;1825;p31"/>
            <p:cNvSpPr txBox="1"/>
            <p:nvPr/>
          </p:nvSpPr>
          <p:spPr>
            <a:xfrm>
              <a:off x="1384020" y="3288990"/>
              <a:ext cx="666558" cy="260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 dirty="0">
                  <a:latin typeface="Kalam"/>
                  <a:ea typeface="Kalam"/>
                  <a:cs typeface="Kalam"/>
                  <a:sym typeface="Kalam"/>
                </a:rPr>
                <a:t>NUCLEAR ENVELOPE</a:t>
              </a:r>
              <a:endParaRPr sz="3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6" name="Google Shape;1826;p31"/>
            <p:cNvSpPr txBox="1"/>
            <p:nvPr/>
          </p:nvSpPr>
          <p:spPr>
            <a:xfrm>
              <a:off x="660590" y="3542904"/>
              <a:ext cx="1082772" cy="730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Kalam"/>
                  <a:ea typeface="Kalam"/>
                  <a:cs typeface="Kalam"/>
                  <a:sym typeface="Kalam"/>
                </a:rPr>
                <a:t>THE CHROMOSOMES CONDENSE AND BECOME VISIBLE. THE NUCLEAR ENVELOPE BREAKS DOWN AND</a:t>
              </a:r>
              <a:r>
                <a:rPr lang="en" sz="500" b="1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500">
                  <a:latin typeface="Kalam"/>
                  <a:ea typeface="Kalam"/>
                  <a:cs typeface="Kalam"/>
                  <a:sym typeface="Kalam"/>
                </a:rPr>
                <a:t>CROSSING OVER OCCURS AT CHIASMATA</a:t>
              </a:r>
              <a:endParaRPr sz="5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7" name="Google Shape;1827;p31"/>
            <p:cNvSpPr txBox="1"/>
            <p:nvPr/>
          </p:nvSpPr>
          <p:spPr>
            <a:xfrm>
              <a:off x="1711912" y="3546181"/>
              <a:ext cx="1082772" cy="556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Kalam"/>
                  <a:ea typeface="Kalam"/>
                  <a:cs typeface="Kalam"/>
                  <a:sym typeface="Kalam"/>
                </a:rPr>
                <a:t>PAIRS OF HOMOLOGOUS CHROMOSOMES MOVE TO THE EQUATOR OF THE CELL</a:t>
              </a:r>
              <a:endParaRPr sz="5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828" name="Google Shape;1828;p31"/>
          <p:cNvSpPr txBox="1"/>
          <p:nvPr/>
        </p:nvSpPr>
        <p:spPr>
          <a:xfrm>
            <a:off x="2755312" y="3546305"/>
            <a:ext cx="1082772" cy="55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HOMOLOGOUS CHROMOSOMES MOVE TO THE OPPOSITE POLES OF THE CELL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29" name="Google Shape;1829;p31"/>
          <p:cNvSpPr txBox="1"/>
          <p:nvPr/>
        </p:nvSpPr>
        <p:spPr>
          <a:xfrm>
            <a:off x="3727618" y="3546305"/>
            <a:ext cx="1082772" cy="46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CHROMOSOMES GATHER AT THE POLES AND THE CYTOPLASM DIVIDES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0" name="Google Shape;1830;p31"/>
          <p:cNvSpPr txBox="1"/>
          <p:nvPr/>
        </p:nvSpPr>
        <p:spPr>
          <a:xfrm>
            <a:off x="4723066" y="2861646"/>
            <a:ext cx="1082772" cy="46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A NEW SPINDLE FORMS AROUND THE CHROMOSOMES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1" name="Google Shape;1831;p31"/>
          <p:cNvSpPr txBox="1"/>
          <p:nvPr/>
        </p:nvSpPr>
        <p:spPr>
          <a:xfrm>
            <a:off x="5760808" y="2864466"/>
            <a:ext cx="1082772" cy="3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CHROMOSOMES AGAIN LINE UP AT THE EQUATOR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2" name="Google Shape;1832;p31"/>
          <p:cNvSpPr txBox="1"/>
          <p:nvPr/>
        </p:nvSpPr>
        <p:spPr>
          <a:xfrm>
            <a:off x="6705967" y="2864975"/>
            <a:ext cx="1082772" cy="46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CENTROMERES DIVIDE AND THE CHROMATIDS MOVE TO OPPOSITE POLES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3" name="Google Shape;1833;p31"/>
          <p:cNvSpPr txBox="1"/>
          <p:nvPr/>
        </p:nvSpPr>
        <p:spPr>
          <a:xfrm>
            <a:off x="7700304" y="2864466"/>
            <a:ext cx="1082772" cy="46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Kalam"/>
                <a:ea typeface="Kalam"/>
                <a:cs typeface="Kalam"/>
                <a:sym typeface="Kalam"/>
              </a:rPr>
              <a:t>NUCLEAR ENVELOPE REFORMS AROUND CHROMOSOMES</a:t>
            </a:r>
            <a:endParaRPr sz="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4" name="Google Shape;1834;p31"/>
          <p:cNvSpPr txBox="1"/>
          <p:nvPr/>
        </p:nvSpPr>
        <p:spPr>
          <a:xfrm>
            <a:off x="6925289" y="3921654"/>
            <a:ext cx="671004" cy="3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Kalam"/>
                <a:ea typeface="Kalam"/>
                <a:cs typeface="Kalam"/>
                <a:sym typeface="Kalam"/>
              </a:rPr>
              <a:t>SISTER CHROMATIDS SEPARATE</a:t>
            </a:r>
            <a:endParaRPr sz="3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5" name="Google Shape;1835;p31"/>
          <p:cNvSpPr txBox="1"/>
          <p:nvPr/>
        </p:nvSpPr>
        <p:spPr>
          <a:xfrm>
            <a:off x="2058643" y="2422707"/>
            <a:ext cx="523944" cy="26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dirty="0">
                <a:latin typeface="Kalam"/>
                <a:ea typeface="Kalam"/>
                <a:cs typeface="Kalam"/>
                <a:sym typeface="Kalam"/>
              </a:rPr>
              <a:t>CENTROMERE</a:t>
            </a:r>
            <a:endParaRPr sz="3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6" name="Google Shape;1836;p31"/>
          <p:cNvSpPr txBox="1"/>
          <p:nvPr/>
        </p:nvSpPr>
        <p:spPr>
          <a:xfrm>
            <a:off x="2368680" y="3271865"/>
            <a:ext cx="666558" cy="26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dirty="0">
                <a:latin typeface="Kalam"/>
                <a:ea typeface="Kalam"/>
                <a:cs typeface="Kalam"/>
                <a:sym typeface="Kalam"/>
              </a:rPr>
              <a:t>SISTER CHROMATIDS</a:t>
            </a:r>
            <a:endParaRPr sz="3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7" name="Google Shape;1837;p31"/>
          <p:cNvSpPr txBox="1"/>
          <p:nvPr/>
        </p:nvSpPr>
        <p:spPr>
          <a:xfrm>
            <a:off x="1095600" y="311225"/>
            <a:ext cx="695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Meiosis occurs in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2 distinct stages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Chromosomes shuffle their genetic material during crossing over and distribute chromosomes randomly to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1 of 4 haploid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cells.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Variation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3" name="Google Shape;184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Genetic variation can occur in </a:t>
            </a:r>
            <a:r>
              <a:rPr lang="en" b="1">
                <a:solidFill>
                  <a:srgbClr val="CCCCCC"/>
                </a:solidFill>
              </a:rPr>
              <a:t>two ways</a:t>
            </a:r>
            <a:r>
              <a:rPr lang="en">
                <a:solidFill>
                  <a:srgbClr val="CCCCCC"/>
                </a:solidFill>
              </a:rPr>
              <a:t>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crossing over </a:t>
            </a:r>
            <a:r>
              <a:rPr lang="en">
                <a:solidFill>
                  <a:srgbClr val="CCCCCC"/>
                </a:solidFill>
              </a:rPr>
              <a:t>of chromatids leads to genetic variation.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During </a:t>
            </a:r>
            <a:r>
              <a:rPr lang="en" b="1">
                <a:solidFill>
                  <a:srgbClr val="CCCCCC"/>
                </a:solidFill>
              </a:rPr>
              <a:t>prophase 1</a:t>
            </a:r>
            <a:r>
              <a:rPr lang="en">
                <a:solidFill>
                  <a:srgbClr val="CCCCCC"/>
                </a:solidFill>
              </a:rPr>
              <a:t>, homologous chromosomes come together to form </a:t>
            </a:r>
            <a:r>
              <a:rPr lang="en" b="1">
                <a:solidFill>
                  <a:srgbClr val="CCCCCC"/>
                </a:solidFill>
              </a:rPr>
              <a:t>chiasmata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Sections of chromatids are exchanged with one another during </a:t>
            </a:r>
            <a:r>
              <a:rPr lang="en" b="1">
                <a:solidFill>
                  <a:srgbClr val="CCCCCC"/>
                </a:solidFill>
              </a:rPr>
              <a:t>crossing over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creates </a:t>
            </a:r>
            <a:r>
              <a:rPr lang="en" b="1">
                <a:solidFill>
                  <a:srgbClr val="CCCCCC"/>
                </a:solidFill>
              </a:rPr>
              <a:t>new combinations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alleles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independent segregation </a:t>
            </a:r>
            <a:r>
              <a:rPr lang="en">
                <a:solidFill>
                  <a:srgbClr val="CCCCCC"/>
                </a:solidFill>
              </a:rPr>
              <a:t>of chromosomes also leads to genetic variation.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Each homologous pair of chromosomes consists of a </a:t>
            </a:r>
            <a:r>
              <a:rPr lang="en" b="1">
                <a:solidFill>
                  <a:srgbClr val="CCCCCC"/>
                </a:solidFill>
              </a:rPr>
              <a:t>maternal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paternal </a:t>
            </a:r>
            <a:r>
              <a:rPr lang="en">
                <a:solidFill>
                  <a:srgbClr val="CCCCCC"/>
                </a:solidFill>
              </a:rPr>
              <a:t>chromosome.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When homologous pairs are separated during </a:t>
            </a:r>
            <a:r>
              <a:rPr lang="en" b="1">
                <a:solidFill>
                  <a:srgbClr val="CCCCCC"/>
                </a:solidFill>
              </a:rPr>
              <a:t>anaphase 1</a:t>
            </a:r>
            <a:r>
              <a:rPr lang="en">
                <a:solidFill>
                  <a:srgbClr val="CCCCCC"/>
                </a:solidFill>
              </a:rPr>
              <a:t>, it is entirely </a:t>
            </a:r>
            <a:r>
              <a:rPr lang="en" b="1">
                <a:solidFill>
                  <a:srgbClr val="CCCCCC"/>
                </a:solidFill>
              </a:rPr>
              <a:t>random </a:t>
            </a:r>
            <a:r>
              <a:rPr lang="en">
                <a:solidFill>
                  <a:srgbClr val="CCCCCC"/>
                </a:solidFill>
              </a:rPr>
              <a:t>which chromosome from a pair ends up in which </a:t>
            </a:r>
            <a:r>
              <a:rPr lang="en" b="1">
                <a:solidFill>
                  <a:srgbClr val="CCCCCC"/>
                </a:solidFill>
              </a:rPr>
              <a:t>daughter cell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independent segregation </a:t>
            </a:r>
            <a:r>
              <a:rPr lang="en">
                <a:solidFill>
                  <a:srgbClr val="CCCCCC"/>
                </a:solidFill>
              </a:rPr>
              <a:t>of chromosomes.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844" name="Google Shape;184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Variation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0" name="Google Shape;185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crossing over </a:t>
            </a:r>
            <a:r>
              <a:rPr lang="en">
                <a:solidFill>
                  <a:srgbClr val="CCCCCC"/>
                </a:solidFill>
              </a:rPr>
              <a:t>of chromatids leads to genetic variation.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During </a:t>
            </a:r>
            <a:r>
              <a:rPr lang="en" b="1">
                <a:solidFill>
                  <a:srgbClr val="CCCCCC"/>
                </a:solidFill>
              </a:rPr>
              <a:t>prophase 1</a:t>
            </a:r>
            <a:r>
              <a:rPr lang="en">
                <a:solidFill>
                  <a:srgbClr val="CCCCCC"/>
                </a:solidFill>
              </a:rPr>
              <a:t>, homologous chromosomes come together to form </a:t>
            </a:r>
            <a:r>
              <a:rPr lang="en" b="1">
                <a:solidFill>
                  <a:srgbClr val="CCCCCC"/>
                </a:solidFill>
              </a:rPr>
              <a:t>chiasmata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Sections of chromatids are exchanged with one another during </a:t>
            </a:r>
            <a:r>
              <a:rPr lang="en" b="1">
                <a:solidFill>
                  <a:srgbClr val="CCCCCC"/>
                </a:solidFill>
              </a:rPr>
              <a:t>crossing over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creates </a:t>
            </a:r>
            <a:r>
              <a:rPr lang="en" b="1">
                <a:solidFill>
                  <a:srgbClr val="CCCCCC"/>
                </a:solidFill>
              </a:rPr>
              <a:t>new combinations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alleles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 b="1">
                <a:solidFill>
                  <a:srgbClr val="CCCCCC"/>
                </a:solidFill>
              </a:rPr>
              <a:t>Independent segregation </a:t>
            </a:r>
            <a:r>
              <a:rPr lang="en">
                <a:solidFill>
                  <a:srgbClr val="CCCCCC"/>
                </a:solidFill>
              </a:rPr>
              <a:t>of chromosomes also leads to genetic variation.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Each homologous pair of chromosomes consists of a </a:t>
            </a:r>
            <a:r>
              <a:rPr lang="en" b="1">
                <a:solidFill>
                  <a:srgbClr val="CCCCCC"/>
                </a:solidFill>
              </a:rPr>
              <a:t>maternal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paternal </a:t>
            </a:r>
            <a:r>
              <a:rPr lang="en">
                <a:solidFill>
                  <a:srgbClr val="CCCCCC"/>
                </a:solidFill>
              </a:rPr>
              <a:t>chromosome.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When homologous pairs are separated during </a:t>
            </a:r>
            <a:r>
              <a:rPr lang="en" b="1">
                <a:solidFill>
                  <a:srgbClr val="CCCCCC"/>
                </a:solidFill>
              </a:rPr>
              <a:t>anaphase 1</a:t>
            </a:r>
            <a:r>
              <a:rPr lang="en">
                <a:solidFill>
                  <a:srgbClr val="CCCCCC"/>
                </a:solidFill>
              </a:rPr>
              <a:t>, it is entirely </a:t>
            </a:r>
            <a:r>
              <a:rPr lang="en" b="1">
                <a:solidFill>
                  <a:srgbClr val="CCCCCC"/>
                </a:solidFill>
              </a:rPr>
              <a:t>random </a:t>
            </a:r>
            <a:r>
              <a:rPr lang="en">
                <a:solidFill>
                  <a:srgbClr val="CCCCCC"/>
                </a:solidFill>
              </a:rPr>
              <a:t>which chromosome from a pair ends up in which </a:t>
            </a:r>
            <a:r>
              <a:rPr lang="en" b="1">
                <a:solidFill>
                  <a:srgbClr val="CCCCCC"/>
                </a:solidFill>
              </a:rPr>
              <a:t>daughter cell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independent segregation </a:t>
            </a:r>
            <a:r>
              <a:rPr lang="en">
                <a:solidFill>
                  <a:srgbClr val="CCCCCC"/>
                </a:solidFill>
              </a:rPr>
              <a:t>of chromosomes.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851" name="Google Shape;18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1115</Words>
  <Application>Microsoft Office PowerPoint</Application>
  <PresentationFormat>On-screen Show (16:9)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Kalam</vt:lpstr>
      <vt:lpstr>Arial</vt:lpstr>
      <vt:lpstr>Cambria</vt:lpstr>
      <vt:lpstr>Times New Roman</vt:lpstr>
      <vt:lpstr>gg sans</vt:lpstr>
      <vt:lpstr>Simple Dark</vt:lpstr>
      <vt:lpstr>AQA A Level Biology 29 - Meiosis and Genetic Variation</vt:lpstr>
      <vt:lpstr>Diploid Cells  </vt:lpstr>
      <vt:lpstr>PowerPoint Presentation</vt:lpstr>
      <vt:lpstr>Gametes  </vt:lpstr>
      <vt:lpstr>PowerPoint Presentation</vt:lpstr>
      <vt:lpstr>Meiosis  </vt:lpstr>
      <vt:lpstr>PowerPoint Presentation</vt:lpstr>
      <vt:lpstr>Genetic Variation  </vt:lpstr>
      <vt:lpstr>Genetic Variation  </vt:lpstr>
      <vt:lpstr>PowerPoint Presentation</vt:lpstr>
      <vt:lpstr>Life Cycles  </vt:lpstr>
      <vt:lpstr>PowerPoint Presentation</vt:lpstr>
      <vt:lpstr>Comparing Mitosis to Meiosis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29 - Meiosis and Genetic Variation</dc:title>
  <cp:lastModifiedBy>Chezka Mae Madrona</cp:lastModifiedBy>
  <cp:revision>2</cp:revision>
  <dcterms:modified xsi:type="dcterms:W3CDTF">2025-07-25T10:36:47Z</dcterms:modified>
</cp:coreProperties>
</file>