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g sans" panose="00000800000000000000" pitchFamily="2" charset="0"/>
      <p:bold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bab44f4f5d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bab44f4f5d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bab44f4f5d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bab44f4f5d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bab44f4f5d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bab44f4f5d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bab44f4f5d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bab44f4f5d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bab44f4f5d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bab44f4f5d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b44f4f5d_0_1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b44f4f5d_0_1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bab44f4f5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bab44f4f5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864f52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864f527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aa76164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aa76164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67b4125d7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367b4125d7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ab44f4f5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ab44f4f5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7a15ffe8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7a15ffe8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ab44f4f5d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ab44f4f5d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ab44f4f5d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ab44f4f5d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ab44f4f5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ab44f4f5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E283AE7-A94A-DFB6-2FFA-86EA7EDF8230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AD213-2A46-3E7A-E186-9B369CC7D733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E1AF3-11F9-8852-AFA2-308F7A8E8B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9EDE3-6842-DAAC-328C-2EBF1EED1DE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7uCskUOr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28 - Transcription and Translation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Formation of mRNA and Proteins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Splicing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3" name="Google Shape;7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Eukaryotic DNA contains regions that do not code for a protein.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are called </a:t>
            </a:r>
            <a:r>
              <a:rPr lang="en" b="1">
                <a:solidFill>
                  <a:srgbClr val="CCCCCC"/>
                </a:solidFill>
              </a:rPr>
              <a:t>introns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Introns are copied into </a:t>
            </a:r>
            <a:r>
              <a:rPr lang="en" b="1">
                <a:solidFill>
                  <a:srgbClr val="CCCCCC"/>
                </a:solidFill>
              </a:rPr>
              <a:t>pre-mRNA </a:t>
            </a:r>
            <a:r>
              <a:rPr lang="en">
                <a:solidFill>
                  <a:srgbClr val="CCCCCC"/>
                </a:solidFill>
              </a:rPr>
              <a:t>during transcription.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Introns are removed from pre-mRNA by </a:t>
            </a:r>
            <a:r>
              <a:rPr lang="en" b="1">
                <a:solidFill>
                  <a:srgbClr val="CCCCCC"/>
                </a:solidFill>
              </a:rPr>
              <a:t>splicing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During splicing, the introns are </a:t>
            </a:r>
            <a:r>
              <a:rPr lang="en" b="1">
                <a:solidFill>
                  <a:srgbClr val="CCCCCC"/>
                </a:solidFill>
              </a:rPr>
              <a:t>removed </a:t>
            </a:r>
            <a:r>
              <a:rPr lang="en">
                <a:solidFill>
                  <a:srgbClr val="CCCCCC"/>
                </a:solidFill>
              </a:rPr>
              <a:t>and the coding regions of mRNA (the </a:t>
            </a:r>
            <a:r>
              <a:rPr lang="en" b="1">
                <a:solidFill>
                  <a:srgbClr val="CCCCCC"/>
                </a:solidFill>
              </a:rPr>
              <a:t>exons</a:t>
            </a:r>
            <a:r>
              <a:rPr lang="en">
                <a:solidFill>
                  <a:srgbClr val="CCCCCC"/>
                </a:solidFill>
              </a:rPr>
              <a:t>) are spliced together.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mRNA is now referred to as </a:t>
            </a:r>
            <a:r>
              <a:rPr lang="en" b="1">
                <a:solidFill>
                  <a:srgbClr val="CCCCCC"/>
                </a:solidFill>
              </a:rPr>
              <a:t>mature mRNA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mature mRNA then leaves the nucleus and associates with a ribosome.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Prokaryotic DNA does </a:t>
            </a:r>
            <a:r>
              <a:rPr lang="en" b="1">
                <a:solidFill>
                  <a:srgbClr val="CCCCCC"/>
                </a:solidFill>
              </a:rPr>
              <a:t>not </a:t>
            </a:r>
            <a:r>
              <a:rPr lang="en">
                <a:solidFill>
                  <a:srgbClr val="CCCCCC"/>
                </a:solidFill>
              </a:rPr>
              <a:t>contain introns.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As such there is no mechanism for splicing in prokaryotes.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714" name="Google Shape;7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720" name="Google Shape;720;p23"/>
          <p:cNvGrpSpPr/>
          <p:nvPr/>
        </p:nvGrpSpPr>
        <p:grpSpPr>
          <a:xfrm>
            <a:off x="1039625" y="2073357"/>
            <a:ext cx="7064760" cy="1537681"/>
            <a:chOff x="1039625" y="2672244"/>
            <a:chExt cx="7064760" cy="1537681"/>
          </a:xfrm>
        </p:grpSpPr>
        <p:grpSp>
          <p:nvGrpSpPr>
            <p:cNvPr id="721" name="Google Shape;721;p23"/>
            <p:cNvGrpSpPr/>
            <p:nvPr/>
          </p:nvGrpSpPr>
          <p:grpSpPr>
            <a:xfrm>
              <a:off x="1039625" y="2672244"/>
              <a:ext cx="7064760" cy="1198975"/>
              <a:chOff x="1198350" y="2069700"/>
              <a:chExt cx="5887300" cy="1013675"/>
            </a:xfrm>
          </p:grpSpPr>
          <p:sp>
            <p:nvSpPr>
              <p:cNvPr id="722" name="Google Shape;722;p23"/>
              <p:cNvSpPr/>
              <p:nvPr/>
            </p:nvSpPr>
            <p:spPr>
              <a:xfrm>
                <a:off x="1963950" y="2844825"/>
                <a:ext cx="64401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16219" y="9541"/>
                    </a:lnTo>
                    <a:lnTo>
                      <a:pt x="16219" y="1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23" name="Google Shape;723;p23"/>
              <p:cNvSpPr/>
              <p:nvPr/>
            </p:nvSpPr>
            <p:spPr>
              <a:xfrm>
                <a:off x="3341075" y="2844825"/>
                <a:ext cx="7036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8145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28145" y="9541"/>
                    </a:lnTo>
                    <a:lnTo>
                      <a:pt x="28145" y="1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24" name="Google Shape;724;p23"/>
              <p:cNvSpPr/>
              <p:nvPr/>
            </p:nvSpPr>
            <p:spPr>
              <a:xfrm>
                <a:off x="6847125" y="2844825"/>
                <a:ext cx="2385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9541" y="9541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25" name="Google Shape;725;p23"/>
              <p:cNvSpPr/>
              <p:nvPr/>
            </p:nvSpPr>
            <p:spPr>
              <a:xfrm>
                <a:off x="6334350" y="2844825"/>
                <a:ext cx="5128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0512" h="9542" extrusionOk="0">
                    <a:moveTo>
                      <a:pt x="0" y="1"/>
                    </a:moveTo>
                    <a:lnTo>
                      <a:pt x="0" y="9541"/>
                    </a:lnTo>
                    <a:lnTo>
                      <a:pt x="20512" y="9541"/>
                    </a:lnTo>
                    <a:lnTo>
                      <a:pt x="20512" y="1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26" name="Google Shape;726;p23"/>
              <p:cNvSpPr/>
              <p:nvPr/>
            </p:nvSpPr>
            <p:spPr>
              <a:xfrm>
                <a:off x="2607925" y="2844825"/>
                <a:ext cx="73317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9327" h="9542" extrusionOk="0">
                    <a:moveTo>
                      <a:pt x="0" y="1"/>
                    </a:moveTo>
                    <a:lnTo>
                      <a:pt x="0" y="9541"/>
                    </a:lnTo>
                    <a:lnTo>
                      <a:pt x="29327" y="9541"/>
                    </a:lnTo>
                    <a:lnTo>
                      <a:pt x="29327" y="1"/>
                    </a:lnTo>
                    <a:close/>
                  </a:path>
                </a:pathLst>
              </a:custGeom>
              <a:solidFill>
                <a:srgbClr val="FD1313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27" name="Google Shape;727;p23"/>
              <p:cNvSpPr/>
              <p:nvPr/>
            </p:nvSpPr>
            <p:spPr>
              <a:xfrm>
                <a:off x="4044675" y="2844825"/>
                <a:ext cx="22897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91588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91587" y="9541"/>
                    </a:lnTo>
                    <a:lnTo>
                      <a:pt x="91587" y="1"/>
                    </a:lnTo>
                    <a:close/>
                  </a:path>
                </a:pathLst>
              </a:custGeom>
              <a:solidFill>
                <a:srgbClr val="FD1313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28" name="Google Shape;728;p23"/>
              <p:cNvSpPr/>
              <p:nvPr/>
            </p:nvSpPr>
            <p:spPr>
              <a:xfrm>
                <a:off x="1200725" y="2844825"/>
                <a:ext cx="1431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5725" y="9541"/>
                    </a:lnTo>
                    <a:lnTo>
                      <a:pt x="5725" y="1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29" name="Google Shape;729;p23"/>
              <p:cNvSpPr/>
              <p:nvPr/>
            </p:nvSpPr>
            <p:spPr>
              <a:xfrm>
                <a:off x="1343825" y="2844825"/>
                <a:ext cx="62015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4806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24805" y="9541"/>
                    </a:lnTo>
                    <a:lnTo>
                      <a:pt x="24805" y="1"/>
                    </a:lnTo>
                    <a:close/>
                  </a:path>
                </a:pathLst>
              </a:custGeom>
              <a:solidFill>
                <a:srgbClr val="FD1313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0" name="Google Shape;730;p23"/>
              <p:cNvSpPr/>
              <p:nvPr/>
            </p:nvSpPr>
            <p:spPr>
              <a:xfrm>
                <a:off x="2047425" y="2069700"/>
                <a:ext cx="1431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019" extrusionOk="0">
                    <a:moveTo>
                      <a:pt x="0" y="0"/>
                    </a:moveTo>
                    <a:lnTo>
                      <a:pt x="0" y="5018"/>
                    </a:lnTo>
                    <a:lnTo>
                      <a:pt x="5725" y="5018"/>
                    </a:lnTo>
                    <a:lnTo>
                      <a:pt x="5725" y="0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1" name="Google Shape;731;p23"/>
              <p:cNvSpPr/>
              <p:nvPr/>
            </p:nvSpPr>
            <p:spPr>
              <a:xfrm>
                <a:off x="2190525" y="2069700"/>
                <a:ext cx="64401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5019" extrusionOk="0">
                    <a:moveTo>
                      <a:pt x="1" y="0"/>
                    </a:moveTo>
                    <a:lnTo>
                      <a:pt x="1" y="5018"/>
                    </a:lnTo>
                    <a:lnTo>
                      <a:pt x="16219" y="5018"/>
                    </a:lnTo>
                    <a:lnTo>
                      <a:pt x="16219" y="0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2" name="Google Shape;732;p23"/>
              <p:cNvSpPr/>
              <p:nvPr/>
            </p:nvSpPr>
            <p:spPr>
              <a:xfrm>
                <a:off x="2834500" y="2069700"/>
                <a:ext cx="7036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28145" h="5019" extrusionOk="0">
                    <a:moveTo>
                      <a:pt x="0" y="0"/>
                    </a:moveTo>
                    <a:lnTo>
                      <a:pt x="0" y="5018"/>
                    </a:lnTo>
                    <a:lnTo>
                      <a:pt x="28144" y="5018"/>
                    </a:lnTo>
                    <a:lnTo>
                      <a:pt x="28144" y="0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3" name="Google Shape;733;p23"/>
              <p:cNvSpPr/>
              <p:nvPr/>
            </p:nvSpPr>
            <p:spPr>
              <a:xfrm>
                <a:off x="4050875" y="2069700"/>
                <a:ext cx="2385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5019" extrusionOk="0">
                    <a:moveTo>
                      <a:pt x="1" y="0"/>
                    </a:moveTo>
                    <a:lnTo>
                      <a:pt x="1" y="5018"/>
                    </a:lnTo>
                    <a:lnTo>
                      <a:pt x="9541" y="5018"/>
                    </a:lnTo>
                    <a:lnTo>
                      <a:pt x="9541" y="0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4" name="Google Shape;734;p23"/>
              <p:cNvSpPr/>
              <p:nvPr/>
            </p:nvSpPr>
            <p:spPr>
              <a:xfrm>
                <a:off x="3538100" y="2069700"/>
                <a:ext cx="512800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20512" h="5019" extrusionOk="0">
                    <a:moveTo>
                      <a:pt x="0" y="0"/>
                    </a:moveTo>
                    <a:lnTo>
                      <a:pt x="0" y="5018"/>
                    </a:lnTo>
                    <a:lnTo>
                      <a:pt x="20512" y="5018"/>
                    </a:lnTo>
                    <a:lnTo>
                      <a:pt x="20512" y="0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5" name="Google Shape;735;p23"/>
              <p:cNvSpPr/>
              <p:nvPr/>
            </p:nvSpPr>
            <p:spPr>
              <a:xfrm>
                <a:off x="1198350" y="2814775"/>
                <a:ext cx="143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40" fill="none" extrusionOk="0">
                    <a:moveTo>
                      <a:pt x="0" y="440"/>
                    </a:moveTo>
                    <a:lnTo>
                      <a:pt x="573" y="1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6" name="Google Shape;736;p23"/>
              <p:cNvSpPr/>
              <p:nvPr/>
            </p:nvSpPr>
            <p:spPr>
              <a:xfrm>
                <a:off x="1240800" y="2216150"/>
                <a:ext cx="778025" cy="577675"/>
              </a:xfrm>
              <a:custGeom>
                <a:avLst/>
                <a:gdLst/>
                <a:ahLst/>
                <a:cxnLst/>
                <a:rect l="l" t="t" r="r" b="b"/>
                <a:pathLst>
                  <a:path w="31121" h="23107" fill="none" extrusionOk="0">
                    <a:moveTo>
                      <a:pt x="0" y="23106"/>
                    </a:moveTo>
                    <a:lnTo>
                      <a:pt x="31121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7" name="Google Shape;737;p23"/>
              <p:cNvSpPr/>
              <p:nvPr/>
            </p:nvSpPr>
            <p:spPr>
              <a:xfrm>
                <a:off x="2033125" y="2195150"/>
                <a:ext cx="143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21" fill="none" extrusionOk="0">
                    <a:moveTo>
                      <a:pt x="0" y="420"/>
                    </a:moveTo>
                    <a:lnTo>
                      <a:pt x="572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8" name="Google Shape;738;p23"/>
              <p:cNvSpPr/>
              <p:nvPr/>
            </p:nvSpPr>
            <p:spPr>
              <a:xfrm>
                <a:off x="1343825" y="2833875"/>
                <a:ext cx="138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9" fill="none" extrusionOk="0">
                    <a:moveTo>
                      <a:pt x="1" y="439"/>
                    </a:moveTo>
                    <a:lnTo>
                      <a:pt x="554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39" name="Google Shape;739;p23"/>
              <p:cNvSpPr/>
              <p:nvPr/>
            </p:nvSpPr>
            <p:spPr>
              <a:xfrm>
                <a:off x="1386275" y="2216625"/>
                <a:ext cx="775650" cy="595800"/>
              </a:xfrm>
              <a:custGeom>
                <a:avLst/>
                <a:gdLst/>
                <a:ahLst/>
                <a:cxnLst/>
                <a:rect l="l" t="t" r="r" b="b"/>
                <a:pathLst>
                  <a:path w="31026" h="23832" fill="none" extrusionOk="0">
                    <a:moveTo>
                      <a:pt x="1" y="23831"/>
                    </a:moveTo>
                    <a:lnTo>
                      <a:pt x="31026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0" name="Google Shape;740;p23"/>
              <p:cNvSpPr/>
              <p:nvPr/>
            </p:nvSpPr>
            <p:spPr>
              <a:xfrm>
                <a:off x="2176225" y="2195150"/>
                <a:ext cx="143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21" fill="none" extrusionOk="0">
                    <a:moveTo>
                      <a:pt x="0" y="420"/>
                    </a:moveTo>
                    <a:lnTo>
                      <a:pt x="573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1" name="Google Shape;741;p23"/>
              <p:cNvSpPr/>
              <p:nvPr/>
            </p:nvSpPr>
            <p:spPr>
              <a:xfrm>
                <a:off x="2184325" y="2195150"/>
                <a:ext cx="62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69" fill="none" extrusionOk="0">
                    <a:moveTo>
                      <a:pt x="249" y="0"/>
                    </a:moveTo>
                    <a:lnTo>
                      <a:pt x="1" y="668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2" name="Google Shape;742;p23"/>
              <p:cNvSpPr/>
              <p:nvPr/>
            </p:nvSpPr>
            <p:spPr>
              <a:xfrm>
                <a:off x="1975400" y="2244275"/>
                <a:ext cx="19797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22707" fill="none" extrusionOk="0">
                    <a:moveTo>
                      <a:pt x="7919" y="1"/>
                    </a:moveTo>
                    <a:lnTo>
                      <a:pt x="0" y="22706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3" name="Google Shape;743;p23"/>
              <p:cNvSpPr/>
              <p:nvPr/>
            </p:nvSpPr>
            <p:spPr>
              <a:xfrm>
                <a:off x="1963950" y="2828150"/>
                <a:ext cx="57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668" fill="none" extrusionOk="0">
                    <a:moveTo>
                      <a:pt x="229" y="0"/>
                    </a:moveTo>
                    <a:lnTo>
                      <a:pt x="0" y="668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4" name="Google Shape;744;p23"/>
              <p:cNvSpPr/>
              <p:nvPr/>
            </p:nvSpPr>
            <p:spPr>
              <a:xfrm>
                <a:off x="2607925" y="2828150"/>
                <a:ext cx="57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668" fill="none" extrusionOk="0">
                    <a:moveTo>
                      <a:pt x="0" y="668"/>
                    </a:moveTo>
                    <a:lnTo>
                      <a:pt x="229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5" name="Google Shape;745;p23"/>
              <p:cNvSpPr/>
              <p:nvPr/>
            </p:nvSpPr>
            <p:spPr>
              <a:xfrm>
                <a:off x="2625075" y="2228075"/>
                <a:ext cx="197525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2706" fill="none" extrusionOk="0">
                    <a:moveTo>
                      <a:pt x="1" y="22706"/>
                    </a:moveTo>
                    <a:lnTo>
                      <a:pt x="7900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6" name="Google Shape;746;p23"/>
              <p:cNvSpPr/>
              <p:nvPr/>
            </p:nvSpPr>
            <p:spPr>
              <a:xfrm>
                <a:off x="2828300" y="2195150"/>
                <a:ext cx="62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69" fill="none" extrusionOk="0">
                    <a:moveTo>
                      <a:pt x="0" y="668"/>
                    </a:moveTo>
                    <a:lnTo>
                      <a:pt x="248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7" name="Google Shape;747;p23"/>
              <p:cNvSpPr/>
              <p:nvPr/>
            </p:nvSpPr>
            <p:spPr>
              <a:xfrm>
                <a:off x="2834500" y="2195150"/>
                <a:ext cx="11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554" fill="none" extrusionOk="0">
                    <a:moveTo>
                      <a:pt x="0" y="0"/>
                    </a:moveTo>
                    <a:lnTo>
                      <a:pt x="439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8" name="Google Shape;748;p23"/>
              <p:cNvSpPr/>
              <p:nvPr/>
            </p:nvSpPr>
            <p:spPr>
              <a:xfrm>
                <a:off x="2868850" y="2238075"/>
                <a:ext cx="453175" cy="564800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22592" fill="none" extrusionOk="0">
                    <a:moveTo>
                      <a:pt x="0" y="1"/>
                    </a:moveTo>
                    <a:lnTo>
                      <a:pt x="18127" y="22592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49" name="Google Shape;749;p23"/>
              <p:cNvSpPr/>
              <p:nvPr/>
            </p:nvSpPr>
            <p:spPr>
              <a:xfrm>
                <a:off x="3333450" y="2817650"/>
                <a:ext cx="114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54" fill="none" extrusionOk="0">
                    <a:moveTo>
                      <a:pt x="1" y="0"/>
                    </a:moveTo>
                    <a:lnTo>
                      <a:pt x="458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0" name="Google Shape;750;p23"/>
              <p:cNvSpPr/>
              <p:nvPr/>
            </p:nvSpPr>
            <p:spPr>
              <a:xfrm>
                <a:off x="3538100" y="2195150"/>
                <a:ext cx="109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54" fill="none" extrusionOk="0">
                    <a:moveTo>
                      <a:pt x="0" y="0"/>
                    </a:moveTo>
                    <a:lnTo>
                      <a:pt x="439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1" name="Google Shape;751;p23"/>
              <p:cNvSpPr/>
              <p:nvPr/>
            </p:nvSpPr>
            <p:spPr>
              <a:xfrm>
                <a:off x="3570050" y="2236175"/>
                <a:ext cx="453175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23241" fill="none" extrusionOk="0">
                    <a:moveTo>
                      <a:pt x="1" y="0"/>
                    </a:moveTo>
                    <a:lnTo>
                      <a:pt x="18127" y="2324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2" name="Google Shape;752;p23"/>
              <p:cNvSpPr/>
              <p:nvPr/>
            </p:nvSpPr>
            <p:spPr>
              <a:xfrm>
                <a:off x="4033700" y="2831000"/>
                <a:ext cx="11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554" fill="none" extrusionOk="0">
                    <a:moveTo>
                      <a:pt x="1" y="1"/>
                    </a:moveTo>
                    <a:lnTo>
                      <a:pt x="440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3" name="Google Shape;753;p23"/>
              <p:cNvSpPr/>
              <p:nvPr/>
            </p:nvSpPr>
            <p:spPr>
              <a:xfrm>
                <a:off x="4295100" y="2195150"/>
                <a:ext cx="1767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4" fill="none" extrusionOk="0">
                    <a:moveTo>
                      <a:pt x="1" y="0"/>
                    </a:moveTo>
                    <a:lnTo>
                      <a:pt x="707" y="153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4" name="Google Shape;754;p23"/>
              <p:cNvSpPr/>
              <p:nvPr/>
            </p:nvSpPr>
            <p:spPr>
              <a:xfrm>
                <a:off x="4347575" y="2207075"/>
                <a:ext cx="2703275" cy="629675"/>
              </a:xfrm>
              <a:custGeom>
                <a:avLst/>
                <a:gdLst/>
                <a:ahLst/>
                <a:cxnLst/>
                <a:rect l="l" t="t" r="r" b="b"/>
                <a:pathLst>
                  <a:path w="108131" h="25187" fill="none" extrusionOk="0">
                    <a:moveTo>
                      <a:pt x="1" y="0"/>
                    </a:moveTo>
                    <a:lnTo>
                      <a:pt x="108130" y="25187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5" name="Google Shape;755;p23"/>
              <p:cNvSpPr/>
              <p:nvPr/>
            </p:nvSpPr>
            <p:spPr>
              <a:xfrm>
                <a:off x="7068475" y="2841025"/>
                <a:ext cx="171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53" fill="none" extrusionOk="0">
                    <a:moveTo>
                      <a:pt x="0" y="0"/>
                    </a:moveTo>
                    <a:lnTo>
                      <a:pt x="687" y="153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6" name="Google Shape;756;p23"/>
              <p:cNvSpPr/>
              <p:nvPr/>
            </p:nvSpPr>
            <p:spPr>
              <a:xfrm>
                <a:off x="6317175" y="2841025"/>
                <a:ext cx="172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53" fill="none" extrusionOk="0">
                    <a:moveTo>
                      <a:pt x="687" y="153"/>
                    </a:moveTo>
                    <a:lnTo>
                      <a:pt x="0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7" name="Google Shape;757;p23"/>
              <p:cNvSpPr/>
              <p:nvPr/>
            </p:nvSpPr>
            <p:spPr>
              <a:xfrm>
                <a:off x="3572900" y="2203250"/>
                <a:ext cx="2709000" cy="629675"/>
              </a:xfrm>
              <a:custGeom>
                <a:avLst/>
                <a:gdLst/>
                <a:ahLst/>
                <a:cxnLst/>
                <a:rect l="l" t="t" r="r" b="b"/>
                <a:pathLst>
                  <a:path w="108360" h="25187" fill="none" extrusionOk="0">
                    <a:moveTo>
                      <a:pt x="108359" y="25187"/>
                    </a:moveTo>
                    <a:lnTo>
                      <a:pt x="1" y="1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58" name="Google Shape;758;p23"/>
              <p:cNvSpPr/>
              <p:nvPr/>
            </p:nvSpPr>
            <p:spPr>
              <a:xfrm>
                <a:off x="3538100" y="2195150"/>
                <a:ext cx="1717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54" fill="none" extrusionOk="0">
                    <a:moveTo>
                      <a:pt x="687" y="153"/>
                    </a:moveTo>
                    <a:lnTo>
                      <a:pt x="0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sp>
          <p:nvSpPr>
            <p:cNvPr id="759" name="Google Shape;759;p23"/>
            <p:cNvSpPr txBox="1"/>
            <p:nvPr/>
          </p:nvSpPr>
          <p:spPr>
            <a:xfrm>
              <a:off x="1195975" y="3871225"/>
              <a:ext cx="744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D1313"/>
                  </a:solidFill>
                  <a:latin typeface="Kalam"/>
                  <a:ea typeface="Kalam"/>
                  <a:cs typeface="Kalam"/>
                  <a:sym typeface="Kalam"/>
                </a:rPr>
                <a:t>INTRON</a:t>
              </a:r>
              <a:endParaRPr sz="1000">
                <a:solidFill>
                  <a:srgbClr val="FD131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60" name="Google Shape;760;p23"/>
            <p:cNvSpPr txBox="1"/>
            <p:nvPr/>
          </p:nvSpPr>
          <p:spPr>
            <a:xfrm>
              <a:off x="2808025" y="3871225"/>
              <a:ext cx="744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D1313"/>
                  </a:solidFill>
                  <a:latin typeface="Kalam"/>
                  <a:ea typeface="Kalam"/>
                  <a:cs typeface="Kalam"/>
                  <a:sym typeface="Kalam"/>
                </a:rPr>
                <a:t>INTRON</a:t>
              </a:r>
              <a:endParaRPr sz="1000">
                <a:solidFill>
                  <a:srgbClr val="FD131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61" name="Google Shape;761;p23"/>
            <p:cNvSpPr txBox="1"/>
            <p:nvPr/>
          </p:nvSpPr>
          <p:spPr>
            <a:xfrm>
              <a:off x="5361775" y="3871225"/>
              <a:ext cx="744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D1313"/>
                  </a:solidFill>
                  <a:latin typeface="Kalam"/>
                  <a:ea typeface="Kalam"/>
                  <a:cs typeface="Kalam"/>
                  <a:sym typeface="Kalam"/>
                </a:rPr>
                <a:t>INTRON</a:t>
              </a:r>
              <a:endParaRPr sz="1000">
                <a:solidFill>
                  <a:srgbClr val="FD131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62" name="Google Shape;762;p23"/>
            <p:cNvSpPr txBox="1"/>
            <p:nvPr/>
          </p:nvSpPr>
          <p:spPr>
            <a:xfrm>
              <a:off x="1939975" y="3871225"/>
              <a:ext cx="8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5FF"/>
                  </a:solidFill>
                  <a:latin typeface="Kalam"/>
                  <a:ea typeface="Kalam"/>
                  <a:cs typeface="Kalam"/>
                  <a:sym typeface="Kalam"/>
                </a:rPr>
                <a:t>EXON</a:t>
              </a:r>
              <a:endParaRPr sz="1000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63" name="Google Shape;763;p23"/>
            <p:cNvSpPr txBox="1"/>
            <p:nvPr/>
          </p:nvSpPr>
          <p:spPr>
            <a:xfrm>
              <a:off x="3628813" y="3871225"/>
              <a:ext cx="828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5FF"/>
                  </a:solidFill>
                  <a:latin typeface="Kalam"/>
                  <a:ea typeface="Kalam"/>
                  <a:cs typeface="Kalam"/>
                  <a:sym typeface="Kalam"/>
                </a:rPr>
                <a:t>EXON</a:t>
              </a:r>
              <a:endParaRPr sz="1000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64" name="Google Shape;764;p23"/>
            <p:cNvSpPr txBox="1"/>
            <p:nvPr/>
          </p:nvSpPr>
          <p:spPr>
            <a:xfrm>
              <a:off x="7096013" y="3871225"/>
              <a:ext cx="828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5FF"/>
                  </a:solidFill>
                  <a:latin typeface="Kalam"/>
                  <a:ea typeface="Kalam"/>
                  <a:cs typeface="Kalam"/>
                  <a:sym typeface="Kalam"/>
                </a:rPr>
                <a:t>EXON</a:t>
              </a:r>
              <a:endParaRPr sz="1000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65" name="Google Shape;765;p23"/>
          <p:cNvSpPr txBox="1"/>
          <p:nvPr/>
        </p:nvSpPr>
        <p:spPr>
          <a:xfrm>
            <a:off x="1039650" y="373950"/>
            <a:ext cx="706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Introns are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non-coding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regions of DNA. In this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gene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they have been removed by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splicing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This occurs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before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mRNA leaves the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nucleus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6" name="Google Shape;766;p23"/>
          <p:cNvSpPr txBox="1"/>
          <p:nvPr/>
        </p:nvSpPr>
        <p:spPr>
          <a:xfrm>
            <a:off x="399170" y="2980328"/>
            <a:ext cx="7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DNA</a:t>
            </a:r>
            <a:endParaRPr sz="11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67" name="Google Shape;767;p23"/>
          <p:cNvSpPr txBox="1"/>
          <p:nvPr/>
        </p:nvSpPr>
        <p:spPr>
          <a:xfrm>
            <a:off x="1396670" y="1997717"/>
            <a:ext cx="7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mRNA</a:t>
            </a:r>
            <a:endParaRPr sz="11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3" name="Google Shape;77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During </a:t>
            </a:r>
            <a:r>
              <a:rPr lang="en" sz="1700" b="1">
                <a:solidFill>
                  <a:srgbClr val="CCCCCC"/>
                </a:solidFill>
              </a:rPr>
              <a:t>translation</a:t>
            </a:r>
            <a:r>
              <a:rPr lang="en" sz="1700">
                <a:solidFill>
                  <a:srgbClr val="CCCCCC"/>
                </a:solidFill>
              </a:rPr>
              <a:t>, proteins are made from the mRNA template.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The mRNA attaches to a </a:t>
            </a:r>
            <a:r>
              <a:rPr lang="en" sz="1700" b="1">
                <a:solidFill>
                  <a:srgbClr val="CCCCCC"/>
                </a:solidFill>
              </a:rPr>
              <a:t>ribosome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Molecules of tRNA carry </a:t>
            </a:r>
            <a:r>
              <a:rPr lang="en" sz="1300" b="1">
                <a:solidFill>
                  <a:srgbClr val="CCCCCC"/>
                </a:solidFill>
              </a:rPr>
              <a:t>amino acids </a:t>
            </a:r>
            <a:r>
              <a:rPr lang="en" sz="1300">
                <a:solidFill>
                  <a:srgbClr val="CCCCCC"/>
                </a:solidFill>
              </a:rPr>
              <a:t>to the mRNA sequence.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The bond between the tRNA molecule and the amino acid is formed using </a:t>
            </a:r>
            <a:r>
              <a:rPr lang="en" sz="1300" b="1">
                <a:solidFill>
                  <a:srgbClr val="CCCCCC"/>
                </a:solidFill>
              </a:rPr>
              <a:t>ATP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The </a:t>
            </a:r>
            <a:r>
              <a:rPr lang="en" sz="1700" b="1">
                <a:solidFill>
                  <a:srgbClr val="CCCCCC"/>
                </a:solidFill>
              </a:rPr>
              <a:t>first</a:t>
            </a:r>
            <a:r>
              <a:rPr lang="en" sz="1700">
                <a:solidFill>
                  <a:srgbClr val="CCCCCC"/>
                </a:solidFill>
              </a:rPr>
              <a:t> tRNA </a:t>
            </a:r>
            <a:r>
              <a:rPr lang="en" sz="1700" b="1">
                <a:solidFill>
                  <a:srgbClr val="CCCCCC"/>
                </a:solidFill>
              </a:rPr>
              <a:t>anticodon </a:t>
            </a:r>
            <a:r>
              <a:rPr lang="en" sz="1700">
                <a:solidFill>
                  <a:srgbClr val="CCCCCC"/>
                </a:solidFill>
              </a:rPr>
              <a:t>binds to a </a:t>
            </a:r>
            <a:r>
              <a:rPr lang="en" sz="1700" b="1">
                <a:solidFill>
                  <a:srgbClr val="CCCCCC"/>
                </a:solidFill>
              </a:rPr>
              <a:t>complementary codon </a:t>
            </a:r>
            <a:r>
              <a:rPr lang="en" sz="1700">
                <a:solidFill>
                  <a:srgbClr val="CCCCCC"/>
                </a:solidFill>
              </a:rPr>
              <a:t>on the mRNA.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Codons and anticodons will form </a:t>
            </a:r>
            <a:r>
              <a:rPr lang="en" sz="1300" b="1">
                <a:solidFill>
                  <a:srgbClr val="CCCCCC"/>
                </a:solidFill>
              </a:rPr>
              <a:t>hydrogen bonds </a:t>
            </a:r>
            <a:r>
              <a:rPr lang="en" sz="1300">
                <a:solidFill>
                  <a:srgbClr val="CCCCCC"/>
                </a:solidFill>
              </a:rPr>
              <a:t>with one another.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The first</a:t>
            </a:r>
            <a:r>
              <a:rPr lang="en" sz="1300" b="1">
                <a:solidFill>
                  <a:srgbClr val="CCCCCC"/>
                </a:solidFill>
              </a:rPr>
              <a:t> </a:t>
            </a:r>
            <a:r>
              <a:rPr lang="en" sz="1300">
                <a:solidFill>
                  <a:srgbClr val="CCCCCC"/>
                </a:solidFill>
              </a:rPr>
              <a:t>tRNA molecule will always bind to the same codon.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This is called the </a:t>
            </a:r>
            <a:r>
              <a:rPr lang="en" sz="1300" b="1">
                <a:solidFill>
                  <a:srgbClr val="CCCCCC"/>
                </a:solidFill>
              </a:rPr>
              <a:t>start codon</a:t>
            </a:r>
            <a:r>
              <a:rPr lang="en" sz="1300">
                <a:solidFill>
                  <a:srgbClr val="CCCCCC"/>
                </a:solidFill>
              </a:rPr>
              <a:t>. In humans it is the sequence </a:t>
            </a:r>
            <a:r>
              <a:rPr lang="en" sz="1300" b="1">
                <a:solidFill>
                  <a:srgbClr val="CCCCCC"/>
                </a:solidFill>
              </a:rPr>
              <a:t>AUG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A </a:t>
            </a:r>
            <a:r>
              <a:rPr lang="en" sz="1700" b="1">
                <a:solidFill>
                  <a:srgbClr val="CCCCCC"/>
                </a:solidFill>
              </a:rPr>
              <a:t>second </a:t>
            </a:r>
            <a:r>
              <a:rPr lang="en" sz="1700">
                <a:solidFill>
                  <a:srgbClr val="CCCCCC"/>
                </a:solidFill>
              </a:rPr>
              <a:t>tRNA anticodon will attach to the </a:t>
            </a:r>
            <a:r>
              <a:rPr lang="en" sz="1700" b="1">
                <a:solidFill>
                  <a:srgbClr val="CCCCCC"/>
                </a:solidFill>
              </a:rPr>
              <a:t>next codon</a:t>
            </a:r>
            <a:r>
              <a:rPr lang="en" sz="1700">
                <a:solidFill>
                  <a:srgbClr val="CCCCCC"/>
                </a:solidFill>
              </a:rPr>
              <a:t> on the mRNA.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This will occur using the same mechanism as the first tRNA molecule.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A </a:t>
            </a:r>
            <a:r>
              <a:rPr lang="en" sz="1700" b="1">
                <a:solidFill>
                  <a:srgbClr val="CCCCCC"/>
                </a:solidFill>
              </a:rPr>
              <a:t>peptide bond </a:t>
            </a:r>
            <a:r>
              <a:rPr lang="en" sz="1700">
                <a:solidFill>
                  <a:srgbClr val="CCCCCC"/>
                </a:solidFill>
              </a:rPr>
              <a:t>will form between the neighboring </a:t>
            </a:r>
            <a:r>
              <a:rPr lang="en" sz="1700" b="1">
                <a:solidFill>
                  <a:srgbClr val="CCCCCC"/>
                </a:solidFill>
              </a:rPr>
              <a:t>amino acids</a:t>
            </a:r>
            <a:r>
              <a:rPr lang="en" sz="1700">
                <a:solidFill>
                  <a:srgbClr val="CCCCCC"/>
                </a:solidFill>
              </a:rPr>
              <a:t> that are being held by the tRNA molecules.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The first tRNA molecule will then unbind, </a:t>
            </a:r>
            <a:r>
              <a:rPr lang="en" sz="1300" b="1">
                <a:solidFill>
                  <a:srgbClr val="CCCCCC"/>
                </a:solidFill>
              </a:rPr>
              <a:t>leaving </a:t>
            </a:r>
            <a:r>
              <a:rPr lang="en" sz="1300">
                <a:solidFill>
                  <a:srgbClr val="CCCCCC"/>
                </a:solidFill>
              </a:rPr>
              <a:t>its amino acid behind.</a:t>
            </a:r>
            <a:endParaRPr sz="1300"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CCCCCC"/>
              </a:solidFill>
            </a:endParaRPr>
          </a:p>
        </p:txBody>
      </p:sp>
      <p:sp>
        <p:nvSpPr>
          <p:cNvPr id="774" name="Google Shape;77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0" name="Google Shape;780;p25"/>
          <p:cNvSpPr txBox="1">
            <a:spLocks noGrp="1"/>
          </p:cNvSpPr>
          <p:nvPr>
            <p:ph type="body" idx="1"/>
          </p:nvPr>
        </p:nvSpPr>
        <p:spPr>
          <a:xfrm>
            <a:off x="311700" y="1149300"/>
            <a:ext cx="517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5"/>
            </a:pPr>
            <a:r>
              <a:rPr lang="en">
                <a:solidFill>
                  <a:srgbClr val="CCCCCC"/>
                </a:solidFill>
              </a:rPr>
              <a:t>This cycle will continue, producing a </a:t>
            </a:r>
            <a:r>
              <a:rPr lang="en" b="1">
                <a:solidFill>
                  <a:srgbClr val="CCCCCC"/>
                </a:solidFill>
              </a:rPr>
              <a:t>primary </a:t>
            </a:r>
            <a:r>
              <a:rPr lang="en">
                <a:solidFill>
                  <a:srgbClr val="CCCCCC"/>
                </a:solidFill>
              </a:rPr>
              <a:t>chain of amino acids.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is the process of </a:t>
            </a:r>
            <a:r>
              <a:rPr lang="en" b="1">
                <a:solidFill>
                  <a:srgbClr val="CCCCCC"/>
                </a:solidFill>
              </a:rPr>
              <a:t>elongation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5"/>
            </a:pPr>
            <a:r>
              <a:rPr lang="en">
                <a:solidFill>
                  <a:srgbClr val="CCCCCC"/>
                </a:solidFill>
              </a:rPr>
              <a:t>Eventually, the complex will reach a </a:t>
            </a:r>
            <a:r>
              <a:rPr lang="en" b="1">
                <a:solidFill>
                  <a:srgbClr val="CCCCCC"/>
                </a:solidFill>
              </a:rPr>
              <a:t>stop codon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 stop codon does </a:t>
            </a:r>
            <a:r>
              <a:rPr lang="en" b="1">
                <a:solidFill>
                  <a:srgbClr val="CCCCCC"/>
                </a:solidFill>
              </a:rPr>
              <a:t>not </a:t>
            </a:r>
            <a:r>
              <a:rPr lang="en">
                <a:solidFill>
                  <a:srgbClr val="CCCCCC"/>
                </a:solidFill>
              </a:rPr>
              <a:t>code for an amino acid.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Instead it signals the protein to </a:t>
            </a:r>
            <a:r>
              <a:rPr lang="en" b="1">
                <a:solidFill>
                  <a:srgbClr val="CCCCCC"/>
                </a:solidFill>
              </a:rPr>
              <a:t>dissociate </a:t>
            </a:r>
            <a:r>
              <a:rPr lang="en">
                <a:solidFill>
                  <a:srgbClr val="CCCCCC"/>
                </a:solidFill>
              </a:rPr>
              <a:t>from the ribosome and move into a different region of the cell.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Transcription and translation video.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781" name="Google Shape;78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782" name="Google Shape;782;p25"/>
          <p:cNvGrpSpPr/>
          <p:nvPr/>
        </p:nvGrpSpPr>
        <p:grpSpPr>
          <a:xfrm>
            <a:off x="5983822" y="1290607"/>
            <a:ext cx="2074023" cy="2112901"/>
            <a:chOff x="2531475" y="879463"/>
            <a:chExt cx="3527850" cy="3584225"/>
          </a:xfrm>
        </p:grpSpPr>
        <p:sp>
          <p:nvSpPr>
            <p:cNvPr id="783" name="Google Shape;783;p25"/>
            <p:cNvSpPr/>
            <p:nvPr/>
          </p:nvSpPr>
          <p:spPr>
            <a:xfrm>
              <a:off x="3035625" y="884688"/>
              <a:ext cx="3023700" cy="2912625"/>
            </a:xfrm>
            <a:custGeom>
              <a:avLst/>
              <a:gdLst/>
              <a:ahLst/>
              <a:cxnLst/>
              <a:rect l="l" t="t" r="r" b="b"/>
              <a:pathLst>
                <a:path w="120948" h="116505" extrusionOk="0">
                  <a:moveTo>
                    <a:pt x="20021" y="0"/>
                  </a:moveTo>
                  <a:cubicBezTo>
                    <a:pt x="19619" y="0"/>
                    <a:pt x="19234" y="49"/>
                    <a:pt x="18889" y="161"/>
                  </a:cubicBezTo>
                  <a:cubicBezTo>
                    <a:pt x="18889" y="161"/>
                    <a:pt x="16909" y="292"/>
                    <a:pt x="14110" y="2207"/>
                  </a:cubicBezTo>
                  <a:cubicBezTo>
                    <a:pt x="13537" y="2583"/>
                    <a:pt x="12849" y="3598"/>
                    <a:pt x="12489" y="4171"/>
                  </a:cubicBezTo>
                  <a:cubicBezTo>
                    <a:pt x="11180" y="6299"/>
                    <a:pt x="11114" y="7396"/>
                    <a:pt x="10689" y="8623"/>
                  </a:cubicBezTo>
                  <a:cubicBezTo>
                    <a:pt x="10067" y="10424"/>
                    <a:pt x="9821" y="13665"/>
                    <a:pt x="10067" y="16824"/>
                  </a:cubicBezTo>
                  <a:cubicBezTo>
                    <a:pt x="10132" y="17757"/>
                    <a:pt x="10263" y="18674"/>
                    <a:pt x="10394" y="19525"/>
                  </a:cubicBezTo>
                  <a:lnTo>
                    <a:pt x="10460" y="19901"/>
                  </a:lnTo>
                  <a:cubicBezTo>
                    <a:pt x="11196" y="23863"/>
                    <a:pt x="13619" y="28200"/>
                    <a:pt x="11933" y="31539"/>
                  </a:cubicBezTo>
                  <a:cubicBezTo>
                    <a:pt x="10689" y="33995"/>
                    <a:pt x="9216" y="40182"/>
                    <a:pt x="8643" y="45927"/>
                  </a:cubicBezTo>
                  <a:cubicBezTo>
                    <a:pt x="8561" y="47482"/>
                    <a:pt x="8872" y="51067"/>
                    <a:pt x="8872" y="52442"/>
                  </a:cubicBezTo>
                  <a:cubicBezTo>
                    <a:pt x="8872" y="52933"/>
                    <a:pt x="11344" y="63524"/>
                    <a:pt x="10803" y="68254"/>
                  </a:cubicBezTo>
                  <a:cubicBezTo>
                    <a:pt x="9887" y="76389"/>
                    <a:pt x="5795" y="82773"/>
                    <a:pt x="3601" y="86079"/>
                  </a:cubicBezTo>
                  <a:cubicBezTo>
                    <a:pt x="1441" y="89369"/>
                    <a:pt x="0" y="92479"/>
                    <a:pt x="3830" y="97881"/>
                  </a:cubicBezTo>
                  <a:cubicBezTo>
                    <a:pt x="3978" y="98077"/>
                    <a:pt x="4125" y="98274"/>
                    <a:pt x="4256" y="98454"/>
                  </a:cubicBezTo>
                  <a:cubicBezTo>
                    <a:pt x="7051" y="101975"/>
                    <a:pt x="10883" y="103242"/>
                    <a:pt x="14419" y="103242"/>
                  </a:cubicBezTo>
                  <a:cubicBezTo>
                    <a:pt x="15026" y="103242"/>
                    <a:pt x="15623" y="103205"/>
                    <a:pt x="16205" y="103135"/>
                  </a:cubicBezTo>
                  <a:cubicBezTo>
                    <a:pt x="16925" y="103054"/>
                    <a:pt x="17596" y="102906"/>
                    <a:pt x="18251" y="102743"/>
                  </a:cubicBezTo>
                  <a:cubicBezTo>
                    <a:pt x="18578" y="102661"/>
                    <a:pt x="18939" y="102562"/>
                    <a:pt x="19315" y="102448"/>
                  </a:cubicBezTo>
                  <a:cubicBezTo>
                    <a:pt x="22065" y="101597"/>
                    <a:pt x="26337" y="99993"/>
                    <a:pt x="30397" y="98569"/>
                  </a:cubicBezTo>
                  <a:cubicBezTo>
                    <a:pt x="33752" y="97406"/>
                    <a:pt x="36960" y="96359"/>
                    <a:pt x="39088" y="95982"/>
                  </a:cubicBezTo>
                  <a:cubicBezTo>
                    <a:pt x="43012" y="95284"/>
                    <a:pt x="46091" y="93989"/>
                    <a:pt x="49769" y="93989"/>
                  </a:cubicBezTo>
                  <a:cubicBezTo>
                    <a:pt x="51262" y="93989"/>
                    <a:pt x="52852" y="94202"/>
                    <a:pt x="54638" y="94755"/>
                  </a:cubicBezTo>
                  <a:cubicBezTo>
                    <a:pt x="61628" y="96915"/>
                    <a:pt x="64492" y="98077"/>
                    <a:pt x="66129" y="103086"/>
                  </a:cubicBezTo>
                  <a:cubicBezTo>
                    <a:pt x="66506" y="104248"/>
                    <a:pt x="66980" y="105329"/>
                    <a:pt x="67488" y="106425"/>
                  </a:cubicBezTo>
                  <a:cubicBezTo>
                    <a:pt x="68257" y="108095"/>
                    <a:pt x="69206" y="109830"/>
                    <a:pt x="70221" y="111958"/>
                  </a:cubicBezTo>
                  <a:cubicBezTo>
                    <a:pt x="70958" y="113448"/>
                    <a:pt x="71842" y="114839"/>
                    <a:pt x="72758" y="115756"/>
                  </a:cubicBezTo>
                  <a:cubicBezTo>
                    <a:pt x="73284" y="116274"/>
                    <a:pt x="73612" y="116505"/>
                    <a:pt x="73909" y="116505"/>
                  </a:cubicBezTo>
                  <a:cubicBezTo>
                    <a:pt x="74304" y="116505"/>
                    <a:pt x="74645" y="116095"/>
                    <a:pt x="75328" y="115412"/>
                  </a:cubicBezTo>
                  <a:cubicBezTo>
                    <a:pt x="75361" y="115363"/>
                    <a:pt x="75328" y="107064"/>
                    <a:pt x="77636" y="103577"/>
                  </a:cubicBezTo>
                  <a:cubicBezTo>
                    <a:pt x="79682" y="100516"/>
                    <a:pt x="87163" y="96441"/>
                    <a:pt x="87163" y="96441"/>
                  </a:cubicBezTo>
                  <a:cubicBezTo>
                    <a:pt x="87163" y="96441"/>
                    <a:pt x="88685" y="95868"/>
                    <a:pt x="90764" y="94886"/>
                  </a:cubicBezTo>
                  <a:cubicBezTo>
                    <a:pt x="91566" y="94493"/>
                    <a:pt x="92466" y="94067"/>
                    <a:pt x="93383" y="93576"/>
                  </a:cubicBezTo>
                  <a:cubicBezTo>
                    <a:pt x="94496" y="92987"/>
                    <a:pt x="95642" y="92332"/>
                    <a:pt x="96771" y="91612"/>
                  </a:cubicBezTo>
                  <a:cubicBezTo>
                    <a:pt x="101894" y="89075"/>
                    <a:pt x="106477" y="85114"/>
                    <a:pt x="109800" y="81791"/>
                  </a:cubicBezTo>
                  <a:cubicBezTo>
                    <a:pt x="111273" y="80301"/>
                    <a:pt x="112698" y="78763"/>
                    <a:pt x="114040" y="77142"/>
                  </a:cubicBezTo>
                  <a:cubicBezTo>
                    <a:pt x="114727" y="76324"/>
                    <a:pt x="115104" y="75816"/>
                    <a:pt x="115104" y="75816"/>
                  </a:cubicBezTo>
                  <a:cubicBezTo>
                    <a:pt x="115104" y="75816"/>
                    <a:pt x="120947" y="69563"/>
                    <a:pt x="119130" y="65029"/>
                  </a:cubicBezTo>
                  <a:cubicBezTo>
                    <a:pt x="118950" y="64571"/>
                    <a:pt x="118705" y="64080"/>
                    <a:pt x="118296" y="63671"/>
                  </a:cubicBezTo>
                  <a:cubicBezTo>
                    <a:pt x="115885" y="61270"/>
                    <a:pt x="113805" y="60265"/>
                    <a:pt x="111644" y="60265"/>
                  </a:cubicBezTo>
                  <a:cubicBezTo>
                    <a:pt x="110211" y="60265"/>
                    <a:pt x="108741" y="60707"/>
                    <a:pt x="107116" y="61477"/>
                  </a:cubicBezTo>
                  <a:cubicBezTo>
                    <a:pt x="105039" y="62444"/>
                    <a:pt x="101425" y="67628"/>
                    <a:pt x="98110" y="67628"/>
                  </a:cubicBezTo>
                  <a:cubicBezTo>
                    <a:pt x="97662" y="67628"/>
                    <a:pt x="97220" y="67533"/>
                    <a:pt x="96787" y="67321"/>
                  </a:cubicBezTo>
                  <a:cubicBezTo>
                    <a:pt x="92842" y="65390"/>
                    <a:pt x="92957" y="56010"/>
                    <a:pt x="94774" y="49414"/>
                  </a:cubicBezTo>
                  <a:cubicBezTo>
                    <a:pt x="96034" y="44880"/>
                    <a:pt x="96231" y="41344"/>
                    <a:pt x="95560" y="37792"/>
                  </a:cubicBezTo>
                  <a:cubicBezTo>
                    <a:pt x="95298" y="36352"/>
                    <a:pt x="94889" y="34895"/>
                    <a:pt x="94332" y="33389"/>
                  </a:cubicBezTo>
                  <a:cubicBezTo>
                    <a:pt x="93121" y="29984"/>
                    <a:pt x="90665" y="27758"/>
                    <a:pt x="87686" y="24894"/>
                  </a:cubicBezTo>
                  <a:cubicBezTo>
                    <a:pt x="86066" y="23339"/>
                    <a:pt x="83627" y="21964"/>
                    <a:pt x="82399" y="21309"/>
                  </a:cubicBezTo>
                  <a:cubicBezTo>
                    <a:pt x="81925" y="21064"/>
                    <a:pt x="81646" y="20916"/>
                    <a:pt x="81646" y="20916"/>
                  </a:cubicBezTo>
                  <a:cubicBezTo>
                    <a:pt x="81646" y="20916"/>
                    <a:pt x="78048" y="19190"/>
                    <a:pt x="73728" y="19190"/>
                  </a:cubicBezTo>
                  <a:cubicBezTo>
                    <a:pt x="72251" y="19190"/>
                    <a:pt x="70688" y="19392"/>
                    <a:pt x="69157" y="19934"/>
                  </a:cubicBezTo>
                  <a:cubicBezTo>
                    <a:pt x="67684" y="20458"/>
                    <a:pt x="66113" y="21129"/>
                    <a:pt x="64525" y="21898"/>
                  </a:cubicBezTo>
                  <a:cubicBezTo>
                    <a:pt x="59533" y="24304"/>
                    <a:pt x="55326" y="26056"/>
                    <a:pt x="49973" y="29870"/>
                  </a:cubicBezTo>
                  <a:cubicBezTo>
                    <a:pt x="45456" y="33094"/>
                    <a:pt x="42067" y="36466"/>
                    <a:pt x="39399" y="36515"/>
                  </a:cubicBezTo>
                  <a:cubicBezTo>
                    <a:pt x="39379" y="36516"/>
                    <a:pt x="39359" y="36516"/>
                    <a:pt x="39338" y="36516"/>
                  </a:cubicBezTo>
                  <a:cubicBezTo>
                    <a:pt x="35138" y="36516"/>
                    <a:pt x="31204" y="29800"/>
                    <a:pt x="29022" y="22095"/>
                  </a:cubicBezTo>
                  <a:cubicBezTo>
                    <a:pt x="26828" y="14336"/>
                    <a:pt x="29676" y="11815"/>
                    <a:pt x="28220" y="7543"/>
                  </a:cubicBezTo>
                  <a:cubicBezTo>
                    <a:pt x="28105" y="7167"/>
                    <a:pt x="26976" y="4630"/>
                    <a:pt x="26468" y="3844"/>
                  </a:cubicBezTo>
                  <a:cubicBezTo>
                    <a:pt x="25846" y="2894"/>
                    <a:pt x="25175" y="2092"/>
                    <a:pt x="24455" y="1503"/>
                  </a:cubicBezTo>
                  <a:cubicBezTo>
                    <a:pt x="23651" y="831"/>
                    <a:pt x="21681" y="0"/>
                    <a:pt x="20021" y="0"/>
                  </a:cubicBezTo>
                  <a:close/>
                </a:path>
              </a:pathLst>
            </a:custGeom>
            <a:solidFill>
              <a:srgbClr val="17A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3044200" y="879463"/>
              <a:ext cx="3006125" cy="2924925"/>
            </a:xfrm>
            <a:custGeom>
              <a:avLst/>
              <a:gdLst/>
              <a:ahLst/>
              <a:cxnLst/>
              <a:rect l="l" t="t" r="r" b="b"/>
              <a:pathLst>
                <a:path w="120245" h="116997" extrusionOk="0">
                  <a:moveTo>
                    <a:pt x="20079" y="504"/>
                  </a:moveTo>
                  <a:cubicBezTo>
                    <a:pt x="23510" y="504"/>
                    <a:pt x="25773" y="3646"/>
                    <a:pt x="27074" y="6574"/>
                  </a:cubicBezTo>
                  <a:cubicBezTo>
                    <a:pt x="27615" y="7752"/>
                    <a:pt x="28024" y="8898"/>
                    <a:pt x="28040" y="10224"/>
                  </a:cubicBezTo>
                  <a:cubicBezTo>
                    <a:pt x="28057" y="11517"/>
                    <a:pt x="27844" y="12794"/>
                    <a:pt x="27696" y="14054"/>
                  </a:cubicBezTo>
                  <a:cubicBezTo>
                    <a:pt x="27271" y="17917"/>
                    <a:pt x="28040" y="21567"/>
                    <a:pt x="29317" y="25201"/>
                  </a:cubicBezTo>
                  <a:cubicBezTo>
                    <a:pt x="30561" y="28753"/>
                    <a:pt x="32214" y="32567"/>
                    <a:pt x="35013" y="35169"/>
                  </a:cubicBezTo>
                  <a:cubicBezTo>
                    <a:pt x="35979" y="36053"/>
                    <a:pt x="37125" y="36806"/>
                    <a:pt x="38434" y="37019"/>
                  </a:cubicBezTo>
                  <a:cubicBezTo>
                    <a:pt x="38616" y="37045"/>
                    <a:pt x="38797" y="37058"/>
                    <a:pt x="38977" y="37058"/>
                  </a:cubicBezTo>
                  <a:cubicBezTo>
                    <a:pt x="40025" y="37058"/>
                    <a:pt x="41031" y="36638"/>
                    <a:pt x="41953" y="36135"/>
                  </a:cubicBezTo>
                  <a:cubicBezTo>
                    <a:pt x="43607" y="35219"/>
                    <a:pt x="45080" y="33991"/>
                    <a:pt x="46553" y="32829"/>
                  </a:cubicBezTo>
                  <a:cubicBezTo>
                    <a:pt x="48583" y="31257"/>
                    <a:pt x="50629" y="29751"/>
                    <a:pt x="52822" y="28376"/>
                  </a:cubicBezTo>
                  <a:cubicBezTo>
                    <a:pt x="56407" y="26118"/>
                    <a:pt x="60253" y="24366"/>
                    <a:pt x="64051" y="22566"/>
                  </a:cubicBezTo>
                  <a:cubicBezTo>
                    <a:pt x="66163" y="21567"/>
                    <a:pt x="68356" y="20470"/>
                    <a:pt x="70647" y="20029"/>
                  </a:cubicBezTo>
                  <a:cubicBezTo>
                    <a:pt x="71570" y="19848"/>
                    <a:pt x="72511" y="19765"/>
                    <a:pt x="73454" y="19765"/>
                  </a:cubicBezTo>
                  <a:cubicBezTo>
                    <a:pt x="74736" y="19765"/>
                    <a:pt x="76023" y="19919"/>
                    <a:pt x="77277" y="20192"/>
                  </a:cubicBezTo>
                  <a:cubicBezTo>
                    <a:pt x="79699" y="20716"/>
                    <a:pt x="81811" y="21665"/>
                    <a:pt x="83939" y="22958"/>
                  </a:cubicBezTo>
                  <a:cubicBezTo>
                    <a:pt x="85821" y="24104"/>
                    <a:pt x="87376" y="25528"/>
                    <a:pt x="88931" y="27067"/>
                  </a:cubicBezTo>
                  <a:cubicBezTo>
                    <a:pt x="90453" y="28540"/>
                    <a:pt x="91927" y="30095"/>
                    <a:pt x="92941" y="31961"/>
                  </a:cubicBezTo>
                  <a:cubicBezTo>
                    <a:pt x="95053" y="35775"/>
                    <a:pt x="95691" y="40669"/>
                    <a:pt x="95135" y="44974"/>
                  </a:cubicBezTo>
                  <a:cubicBezTo>
                    <a:pt x="94840" y="47200"/>
                    <a:pt x="94169" y="49312"/>
                    <a:pt x="93727" y="51505"/>
                  </a:cubicBezTo>
                  <a:cubicBezTo>
                    <a:pt x="93334" y="53306"/>
                    <a:pt x="93089" y="55139"/>
                    <a:pt x="93007" y="56956"/>
                  </a:cubicBezTo>
                  <a:cubicBezTo>
                    <a:pt x="92843" y="59919"/>
                    <a:pt x="92909" y="63503"/>
                    <a:pt x="94513" y="66106"/>
                  </a:cubicBezTo>
                  <a:cubicBezTo>
                    <a:pt x="95361" y="67463"/>
                    <a:pt x="96563" y="68109"/>
                    <a:pt x="97869" y="68109"/>
                  </a:cubicBezTo>
                  <a:cubicBezTo>
                    <a:pt x="98704" y="68109"/>
                    <a:pt x="99582" y="67845"/>
                    <a:pt x="100438" y="67334"/>
                  </a:cubicBezTo>
                  <a:cubicBezTo>
                    <a:pt x="101748" y="66548"/>
                    <a:pt x="102894" y="65484"/>
                    <a:pt x="103990" y="64453"/>
                  </a:cubicBezTo>
                  <a:cubicBezTo>
                    <a:pt x="104907" y="63585"/>
                    <a:pt x="105840" y="62570"/>
                    <a:pt x="106953" y="61965"/>
                  </a:cubicBezTo>
                  <a:cubicBezTo>
                    <a:pt x="108284" y="61299"/>
                    <a:pt x="109815" y="60814"/>
                    <a:pt x="111328" y="60814"/>
                  </a:cubicBezTo>
                  <a:cubicBezTo>
                    <a:pt x="111750" y="60814"/>
                    <a:pt x="112170" y="60851"/>
                    <a:pt x="112584" y="60933"/>
                  </a:cubicBezTo>
                  <a:cubicBezTo>
                    <a:pt x="114630" y="61343"/>
                    <a:pt x="117101" y="62914"/>
                    <a:pt x="118214" y="64698"/>
                  </a:cubicBezTo>
                  <a:cubicBezTo>
                    <a:pt x="119999" y="67595"/>
                    <a:pt x="117903" y="71344"/>
                    <a:pt x="116201" y="73750"/>
                  </a:cubicBezTo>
                  <a:cubicBezTo>
                    <a:pt x="114810" y="75714"/>
                    <a:pt x="113173" y="77597"/>
                    <a:pt x="111569" y="79364"/>
                  </a:cubicBezTo>
                  <a:cubicBezTo>
                    <a:pt x="108541" y="82704"/>
                    <a:pt x="105201" y="85814"/>
                    <a:pt x="101519" y="88400"/>
                  </a:cubicBezTo>
                  <a:cubicBezTo>
                    <a:pt x="99636" y="89742"/>
                    <a:pt x="97590" y="90757"/>
                    <a:pt x="95626" y="91968"/>
                  </a:cubicBezTo>
                  <a:cubicBezTo>
                    <a:pt x="93580" y="93229"/>
                    <a:pt x="91452" y="94325"/>
                    <a:pt x="89259" y="95307"/>
                  </a:cubicBezTo>
                  <a:cubicBezTo>
                    <a:pt x="87393" y="96142"/>
                    <a:pt x="85723" y="96895"/>
                    <a:pt x="83988" y="97975"/>
                  </a:cubicBezTo>
                  <a:cubicBezTo>
                    <a:pt x="81631" y="99449"/>
                    <a:pt x="78963" y="101069"/>
                    <a:pt x="77277" y="103328"/>
                  </a:cubicBezTo>
                  <a:cubicBezTo>
                    <a:pt x="75558" y="105620"/>
                    <a:pt x="75198" y="108910"/>
                    <a:pt x="74936" y="111676"/>
                  </a:cubicBezTo>
                  <a:cubicBezTo>
                    <a:pt x="74838" y="112789"/>
                    <a:pt x="74772" y="113902"/>
                    <a:pt x="74740" y="115031"/>
                  </a:cubicBezTo>
                  <a:cubicBezTo>
                    <a:pt x="74740" y="115146"/>
                    <a:pt x="74756" y="115326"/>
                    <a:pt x="74707" y="115457"/>
                  </a:cubicBezTo>
                  <a:cubicBezTo>
                    <a:pt x="74674" y="115604"/>
                    <a:pt x="74609" y="115539"/>
                    <a:pt x="74527" y="115654"/>
                  </a:cubicBezTo>
                  <a:cubicBezTo>
                    <a:pt x="74261" y="116053"/>
                    <a:pt x="73937" y="116298"/>
                    <a:pt x="73588" y="116298"/>
                  </a:cubicBezTo>
                  <a:cubicBezTo>
                    <a:pt x="73379" y="116298"/>
                    <a:pt x="73160" y="116210"/>
                    <a:pt x="72939" y="116014"/>
                  </a:cubicBezTo>
                  <a:cubicBezTo>
                    <a:pt x="72464" y="115604"/>
                    <a:pt x="72055" y="115081"/>
                    <a:pt x="71679" y="114573"/>
                  </a:cubicBezTo>
                  <a:cubicBezTo>
                    <a:pt x="70320" y="112674"/>
                    <a:pt x="69387" y="110416"/>
                    <a:pt x="68356" y="108353"/>
                  </a:cubicBezTo>
                  <a:cubicBezTo>
                    <a:pt x="67374" y="106389"/>
                    <a:pt x="66604" y="104392"/>
                    <a:pt x="65786" y="102346"/>
                  </a:cubicBezTo>
                  <a:cubicBezTo>
                    <a:pt x="64853" y="99972"/>
                    <a:pt x="63233" y="98221"/>
                    <a:pt x="60941" y="97075"/>
                  </a:cubicBezTo>
                  <a:cubicBezTo>
                    <a:pt x="59484" y="96339"/>
                    <a:pt x="57929" y="95815"/>
                    <a:pt x="56407" y="95324"/>
                  </a:cubicBezTo>
                  <a:cubicBezTo>
                    <a:pt x="54361" y="94653"/>
                    <a:pt x="52315" y="94014"/>
                    <a:pt x="50138" y="93932"/>
                  </a:cubicBezTo>
                  <a:cubicBezTo>
                    <a:pt x="49909" y="93922"/>
                    <a:pt x="49680" y="93917"/>
                    <a:pt x="49452" y="93917"/>
                  </a:cubicBezTo>
                  <a:cubicBezTo>
                    <a:pt x="45785" y="93917"/>
                    <a:pt x="42239" y="95220"/>
                    <a:pt x="38680" y="95913"/>
                  </a:cubicBezTo>
                  <a:cubicBezTo>
                    <a:pt x="34244" y="96781"/>
                    <a:pt x="29923" y="98516"/>
                    <a:pt x="25683" y="100054"/>
                  </a:cubicBezTo>
                  <a:cubicBezTo>
                    <a:pt x="21968" y="101399"/>
                    <a:pt x="18049" y="103183"/>
                    <a:pt x="14003" y="103183"/>
                  </a:cubicBezTo>
                  <a:cubicBezTo>
                    <a:pt x="13913" y="103183"/>
                    <a:pt x="13824" y="103182"/>
                    <a:pt x="13734" y="103181"/>
                  </a:cubicBezTo>
                  <a:cubicBezTo>
                    <a:pt x="9266" y="103082"/>
                    <a:pt x="5468" y="100791"/>
                    <a:pt x="3127" y="96993"/>
                  </a:cubicBezTo>
                  <a:cubicBezTo>
                    <a:pt x="2096" y="95357"/>
                    <a:pt x="1294" y="93507"/>
                    <a:pt x="1425" y="91543"/>
                  </a:cubicBezTo>
                  <a:cubicBezTo>
                    <a:pt x="1523" y="89988"/>
                    <a:pt x="2194" y="88564"/>
                    <a:pt x="3013" y="87254"/>
                  </a:cubicBezTo>
                  <a:cubicBezTo>
                    <a:pt x="4682" y="84553"/>
                    <a:pt x="6417" y="81983"/>
                    <a:pt x="7727" y="79103"/>
                  </a:cubicBezTo>
                  <a:cubicBezTo>
                    <a:pt x="9347" y="75551"/>
                    <a:pt x="10624" y="71655"/>
                    <a:pt x="10837" y="67743"/>
                  </a:cubicBezTo>
                  <a:cubicBezTo>
                    <a:pt x="10984" y="64666"/>
                    <a:pt x="10444" y="61539"/>
                    <a:pt x="9937" y="58527"/>
                  </a:cubicBezTo>
                  <a:cubicBezTo>
                    <a:pt x="9707" y="57218"/>
                    <a:pt x="9462" y="55908"/>
                    <a:pt x="9200" y="54582"/>
                  </a:cubicBezTo>
                  <a:cubicBezTo>
                    <a:pt x="9069" y="53977"/>
                    <a:pt x="8873" y="53257"/>
                    <a:pt x="8824" y="52667"/>
                  </a:cubicBezTo>
                  <a:cubicBezTo>
                    <a:pt x="8823" y="52666"/>
                    <a:pt x="8823" y="52664"/>
                    <a:pt x="8823" y="52663"/>
                  </a:cubicBezTo>
                  <a:lnTo>
                    <a:pt x="8823" y="52663"/>
                  </a:lnTo>
                  <a:cubicBezTo>
                    <a:pt x="8823" y="52659"/>
                    <a:pt x="8824" y="52655"/>
                    <a:pt x="8824" y="52651"/>
                  </a:cubicBezTo>
                  <a:cubicBezTo>
                    <a:pt x="8807" y="51031"/>
                    <a:pt x="8660" y="49426"/>
                    <a:pt x="8644" y="47822"/>
                  </a:cubicBezTo>
                  <a:cubicBezTo>
                    <a:pt x="8611" y="45694"/>
                    <a:pt x="8971" y="43550"/>
                    <a:pt x="9315" y="41471"/>
                  </a:cubicBezTo>
                  <a:cubicBezTo>
                    <a:pt x="9691" y="39360"/>
                    <a:pt x="10133" y="37281"/>
                    <a:pt x="10739" y="35235"/>
                  </a:cubicBezTo>
                  <a:cubicBezTo>
                    <a:pt x="10951" y="34466"/>
                    <a:pt x="11181" y="33713"/>
                    <a:pt x="11475" y="32976"/>
                  </a:cubicBezTo>
                  <a:cubicBezTo>
                    <a:pt x="11754" y="32223"/>
                    <a:pt x="12163" y="31519"/>
                    <a:pt x="12376" y="30750"/>
                  </a:cubicBezTo>
                  <a:cubicBezTo>
                    <a:pt x="12817" y="28884"/>
                    <a:pt x="12376" y="26936"/>
                    <a:pt x="11884" y="25152"/>
                  </a:cubicBezTo>
                  <a:cubicBezTo>
                    <a:pt x="11246" y="22860"/>
                    <a:pt x="10510" y="20618"/>
                    <a:pt x="10215" y="18244"/>
                  </a:cubicBezTo>
                  <a:cubicBezTo>
                    <a:pt x="9789" y="14349"/>
                    <a:pt x="10018" y="10420"/>
                    <a:pt x="11410" y="6705"/>
                  </a:cubicBezTo>
                  <a:cubicBezTo>
                    <a:pt x="11770" y="5755"/>
                    <a:pt x="12294" y="4855"/>
                    <a:pt x="12867" y="3987"/>
                  </a:cubicBezTo>
                  <a:cubicBezTo>
                    <a:pt x="13603" y="2907"/>
                    <a:pt x="14536" y="2269"/>
                    <a:pt x="15698" y="1679"/>
                  </a:cubicBezTo>
                  <a:cubicBezTo>
                    <a:pt x="16730" y="1172"/>
                    <a:pt x="17810" y="812"/>
                    <a:pt x="18939" y="615"/>
                  </a:cubicBezTo>
                  <a:cubicBezTo>
                    <a:pt x="19333" y="540"/>
                    <a:pt x="19713" y="504"/>
                    <a:pt x="20079" y="504"/>
                  </a:cubicBezTo>
                  <a:close/>
                  <a:moveTo>
                    <a:pt x="19821" y="0"/>
                  </a:moveTo>
                  <a:cubicBezTo>
                    <a:pt x="19328" y="0"/>
                    <a:pt x="18825" y="51"/>
                    <a:pt x="18317" y="157"/>
                  </a:cubicBezTo>
                  <a:cubicBezTo>
                    <a:pt x="16795" y="484"/>
                    <a:pt x="15338" y="1123"/>
                    <a:pt x="14029" y="1974"/>
                  </a:cubicBezTo>
                  <a:cubicBezTo>
                    <a:pt x="12572" y="2923"/>
                    <a:pt x="11606" y="4658"/>
                    <a:pt x="10984" y="6213"/>
                  </a:cubicBezTo>
                  <a:cubicBezTo>
                    <a:pt x="9511" y="9798"/>
                    <a:pt x="9216" y="13678"/>
                    <a:pt x="9544" y="17508"/>
                  </a:cubicBezTo>
                  <a:cubicBezTo>
                    <a:pt x="9757" y="19816"/>
                    <a:pt x="10297" y="21993"/>
                    <a:pt x="10951" y="24202"/>
                  </a:cubicBezTo>
                  <a:cubicBezTo>
                    <a:pt x="11590" y="26314"/>
                    <a:pt x="12392" y="28720"/>
                    <a:pt x="11721" y="30914"/>
                  </a:cubicBezTo>
                  <a:cubicBezTo>
                    <a:pt x="11508" y="31585"/>
                    <a:pt x="11148" y="32207"/>
                    <a:pt x="10902" y="32861"/>
                  </a:cubicBezTo>
                  <a:cubicBezTo>
                    <a:pt x="10542" y="33778"/>
                    <a:pt x="10264" y="34711"/>
                    <a:pt x="10002" y="35677"/>
                  </a:cubicBezTo>
                  <a:cubicBezTo>
                    <a:pt x="9396" y="37854"/>
                    <a:pt x="8955" y="40064"/>
                    <a:pt x="8611" y="42273"/>
                  </a:cubicBezTo>
                  <a:cubicBezTo>
                    <a:pt x="8300" y="44123"/>
                    <a:pt x="8005" y="45989"/>
                    <a:pt x="8054" y="47871"/>
                  </a:cubicBezTo>
                  <a:cubicBezTo>
                    <a:pt x="8054" y="49419"/>
                    <a:pt x="8200" y="51015"/>
                    <a:pt x="8218" y="52628"/>
                  </a:cubicBezTo>
                  <a:lnTo>
                    <a:pt x="8218" y="52628"/>
                  </a:lnTo>
                  <a:cubicBezTo>
                    <a:pt x="8218" y="52635"/>
                    <a:pt x="8218" y="52643"/>
                    <a:pt x="8218" y="52651"/>
                  </a:cubicBezTo>
                  <a:cubicBezTo>
                    <a:pt x="8218" y="52651"/>
                    <a:pt x="8218" y="52651"/>
                    <a:pt x="8218" y="52651"/>
                  </a:cubicBezTo>
                  <a:lnTo>
                    <a:pt x="8218" y="52651"/>
                  </a:lnTo>
                  <a:cubicBezTo>
                    <a:pt x="8218" y="52664"/>
                    <a:pt x="8219" y="52677"/>
                    <a:pt x="8220" y="52690"/>
                  </a:cubicBezTo>
                  <a:lnTo>
                    <a:pt x="8220" y="52690"/>
                  </a:lnTo>
                  <a:cubicBezTo>
                    <a:pt x="8259" y="53300"/>
                    <a:pt x="8449" y="53941"/>
                    <a:pt x="8562" y="54566"/>
                  </a:cubicBezTo>
                  <a:cubicBezTo>
                    <a:pt x="8840" y="55974"/>
                    <a:pt x="9118" y="57398"/>
                    <a:pt x="9347" y="58806"/>
                  </a:cubicBezTo>
                  <a:cubicBezTo>
                    <a:pt x="9871" y="61916"/>
                    <a:pt x="10460" y="65206"/>
                    <a:pt x="10133" y="68381"/>
                  </a:cubicBezTo>
                  <a:cubicBezTo>
                    <a:pt x="9691" y="72801"/>
                    <a:pt x="8136" y="77073"/>
                    <a:pt x="6090" y="80985"/>
                  </a:cubicBezTo>
                  <a:cubicBezTo>
                    <a:pt x="5321" y="82409"/>
                    <a:pt x="4486" y="83800"/>
                    <a:pt x="3602" y="85175"/>
                  </a:cubicBezTo>
                  <a:cubicBezTo>
                    <a:pt x="2833" y="86354"/>
                    <a:pt x="2014" y="87532"/>
                    <a:pt x="1458" y="88842"/>
                  </a:cubicBezTo>
                  <a:cubicBezTo>
                    <a:pt x="1" y="92214"/>
                    <a:pt x="1229" y="95569"/>
                    <a:pt x="3324" y="98385"/>
                  </a:cubicBezTo>
                  <a:cubicBezTo>
                    <a:pt x="5550" y="101446"/>
                    <a:pt x="8873" y="103328"/>
                    <a:pt x="12637" y="103688"/>
                  </a:cubicBezTo>
                  <a:cubicBezTo>
                    <a:pt x="13075" y="103732"/>
                    <a:pt x="13509" y="103752"/>
                    <a:pt x="13942" y="103752"/>
                  </a:cubicBezTo>
                  <a:cubicBezTo>
                    <a:pt x="17577" y="103752"/>
                    <a:pt x="21060" y="102314"/>
                    <a:pt x="24439" y="101086"/>
                  </a:cubicBezTo>
                  <a:cubicBezTo>
                    <a:pt x="28842" y="99514"/>
                    <a:pt x="33262" y="97730"/>
                    <a:pt x="37812" y="96666"/>
                  </a:cubicBezTo>
                  <a:cubicBezTo>
                    <a:pt x="39826" y="96208"/>
                    <a:pt x="41855" y="95798"/>
                    <a:pt x="43852" y="95307"/>
                  </a:cubicBezTo>
                  <a:cubicBezTo>
                    <a:pt x="45693" y="94840"/>
                    <a:pt x="47560" y="94490"/>
                    <a:pt x="49453" y="94490"/>
                  </a:cubicBezTo>
                  <a:cubicBezTo>
                    <a:pt x="49681" y="94490"/>
                    <a:pt x="49909" y="94495"/>
                    <a:pt x="50138" y="94505"/>
                  </a:cubicBezTo>
                  <a:cubicBezTo>
                    <a:pt x="52495" y="94604"/>
                    <a:pt x="54737" y="95357"/>
                    <a:pt x="56947" y="96126"/>
                  </a:cubicBezTo>
                  <a:cubicBezTo>
                    <a:pt x="58502" y="96650"/>
                    <a:pt x="60073" y="97206"/>
                    <a:pt x="61497" y="98057"/>
                  </a:cubicBezTo>
                  <a:cubicBezTo>
                    <a:pt x="62709" y="98778"/>
                    <a:pt x="63707" y="99743"/>
                    <a:pt x="64444" y="100922"/>
                  </a:cubicBezTo>
                  <a:cubicBezTo>
                    <a:pt x="65360" y="102444"/>
                    <a:pt x="65770" y="104196"/>
                    <a:pt x="66457" y="105800"/>
                  </a:cubicBezTo>
                  <a:cubicBezTo>
                    <a:pt x="67390" y="107911"/>
                    <a:pt x="68470" y="109908"/>
                    <a:pt x="69485" y="111971"/>
                  </a:cubicBezTo>
                  <a:cubicBezTo>
                    <a:pt x="70025" y="113035"/>
                    <a:pt x="70549" y="114066"/>
                    <a:pt x="71253" y="115031"/>
                  </a:cubicBezTo>
                  <a:cubicBezTo>
                    <a:pt x="71744" y="115703"/>
                    <a:pt x="72383" y="116603"/>
                    <a:pt x="73201" y="116930"/>
                  </a:cubicBezTo>
                  <a:cubicBezTo>
                    <a:pt x="73311" y="116976"/>
                    <a:pt x="73428" y="116997"/>
                    <a:pt x="73549" y="116997"/>
                  </a:cubicBezTo>
                  <a:cubicBezTo>
                    <a:pt x="74296" y="116997"/>
                    <a:pt x="75190" y="116205"/>
                    <a:pt x="75345" y="115572"/>
                  </a:cubicBezTo>
                  <a:cubicBezTo>
                    <a:pt x="75525" y="114819"/>
                    <a:pt x="75411" y="113886"/>
                    <a:pt x="75460" y="113100"/>
                  </a:cubicBezTo>
                  <a:cubicBezTo>
                    <a:pt x="75673" y="110137"/>
                    <a:pt x="75918" y="106520"/>
                    <a:pt x="77620" y="103983"/>
                  </a:cubicBezTo>
                  <a:cubicBezTo>
                    <a:pt x="79306" y="101446"/>
                    <a:pt x="82449" y="99661"/>
                    <a:pt x="85019" y="98123"/>
                  </a:cubicBezTo>
                  <a:cubicBezTo>
                    <a:pt x="86983" y="96944"/>
                    <a:pt x="88784" y="96290"/>
                    <a:pt x="90944" y="95258"/>
                  </a:cubicBezTo>
                  <a:cubicBezTo>
                    <a:pt x="93236" y="94178"/>
                    <a:pt x="95364" y="92819"/>
                    <a:pt x="97590" y="91641"/>
                  </a:cubicBezTo>
                  <a:cubicBezTo>
                    <a:pt x="99685" y="90511"/>
                    <a:pt x="101649" y="89186"/>
                    <a:pt x="103548" y="87729"/>
                  </a:cubicBezTo>
                  <a:cubicBezTo>
                    <a:pt x="107084" y="85012"/>
                    <a:pt x="110308" y="81852"/>
                    <a:pt x="113238" y="78464"/>
                  </a:cubicBezTo>
                  <a:cubicBezTo>
                    <a:pt x="114646" y="76827"/>
                    <a:pt x="116021" y="75272"/>
                    <a:pt x="117232" y="73406"/>
                  </a:cubicBezTo>
                  <a:cubicBezTo>
                    <a:pt x="118738" y="71082"/>
                    <a:pt x="120244" y="67923"/>
                    <a:pt x="119115" y="65140"/>
                  </a:cubicBezTo>
                  <a:cubicBezTo>
                    <a:pt x="118378" y="63323"/>
                    <a:pt x="116365" y="61866"/>
                    <a:pt x="114646" y="61032"/>
                  </a:cubicBezTo>
                  <a:cubicBezTo>
                    <a:pt x="113568" y="60518"/>
                    <a:pt x="112432" y="60253"/>
                    <a:pt x="111268" y="60253"/>
                  </a:cubicBezTo>
                  <a:cubicBezTo>
                    <a:pt x="110912" y="60253"/>
                    <a:pt x="110554" y="60278"/>
                    <a:pt x="110194" y="60328"/>
                  </a:cubicBezTo>
                  <a:cubicBezTo>
                    <a:pt x="108721" y="60557"/>
                    <a:pt x="107100" y="61097"/>
                    <a:pt x="105889" y="61997"/>
                  </a:cubicBezTo>
                  <a:cubicBezTo>
                    <a:pt x="104743" y="62849"/>
                    <a:pt x="103745" y="63929"/>
                    <a:pt x="102681" y="64895"/>
                  </a:cubicBezTo>
                  <a:cubicBezTo>
                    <a:pt x="101519" y="65959"/>
                    <a:pt x="100144" y="67170"/>
                    <a:pt x="98556" y="67530"/>
                  </a:cubicBezTo>
                  <a:cubicBezTo>
                    <a:pt x="98327" y="67583"/>
                    <a:pt x="98104" y="67608"/>
                    <a:pt x="97888" y="67608"/>
                  </a:cubicBezTo>
                  <a:cubicBezTo>
                    <a:pt x="96636" y="67608"/>
                    <a:pt x="95613" y="66769"/>
                    <a:pt x="94971" y="65680"/>
                  </a:cubicBezTo>
                  <a:cubicBezTo>
                    <a:pt x="93252" y="62701"/>
                    <a:pt x="93432" y="58658"/>
                    <a:pt x="93760" y="55385"/>
                  </a:cubicBezTo>
                  <a:cubicBezTo>
                    <a:pt x="94185" y="51080"/>
                    <a:pt x="95822" y="47053"/>
                    <a:pt x="95953" y="42715"/>
                  </a:cubicBezTo>
                  <a:cubicBezTo>
                    <a:pt x="96068" y="38623"/>
                    <a:pt x="95118" y="33942"/>
                    <a:pt x="92778" y="30521"/>
                  </a:cubicBezTo>
                  <a:cubicBezTo>
                    <a:pt x="91648" y="28868"/>
                    <a:pt x="90224" y="27460"/>
                    <a:pt x="88767" y="26068"/>
                  </a:cubicBezTo>
                  <a:cubicBezTo>
                    <a:pt x="87278" y="24628"/>
                    <a:pt x="85788" y="23368"/>
                    <a:pt x="84004" y="22304"/>
                  </a:cubicBezTo>
                  <a:cubicBezTo>
                    <a:pt x="81893" y="21027"/>
                    <a:pt x="79748" y="20110"/>
                    <a:pt x="77309" y="19603"/>
                  </a:cubicBezTo>
                  <a:cubicBezTo>
                    <a:pt x="76024" y="19337"/>
                    <a:pt x="74708" y="19176"/>
                    <a:pt x="73393" y="19176"/>
                  </a:cubicBezTo>
                  <a:cubicBezTo>
                    <a:pt x="72766" y="19176"/>
                    <a:pt x="72139" y="19213"/>
                    <a:pt x="71515" y="19292"/>
                  </a:cubicBezTo>
                  <a:cubicBezTo>
                    <a:pt x="69338" y="19570"/>
                    <a:pt x="67259" y="20454"/>
                    <a:pt x="65279" y="21354"/>
                  </a:cubicBezTo>
                  <a:cubicBezTo>
                    <a:pt x="61317" y="23139"/>
                    <a:pt x="57324" y="25005"/>
                    <a:pt x="53591" y="27231"/>
                  </a:cubicBezTo>
                  <a:cubicBezTo>
                    <a:pt x="51431" y="28524"/>
                    <a:pt x="49385" y="29964"/>
                    <a:pt x="47371" y="31486"/>
                  </a:cubicBezTo>
                  <a:cubicBezTo>
                    <a:pt x="45653" y="32796"/>
                    <a:pt x="43983" y="34220"/>
                    <a:pt x="42117" y="35349"/>
                  </a:cubicBezTo>
                  <a:cubicBezTo>
                    <a:pt x="41107" y="35955"/>
                    <a:pt x="40055" y="36449"/>
                    <a:pt x="38946" y="36449"/>
                  </a:cubicBezTo>
                  <a:cubicBezTo>
                    <a:pt x="38527" y="36449"/>
                    <a:pt x="38100" y="36379"/>
                    <a:pt x="37665" y="36217"/>
                  </a:cubicBezTo>
                  <a:cubicBezTo>
                    <a:pt x="36044" y="35611"/>
                    <a:pt x="34768" y="34187"/>
                    <a:pt x="33769" y="32812"/>
                  </a:cubicBezTo>
                  <a:cubicBezTo>
                    <a:pt x="31134" y="29179"/>
                    <a:pt x="29366" y="24530"/>
                    <a:pt x="28515" y="20127"/>
                  </a:cubicBezTo>
                  <a:cubicBezTo>
                    <a:pt x="28171" y="18261"/>
                    <a:pt x="28089" y="16411"/>
                    <a:pt x="28269" y="14529"/>
                  </a:cubicBezTo>
                  <a:cubicBezTo>
                    <a:pt x="28384" y="13186"/>
                    <a:pt x="28662" y="11877"/>
                    <a:pt x="28679" y="10551"/>
                  </a:cubicBezTo>
                  <a:cubicBezTo>
                    <a:pt x="28695" y="8063"/>
                    <a:pt x="27484" y="5362"/>
                    <a:pt x="26043" y="3349"/>
                  </a:cubicBezTo>
                  <a:cubicBezTo>
                    <a:pt x="24541" y="1287"/>
                    <a:pt x="22300" y="0"/>
                    <a:pt x="19821" y="0"/>
                  </a:cubicBezTo>
                  <a:close/>
                </a:path>
              </a:pathLst>
            </a:custGeom>
            <a:solidFill>
              <a:srgbClr val="264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4607000" y="2748563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extrusionOk="0">
                  <a:moveTo>
                    <a:pt x="3520" y="1"/>
                  </a:moveTo>
                  <a:cubicBezTo>
                    <a:pt x="1588" y="1"/>
                    <a:pt x="0" y="1572"/>
                    <a:pt x="0" y="3520"/>
                  </a:cubicBezTo>
                  <a:cubicBezTo>
                    <a:pt x="0" y="5452"/>
                    <a:pt x="1588" y="7039"/>
                    <a:pt x="3520" y="7039"/>
                  </a:cubicBezTo>
                  <a:cubicBezTo>
                    <a:pt x="5467" y="7039"/>
                    <a:pt x="7039" y="5452"/>
                    <a:pt x="7039" y="3520"/>
                  </a:cubicBezTo>
                  <a:cubicBezTo>
                    <a:pt x="7039" y="1572"/>
                    <a:pt x="5467" y="1"/>
                    <a:pt x="3520" y="1"/>
                  </a:cubicBezTo>
                  <a:close/>
                </a:path>
              </a:pathLst>
            </a:custGeom>
            <a:solidFill>
              <a:srgbClr val="769762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4942550" y="2348363"/>
              <a:ext cx="175975" cy="175975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3520" y="0"/>
                  </a:moveTo>
                  <a:cubicBezTo>
                    <a:pt x="1588" y="0"/>
                    <a:pt x="1" y="1588"/>
                    <a:pt x="1" y="3520"/>
                  </a:cubicBezTo>
                  <a:cubicBezTo>
                    <a:pt x="1" y="5468"/>
                    <a:pt x="1588" y="7039"/>
                    <a:pt x="3520" y="7039"/>
                  </a:cubicBezTo>
                  <a:cubicBezTo>
                    <a:pt x="5468" y="7039"/>
                    <a:pt x="7039" y="5468"/>
                    <a:pt x="7039" y="3520"/>
                  </a:cubicBezTo>
                  <a:cubicBezTo>
                    <a:pt x="7039" y="1588"/>
                    <a:pt x="5468" y="0"/>
                    <a:pt x="3520" y="0"/>
                  </a:cubicBezTo>
                  <a:close/>
                </a:path>
              </a:pathLst>
            </a:custGeom>
            <a:solidFill>
              <a:srgbClr val="B2E394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4758000" y="2650363"/>
              <a:ext cx="175975" cy="175975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3520" y="0"/>
                  </a:moveTo>
                  <a:cubicBezTo>
                    <a:pt x="1572" y="0"/>
                    <a:pt x="0" y="1572"/>
                    <a:pt x="0" y="3520"/>
                  </a:cubicBezTo>
                  <a:cubicBezTo>
                    <a:pt x="0" y="5451"/>
                    <a:pt x="1572" y="7039"/>
                    <a:pt x="3520" y="7039"/>
                  </a:cubicBezTo>
                  <a:cubicBezTo>
                    <a:pt x="5467" y="7039"/>
                    <a:pt x="7039" y="5451"/>
                    <a:pt x="7039" y="3520"/>
                  </a:cubicBezTo>
                  <a:cubicBezTo>
                    <a:pt x="7039" y="1572"/>
                    <a:pt x="5467" y="0"/>
                    <a:pt x="3520" y="0"/>
                  </a:cubicBezTo>
                  <a:close/>
                </a:path>
              </a:pathLst>
            </a:custGeom>
            <a:solidFill>
              <a:srgbClr val="4FA800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4845975" y="2500188"/>
              <a:ext cx="176000" cy="176400"/>
            </a:xfrm>
            <a:custGeom>
              <a:avLst/>
              <a:gdLst/>
              <a:ahLst/>
              <a:cxnLst/>
              <a:rect l="l" t="t" r="r" b="b"/>
              <a:pathLst>
                <a:path w="7040" h="7056" extrusionOk="0">
                  <a:moveTo>
                    <a:pt x="3520" y="0"/>
                  </a:moveTo>
                  <a:cubicBezTo>
                    <a:pt x="1572" y="0"/>
                    <a:pt x="1" y="1588"/>
                    <a:pt x="1" y="3536"/>
                  </a:cubicBezTo>
                  <a:cubicBezTo>
                    <a:pt x="1" y="5467"/>
                    <a:pt x="1572" y="7055"/>
                    <a:pt x="3520" y="7055"/>
                  </a:cubicBezTo>
                  <a:cubicBezTo>
                    <a:pt x="5468" y="7055"/>
                    <a:pt x="7039" y="5467"/>
                    <a:pt x="7039" y="3536"/>
                  </a:cubicBezTo>
                  <a:cubicBezTo>
                    <a:pt x="7039" y="1588"/>
                    <a:pt x="5468" y="0"/>
                    <a:pt x="3520" y="0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5099275" y="2260388"/>
              <a:ext cx="176000" cy="175975"/>
            </a:xfrm>
            <a:custGeom>
              <a:avLst/>
              <a:gdLst/>
              <a:ahLst/>
              <a:cxnLst/>
              <a:rect l="l" t="t" r="r" b="b"/>
              <a:pathLst>
                <a:path w="7040" h="7039" extrusionOk="0">
                  <a:moveTo>
                    <a:pt x="3520" y="0"/>
                  </a:moveTo>
                  <a:cubicBezTo>
                    <a:pt x="1572" y="0"/>
                    <a:pt x="1" y="1588"/>
                    <a:pt x="1" y="3519"/>
                  </a:cubicBezTo>
                  <a:cubicBezTo>
                    <a:pt x="1" y="5467"/>
                    <a:pt x="1572" y="7039"/>
                    <a:pt x="3520" y="7039"/>
                  </a:cubicBezTo>
                  <a:cubicBezTo>
                    <a:pt x="5451" y="7039"/>
                    <a:pt x="7039" y="5467"/>
                    <a:pt x="7039" y="3519"/>
                  </a:cubicBezTo>
                  <a:cubicBezTo>
                    <a:pt x="7039" y="1588"/>
                    <a:pt x="5451" y="0"/>
                    <a:pt x="3520" y="0"/>
                  </a:cubicBezTo>
                  <a:close/>
                </a:path>
              </a:pathLst>
            </a:custGeom>
            <a:solidFill>
              <a:srgbClr val="769762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5251925" y="2172388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extrusionOk="0">
                  <a:moveTo>
                    <a:pt x="3519" y="1"/>
                  </a:moveTo>
                  <a:cubicBezTo>
                    <a:pt x="1588" y="1"/>
                    <a:pt x="0" y="1589"/>
                    <a:pt x="0" y="3520"/>
                  </a:cubicBezTo>
                  <a:cubicBezTo>
                    <a:pt x="0" y="5468"/>
                    <a:pt x="1588" y="7039"/>
                    <a:pt x="3519" y="7039"/>
                  </a:cubicBezTo>
                  <a:cubicBezTo>
                    <a:pt x="5467" y="7039"/>
                    <a:pt x="7039" y="5468"/>
                    <a:pt x="7039" y="3520"/>
                  </a:cubicBezTo>
                  <a:cubicBezTo>
                    <a:pt x="7039" y="1589"/>
                    <a:pt x="5467" y="1"/>
                    <a:pt x="3519" y="1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5406600" y="2084013"/>
              <a:ext cx="175975" cy="175975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3520" y="0"/>
                  </a:moveTo>
                  <a:cubicBezTo>
                    <a:pt x="1572" y="0"/>
                    <a:pt x="0" y="1572"/>
                    <a:pt x="0" y="3520"/>
                  </a:cubicBezTo>
                  <a:cubicBezTo>
                    <a:pt x="0" y="5467"/>
                    <a:pt x="1572" y="7039"/>
                    <a:pt x="3520" y="7039"/>
                  </a:cubicBezTo>
                  <a:cubicBezTo>
                    <a:pt x="5468" y="7039"/>
                    <a:pt x="7039" y="5467"/>
                    <a:pt x="7039" y="3520"/>
                  </a:cubicBezTo>
                  <a:cubicBezTo>
                    <a:pt x="7039" y="1572"/>
                    <a:pt x="5468" y="0"/>
                    <a:pt x="3520" y="0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5528125" y="1957563"/>
              <a:ext cx="176000" cy="175975"/>
            </a:xfrm>
            <a:custGeom>
              <a:avLst/>
              <a:gdLst/>
              <a:ahLst/>
              <a:cxnLst/>
              <a:rect l="l" t="t" r="r" b="b"/>
              <a:pathLst>
                <a:path w="7040" h="7039" extrusionOk="0">
                  <a:moveTo>
                    <a:pt x="3520" y="1"/>
                  </a:moveTo>
                  <a:cubicBezTo>
                    <a:pt x="1589" y="1"/>
                    <a:pt x="1" y="1588"/>
                    <a:pt x="1" y="3520"/>
                  </a:cubicBezTo>
                  <a:cubicBezTo>
                    <a:pt x="1" y="5468"/>
                    <a:pt x="1589" y="7039"/>
                    <a:pt x="3520" y="7039"/>
                  </a:cubicBezTo>
                  <a:cubicBezTo>
                    <a:pt x="5468" y="7039"/>
                    <a:pt x="7039" y="5468"/>
                    <a:pt x="7039" y="3520"/>
                  </a:cubicBezTo>
                  <a:cubicBezTo>
                    <a:pt x="7039" y="1588"/>
                    <a:pt x="5468" y="1"/>
                    <a:pt x="3520" y="1"/>
                  </a:cubicBezTo>
                  <a:close/>
                </a:path>
              </a:pathLst>
            </a:custGeom>
            <a:solidFill>
              <a:srgbClr val="B2E394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2571150" y="1932188"/>
              <a:ext cx="113800" cy="74500"/>
            </a:xfrm>
            <a:custGeom>
              <a:avLst/>
              <a:gdLst/>
              <a:ahLst/>
              <a:cxnLst/>
              <a:rect l="l" t="t" r="r" b="b"/>
              <a:pathLst>
                <a:path w="4552" h="2980" extrusionOk="0">
                  <a:moveTo>
                    <a:pt x="4028" y="1"/>
                  </a:moveTo>
                  <a:lnTo>
                    <a:pt x="1" y="1834"/>
                  </a:lnTo>
                  <a:lnTo>
                    <a:pt x="525" y="2980"/>
                  </a:lnTo>
                  <a:lnTo>
                    <a:pt x="4551" y="1163"/>
                  </a:lnTo>
                  <a:lnTo>
                    <a:pt x="402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2554800" y="1884713"/>
              <a:ext cx="113775" cy="74500"/>
            </a:xfrm>
            <a:custGeom>
              <a:avLst/>
              <a:gdLst/>
              <a:ahLst/>
              <a:cxnLst/>
              <a:rect l="l" t="t" r="r" b="b"/>
              <a:pathLst>
                <a:path w="4551" h="2980" extrusionOk="0">
                  <a:moveTo>
                    <a:pt x="4027" y="1"/>
                  </a:moveTo>
                  <a:lnTo>
                    <a:pt x="0" y="1834"/>
                  </a:lnTo>
                  <a:lnTo>
                    <a:pt x="524" y="2980"/>
                  </a:lnTo>
                  <a:lnTo>
                    <a:pt x="4551" y="116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5645575" y="3777738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0" y="1"/>
                  </a:moveTo>
                  <a:lnTo>
                    <a:pt x="1" y="3815"/>
                  </a:lnTo>
                  <a:lnTo>
                    <a:pt x="1097" y="4453"/>
                  </a:lnTo>
                  <a:lnTo>
                    <a:pt x="3307" y="623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5694675" y="3804338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1" y="1"/>
                  </a:moveTo>
                  <a:lnTo>
                    <a:pt x="1" y="3815"/>
                  </a:lnTo>
                  <a:lnTo>
                    <a:pt x="1098" y="4453"/>
                  </a:lnTo>
                  <a:lnTo>
                    <a:pt x="3307" y="62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5592375" y="3751563"/>
              <a:ext cx="88825" cy="123600"/>
            </a:xfrm>
            <a:custGeom>
              <a:avLst/>
              <a:gdLst/>
              <a:ahLst/>
              <a:cxnLst/>
              <a:rect l="l" t="t" r="r" b="b"/>
              <a:pathLst>
                <a:path w="3553" h="4944" extrusionOk="0">
                  <a:moveTo>
                    <a:pt x="2505" y="0"/>
                  </a:moveTo>
                  <a:lnTo>
                    <a:pt x="1" y="4338"/>
                  </a:lnTo>
                  <a:lnTo>
                    <a:pt x="1048" y="4943"/>
                  </a:lnTo>
                  <a:lnTo>
                    <a:pt x="3553" y="589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550650" y="3728238"/>
              <a:ext cx="77350" cy="112950"/>
            </a:xfrm>
            <a:custGeom>
              <a:avLst/>
              <a:gdLst/>
              <a:ahLst/>
              <a:cxnLst/>
              <a:rect l="l" t="t" r="r" b="b"/>
              <a:pathLst>
                <a:path w="3094" h="4518" extrusionOk="0">
                  <a:moveTo>
                    <a:pt x="1964" y="0"/>
                  </a:moveTo>
                  <a:lnTo>
                    <a:pt x="0" y="3961"/>
                  </a:lnTo>
                  <a:lnTo>
                    <a:pt x="1130" y="4518"/>
                  </a:lnTo>
                  <a:lnTo>
                    <a:pt x="3094" y="573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498675" y="3706538"/>
              <a:ext cx="77775" cy="112975"/>
            </a:xfrm>
            <a:custGeom>
              <a:avLst/>
              <a:gdLst/>
              <a:ahLst/>
              <a:cxnLst/>
              <a:rect l="l" t="t" r="r" b="b"/>
              <a:pathLst>
                <a:path w="3111" h="4519" extrusionOk="0">
                  <a:moveTo>
                    <a:pt x="1981" y="1"/>
                  </a:moveTo>
                  <a:lnTo>
                    <a:pt x="0" y="3962"/>
                  </a:lnTo>
                  <a:lnTo>
                    <a:pt x="1130" y="4518"/>
                  </a:lnTo>
                  <a:lnTo>
                    <a:pt x="3110" y="574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443425" y="3677888"/>
              <a:ext cx="77775" cy="113375"/>
            </a:xfrm>
            <a:custGeom>
              <a:avLst/>
              <a:gdLst/>
              <a:ahLst/>
              <a:cxnLst/>
              <a:rect l="l" t="t" r="r" b="b"/>
              <a:pathLst>
                <a:path w="3111" h="4535" extrusionOk="0">
                  <a:moveTo>
                    <a:pt x="1981" y="1"/>
                  </a:moveTo>
                  <a:lnTo>
                    <a:pt x="1" y="3962"/>
                  </a:lnTo>
                  <a:lnTo>
                    <a:pt x="1146" y="4535"/>
                  </a:lnTo>
                  <a:lnTo>
                    <a:pt x="3111" y="574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389400" y="3654988"/>
              <a:ext cx="77775" cy="112950"/>
            </a:xfrm>
            <a:custGeom>
              <a:avLst/>
              <a:gdLst/>
              <a:ahLst/>
              <a:cxnLst/>
              <a:rect l="l" t="t" r="r" b="b"/>
              <a:pathLst>
                <a:path w="3111" h="4518" extrusionOk="0">
                  <a:moveTo>
                    <a:pt x="1965" y="0"/>
                  </a:moveTo>
                  <a:lnTo>
                    <a:pt x="1" y="3961"/>
                  </a:lnTo>
                  <a:lnTo>
                    <a:pt x="1130" y="4518"/>
                  </a:lnTo>
                  <a:lnTo>
                    <a:pt x="3111" y="573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329675" y="3625938"/>
              <a:ext cx="77775" cy="112950"/>
            </a:xfrm>
            <a:custGeom>
              <a:avLst/>
              <a:gdLst/>
              <a:ahLst/>
              <a:cxnLst/>
              <a:rect l="l" t="t" r="r" b="b"/>
              <a:pathLst>
                <a:path w="3111" h="4518" extrusionOk="0">
                  <a:moveTo>
                    <a:pt x="1981" y="0"/>
                  </a:moveTo>
                  <a:lnTo>
                    <a:pt x="0" y="3945"/>
                  </a:lnTo>
                  <a:lnTo>
                    <a:pt x="1146" y="4518"/>
                  </a:lnTo>
                  <a:lnTo>
                    <a:pt x="3110" y="557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5278525" y="3602613"/>
              <a:ext cx="77775" cy="113375"/>
            </a:xfrm>
            <a:custGeom>
              <a:avLst/>
              <a:gdLst/>
              <a:ahLst/>
              <a:cxnLst/>
              <a:rect l="l" t="t" r="r" b="b"/>
              <a:pathLst>
                <a:path w="3111" h="4535" extrusionOk="0">
                  <a:moveTo>
                    <a:pt x="1964" y="0"/>
                  </a:moveTo>
                  <a:lnTo>
                    <a:pt x="0" y="3961"/>
                  </a:lnTo>
                  <a:lnTo>
                    <a:pt x="1130" y="4534"/>
                  </a:lnTo>
                  <a:lnTo>
                    <a:pt x="3110" y="573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229825" y="3580088"/>
              <a:ext cx="77775" cy="112975"/>
            </a:xfrm>
            <a:custGeom>
              <a:avLst/>
              <a:gdLst/>
              <a:ahLst/>
              <a:cxnLst/>
              <a:rect l="l" t="t" r="r" b="b"/>
              <a:pathLst>
                <a:path w="3111" h="4519" extrusionOk="0">
                  <a:moveTo>
                    <a:pt x="1964" y="1"/>
                  </a:moveTo>
                  <a:lnTo>
                    <a:pt x="0" y="3962"/>
                  </a:lnTo>
                  <a:lnTo>
                    <a:pt x="1130" y="4518"/>
                  </a:lnTo>
                  <a:lnTo>
                    <a:pt x="3110" y="574"/>
                  </a:lnTo>
                  <a:lnTo>
                    <a:pt x="1964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5179475" y="3557188"/>
              <a:ext cx="74100" cy="113775"/>
            </a:xfrm>
            <a:custGeom>
              <a:avLst/>
              <a:gdLst/>
              <a:ahLst/>
              <a:cxnLst/>
              <a:rect l="l" t="t" r="r" b="b"/>
              <a:pathLst>
                <a:path w="2964" h="4551" extrusionOk="0">
                  <a:moveTo>
                    <a:pt x="1801" y="0"/>
                  </a:moveTo>
                  <a:lnTo>
                    <a:pt x="1" y="4043"/>
                  </a:lnTo>
                  <a:lnTo>
                    <a:pt x="1163" y="4551"/>
                  </a:lnTo>
                  <a:lnTo>
                    <a:pt x="2964" y="508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5125475" y="3537938"/>
              <a:ext cx="73675" cy="113800"/>
            </a:xfrm>
            <a:custGeom>
              <a:avLst/>
              <a:gdLst/>
              <a:ahLst/>
              <a:cxnLst/>
              <a:rect l="l" t="t" r="r" b="b"/>
              <a:pathLst>
                <a:path w="2947" h="4552" extrusionOk="0">
                  <a:moveTo>
                    <a:pt x="1784" y="1"/>
                  </a:moveTo>
                  <a:lnTo>
                    <a:pt x="0" y="4027"/>
                  </a:lnTo>
                  <a:lnTo>
                    <a:pt x="1162" y="4551"/>
                  </a:lnTo>
                  <a:lnTo>
                    <a:pt x="2947" y="508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5076375" y="3516263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0"/>
                  </a:moveTo>
                  <a:lnTo>
                    <a:pt x="0" y="4142"/>
                  </a:lnTo>
                  <a:lnTo>
                    <a:pt x="1179" y="4583"/>
                  </a:lnTo>
                  <a:lnTo>
                    <a:pt x="2734" y="459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5023575" y="3494988"/>
              <a:ext cx="68375" cy="114600"/>
            </a:xfrm>
            <a:custGeom>
              <a:avLst/>
              <a:gdLst/>
              <a:ahLst/>
              <a:cxnLst/>
              <a:rect l="l" t="t" r="r" b="b"/>
              <a:pathLst>
                <a:path w="2735" h="4584" extrusionOk="0">
                  <a:moveTo>
                    <a:pt x="1556" y="0"/>
                  </a:moveTo>
                  <a:lnTo>
                    <a:pt x="1" y="4141"/>
                  </a:lnTo>
                  <a:lnTo>
                    <a:pt x="1179" y="4583"/>
                  </a:lnTo>
                  <a:lnTo>
                    <a:pt x="2734" y="442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4973650" y="3475738"/>
              <a:ext cx="68375" cy="114600"/>
            </a:xfrm>
            <a:custGeom>
              <a:avLst/>
              <a:gdLst/>
              <a:ahLst/>
              <a:cxnLst/>
              <a:rect l="l" t="t" r="r" b="b"/>
              <a:pathLst>
                <a:path w="2735" h="4584" extrusionOk="0">
                  <a:moveTo>
                    <a:pt x="1556" y="1"/>
                  </a:moveTo>
                  <a:lnTo>
                    <a:pt x="1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4919625" y="345733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6" y="0"/>
                  </a:moveTo>
                  <a:lnTo>
                    <a:pt x="1" y="4141"/>
                  </a:lnTo>
                  <a:lnTo>
                    <a:pt x="1196" y="4583"/>
                  </a:lnTo>
                  <a:lnTo>
                    <a:pt x="2751" y="459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4870125" y="3438913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4814050" y="3425013"/>
              <a:ext cx="63875" cy="115000"/>
            </a:xfrm>
            <a:custGeom>
              <a:avLst/>
              <a:gdLst/>
              <a:ahLst/>
              <a:cxnLst/>
              <a:rect l="l" t="t" r="r" b="b"/>
              <a:pathLst>
                <a:path w="2555" h="4600" extrusionOk="0">
                  <a:moveTo>
                    <a:pt x="1343" y="0"/>
                  </a:moveTo>
                  <a:lnTo>
                    <a:pt x="1" y="4223"/>
                  </a:lnTo>
                  <a:lnTo>
                    <a:pt x="1212" y="4600"/>
                  </a:lnTo>
                  <a:lnTo>
                    <a:pt x="2554" y="39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4762500" y="3410263"/>
              <a:ext cx="63450" cy="115025"/>
            </a:xfrm>
            <a:custGeom>
              <a:avLst/>
              <a:gdLst/>
              <a:ahLst/>
              <a:cxnLst/>
              <a:rect l="l" t="t" r="r" b="b"/>
              <a:pathLst>
                <a:path w="2538" h="4601" extrusionOk="0">
                  <a:moveTo>
                    <a:pt x="1343" y="1"/>
                  </a:moveTo>
                  <a:lnTo>
                    <a:pt x="0" y="4208"/>
                  </a:lnTo>
                  <a:lnTo>
                    <a:pt x="1195" y="4600"/>
                  </a:lnTo>
                  <a:lnTo>
                    <a:pt x="2538" y="394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4712175" y="3391438"/>
              <a:ext cx="63850" cy="115025"/>
            </a:xfrm>
            <a:custGeom>
              <a:avLst/>
              <a:gdLst/>
              <a:ahLst/>
              <a:cxnLst/>
              <a:rect l="l" t="t" r="r" b="b"/>
              <a:pathLst>
                <a:path w="2554" h="4601" extrusionOk="0">
                  <a:moveTo>
                    <a:pt x="1342" y="1"/>
                  </a:moveTo>
                  <a:lnTo>
                    <a:pt x="0" y="4208"/>
                  </a:lnTo>
                  <a:lnTo>
                    <a:pt x="1211" y="4600"/>
                  </a:lnTo>
                  <a:lnTo>
                    <a:pt x="2554" y="377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4656100" y="3376313"/>
              <a:ext cx="63875" cy="115000"/>
            </a:xfrm>
            <a:custGeom>
              <a:avLst/>
              <a:gdLst/>
              <a:ahLst/>
              <a:cxnLst/>
              <a:rect l="l" t="t" r="r" b="b"/>
              <a:pathLst>
                <a:path w="2555" h="4600" extrusionOk="0">
                  <a:moveTo>
                    <a:pt x="1343" y="0"/>
                  </a:moveTo>
                  <a:lnTo>
                    <a:pt x="1" y="4223"/>
                  </a:lnTo>
                  <a:lnTo>
                    <a:pt x="1212" y="4600"/>
                  </a:lnTo>
                  <a:lnTo>
                    <a:pt x="2554" y="39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4596350" y="335583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6" y="1"/>
                  </a:moveTo>
                  <a:lnTo>
                    <a:pt x="1" y="4126"/>
                  </a:lnTo>
                  <a:lnTo>
                    <a:pt x="1196" y="4584"/>
                  </a:lnTo>
                  <a:lnTo>
                    <a:pt x="2751" y="443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4544800" y="333578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95" y="4584"/>
                  </a:lnTo>
                  <a:lnTo>
                    <a:pt x="2750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4489550" y="3314113"/>
              <a:ext cx="63875" cy="115000"/>
            </a:xfrm>
            <a:custGeom>
              <a:avLst/>
              <a:gdLst/>
              <a:ahLst/>
              <a:cxnLst/>
              <a:rect l="l" t="t" r="r" b="b"/>
              <a:pathLst>
                <a:path w="2555" h="4600" extrusionOk="0">
                  <a:moveTo>
                    <a:pt x="1343" y="0"/>
                  </a:moveTo>
                  <a:lnTo>
                    <a:pt x="1" y="4207"/>
                  </a:lnTo>
                  <a:lnTo>
                    <a:pt x="1212" y="4600"/>
                  </a:lnTo>
                  <a:lnTo>
                    <a:pt x="2554" y="377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4428175" y="3293638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4368825" y="3271138"/>
              <a:ext cx="73700" cy="114200"/>
            </a:xfrm>
            <a:custGeom>
              <a:avLst/>
              <a:gdLst/>
              <a:ahLst/>
              <a:cxnLst/>
              <a:rect l="l" t="t" r="r" b="b"/>
              <a:pathLst>
                <a:path w="2948" h="4568" extrusionOk="0">
                  <a:moveTo>
                    <a:pt x="1785" y="1"/>
                  </a:moveTo>
                  <a:lnTo>
                    <a:pt x="1" y="4044"/>
                  </a:lnTo>
                  <a:lnTo>
                    <a:pt x="1163" y="4567"/>
                  </a:lnTo>
                  <a:lnTo>
                    <a:pt x="2947" y="52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4316050" y="3251488"/>
              <a:ext cx="68775" cy="114625"/>
            </a:xfrm>
            <a:custGeom>
              <a:avLst/>
              <a:gdLst/>
              <a:ahLst/>
              <a:cxnLst/>
              <a:rect l="l" t="t" r="r" b="b"/>
              <a:pathLst>
                <a:path w="2751" h="4585" extrusionOk="0">
                  <a:moveTo>
                    <a:pt x="1555" y="1"/>
                  </a:moveTo>
                  <a:lnTo>
                    <a:pt x="0" y="4126"/>
                  </a:lnTo>
                  <a:lnTo>
                    <a:pt x="1195" y="4584"/>
                  </a:lnTo>
                  <a:lnTo>
                    <a:pt x="2750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4255900" y="3228988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25"/>
                  </a:lnTo>
                  <a:lnTo>
                    <a:pt x="1179" y="4584"/>
                  </a:lnTo>
                  <a:lnTo>
                    <a:pt x="2734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4196975" y="3205663"/>
              <a:ext cx="73675" cy="114200"/>
            </a:xfrm>
            <a:custGeom>
              <a:avLst/>
              <a:gdLst/>
              <a:ahLst/>
              <a:cxnLst/>
              <a:rect l="l" t="t" r="r" b="b"/>
              <a:pathLst>
                <a:path w="2947" h="4568" extrusionOk="0">
                  <a:moveTo>
                    <a:pt x="1801" y="1"/>
                  </a:moveTo>
                  <a:lnTo>
                    <a:pt x="0" y="4044"/>
                  </a:lnTo>
                  <a:lnTo>
                    <a:pt x="1162" y="4567"/>
                  </a:lnTo>
                  <a:lnTo>
                    <a:pt x="2946" y="524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4152350" y="3188063"/>
              <a:ext cx="68375" cy="114600"/>
            </a:xfrm>
            <a:custGeom>
              <a:avLst/>
              <a:gdLst/>
              <a:ahLst/>
              <a:cxnLst/>
              <a:rect l="l" t="t" r="r" b="b"/>
              <a:pathLst>
                <a:path w="2735" h="4584" extrusionOk="0">
                  <a:moveTo>
                    <a:pt x="1556" y="1"/>
                  </a:moveTo>
                  <a:lnTo>
                    <a:pt x="1" y="4142"/>
                  </a:lnTo>
                  <a:lnTo>
                    <a:pt x="1179" y="4584"/>
                  </a:lnTo>
                  <a:lnTo>
                    <a:pt x="2734" y="443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4099575" y="3168013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95" y="4584"/>
                  </a:lnTo>
                  <a:lnTo>
                    <a:pt x="2750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4047200" y="3147963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3995225" y="312873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5" y="0"/>
                  </a:moveTo>
                  <a:lnTo>
                    <a:pt x="0" y="4142"/>
                  </a:lnTo>
                  <a:lnTo>
                    <a:pt x="1195" y="4583"/>
                  </a:lnTo>
                  <a:lnTo>
                    <a:pt x="2750" y="442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3944900" y="3109488"/>
              <a:ext cx="68350" cy="114625"/>
            </a:xfrm>
            <a:custGeom>
              <a:avLst/>
              <a:gdLst/>
              <a:ahLst/>
              <a:cxnLst/>
              <a:rect l="l" t="t" r="r" b="b"/>
              <a:pathLst>
                <a:path w="2734" h="4585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890475" y="3090663"/>
              <a:ext cx="74075" cy="113800"/>
            </a:xfrm>
            <a:custGeom>
              <a:avLst/>
              <a:gdLst/>
              <a:ahLst/>
              <a:cxnLst/>
              <a:rect l="l" t="t" r="r" b="b"/>
              <a:pathLst>
                <a:path w="2963" h="4552" extrusionOk="0">
                  <a:moveTo>
                    <a:pt x="1801" y="1"/>
                  </a:moveTo>
                  <a:lnTo>
                    <a:pt x="0" y="4044"/>
                  </a:lnTo>
                  <a:lnTo>
                    <a:pt x="1162" y="4551"/>
                  </a:lnTo>
                  <a:lnTo>
                    <a:pt x="2963" y="525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3838500" y="3065313"/>
              <a:ext cx="78175" cy="112950"/>
            </a:xfrm>
            <a:custGeom>
              <a:avLst/>
              <a:gdLst/>
              <a:ahLst/>
              <a:cxnLst/>
              <a:rect l="l" t="t" r="r" b="b"/>
              <a:pathLst>
                <a:path w="3127" h="4518" extrusionOk="0">
                  <a:moveTo>
                    <a:pt x="1997" y="0"/>
                  </a:moveTo>
                  <a:lnTo>
                    <a:pt x="0" y="3945"/>
                  </a:lnTo>
                  <a:lnTo>
                    <a:pt x="1146" y="4518"/>
                  </a:lnTo>
                  <a:lnTo>
                    <a:pt x="3127" y="573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792650" y="3041988"/>
              <a:ext cx="78200" cy="112950"/>
            </a:xfrm>
            <a:custGeom>
              <a:avLst/>
              <a:gdLst/>
              <a:ahLst/>
              <a:cxnLst/>
              <a:rect l="l" t="t" r="r" b="b"/>
              <a:pathLst>
                <a:path w="3128" h="4518" extrusionOk="0">
                  <a:moveTo>
                    <a:pt x="1998" y="0"/>
                  </a:moveTo>
                  <a:lnTo>
                    <a:pt x="1" y="3945"/>
                  </a:lnTo>
                  <a:lnTo>
                    <a:pt x="1130" y="4518"/>
                  </a:lnTo>
                  <a:lnTo>
                    <a:pt x="3127" y="573"/>
                  </a:lnTo>
                  <a:lnTo>
                    <a:pt x="1998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739475" y="3019063"/>
              <a:ext cx="78175" cy="112975"/>
            </a:xfrm>
            <a:custGeom>
              <a:avLst/>
              <a:gdLst/>
              <a:ahLst/>
              <a:cxnLst/>
              <a:rect l="l" t="t" r="r" b="b"/>
              <a:pathLst>
                <a:path w="3127" h="4519" extrusionOk="0">
                  <a:moveTo>
                    <a:pt x="1997" y="0"/>
                  </a:moveTo>
                  <a:lnTo>
                    <a:pt x="0" y="3962"/>
                  </a:lnTo>
                  <a:lnTo>
                    <a:pt x="1129" y="4518"/>
                  </a:lnTo>
                  <a:lnTo>
                    <a:pt x="3126" y="573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692000" y="2991638"/>
              <a:ext cx="77775" cy="112975"/>
            </a:xfrm>
            <a:custGeom>
              <a:avLst/>
              <a:gdLst/>
              <a:ahLst/>
              <a:cxnLst/>
              <a:rect l="l" t="t" r="r" b="b"/>
              <a:pathLst>
                <a:path w="3111" h="4519" extrusionOk="0">
                  <a:moveTo>
                    <a:pt x="1981" y="1"/>
                  </a:moveTo>
                  <a:lnTo>
                    <a:pt x="0" y="3946"/>
                  </a:lnTo>
                  <a:lnTo>
                    <a:pt x="1130" y="4519"/>
                  </a:lnTo>
                  <a:lnTo>
                    <a:pt x="3110" y="574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3640850" y="2965038"/>
              <a:ext cx="78175" cy="112975"/>
            </a:xfrm>
            <a:custGeom>
              <a:avLst/>
              <a:gdLst/>
              <a:ahLst/>
              <a:cxnLst/>
              <a:rect l="l" t="t" r="r" b="b"/>
              <a:pathLst>
                <a:path w="3127" h="4519" extrusionOk="0">
                  <a:moveTo>
                    <a:pt x="1997" y="1"/>
                  </a:moveTo>
                  <a:lnTo>
                    <a:pt x="0" y="3946"/>
                  </a:lnTo>
                  <a:lnTo>
                    <a:pt x="1130" y="4519"/>
                  </a:lnTo>
                  <a:lnTo>
                    <a:pt x="3127" y="574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3593375" y="2939263"/>
              <a:ext cx="73675" cy="113800"/>
            </a:xfrm>
            <a:custGeom>
              <a:avLst/>
              <a:gdLst/>
              <a:ahLst/>
              <a:cxnLst/>
              <a:rect l="l" t="t" r="r" b="b"/>
              <a:pathLst>
                <a:path w="2947" h="4552" extrusionOk="0">
                  <a:moveTo>
                    <a:pt x="1801" y="1"/>
                  </a:moveTo>
                  <a:lnTo>
                    <a:pt x="0" y="4044"/>
                  </a:lnTo>
                  <a:lnTo>
                    <a:pt x="1163" y="4551"/>
                  </a:lnTo>
                  <a:lnTo>
                    <a:pt x="2947" y="50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3538550" y="2914713"/>
              <a:ext cx="78175" cy="112550"/>
            </a:xfrm>
            <a:custGeom>
              <a:avLst/>
              <a:gdLst/>
              <a:ahLst/>
              <a:cxnLst/>
              <a:rect l="l" t="t" r="r" b="b"/>
              <a:pathLst>
                <a:path w="3127" h="4502" extrusionOk="0">
                  <a:moveTo>
                    <a:pt x="1981" y="1"/>
                  </a:moveTo>
                  <a:lnTo>
                    <a:pt x="0" y="3945"/>
                  </a:lnTo>
                  <a:lnTo>
                    <a:pt x="1130" y="4502"/>
                  </a:lnTo>
                  <a:lnTo>
                    <a:pt x="3126" y="557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3489025" y="2890563"/>
              <a:ext cx="82675" cy="111750"/>
            </a:xfrm>
            <a:custGeom>
              <a:avLst/>
              <a:gdLst/>
              <a:ahLst/>
              <a:cxnLst/>
              <a:rect l="l" t="t" r="r" b="b"/>
              <a:pathLst>
                <a:path w="3307" h="4470" extrusionOk="0">
                  <a:moveTo>
                    <a:pt x="2210" y="1"/>
                  </a:moveTo>
                  <a:lnTo>
                    <a:pt x="1" y="3831"/>
                  </a:lnTo>
                  <a:lnTo>
                    <a:pt x="1097" y="4469"/>
                  </a:lnTo>
                  <a:lnTo>
                    <a:pt x="3307" y="63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3440325" y="2859063"/>
              <a:ext cx="83100" cy="111325"/>
            </a:xfrm>
            <a:custGeom>
              <a:avLst/>
              <a:gdLst/>
              <a:ahLst/>
              <a:cxnLst/>
              <a:rect l="l" t="t" r="r" b="b"/>
              <a:pathLst>
                <a:path w="3324" h="4453" extrusionOk="0">
                  <a:moveTo>
                    <a:pt x="2210" y="0"/>
                  </a:moveTo>
                  <a:lnTo>
                    <a:pt x="1" y="3814"/>
                  </a:lnTo>
                  <a:lnTo>
                    <a:pt x="1114" y="4453"/>
                  </a:lnTo>
                  <a:lnTo>
                    <a:pt x="3323" y="622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3391625" y="2832463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1" y="0"/>
                  </a:moveTo>
                  <a:lnTo>
                    <a:pt x="1" y="3831"/>
                  </a:lnTo>
                  <a:lnTo>
                    <a:pt x="1097" y="4453"/>
                  </a:lnTo>
                  <a:lnTo>
                    <a:pt x="3307" y="63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3333525" y="2801763"/>
              <a:ext cx="82675" cy="111350"/>
            </a:xfrm>
            <a:custGeom>
              <a:avLst/>
              <a:gdLst/>
              <a:ahLst/>
              <a:cxnLst/>
              <a:rect l="l" t="t" r="r" b="b"/>
              <a:pathLst>
                <a:path w="3307" h="4454" extrusionOk="0">
                  <a:moveTo>
                    <a:pt x="2210" y="1"/>
                  </a:moveTo>
                  <a:lnTo>
                    <a:pt x="0" y="3815"/>
                  </a:lnTo>
                  <a:lnTo>
                    <a:pt x="1097" y="4453"/>
                  </a:lnTo>
                  <a:lnTo>
                    <a:pt x="3307" y="623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282775" y="2763713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1" y="1"/>
                  </a:moveTo>
                  <a:lnTo>
                    <a:pt x="1" y="3831"/>
                  </a:lnTo>
                  <a:lnTo>
                    <a:pt x="1097" y="4453"/>
                  </a:lnTo>
                  <a:lnTo>
                    <a:pt x="3307" y="639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235325" y="2728938"/>
              <a:ext cx="87575" cy="109675"/>
            </a:xfrm>
            <a:custGeom>
              <a:avLst/>
              <a:gdLst/>
              <a:ahLst/>
              <a:cxnLst/>
              <a:rect l="l" t="t" r="r" b="b"/>
              <a:pathLst>
                <a:path w="3503" h="4387" extrusionOk="0">
                  <a:moveTo>
                    <a:pt x="2439" y="0"/>
                  </a:moveTo>
                  <a:lnTo>
                    <a:pt x="0" y="3683"/>
                  </a:lnTo>
                  <a:lnTo>
                    <a:pt x="1064" y="4387"/>
                  </a:lnTo>
                  <a:lnTo>
                    <a:pt x="3503" y="704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191525" y="2694963"/>
              <a:ext cx="87200" cy="109700"/>
            </a:xfrm>
            <a:custGeom>
              <a:avLst/>
              <a:gdLst/>
              <a:ahLst/>
              <a:cxnLst/>
              <a:rect l="l" t="t" r="r" b="b"/>
              <a:pathLst>
                <a:path w="3488" h="4388" extrusionOk="0">
                  <a:moveTo>
                    <a:pt x="2440" y="1"/>
                  </a:moveTo>
                  <a:lnTo>
                    <a:pt x="1" y="3684"/>
                  </a:lnTo>
                  <a:lnTo>
                    <a:pt x="1065" y="4387"/>
                  </a:lnTo>
                  <a:lnTo>
                    <a:pt x="3487" y="704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142000" y="2665913"/>
              <a:ext cx="93750" cy="106000"/>
            </a:xfrm>
            <a:custGeom>
              <a:avLst/>
              <a:gdLst/>
              <a:ahLst/>
              <a:cxnLst/>
              <a:rect l="l" t="t" r="r" b="b"/>
              <a:pathLst>
                <a:path w="3750" h="4240" extrusionOk="0">
                  <a:moveTo>
                    <a:pt x="2767" y="0"/>
                  </a:moveTo>
                  <a:lnTo>
                    <a:pt x="1" y="3438"/>
                  </a:lnTo>
                  <a:lnTo>
                    <a:pt x="983" y="4240"/>
                  </a:lnTo>
                  <a:lnTo>
                    <a:pt x="3749" y="786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101100" y="2627438"/>
              <a:ext cx="94125" cy="106025"/>
            </a:xfrm>
            <a:custGeom>
              <a:avLst/>
              <a:gdLst/>
              <a:ahLst/>
              <a:cxnLst/>
              <a:rect l="l" t="t" r="r" b="b"/>
              <a:pathLst>
                <a:path w="3765" h="4241" extrusionOk="0">
                  <a:moveTo>
                    <a:pt x="2766" y="1"/>
                  </a:moveTo>
                  <a:lnTo>
                    <a:pt x="0" y="3455"/>
                  </a:lnTo>
                  <a:lnTo>
                    <a:pt x="999" y="4240"/>
                  </a:lnTo>
                  <a:lnTo>
                    <a:pt x="3765" y="803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057300" y="2594288"/>
              <a:ext cx="93750" cy="106025"/>
            </a:xfrm>
            <a:custGeom>
              <a:avLst/>
              <a:gdLst/>
              <a:ahLst/>
              <a:cxnLst/>
              <a:rect l="l" t="t" r="r" b="b"/>
              <a:pathLst>
                <a:path w="3750" h="4241" extrusionOk="0">
                  <a:moveTo>
                    <a:pt x="2767" y="1"/>
                  </a:moveTo>
                  <a:lnTo>
                    <a:pt x="1" y="3455"/>
                  </a:lnTo>
                  <a:lnTo>
                    <a:pt x="983" y="4240"/>
                  </a:lnTo>
                  <a:lnTo>
                    <a:pt x="3749" y="803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015975" y="2555013"/>
              <a:ext cx="93725" cy="106025"/>
            </a:xfrm>
            <a:custGeom>
              <a:avLst/>
              <a:gdLst/>
              <a:ahLst/>
              <a:cxnLst/>
              <a:rect l="l" t="t" r="r" b="b"/>
              <a:pathLst>
                <a:path w="3749" h="4241" extrusionOk="0">
                  <a:moveTo>
                    <a:pt x="2767" y="1"/>
                  </a:moveTo>
                  <a:lnTo>
                    <a:pt x="0" y="3438"/>
                  </a:lnTo>
                  <a:lnTo>
                    <a:pt x="983" y="4240"/>
                  </a:lnTo>
                  <a:lnTo>
                    <a:pt x="3749" y="786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2965650" y="2517788"/>
              <a:ext cx="100675" cy="100275"/>
            </a:xfrm>
            <a:custGeom>
              <a:avLst/>
              <a:gdLst/>
              <a:ahLst/>
              <a:cxnLst/>
              <a:rect l="l" t="t" r="r" b="b"/>
              <a:pathLst>
                <a:path w="4027" h="4011" extrusionOk="0">
                  <a:moveTo>
                    <a:pt x="3127" y="0"/>
                  </a:moveTo>
                  <a:lnTo>
                    <a:pt x="0" y="3126"/>
                  </a:lnTo>
                  <a:lnTo>
                    <a:pt x="900" y="4010"/>
                  </a:lnTo>
                  <a:lnTo>
                    <a:pt x="4027" y="88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2925550" y="2478088"/>
              <a:ext cx="97400" cy="103150"/>
            </a:xfrm>
            <a:custGeom>
              <a:avLst/>
              <a:gdLst/>
              <a:ahLst/>
              <a:cxnLst/>
              <a:rect l="l" t="t" r="r" b="b"/>
              <a:pathLst>
                <a:path w="3896" h="4126" extrusionOk="0">
                  <a:moveTo>
                    <a:pt x="2963" y="0"/>
                  </a:moveTo>
                  <a:lnTo>
                    <a:pt x="0" y="3274"/>
                  </a:lnTo>
                  <a:lnTo>
                    <a:pt x="933" y="4125"/>
                  </a:lnTo>
                  <a:lnTo>
                    <a:pt x="3896" y="851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2873150" y="2433063"/>
              <a:ext cx="100300" cy="100700"/>
            </a:xfrm>
            <a:custGeom>
              <a:avLst/>
              <a:gdLst/>
              <a:ahLst/>
              <a:cxnLst/>
              <a:rect l="l" t="t" r="r" b="b"/>
              <a:pathLst>
                <a:path w="4012" h="4028" extrusionOk="0">
                  <a:moveTo>
                    <a:pt x="3111" y="1"/>
                  </a:moveTo>
                  <a:lnTo>
                    <a:pt x="1" y="3127"/>
                  </a:lnTo>
                  <a:lnTo>
                    <a:pt x="885" y="4027"/>
                  </a:lnTo>
                  <a:lnTo>
                    <a:pt x="4011" y="901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2824475" y="2387638"/>
              <a:ext cx="102725" cy="98250"/>
            </a:xfrm>
            <a:custGeom>
              <a:avLst/>
              <a:gdLst/>
              <a:ahLst/>
              <a:cxnLst/>
              <a:rect l="l" t="t" r="r" b="b"/>
              <a:pathLst>
                <a:path w="4109" h="3930" extrusionOk="0">
                  <a:moveTo>
                    <a:pt x="3241" y="1"/>
                  </a:moveTo>
                  <a:lnTo>
                    <a:pt x="0" y="2996"/>
                  </a:lnTo>
                  <a:lnTo>
                    <a:pt x="851" y="3929"/>
                  </a:lnTo>
                  <a:lnTo>
                    <a:pt x="4109" y="934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2775350" y="2337313"/>
              <a:ext cx="120750" cy="98225"/>
            </a:xfrm>
            <a:custGeom>
              <a:avLst/>
              <a:gdLst/>
              <a:ahLst/>
              <a:cxnLst/>
              <a:rect l="l" t="t" r="r" b="b"/>
              <a:pathLst>
                <a:path w="4830" h="3929" extrusionOk="0">
                  <a:moveTo>
                    <a:pt x="4011" y="1"/>
                  </a:moveTo>
                  <a:lnTo>
                    <a:pt x="1" y="2718"/>
                  </a:lnTo>
                  <a:lnTo>
                    <a:pt x="819" y="3929"/>
                  </a:lnTo>
                  <a:lnTo>
                    <a:pt x="4830" y="1195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2746700" y="2283713"/>
              <a:ext cx="109300" cy="88400"/>
            </a:xfrm>
            <a:custGeom>
              <a:avLst/>
              <a:gdLst/>
              <a:ahLst/>
              <a:cxnLst/>
              <a:rect l="l" t="t" r="r" b="b"/>
              <a:pathLst>
                <a:path w="4372" h="3536" extrusionOk="0">
                  <a:moveTo>
                    <a:pt x="3668" y="0"/>
                  </a:moveTo>
                  <a:lnTo>
                    <a:pt x="1" y="2488"/>
                  </a:lnTo>
                  <a:lnTo>
                    <a:pt x="721" y="3536"/>
                  </a:lnTo>
                  <a:lnTo>
                    <a:pt x="4371" y="1048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2713575" y="2230088"/>
              <a:ext cx="111725" cy="82700"/>
            </a:xfrm>
            <a:custGeom>
              <a:avLst/>
              <a:gdLst/>
              <a:ahLst/>
              <a:cxnLst/>
              <a:rect l="l" t="t" r="r" b="b"/>
              <a:pathLst>
                <a:path w="4469" h="3308" extrusionOk="0">
                  <a:moveTo>
                    <a:pt x="3830" y="1"/>
                  </a:moveTo>
                  <a:lnTo>
                    <a:pt x="0" y="2211"/>
                  </a:lnTo>
                  <a:lnTo>
                    <a:pt x="639" y="3307"/>
                  </a:lnTo>
                  <a:lnTo>
                    <a:pt x="4469" y="1098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2686150" y="2178138"/>
              <a:ext cx="112975" cy="78175"/>
            </a:xfrm>
            <a:custGeom>
              <a:avLst/>
              <a:gdLst/>
              <a:ahLst/>
              <a:cxnLst/>
              <a:rect l="l" t="t" r="r" b="b"/>
              <a:pathLst>
                <a:path w="4519" h="3127" extrusionOk="0">
                  <a:moveTo>
                    <a:pt x="3945" y="0"/>
                  </a:moveTo>
                  <a:lnTo>
                    <a:pt x="0" y="1997"/>
                  </a:lnTo>
                  <a:lnTo>
                    <a:pt x="573" y="3127"/>
                  </a:lnTo>
                  <a:lnTo>
                    <a:pt x="4518" y="1130"/>
                  </a:lnTo>
                  <a:lnTo>
                    <a:pt x="394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2655875" y="2127788"/>
              <a:ext cx="113775" cy="74500"/>
            </a:xfrm>
            <a:custGeom>
              <a:avLst/>
              <a:gdLst/>
              <a:ahLst/>
              <a:cxnLst/>
              <a:rect l="l" t="t" r="r" b="b"/>
              <a:pathLst>
                <a:path w="4551" h="2980" extrusionOk="0">
                  <a:moveTo>
                    <a:pt x="4027" y="1"/>
                  </a:moveTo>
                  <a:lnTo>
                    <a:pt x="0" y="1834"/>
                  </a:lnTo>
                  <a:lnTo>
                    <a:pt x="524" y="2980"/>
                  </a:lnTo>
                  <a:lnTo>
                    <a:pt x="4551" y="1147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634175" y="2077863"/>
              <a:ext cx="113800" cy="74500"/>
            </a:xfrm>
            <a:custGeom>
              <a:avLst/>
              <a:gdLst/>
              <a:ahLst/>
              <a:cxnLst/>
              <a:rect l="l" t="t" r="r" b="b"/>
              <a:pathLst>
                <a:path w="4552" h="2980" extrusionOk="0">
                  <a:moveTo>
                    <a:pt x="4011" y="1"/>
                  </a:moveTo>
                  <a:lnTo>
                    <a:pt x="1" y="1818"/>
                  </a:lnTo>
                  <a:lnTo>
                    <a:pt x="524" y="2980"/>
                  </a:lnTo>
                  <a:lnTo>
                    <a:pt x="4551" y="1147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612500" y="2029988"/>
              <a:ext cx="113375" cy="74500"/>
            </a:xfrm>
            <a:custGeom>
              <a:avLst/>
              <a:gdLst/>
              <a:ahLst/>
              <a:cxnLst/>
              <a:rect l="l" t="t" r="r" b="b"/>
              <a:pathLst>
                <a:path w="4535" h="2980" extrusionOk="0">
                  <a:moveTo>
                    <a:pt x="4010" y="1"/>
                  </a:moveTo>
                  <a:lnTo>
                    <a:pt x="0" y="1818"/>
                  </a:lnTo>
                  <a:lnTo>
                    <a:pt x="524" y="2980"/>
                  </a:lnTo>
                  <a:lnTo>
                    <a:pt x="4534" y="1147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589975" y="1977213"/>
              <a:ext cx="113800" cy="74900"/>
            </a:xfrm>
            <a:custGeom>
              <a:avLst/>
              <a:gdLst/>
              <a:ahLst/>
              <a:cxnLst/>
              <a:rect l="l" t="t" r="r" b="b"/>
              <a:pathLst>
                <a:path w="4552" h="2996" extrusionOk="0">
                  <a:moveTo>
                    <a:pt x="4028" y="0"/>
                  </a:moveTo>
                  <a:lnTo>
                    <a:pt x="1" y="1833"/>
                  </a:lnTo>
                  <a:lnTo>
                    <a:pt x="525" y="2996"/>
                  </a:lnTo>
                  <a:lnTo>
                    <a:pt x="4551" y="1162"/>
                  </a:lnTo>
                  <a:lnTo>
                    <a:pt x="402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3491900" y="28611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0225" cap="flat" cmpd="sng">
              <a:solidFill>
                <a:srgbClr val="4C4C4C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953775" y="24338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0225" cap="flat" cmpd="sng">
              <a:solidFill>
                <a:srgbClr val="4C4C4C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637450" y="18298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0225" cap="flat" cmpd="sng">
              <a:solidFill>
                <a:srgbClr val="4C4C4C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2531475" y="1874913"/>
              <a:ext cx="3222975" cy="2064500"/>
            </a:xfrm>
            <a:custGeom>
              <a:avLst/>
              <a:gdLst/>
              <a:ahLst/>
              <a:cxnLst/>
              <a:rect l="l" t="t" r="r" b="b"/>
              <a:pathLst>
                <a:path w="128919" h="82580" fill="none" extrusionOk="0">
                  <a:moveTo>
                    <a:pt x="0" y="0"/>
                  </a:moveTo>
                  <a:cubicBezTo>
                    <a:pt x="0" y="0"/>
                    <a:pt x="6744" y="18922"/>
                    <a:pt x="12882" y="24913"/>
                  </a:cubicBezTo>
                  <a:cubicBezTo>
                    <a:pt x="19020" y="30920"/>
                    <a:pt x="28842" y="39219"/>
                    <a:pt x="34783" y="42542"/>
                  </a:cubicBezTo>
                  <a:cubicBezTo>
                    <a:pt x="40709" y="45848"/>
                    <a:pt x="52167" y="51659"/>
                    <a:pt x="52167" y="51659"/>
                  </a:cubicBezTo>
                  <a:cubicBezTo>
                    <a:pt x="52167" y="51659"/>
                    <a:pt x="78504" y="62790"/>
                    <a:pt x="90109" y="65834"/>
                  </a:cubicBezTo>
                  <a:cubicBezTo>
                    <a:pt x="101714" y="68895"/>
                    <a:pt x="123190" y="79257"/>
                    <a:pt x="128919" y="82579"/>
                  </a:cubicBezTo>
                </a:path>
              </a:pathLst>
            </a:custGeom>
            <a:noFill/>
            <a:ln w="10225" cap="flat" cmpd="sng">
              <a:solidFill>
                <a:srgbClr val="FFFFFF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4356550" y="2885438"/>
              <a:ext cx="389200" cy="426600"/>
            </a:xfrm>
            <a:custGeom>
              <a:avLst/>
              <a:gdLst/>
              <a:ahLst/>
              <a:cxnLst/>
              <a:rect l="l" t="t" r="r" b="b"/>
              <a:pathLst>
                <a:path w="15568" h="17064" extrusionOk="0">
                  <a:moveTo>
                    <a:pt x="8170" y="0"/>
                  </a:moveTo>
                  <a:cubicBezTo>
                    <a:pt x="7505" y="0"/>
                    <a:pt x="6866" y="335"/>
                    <a:pt x="6499" y="942"/>
                  </a:cubicBezTo>
                  <a:lnTo>
                    <a:pt x="3913" y="4920"/>
                  </a:lnTo>
                  <a:lnTo>
                    <a:pt x="1408" y="8767"/>
                  </a:lnTo>
                  <a:cubicBezTo>
                    <a:pt x="1" y="10927"/>
                    <a:pt x="836" y="13857"/>
                    <a:pt x="3193" y="14937"/>
                  </a:cubicBezTo>
                  <a:lnTo>
                    <a:pt x="6941" y="16656"/>
                  </a:lnTo>
                  <a:cubicBezTo>
                    <a:pt x="7551" y="16934"/>
                    <a:pt x="8186" y="17064"/>
                    <a:pt x="8807" y="17064"/>
                  </a:cubicBezTo>
                  <a:cubicBezTo>
                    <a:pt x="10787" y="17064"/>
                    <a:pt x="12634" y="15745"/>
                    <a:pt x="13145" y="13677"/>
                  </a:cubicBezTo>
                  <a:lnTo>
                    <a:pt x="14307" y="9094"/>
                  </a:lnTo>
                  <a:lnTo>
                    <a:pt x="15338" y="4920"/>
                  </a:lnTo>
                  <a:cubicBezTo>
                    <a:pt x="15567" y="3971"/>
                    <a:pt x="15093" y="2988"/>
                    <a:pt x="14225" y="2579"/>
                  </a:cubicBezTo>
                  <a:lnTo>
                    <a:pt x="9020" y="189"/>
                  </a:lnTo>
                  <a:cubicBezTo>
                    <a:pt x="8745" y="62"/>
                    <a:pt x="8455" y="0"/>
                    <a:pt x="8170" y="0"/>
                  </a:cubicBezTo>
                  <a:close/>
                </a:path>
              </a:pathLst>
            </a:custGeom>
            <a:solidFill>
              <a:srgbClr val="E77B72"/>
            </a:solidFill>
            <a:ln w="5325" cap="flat" cmpd="sng">
              <a:solidFill>
                <a:srgbClr val="E23A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2705800" y="2789638"/>
              <a:ext cx="2459375" cy="1674050"/>
            </a:xfrm>
            <a:custGeom>
              <a:avLst/>
              <a:gdLst/>
              <a:ahLst/>
              <a:cxnLst/>
              <a:rect l="l" t="t" r="r" b="b"/>
              <a:pathLst>
                <a:path w="98375" h="66962" extrusionOk="0">
                  <a:moveTo>
                    <a:pt x="12170" y="0"/>
                  </a:moveTo>
                  <a:cubicBezTo>
                    <a:pt x="10997" y="0"/>
                    <a:pt x="9790" y="385"/>
                    <a:pt x="8610" y="1042"/>
                  </a:cubicBezTo>
                  <a:cubicBezTo>
                    <a:pt x="8053" y="1337"/>
                    <a:pt x="7513" y="1713"/>
                    <a:pt x="6973" y="2139"/>
                  </a:cubicBezTo>
                  <a:cubicBezTo>
                    <a:pt x="4501" y="4087"/>
                    <a:pt x="2357" y="7066"/>
                    <a:pt x="1310" y="9881"/>
                  </a:cubicBezTo>
                  <a:cubicBezTo>
                    <a:pt x="671" y="11551"/>
                    <a:pt x="246" y="13613"/>
                    <a:pt x="98" y="15823"/>
                  </a:cubicBezTo>
                  <a:cubicBezTo>
                    <a:pt x="0" y="17460"/>
                    <a:pt x="66" y="19179"/>
                    <a:pt x="328" y="20865"/>
                  </a:cubicBezTo>
                  <a:cubicBezTo>
                    <a:pt x="737" y="23385"/>
                    <a:pt x="1621" y="25775"/>
                    <a:pt x="3110" y="27690"/>
                  </a:cubicBezTo>
                  <a:cubicBezTo>
                    <a:pt x="5042" y="30146"/>
                    <a:pt x="9003" y="34287"/>
                    <a:pt x="14863" y="37872"/>
                  </a:cubicBezTo>
                  <a:cubicBezTo>
                    <a:pt x="15959" y="38543"/>
                    <a:pt x="23342" y="42422"/>
                    <a:pt x="27843" y="43895"/>
                  </a:cubicBezTo>
                  <a:cubicBezTo>
                    <a:pt x="32377" y="45368"/>
                    <a:pt x="34309" y="45990"/>
                    <a:pt x="39465" y="46874"/>
                  </a:cubicBezTo>
                  <a:cubicBezTo>
                    <a:pt x="43590" y="47562"/>
                    <a:pt x="47453" y="47889"/>
                    <a:pt x="51561" y="50197"/>
                  </a:cubicBezTo>
                  <a:cubicBezTo>
                    <a:pt x="56783" y="53143"/>
                    <a:pt x="61448" y="59642"/>
                    <a:pt x="66113" y="63194"/>
                  </a:cubicBezTo>
                  <a:cubicBezTo>
                    <a:pt x="67177" y="64012"/>
                    <a:pt x="68224" y="64667"/>
                    <a:pt x="69288" y="65092"/>
                  </a:cubicBezTo>
                  <a:cubicBezTo>
                    <a:pt x="72279" y="66311"/>
                    <a:pt x="75770" y="66961"/>
                    <a:pt x="79043" y="66961"/>
                  </a:cubicBezTo>
                  <a:cubicBezTo>
                    <a:pt x="82057" y="66961"/>
                    <a:pt x="84886" y="66409"/>
                    <a:pt x="86966" y="65240"/>
                  </a:cubicBezTo>
                  <a:cubicBezTo>
                    <a:pt x="90747" y="63112"/>
                    <a:pt x="96411" y="58283"/>
                    <a:pt x="97900" y="52358"/>
                  </a:cubicBezTo>
                  <a:cubicBezTo>
                    <a:pt x="98113" y="51507"/>
                    <a:pt x="98260" y="50639"/>
                    <a:pt x="98277" y="49755"/>
                  </a:cubicBezTo>
                  <a:cubicBezTo>
                    <a:pt x="98375" y="46236"/>
                    <a:pt x="97622" y="43159"/>
                    <a:pt x="96591" y="40687"/>
                  </a:cubicBezTo>
                  <a:cubicBezTo>
                    <a:pt x="96214" y="39721"/>
                    <a:pt x="95756" y="38854"/>
                    <a:pt x="95330" y="38084"/>
                  </a:cubicBezTo>
                  <a:cubicBezTo>
                    <a:pt x="94610" y="36840"/>
                    <a:pt x="93890" y="35858"/>
                    <a:pt x="93317" y="35203"/>
                  </a:cubicBezTo>
                  <a:cubicBezTo>
                    <a:pt x="93317" y="35203"/>
                    <a:pt x="91156" y="31979"/>
                    <a:pt x="89749" y="31422"/>
                  </a:cubicBezTo>
                  <a:cubicBezTo>
                    <a:pt x="89590" y="31356"/>
                    <a:pt x="89406" y="31302"/>
                    <a:pt x="89257" y="31302"/>
                  </a:cubicBezTo>
                  <a:cubicBezTo>
                    <a:pt x="89114" y="31302"/>
                    <a:pt x="89004" y="31351"/>
                    <a:pt x="88979" y="31488"/>
                  </a:cubicBezTo>
                  <a:cubicBezTo>
                    <a:pt x="88554" y="33796"/>
                    <a:pt x="89209" y="37659"/>
                    <a:pt x="88636" y="39099"/>
                  </a:cubicBezTo>
                  <a:cubicBezTo>
                    <a:pt x="88401" y="39666"/>
                    <a:pt x="88175" y="40093"/>
                    <a:pt x="87774" y="40093"/>
                  </a:cubicBezTo>
                  <a:cubicBezTo>
                    <a:pt x="87168" y="40093"/>
                    <a:pt x="86164" y="39116"/>
                    <a:pt x="84134" y="36169"/>
                  </a:cubicBezTo>
                  <a:cubicBezTo>
                    <a:pt x="80762" y="31275"/>
                    <a:pt x="82187" y="31864"/>
                    <a:pt x="78651" y="25759"/>
                  </a:cubicBezTo>
                  <a:cubicBezTo>
                    <a:pt x="75246" y="19883"/>
                    <a:pt x="73004" y="19408"/>
                    <a:pt x="71269" y="18982"/>
                  </a:cubicBezTo>
                  <a:cubicBezTo>
                    <a:pt x="71269" y="18982"/>
                    <a:pt x="71236" y="18982"/>
                    <a:pt x="71220" y="18966"/>
                  </a:cubicBezTo>
                  <a:cubicBezTo>
                    <a:pt x="70663" y="18835"/>
                    <a:pt x="65540" y="17706"/>
                    <a:pt x="65507" y="17706"/>
                  </a:cubicBezTo>
                  <a:cubicBezTo>
                    <a:pt x="64594" y="17685"/>
                    <a:pt x="63802" y="17658"/>
                    <a:pt x="63031" y="17658"/>
                  </a:cubicBezTo>
                  <a:cubicBezTo>
                    <a:pt x="60731" y="17658"/>
                    <a:pt x="58613" y="17896"/>
                    <a:pt x="54016" y="19244"/>
                  </a:cubicBezTo>
                  <a:cubicBezTo>
                    <a:pt x="47289" y="21208"/>
                    <a:pt x="43720" y="22763"/>
                    <a:pt x="41265" y="23549"/>
                  </a:cubicBezTo>
                  <a:cubicBezTo>
                    <a:pt x="39180" y="24202"/>
                    <a:pt x="31667" y="26708"/>
                    <a:pt x="26682" y="26708"/>
                  </a:cubicBezTo>
                  <a:cubicBezTo>
                    <a:pt x="25795" y="26708"/>
                    <a:pt x="24989" y="26629"/>
                    <a:pt x="24307" y="26446"/>
                  </a:cubicBezTo>
                  <a:cubicBezTo>
                    <a:pt x="19675" y="25202"/>
                    <a:pt x="16303" y="21503"/>
                    <a:pt x="15387" y="18000"/>
                  </a:cubicBezTo>
                  <a:cubicBezTo>
                    <a:pt x="14715" y="15447"/>
                    <a:pt x="14634" y="13450"/>
                    <a:pt x="16876" y="9750"/>
                  </a:cubicBezTo>
                  <a:cubicBezTo>
                    <a:pt x="17760" y="8326"/>
                    <a:pt x="19266" y="5429"/>
                    <a:pt x="18939" y="4480"/>
                  </a:cubicBezTo>
                  <a:cubicBezTo>
                    <a:pt x="18578" y="3383"/>
                    <a:pt x="17711" y="2483"/>
                    <a:pt x="16778" y="1582"/>
                  </a:cubicBezTo>
                  <a:cubicBezTo>
                    <a:pt x="16189" y="1091"/>
                    <a:pt x="15468" y="731"/>
                    <a:pt x="14732" y="469"/>
                  </a:cubicBezTo>
                  <a:cubicBezTo>
                    <a:pt x="14257" y="306"/>
                    <a:pt x="13766" y="175"/>
                    <a:pt x="13291" y="93"/>
                  </a:cubicBezTo>
                  <a:cubicBezTo>
                    <a:pt x="13029" y="60"/>
                    <a:pt x="12768" y="11"/>
                    <a:pt x="12506" y="11"/>
                  </a:cubicBezTo>
                  <a:cubicBezTo>
                    <a:pt x="12394" y="4"/>
                    <a:pt x="12282" y="0"/>
                    <a:pt x="12170" y="0"/>
                  </a:cubicBezTo>
                  <a:close/>
                </a:path>
              </a:pathLst>
            </a:custGeom>
            <a:solidFill>
              <a:srgbClr val="264680"/>
            </a:solidFill>
            <a:ln w="15550" cap="flat" cmpd="sng">
              <a:solidFill>
                <a:srgbClr val="22636F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044200" y="879463"/>
              <a:ext cx="3006125" cy="2924925"/>
            </a:xfrm>
            <a:custGeom>
              <a:avLst/>
              <a:gdLst/>
              <a:ahLst/>
              <a:cxnLst/>
              <a:rect l="l" t="t" r="r" b="b"/>
              <a:pathLst>
                <a:path w="120245" h="116997" extrusionOk="0">
                  <a:moveTo>
                    <a:pt x="20079" y="504"/>
                  </a:moveTo>
                  <a:cubicBezTo>
                    <a:pt x="23510" y="504"/>
                    <a:pt x="25773" y="3646"/>
                    <a:pt x="27074" y="6574"/>
                  </a:cubicBezTo>
                  <a:cubicBezTo>
                    <a:pt x="27615" y="7752"/>
                    <a:pt x="28024" y="8898"/>
                    <a:pt x="28040" y="10224"/>
                  </a:cubicBezTo>
                  <a:cubicBezTo>
                    <a:pt x="28057" y="11517"/>
                    <a:pt x="27844" y="12794"/>
                    <a:pt x="27696" y="14054"/>
                  </a:cubicBezTo>
                  <a:cubicBezTo>
                    <a:pt x="27271" y="17917"/>
                    <a:pt x="28040" y="21567"/>
                    <a:pt x="29317" y="25201"/>
                  </a:cubicBezTo>
                  <a:cubicBezTo>
                    <a:pt x="30561" y="28753"/>
                    <a:pt x="32214" y="32567"/>
                    <a:pt x="35013" y="35169"/>
                  </a:cubicBezTo>
                  <a:cubicBezTo>
                    <a:pt x="35979" y="36053"/>
                    <a:pt x="37125" y="36806"/>
                    <a:pt x="38434" y="37019"/>
                  </a:cubicBezTo>
                  <a:cubicBezTo>
                    <a:pt x="38616" y="37045"/>
                    <a:pt x="38797" y="37058"/>
                    <a:pt x="38977" y="37058"/>
                  </a:cubicBezTo>
                  <a:cubicBezTo>
                    <a:pt x="40025" y="37058"/>
                    <a:pt x="41031" y="36638"/>
                    <a:pt x="41953" y="36135"/>
                  </a:cubicBezTo>
                  <a:cubicBezTo>
                    <a:pt x="43607" y="35219"/>
                    <a:pt x="45080" y="33991"/>
                    <a:pt x="46553" y="32829"/>
                  </a:cubicBezTo>
                  <a:cubicBezTo>
                    <a:pt x="48583" y="31257"/>
                    <a:pt x="50629" y="29751"/>
                    <a:pt x="52822" y="28376"/>
                  </a:cubicBezTo>
                  <a:cubicBezTo>
                    <a:pt x="56407" y="26118"/>
                    <a:pt x="60253" y="24366"/>
                    <a:pt x="64051" y="22566"/>
                  </a:cubicBezTo>
                  <a:cubicBezTo>
                    <a:pt x="66163" y="21567"/>
                    <a:pt x="68356" y="20470"/>
                    <a:pt x="70647" y="20029"/>
                  </a:cubicBezTo>
                  <a:cubicBezTo>
                    <a:pt x="71570" y="19848"/>
                    <a:pt x="72511" y="19765"/>
                    <a:pt x="73454" y="19765"/>
                  </a:cubicBezTo>
                  <a:cubicBezTo>
                    <a:pt x="74736" y="19765"/>
                    <a:pt x="76023" y="19919"/>
                    <a:pt x="77277" y="20192"/>
                  </a:cubicBezTo>
                  <a:cubicBezTo>
                    <a:pt x="79699" y="20716"/>
                    <a:pt x="81811" y="21665"/>
                    <a:pt x="83939" y="22958"/>
                  </a:cubicBezTo>
                  <a:cubicBezTo>
                    <a:pt x="85821" y="24104"/>
                    <a:pt x="87376" y="25528"/>
                    <a:pt x="88931" y="27067"/>
                  </a:cubicBezTo>
                  <a:cubicBezTo>
                    <a:pt x="90453" y="28540"/>
                    <a:pt x="91927" y="30095"/>
                    <a:pt x="92941" y="31961"/>
                  </a:cubicBezTo>
                  <a:cubicBezTo>
                    <a:pt x="95053" y="35775"/>
                    <a:pt x="95691" y="40669"/>
                    <a:pt x="95135" y="44974"/>
                  </a:cubicBezTo>
                  <a:cubicBezTo>
                    <a:pt x="94840" y="47200"/>
                    <a:pt x="94169" y="49312"/>
                    <a:pt x="93727" y="51505"/>
                  </a:cubicBezTo>
                  <a:cubicBezTo>
                    <a:pt x="93334" y="53306"/>
                    <a:pt x="93089" y="55139"/>
                    <a:pt x="93007" y="56956"/>
                  </a:cubicBezTo>
                  <a:cubicBezTo>
                    <a:pt x="92843" y="59919"/>
                    <a:pt x="92909" y="63503"/>
                    <a:pt x="94513" y="66106"/>
                  </a:cubicBezTo>
                  <a:cubicBezTo>
                    <a:pt x="95361" y="67463"/>
                    <a:pt x="96563" y="68109"/>
                    <a:pt x="97869" y="68109"/>
                  </a:cubicBezTo>
                  <a:cubicBezTo>
                    <a:pt x="98704" y="68109"/>
                    <a:pt x="99582" y="67845"/>
                    <a:pt x="100438" y="67334"/>
                  </a:cubicBezTo>
                  <a:cubicBezTo>
                    <a:pt x="101748" y="66548"/>
                    <a:pt x="102894" y="65484"/>
                    <a:pt x="103990" y="64453"/>
                  </a:cubicBezTo>
                  <a:cubicBezTo>
                    <a:pt x="104907" y="63585"/>
                    <a:pt x="105840" y="62570"/>
                    <a:pt x="106953" y="61965"/>
                  </a:cubicBezTo>
                  <a:cubicBezTo>
                    <a:pt x="108284" y="61299"/>
                    <a:pt x="109815" y="60814"/>
                    <a:pt x="111328" y="60814"/>
                  </a:cubicBezTo>
                  <a:cubicBezTo>
                    <a:pt x="111750" y="60814"/>
                    <a:pt x="112170" y="60851"/>
                    <a:pt x="112584" y="60933"/>
                  </a:cubicBezTo>
                  <a:cubicBezTo>
                    <a:pt x="114630" y="61343"/>
                    <a:pt x="117101" y="62914"/>
                    <a:pt x="118214" y="64698"/>
                  </a:cubicBezTo>
                  <a:cubicBezTo>
                    <a:pt x="119999" y="67595"/>
                    <a:pt x="117903" y="71344"/>
                    <a:pt x="116201" y="73750"/>
                  </a:cubicBezTo>
                  <a:cubicBezTo>
                    <a:pt x="114810" y="75714"/>
                    <a:pt x="113173" y="77597"/>
                    <a:pt x="111569" y="79364"/>
                  </a:cubicBezTo>
                  <a:cubicBezTo>
                    <a:pt x="108541" y="82704"/>
                    <a:pt x="105201" y="85814"/>
                    <a:pt x="101519" y="88400"/>
                  </a:cubicBezTo>
                  <a:cubicBezTo>
                    <a:pt x="99636" y="89742"/>
                    <a:pt x="97590" y="90757"/>
                    <a:pt x="95626" y="91968"/>
                  </a:cubicBezTo>
                  <a:cubicBezTo>
                    <a:pt x="93580" y="93229"/>
                    <a:pt x="91452" y="94325"/>
                    <a:pt x="89259" y="95307"/>
                  </a:cubicBezTo>
                  <a:cubicBezTo>
                    <a:pt x="87393" y="96142"/>
                    <a:pt x="85723" y="96895"/>
                    <a:pt x="83988" y="97975"/>
                  </a:cubicBezTo>
                  <a:cubicBezTo>
                    <a:pt x="81631" y="99449"/>
                    <a:pt x="78963" y="101069"/>
                    <a:pt x="77277" y="103328"/>
                  </a:cubicBezTo>
                  <a:cubicBezTo>
                    <a:pt x="75558" y="105620"/>
                    <a:pt x="75198" y="108910"/>
                    <a:pt x="74936" y="111676"/>
                  </a:cubicBezTo>
                  <a:cubicBezTo>
                    <a:pt x="74838" y="112789"/>
                    <a:pt x="74772" y="113902"/>
                    <a:pt x="74740" y="115031"/>
                  </a:cubicBezTo>
                  <a:cubicBezTo>
                    <a:pt x="74740" y="115146"/>
                    <a:pt x="74756" y="115326"/>
                    <a:pt x="74707" y="115457"/>
                  </a:cubicBezTo>
                  <a:cubicBezTo>
                    <a:pt x="74674" y="115604"/>
                    <a:pt x="74609" y="115539"/>
                    <a:pt x="74527" y="115654"/>
                  </a:cubicBezTo>
                  <a:cubicBezTo>
                    <a:pt x="74261" y="116053"/>
                    <a:pt x="73937" y="116298"/>
                    <a:pt x="73588" y="116298"/>
                  </a:cubicBezTo>
                  <a:cubicBezTo>
                    <a:pt x="73379" y="116298"/>
                    <a:pt x="73160" y="116210"/>
                    <a:pt x="72939" y="116014"/>
                  </a:cubicBezTo>
                  <a:cubicBezTo>
                    <a:pt x="72464" y="115604"/>
                    <a:pt x="72055" y="115081"/>
                    <a:pt x="71679" y="114573"/>
                  </a:cubicBezTo>
                  <a:cubicBezTo>
                    <a:pt x="70320" y="112674"/>
                    <a:pt x="69387" y="110416"/>
                    <a:pt x="68356" y="108353"/>
                  </a:cubicBezTo>
                  <a:cubicBezTo>
                    <a:pt x="67374" y="106389"/>
                    <a:pt x="66604" y="104392"/>
                    <a:pt x="65786" y="102346"/>
                  </a:cubicBezTo>
                  <a:cubicBezTo>
                    <a:pt x="64853" y="99972"/>
                    <a:pt x="63233" y="98221"/>
                    <a:pt x="60941" y="97075"/>
                  </a:cubicBezTo>
                  <a:cubicBezTo>
                    <a:pt x="59484" y="96339"/>
                    <a:pt x="57929" y="95815"/>
                    <a:pt x="56407" y="95324"/>
                  </a:cubicBezTo>
                  <a:cubicBezTo>
                    <a:pt x="54361" y="94653"/>
                    <a:pt x="52315" y="94014"/>
                    <a:pt x="50138" y="93932"/>
                  </a:cubicBezTo>
                  <a:cubicBezTo>
                    <a:pt x="49909" y="93922"/>
                    <a:pt x="49680" y="93917"/>
                    <a:pt x="49452" y="93917"/>
                  </a:cubicBezTo>
                  <a:cubicBezTo>
                    <a:pt x="45785" y="93917"/>
                    <a:pt x="42239" y="95220"/>
                    <a:pt x="38680" y="95913"/>
                  </a:cubicBezTo>
                  <a:cubicBezTo>
                    <a:pt x="34244" y="96781"/>
                    <a:pt x="29923" y="98516"/>
                    <a:pt x="25683" y="100054"/>
                  </a:cubicBezTo>
                  <a:cubicBezTo>
                    <a:pt x="21968" y="101399"/>
                    <a:pt x="18049" y="103183"/>
                    <a:pt x="14003" y="103183"/>
                  </a:cubicBezTo>
                  <a:cubicBezTo>
                    <a:pt x="13913" y="103183"/>
                    <a:pt x="13824" y="103182"/>
                    <a:pt x="13734" y="103181"/>
                  </a:cubicBezTo>
                  <a:cubicBezTo>
                    <a:pt x="9266" y="103082"/>
                    <a:pt x="5468" y="100791"/>
                    <a:pt x="3127" y="96993"/>
                  </a:cubicBezTo>
                  <a:cubicBezTo>
                    <a:pt x="2096" y="95357"/>
                    <a:pt x="1294" y="93507"/>
                    <a:pt x="1425" y="91543"/>
                  </a:cubicBezTo>
                  <a:cubicBezTo>
                    <a:pt x="1523" y="89988"/>
                    <a:pt x="2194" y="88564"/>
                    <a:pt x="3013" y="87254"/>
                  </a:cubicBezTo>
                  <a:cubicBezTo>
                    <a:pt x="4682" y="84553"/>
                    <a:pt x="6417" y="81983"/>
                    <a:pt x="7727" y="79103"/>
                  </a:cubicBezTo>
                  <a:cubicBezTo>
                    <a:pt x="9347" y="75551"/>
                    <a:pt x="10624" y="71655"/>
                    <a:pt x="10837" y="67743"/>
                  </a:cubicBezTo>
                  <a:cubicBezTo>
                    <a:pt x="10984" y="64666"/>
                    <a:pt x="10444" y="61539"/>
                    <a:pt x="9937" y="58527"/>
                  </a:cubicBezTo>
                  <a:cubicBezTo>
                    <a:pt x="9707" y="57218"/>
                    <a:pt x="9462" y="55908"/>
                    <a:pt x="9200" y="54582"/>
                  </a:cubicBezTo>
                  <a:cubicBezTo>
                    <a:pt x="9069" y="53977"/>
                    <a:pt x="8873" y="53257"/>
                    <a:pt x="8824" y="52667"/>
                  </a:cubicBezTo>
                  <a:cubicBezTo>
                    <a:pt x="8823" y="52666"/>
                    <a:pt x="8823" y="52664"/>
                    <a:pt x="8823" y="52663"/>
                  </a:cubicBezTo>
                  <a:lnTo>
                    <a:pt x="8823" y="52663"/>
                  </a:lnTo>
                  <a:cubicBezTo>
                    <a:pt x="8823" y="52659"/>
                    <a:pt x="8824" y="52655"/>
                    <a:pt x="8824" y="52651"/>
                  </a:cubicBezTo>
                  <a:cubicBezTo>
                    <a:pt x="8807" y="51031"/>
                    <a:pt x="8660" y="49426"/>
                    <a:pt x="8644" y="47822"/>
                  </a:cubicBezTo>
                  <a:cubicBezTo>
                    <a:pt x="8611" y="45694"/>
                    <a:pt x="8971" y="43550"/>
                    <a:pt x="9315" y="41471"/>
                  </a:cubicBezTo>
                  <a:cubicBezTo>
                    <a:pt x="9691" y="39360"/>
                    <a:pt x="10133" y="37281"/>
                    <a:pt x="10739" y="35235"/>
                  </a:cubicBezTo>
                  <a:cubicBezTo>
                    <a:pt x="10951" y="34466"/>
                    <a:pt x="11181" y="33713"/>
                    <a:pt x="11475" y="32976"/>
                  </a:cubicBezTo>
                  <a:cubicBezTo>
                    <a:pt x="11754" y="32223"/>
                    <a:pt x="12163" y="31519"/>
                    <a:pt x="12376" y="30750"/>
                  </a:cubicBezTo>
                  <a:cubicBezTo>
                    <a:pt x="12817" y="28884"/>
                    <a:pt x="12376" y="26936"/>
                    <a:pt x="11884" y="25152"/>
                  </a:cubicBezTo>
                  <a:cubicBezTo>
                    <a:pt x="11246" y="22860"/>
                    <a:pt x="10510" y="20618"/>
                    <a:pt x="10215" y="18244"/>
                  </a:cubicBezTo>
                  <a:cubicBezTo>
                    <a:pt x="9789" y="14349"/>
                    <a:pt x="10018" y="10420"/>
                    <a:pt x="11410" y="6705"/>
                  </a:cubicBezTo>
                  <a:cubicBezTo>
                    <a:pt x="11770" y="5755"/>
                    <a:pt x="12294" y="4855"/>
                    <a:pt x="12867" y="3987"/>
                  </a:cubicBezTo>
                  <a:cubicBezTo>
                    <a:pt x="13603" y="2907"/>
                    <a:pt x="14536" y="2269"/>
                    <a:pt x="15698" y="1679"/>
                  </a:cubicBezTo>
                  <a:cubicBezTo>
                    <a:pt x="16730" y="1172"/>
                    <a:pt x="17810" y="812"/>
                    <a:pt x="18939" y="615"/>
                  </a:cubicBezTo>
                  <a:cubicBezTo>
                    <a:pt x="19333" y="540"/>
                    <a:pt x="19713" y="504"/>
                    <a:pt x="20079" y="504"/>
                  </a:cubicBezTo>
                  <a:close/>
                  <a:moveTo>
                    <a:pt x="19821" y="0"/>
                  </a:moveTo>
                  <a:cubicBezTo>
                    <a:pt x="19328" y="0"/>
                    <a:pt x="18825" y="51"/>
                    <a:pt x="18317" y="157"/>
                  </a:cubicBezTo>
                  <a:cubicBezTo>
                    <a:pt x="16795" y="484"/>
                    <a:pt x="15338" y="1123"/>
                    <a:pt x="14029" y="1974"/>
                  </a:cubicBezTo>
                  <a:cubicBezTo>
                    <a:pt x="12572" y="2923"/>
                    <a:pt x="11606" y="4658"/>
                    <a:pt x="10984" y="6213"/>
                  </a:cubicBezTo>
                  <a:cubicBezTo>
                    <a:pt x="9511" y="9798"/>
                    <a:pt x="9216" y="13678"/>
                    <a:pt x="9544" y="17508"/>
                  </a:cubicBezTo>
                  <a:cubicBezTo>
                    <a:pt x="9757" y="19816"/>
                    <a:pt x="10297" y="21993"/>
                    <a:pt x="10951" y="24202"/>
                  </a:cubicBezTo>
                  <a:cubicBezTo>
                    <a:pt x="11590" y="26314"/>
                    <a:pt x="12392" y="28720"/>
                    <a:pt x="11721" y="30914"/>
                  </a:cubicBezTo>
                  <a:cubicBezTo>
                    <a:pt x="11508" y="31585"/>
                    <a:pt x="11148" y="32207"/>
                    <a:pt x="10902" y="32861"/>
                  </a:cubicBezTo>
                  <a:cubicBezTo>
                    <a:pt x="10542" y="33778"/>
                    <a:pt x="10264" y="34711"/>
                    <a:pt x="10002" y="35677"/>
                  </a:cubicBezTo>
                  <a:cubicBezTo>
                    <a:pt x="9396" y="37854"/>
                    <a:pt x="8955" y="40064"/>
                    <a:pt x="8611" y="42273"/>
                  </a:cubicBezTo>
                  <a:cubicBezTo>
                    <a:pt x="8300" y="44123"/>
                    <a:pt x="8005" y="45989"/>
                    <a:pt x="8054" y="47871"/>
                  </a:cubicBezTo>
                  <a:cubicBezTo>
                    <a:pt x="8054" y="49419"/>
                    <a:pt x="8200" y="51015"/>
                    <a:pt x="8218" y="52628"/>
                  </a:cubicBezTo>
                  <a:lnTo>
                    <a:pt x="8218" y="52628"/>
                  </a:lnTo>
                  <a:cubicBezTo>
                    <a:pt x="8218" y="52635"/>
                    <a:pt x="8218" y="52643"/>
                    <a:pt x="8218" y="52651"/>
                  </a:cubicBezTo>
                  <a:cubicBezTo>
                    <a:pt x="8218" y="52651"/>
                    <a:pt x="8218" y="52651"/>
                    <a:pt x="8218" y="52651"/>
                  </a:cubicBezTo>
                  <a:lnTo>
                    <a:pt x="8218" y="52651"/>
                  </a:lnTo>
                  <a:cubicBezTo>
                    <a:pt x="8218" y="52664"/>
                    <a:pt x="8219" y="52677"/>
                    <a:pt x="8220" y="52690"/>
                  </a:cubicBezTo>
                  <a:lnTo>
                    <a:pt x="8220" y="52690"/>
                  </a:lnTo>
                  <a:cubicBezTo>
                    <a:pt x="8259" y="53300"/>
                    <a:pt x="8449" y="53941"/>
                    <a:pt x="8562" y="54566"/>
                  </a:cubicBezTo>
                  <a:cubicBezTo>
                    <a:pt x="8840" y="55974"/>
                    <a:pt x="9118" y="57398"/>
                    <a:pt x="9347" y="58806"/>
                  </a:cubicBezTo>
                  <a:cubicBezTo>
                    <a:pt x="9871" y="61916"/>
                    <a:pt x="10460" y="65206"/>
                    <a:pt x="10133" y="68381"/>
                  </a:cubicBezTo>
                  <a:cubicBezTo>
                    <a:pt x="9691" y="72801"/>
                    <a:pt x="8136" y="77073"/>
                    <a:pt x="6090" y="80985"/>
                  </a:cubicBezTo>
                  <a:cubicBezTo>
                    <a:pt x="5321" y="82409"/>
                    <a:pt x="4486" y="83800"/>
                    <a:pt x="3602" y="85175"/>
                  </a:cubicBezTo>
                  <a:cubicBezTo>
                    <a:pt x="2833" y="86354"/>
                    <a:pt x="2014" y="87532"/>
                    <a:pt x="1458" y="88842"/>
                  </a:cubicBezTo>
                  <a:cubicBezTo>
                    <a:pt x="1" y="92214"/>
                    <a:pt x="1229" y="95569"/>
                    <a:pt x="3324" y="98385"/>
                  </a:cubicBezTo>
                  <a:cubicBezTo>
                    <a:pt x="5550" y="101446"/>
                    <a:pt x="8873" y="103328"/>
                    <a:pt x="12637" y="103688"/>
                  </a:cubicBezTo>
                  <a:cubicBezTo>
                    <a:pt x="13075" y="103732"/>
                    <a:pt x="13509" y="103752"/>
                    <a:pt x="13942" y="103752"/>
                  </a:cubicBezTo>
                  <a:cubicBezTo>
                    <a:pt x="17577" y="103752"/>
                    <a:pt x="21060" y="102314"/>
                    <a:pt x="24439" y="101086"/>
                  </a:cubicBezTo>
                  <a:cubicBezTo>
                    <a:pt x="28842" y="99514"/>
                    <a:pt x="33262" y="97730"/>
                    <a:pt x="37812" y="96666"/>
                  </a:cubicBezTo>
                  <a:cubicBezTo>
                    <a:pt x="39826" y="96208"/>
                    <a:pt x="41855" y="95798"/>
                    <a:pt x="43852" y="95307"/>
                  </a:cubicBezTo>
                  <a:cubicBezTo>
                    <a:pt x="45693" y="94840"/>
                    <a:pt x="47560" y="94490"/>
                    <a:pt x="49453" y="94490"/>
                  </a:cubicBezTo>
                  <a:cubicBezTo>
                    <a:pt x="49681" y="94490"/>
                    <a:pt x="49909" y="94495"/>
                    <a:pt x="50138" y="94505"/>
                  </a:cubicBezTo>
                  <a:cubicBezTo>
                    <a:pt x="52495" y="94604"/>
                    <a:pt x="54737" y="95357"/>
                    <a:pt x="56947" y="96126"/>
                  </a:cubicBezTo>
                  <a:cubicBezTo>
                    <a:pt x="58502" y="96650"/>
                    <a:pt x="60073" y="97206"/>
                    <a:pt x="61497" y="98057"/>
                  </a:cubicBezTo>
                  <a:cubicBezTo>
                    <a:pt x="62709" y="98778"/>
                    <a:pt x="63707" y="99743"/>
                    <a:pt x="64444" y="100922"/>
                  </a:cubicBezTo>
                  <a:cubicBezTo>
                    <a:pt x="65360" y="102444"/>
                    <a:pt x="65770" y="104196"/>
                    <a:pt x="66457" y="105800"/>
                  </a:cubicBezTo>
                  <a:cubicBezTo>
                    <a:pt x="67390" y="107911"/>
                    <a:pt x="68470" y="109908"/>
                    <a:pt x="69485" y="111971"/>
                  </a:cubicBezTo>
                  <a:cubicBezTo>
                    <a:pt x="70025" y="113035"/>
                    <a:pt x="70549" y="114066"/>
                    <a:pt x="71253" y="115031"/>
                  </a:cubicBezTo>
                  <a:cubicBezTo>
                    <a:pt x="71744" y="115703"/>
                    <a:pt x="72383" y="116603"/>
                    <a:pt x="73201" y="116930"/>
                  </a:cubicBezTo>
                  <a:cubicBezTo>
                    <a:pt x="73311" y="116976"/>
                    <a:pt x="73428" y="116997"/>
                    <a:pt x="73549" y="116997"/>
                  </a:cubicBezTo>
                  <a:cubicBezTo>
                    <a:pt x="74296" y="116997"/>
                    <a:pt x="75190" y="116205"/>
                    <a:pt x="75345" y="115572"/>
                  </a:cubicBezTo>
                  <a:cubicBezTo>
                    <a:pt x="75525" y="114819"/>
                    <a:pt x="75411" y="113886"/>
                    <a:pt x="75460" y="113100"/>
                  </a:cubicBezTo>
                  <a:cubicBezTo>
                    <a:pt x="75673" y="110137"/>
                    <a:pt x="75918" y="106520"/>
                    <a:pt x="77620" y="103983"/>
                  </a:cubicBezTo>
                  <a:cubicBezTo>
                    <a:pt x="79306" y="101446"/>
                    <a:pt x="82449" y="99661"/>
                    <a:pt x="85019" y="98123"/>
                  </a:cubicBezTo>
                  <a:cubicBezTo>
                    <a:pt x="86983" y="96944"/>
                    <a:pt x="88784" y="96290"/>
                    <a:pt x="90944" y="95258"/>
                  </a:cubicBezTo>
                  <a:cubicBezTo>
                    <a:pt x="93236" y="94178"/>
                    <a:pt x="95364" y="92819"/>
                    <a:pt x="97590" y="91641"/>
                  </a:cubicBezTo>
                  <a:cubicBezTo>
                    <a:pt x="99685" y="90511"/>
                    <a:pt x="101649" y="89186"/>
                    <a:pt x="103548" y="87729"/>
                  </a:cubicBezTo>
                  <a:cubicBezTo>
                    <a:pt x="107084" y="85012"/>
                    <a:pt x="110308" y="81852"/>
                    <a:pt x="113238" y="78464"/>
                  </a:cubicBezTo>
                  <a:cubicBezTo>
                    <a:pt x="114646" y="76827"/>
                    <a:pt x="116021" y="75272"/>
                    <a:pt x="117232" y="73406"/>
                  </a:cubicBezTo>
                  <a:cubicBezTo>
                    <a:pt x="118738" y="71082"/>
                    <a:pt x="120244" y="67923"/>
                    <a:pt x="119115" y="65140"/>
                  </a:cubicBezTo>
                  <a:cubicBezTo>
                    <a:pt x="118378" y="63323"/>
                    <a:pt x="116365" y="61866"/>
                    <a:pt x="114646" y="61032"/>
                  </a:cubicBezTo>
                  <a:cubicBezTo>
                    <a:pt x="113568" y="60518"/>
                    <a:pt x="112432" y="60253"/>
                    <a:pt x="111268" y="60253"/>
                  </a:cubicBezTo>
                  <a:cubicBezTo>
                    <a:pt x="110912" y="60253"/>
                    <a:pt x="110554" y="60278"/>
                    <a:pt x="110194" y="60328"/>
                  </a:cubicBezTo>
                  <a:cubicBezTo>
                    <a:pt x="108721" y="60557"/>
                    <a:pt x="107100" y="61097"/>
                    <a:pt x="105889" y="61997"/>
                  </a:cubicBezTo>
                  <a:cubicBezTo>
                    <a:pt x="104743" y="62849"/>
                    <a:pt x="103745" y="63929"/>
                    <a:pt x="102681" y="64895"/>
                  </a:cubicBezTo>
                  <a:cubicBezTo>
                    <a:pt x="101519" y="65959"/>
                    <a:pt x="100144" y="67170"/>
                    <a:pt x="98556" y="67530"/>
                  </a:cubicBezTo>
                  <a:cubicBezTo>
                    <a:pt x="98327" y="67583"/>
                    <a:pt x="98104" y="67608"/>
                    <a:pt x="97888" y="67608"/>
                  </a:cubicBezTo>
                  <a:cubicBezTo>
                    <a:pt x="96636" y="67608"/>
                    <a:pt x="95613" y="66769"/>
                    <a:pt x="94971" y="65680"/>
                  </a:cubicBezTo>
                  <a:cubicBezTo>
                    <a:pt x="93252" y="62701"/>
                    <a:pt x="93432" y="58658"/>
                    <a:pt x="93760" y="55385"/>
                  </a:cubicBezTo>
                  <a:cubicBezTo>
                    <a:pt x="94185" y="51080"/>
                    <a:pt x="95822" y="47053"/>
                    <a:pt x="95953" y="42715"/>
                  </a:cubicBezTo>
                  <a:cubicBezTo>
                    <a:pt x="96068" y="38623"/>
                    <a:pt x="95118" y="33942"/>
                    <a:pt x="92778" y="30521"/>
                  </a:cubicBezTo>
                  <a:cubicBezTo>
                    <a:pt x="91648" y="28868"/>
                    <a:pt x="90224" y="27460"/>
                    <a:pt x="88767" y="26068"/>
                  </a:cubicBezTo>
                  <a:cubicBezTo>
                    <a:pt x="87278" y="24628"/>
                    <a:pt x="85788" y="23368"/>
                    <a:pt x="84004" y="22304"/>
                  </a:cubicBezTo>
                  <a:cubicBezTo>
                    <a:pt x="81893" y="21027"/>
                    <a:pt x="79748" y="20110"/>
                    <a:pt x="77309" y="19603"/>
                  </a:cubicBezTo>
                  <a:cubicBezTo>
                    <a:pt x="76024" y="19337"/>
                    <a:pt x="74708" y="19176"/>
                    <a:pt x="73393" y="19176"/>
                  </a:cubicBezTo>
                  <a:cubicBezTo>
                    <a:pt x="72766" y="19176"/>
                    <a:pt x="72139" y="19213"/>
                    <a:pt x="71515" y="19292"/>
                  </a:cubicBezTo>
                  <a:cubicBezTo>
                    <a:pt x="69338" y="19570"/>
                    <a:pt x="67259" y="20454"/>
                    <a:pt x="65279" y="21354"/>
                  </a:cubicBezTo>
                  <a:cubicBezTo>
                    <a:pt x="61317" y="23139"/>
                    <a:pt x="57324" y="25005"/>
                    <a:pt x="53591" y="27231"/>
                  </a:cubicBezTo>
                  <a:cubicBezTo>
                    <a:pt x="51431" y="28524"/>
                    <a:pt x="49385" y="29964"/>
                    <a:pt x="47371" y="31486"/>
                  </a:cubicBezTo>
                  <a:cubicBezTo>
                    <a:pt x="45653" y="32796"/>
                    <a:pt x="43983" y="34220"/>
                    <a:pt x="42117" y="35349"/>
                  </a:cubicBezTo>
                  <a:cubicBezTo>
                    <a:pt x="41107" y="35955"/>
                    <a:pt x="40055" y="36449"/>
                    <a:pt x="38946" y="36449"/>
                  </a:cubicBezTo>
                  <a:cubicBezTo>
                    <a:pt x="38527" y="36449"/>
                    <a:pt x="38100" y="36379"/>
                    <a:pt x="37665" y="36217"/>
                  </a:cubicBezTo>
                  <a:cubicBezTo>
                    <a:pt x="36044" y="35611"/>
                    <a:pt x="34768" y="34187"/>
                    <a:pt x="33769" y="32812"/>
                  </a:cubicBezTo>
                  <a:cubicBezTo>
                    <a:pt x="31134" y="29179"/>
                    <a:pt x="29366" y="24530"/>
                    <a:pt x="28515" y="20127"/>
                  </a:cubicBezTo>
                  <a:cubicBezTo>
                    <a:pt x="28171" y="18261"/>
                    <a:pt x="28089" y="16411"/>
                    <a:pt x="28269" y="14529"/>
                  </a:cubicBezTo>
                  <a:cubicBezTo>
                    <a:pt x="28384" y="13186"/>
                    <a:pt x="28662" y="11877"/>
                    <a:pt x="28679" y="10551"/>
                  </a:cubicBezTo>
                  <a:cubicBezTo>
                    <a:pt x="28695" y="8063"/>
                    <a:pt x="27484" y="5362"/>
                    <a:pt x="26043" y="3349"/>
                  </a:cubicBezTo>
                  <a:cubicBezTo>
                    <a:pt x="24541" y="1287"/>
                    <a:pt x="22300" y="0"/>
                    <a:pt x="19821" y="0"/>
                  </a:cubicBezTo>
                  <a:close/>
                </a:path>
              </a:pathLst>
            </a:custGeom>
            <a:solidFill>
              <a:srgbClr val="264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5688950" y="1881438"/>
              <a:ext cx="176000" cy="176000"/>
            </a:xfrm>
            <a:custGeom>
              <a:avLst/>
              <a:gdLst/>
              <a:ahLst/>
              <a:cxnLst/>
              <a:rect l="l" t="t" r="r" b="b"/>
              <a:pathLst>
                <a:path w="7040" h="7040" extrusionOk="0">
                  <a:moveTo>
                    <a:pt x="3520" y="1"/>
                  </a:moveTo>
                  <a:cubicBezTo>
                    <a:pt x="1572" y="1"/>
                    <a:pt x="1" y="1572"/>
                    <a:pt x="1" y="3520"/>
                  </a:cubicBezTo>
                  <a:cubicBezTo>
                    <a:pt x="1" y="5468"/>
                    <a:pt x="1572" y="7039"/>
                    <a:pt x="3520" y="7039"/>
                  </a:cubicBezTo>
                  <a:cubicBezTo>
                    <a:pt x="5468" y="7039"/>
                    <a:pt x="7039" y="5468"/>
                    <a:pt x="7039" y="3520"/>
                  </a:cubicBezTo>
                  <a:cubicBezTo>
                    <a:pt x="7039" y="1572"/>
                    <a:pt x="5468" y="1"/>
                    <a:pt x="3520" y="1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25"/>
          <p:cNvSpPr txBox="1"/>
          <p:nvPr/>
        </p:nvSpPr>
        <p:spPr>
          <a:xfrm>
            <a:off x="6040598" y="3413883"/>
            <a:ext cx="1957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Proteins are synthesised at organelles called </a:t>
            </a:r>
            <a:r>
              <a:rPr lang="en" sz="13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ribosomes</a:t>
            </a: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874" name="Google Shape;874;p26"/>
          <p:cNvGrpSpPr/>
          <p:nvPr/>
        </p:nvGrpSpPr>
        <p:grpSpPr>
          <a:xfrm>
            <a:off x="1921475" y="1038653"/>
            <a:ext cx="5301038" cy="3864242"/>
            <a:chOff x="369250" y="400625"/>
            <a:chExt cx="6975050" cy="5079850"/>
          </a:xfrm>
        </p:grpSpPr>
        <p:sp>
          <p:nvSpPr>
            <p:cNvPr id="875" name="Google Shape;875;p26"/>
            <p:cNvSpPr/>
            <p:nvPr/>
          </p:nvSpPr>
          <p:spPr>
            <a:xfrm>
              <a:off x="404200" y="2181875"/>
              <a:ext cx="98800" cy="76500"/>
            </a:xfrm>
            <a:custGeom>
              <a:avLst/>
              <a:gdLst/>
              <a:ahLst/>
              <a:cxnLst/>
              <a:rect l="l" t="t" r="r" b="b"/>
              <a:pathLst>
                <a:path w="3952" h="3060" extrusionOk="0">
                  <a:moveTo>
                    <a:pt x="1217" y="1"/>
                  </a:moveTo>
                  <a:cubicBezTo>
                    <a:pt x="1186" y="1"/>
                    <a:pt x="1154" y="5"/>
                    <a:pt x="1120" y="13"/>
                  </a:cubicBezTo>
                  <a:cubicBezTo>
                    <a:pt x="875" y="118"/>
                    <a:pt x="665" y="433"/>
                    <a:pt x="560" y="677"/>
                  </a:cubicBezTo>
                  <a:cubicBezTo>
                    <a:pt x="455" y="922"/>
                    <a:pt x="350" y="1167"/>
                    <a:pt x="280" y="1412"/>
                  </a:cubicBezTo>
                  <a:cubicBezTo>
                    <a:pt x="106" y="1831"/>
                    <a:pt x="1" y="2006"/>
                    <a:pt x="420" y="2111"/>
                  </a:cubicBezTo>
                  <a:cubicBezTo>
                    <a:pt x="840" y="2216"/>
                    <a:pt x="1190" y="2356"/>
                    <a:pt x="1574" y="2496"/>
                  </a:cubicBezTo>
                  <a:cubicBezTo>
                    <a:pt x="1854" y="2636"/>
                    <a:pt x="2169" y="2706"/>
                    <a:pt x="2483" y="2810"/>
                  </a:cubicBezTo>
                  <a:cubicBezTo>
                    <a:pt x="2677" y="2875"/>
                    <a:pt x="2961" y="3059"/>
                    <a:pt x="3168" y="3059"/>
                  </a:cubicBezTo>
                  <a:cubicBezTo>
                    <a:pt x="3185" y="3059"/>
                    <a:pt x="3202" y="3058"/>
                    <a:pt x="3218" y="3055"/>
                  </a:cubicBezTo>
                  <a:cubicBezTo>
                    <a:pt x="3602" y="3020"/>
                    <a:pt x="3847" y="2356"/>
                    <a:pt x="3917" y="1901"/>
                  </a:cubicBezTo>
                  <a:cubicBezTo>
                    <a:pt x="3952" y="1761"/>
                    <a:pt x="3952" y="1692"/>
                    <a:pt x="3952" y="1587"/>
                  </a:cubicBezTo>
                  <a:cubicBezTo>
                    <a:pt x="3917" y="992"/>
                    <a:pt x="3358" y="363"/>
                    <a:pt x="2763" y="328"/>
                  </a:cubicBezTo>
                  <a:cubicBezTo>
                    <a:pt x="2448" y="293"/>
                    <a:pt x="2064" y="328"/>
                    <a:pt x="1784" y="258"/>
                  </a:cubicBezTo>
                  <a:cubicBezTo>
                    <a:pt x="1569" y="197"/>
                    <a:pt x="1435" y="1"/>
                    <a:pt x="1217" y="1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447925" y="2184825"/>
              <a:ext cx="1775" cy="2625"/>
            </a:xfrm>
            <a:custGeom>
              <a:avLst/>
              <a:gdLst/>
              <a:ahLst/>
              <a:cxnLst/>
              <a:rect l="l" t="t" r="r" b="b"/>
              <a:pathLst>
                <a:path w="71" h="105" extrusionOk="0">
                  <a:moveTo>
                    <a:pt x="0" y="0"/>
                  </a:moveTo>
                  <a:cubicBezTo>
                    <a:pt x="0" y="35"/>
                    <a:pt x="0" y="70"/>
                    <a:pt x="35" y="105"/>
                  </a:cubicBezTo>
                  <a:cubicBezTo>
                    <a:pt x="35" y="70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477625" y="2188300"/>
              <a:ext cx="900" cy="3525"/>
            </a:xfrm>
            <a:custGeom>
              <a:avLst/>
              <a:gdLst/>
              <a:ahLst/>
              <a:cxnLst/>
              <a:rect l="l" t="t" r="r" b="b"/>
              <a:pathLst>
                <a:path w="36" h="141" extrusionOk="0">
                  <a:moveTo>
                    <a:pt x="1" y="1"/>
                  </a:moveTo>
                  <a:cubicBezTo>
                    <a:pt x="1" y="71"/>
                    <a:pt x="1" y="106"/>
                    <a:pt x="1" y="141"/>
                  </a:cubicBezTo>
                  <a:cubicBezTo>
                    <a:pt x="1" y="106"/>
                    <a:pt x="1" y="71"/>
                    <a:pt x="36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421700" y="2152475"/>
              <a:ext cx="88300" cy="81325"/>
            </a:xfrm>
            <a:custGeom>
              <a:avLst/>
              <a:gdLst/>
              <a:ahLst/>
              <a:cxnLst/>
              <a:rect l="l" t="t" r="r" b="b"/>
              <a:pathLst>
                <a:path w="3532" h="3253" extrusionOk="0">
                  <a:moveTo>
                    <a:pt x="2245" y="2583"/>
                  </a:moveTo>
                  <a:cubicBezTo>
                    <a:pt x="2242" y="2584"/>
                    <a:pt x="2240" y="2586"/>
                    <a:pt x="2238" y="2588"/>
                  </a:cubicBezTo>
                  <a:cubicBezTo>
                    <a:pt x="2240" y="2587"/>
                    <a:pt x="2243" y="2585"/>
                    <a:pt x="2245" y="2583"/>
                  </a:cubicBezTo>
                  <a:close/>
                  <a:moveTo>
                    <a:pt x="1993" y="0"/>
                  </a:moveTo>
                  <a:cubicBezTo>
                    <a:pt x="1644" y="35"/>
                    <a:pt x="1504" y="420"/>
                    <a:pt x="1294" y="735"/>
                  </a:cubicBezTo>
                  <a:cubicBezTo>
                    <a:pt x="1119" y="979"/>
                    <a:pt x="699" y="1014"/>
                    <a:pt x="455" y="1154"/>
                  </a:cubicBezTo>
                  <a:cubicBezTo>
                    <a:pt x="315" y="1224"/>
                    <a:pt x="210" y="1294"/>
                    <a:pt x="140" y="1399"/>
                  </a:cubicBezTo>
                  <a:cubicBezTo>
                    <a:pt x="105" y="1399"/>
                    <a:pt x="0" y="1609"/>
                    <a:pt x="35" y="1644"/>
                  </a:cubicBezTo>
                  <a:cubicBezTo>
                    <a:pt x="84" y="1663"/>
                    <a:pt x="119" y="1672"/>
                    <a:pt x="147" y="1672"/>
                  </a:cubicBezTo>
                  <a:cubicBezTo>
                    <a:pt x="221" y="1672"/>
                    <a:pt x="249" y="1614"/>
                    <a:pt x="350" y="1539"/>
                  </a:cubicBezTo>
                  <a:cubicBezTo>
                    <a:pt x="429" y="1494"/>
                    <a:pt x="511" y="1474"/>
                    <a:pt x="592" y="1474"/>
                  </a:cubicBezTo>
                  <a:cubicBezTo>
                    <a:pt x="761" y="1474"/>
                    <a:pt x="919" y="1560"/>
                    <a:pt x="1014" y="1679"/>
                  </a:cubicBezTo>
                  <a:cubicBezTo>
                    <a:pt x="1049" y="1749"/>
                    <a:pt x="1259" y="2028"/>
                    <a:pt x="1189" y="2098"/>
                  </a:cubicBezTo>
                  <a:cubicBezTo>
                    <a:pt x="1364" y="1958"/>
                    <a:pt x="1469" y="1819"/>
                    <a:pt x="1713" y="1819"/>
                  </a:cubicBezTo>
                  <a:cubicBezTo>
                    <a:pt x="1888" y="1853"/>
                    <a:pt x="2063" y="1958"/>
                    <a:pt x="2133" y="2098"/>
                  </a:cubicBezTo>
                  <a:cubicBezTo>
                    <a:pt x="2167" y="2166"/>
                    <a:pt x="2298" y="2526"/>
                    <a:pt x="2245" y="2583"/>
                  </a:cubicBezTo>
                  <a:lnTo>
                    <a:pt x="2245" y="2583"/>
                  </a:lnTo>
                  <a:cubicBezTo>
                    <a:pt x="2426" y="2446"/>
                    <a:pt x="2592" y="2282"/>
                    <a:pt x="2764" y="2282"/>
                  </a:cubicBezTo>
                  <a:cubicBezTo>
                    <a:pt x="2854" y="2282"/>
                    <a:pt x="2946" y="2328"/>
                    <a:pt x="3042" y="2448"/>
                  </a:cubicBezTo>
                  <a:cubicBezTo>
                    <a:pt x="3252" y="2693"/>
                    <a:pt x="3252" y="2937"/>
                    <a:pt x="3182" y="3252"/>
                  </a:cubicBezTo>
                  <a:cubicBezTo>
                    <a:pt x="3357" y="2833"/>
                    <a:pt x="3532" y="2448"/>
                    <a:pt x="3217" y="2028"/>
                  </a:cubicBezTo>
                  <a:cubicBezTo>
                    <a:pt x="3007" y="1749"/>
                    <a:pt x="2623" y="1504"/>
                    <a:pt x="2623" y="1119"/>
                  </a:cubicBezTo>
                  <a:cubicBezTo>
                    <a:pt x="2623" y="1014"/>
                    <a:pt x="2623" y="909"/>
                    <a:pt x="2658" y="804"/>
                  </a:cubicBezTo>
                  <a:cubicBezTo>
                    <a:pt x="2693" y="595"/>
                    <a:pt x="2797" y="385"/>
                    <a:pt x="2902" y="210"/>
                  </a:cubicBezTo>
                  <a:cubicBezTo>
                    <a:pt x="2623" y="175"/>
                    <a:pt x="2238" y="0"/>
                    <a:pt x="1993" y="0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400700" y="2072050"/>
              <a:ext cx="177500" cy="93550"/>
            </a:xfrm>
            <a:custGeom>
              <a:avLst/>
              <a:gdLst/>
              <a:ahLst/>
              <a:cxnLst/>
              <a:rect l="l" t="t" r="r" b="b"/>
              <a:pathLst>
                <a:path w="7100" h="3742" extrusionOk="0">
                  <a:moveTo>
                    <a:pt x="630" y="0"/>
                  </a:moveTo>
                  <a:cubicBezTo>
                    <a:pt x="560" y="35"/>
                    <a:pt x="525" y="70"/>
                    <a:pt x="455" y="140"/>
                  </a:cubicBezTo>
                  <a:cubicBezTo>
                    <a:pt x="351" y="245"/>
                    <a:pt x="246" y="420"/>
                    <a:pt x="211" y="595"/>
                  </a:cubicBezTo>
                  <a:cubicBezTo>
                    <a:pt x="1" y="1469"/>
                    <a:pt x="246" y="2273"/>
                    <a:pt x="875" y="2868"/>
                  </a:cubicBezTo>
                  <a:cubicBezTo>
                    <a:pt x="1155" y="3147"/>
                    <a:pt x="1574" y="3357"/>
                    <a:pt x="1994" y="3497"/>
                  </a:cubicBezTo>
                  <a:cubicBezTo>
                    <a:pt x="2414" y="3637"/>
                    <a:pt x="2903" y="3742"/>
                    <a:pt x="3358" y="3742"/>
                  </a:cubicBezTo>
                  <a:cubicBezTo>
                    <a:pt x="3777" y="3742"/>
                    <a:pt x="4162" y="3707"/>
                    <a:pt x="4582" y="3602"/>
                  </a:cubicBezTo>
                  <a:cubicBezTo>
                    <a:pt x="5421" y="3357"/>
                    <a:pt x="6784" y="2588"/>
                    <a:pt x="7099" y="1434"/>
                  </a:cubicBezTo>
                  <a:lnTo>
                    <a:pt x="7099" y="1434"/>
                  </a:lnTo>
                  <a:cubicBezTo>
                    <a:pt x="6540" y="1854"/>
                    <a:pt x="5945" y="2168"/>
                    <a:pt x="5456" y="2308"/>
                  </a:cubicBezTo>
                  <a:cubicBezTo>
                    <a:pt x="5028" y="2433"/>
                    <a:pt x="4575" y="2493"/>
                    <a:pt x="4125" y="2493"/>
                  </a:cubicBezTo>
                  <a:cubicBezTo>
                    <a:pt x="3068" y="2493"/>
                    <a:pt x="2027" y="2163"/>
                    <a:pt x="1365" y="1574"/>
                  </a:cubicBezTo>
                  <a:cubicBezTo>
                    <a:pt x="945" y="1154"/>
                    <a:pt x="665" y="595"/>
                    <a:pt x="630" y="0"/>
                  </a:cubicBezTo>
                  <a:close/>
                </a:path>
              </a:pathLst>
            </a:custGeom>
            <a:solidFill>
              <a:srgbClr val="B4E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415575" y="2044950"/>
              <a:ext cx="192350" cy="89450"/>
            </a:xfrm>
            <a:custGeom>
              <a:avLst/>
              <a:gdLst/>
              <a:ahLst/>
              <a:cxnLst/>
              <a:rect l="l" t="t" r="r" b="b"/>
              <a:pathLst>
                <a:path w="7694" h="3578" extrusionOk="0">
                  <a:moveTo>
                    <a:pt x="175" y="0"/>
                  </a:moveTo>
                  <a:cubicBezTo>
                    <a:pt x="140" y="70"/>
                    <a:pt x="140" y="105"/>
                    <a:pt x="105" y="175"/>
                  </a:cubicBezTo>
                  <a:cubicBezTo>
                    <a:pt x="35" y="490"/>
                    <a:pt x="0" y="805"/>
                    <a:pt x="35" y="1084"/>
                  </a:cubicBezTo>
                  <a:cubicBezTo>
                    <a:pt x="70" y="1679"/>
                    <a:pt x="350" y="2238"/>
                    <a:pt x="805" y="2658"/>
                  </a:cubicBezTo>
                  <a:cubicBezTo>
                    <a:pt x="1442" y="3247"/>
                    <a:pt x="2476" y="3577"/>
                    <a:pt x="3531" y="3577"/>
                  </a:cubicBezTo>
                  <a:cubicBezTo>
                    <a:pt x="3980" y="3577"/>
                    <a:pt x="4433" y="3517"/>
                    <a:pt x="4861" y="3392"/>
                  </a:cubicBezTo>
                  <a:cubicBezTo>
                    <a:pt x="5350" y="3252"/>
                    <a:pt x="5945" y="2938"/>
                    <a:pt x="6504" y="2518"/>
                  </a:cubicBezTo>
                  <a:cubicBezTo>
                    <a:pt x="7064" y="2098"/>
                    <a:pt x="7588" y="1504"/>
                    <a:pt x="7693" y="770"/>
                  </a:cubicBezTo>
                  <a:lnTo>
                    <a:pt x="7693" y="770"/>
                  </a:lnTo>
                  <a:cubicBezTo>
                    <a:pt x="7553" y="874"/>
                    <a:pt x="7413" y="944"/>
                    <a:pt x="7273" y="979"/>
                  </a:cubicBezTo>
                  <a:cubicBezTo>
                    <a:pt x="7203" y="1154"/>
                    <a:pt x="7099" y="1294"/>
                    <a:pt x="7029" y="1399"/>
                  </a:cubicBezTo>
                  <a:cubicBezTo>
                    <a:pt x="6259" y="2343"/>
                    <a:pt x="4581" y="2553"/>
                    <a:pt x="3322" y="2588"/>
                  </a:cubicBezTo>
                  <a:cubicBezTo>
                    <a:pt x="2413" y="2588"/>
                    <a:pt x="1609" y="2203"/>
                    <a:pt x="1049" y="1469"/>
                  </a:cubicBezTo>
                  <a:cubicBezTo>
                    <a:pt x="909" y="1259"/>
                    <a:pt x="805" y="1014"/>
                    <a:pt x="735" y="840"/>
                  </a:cubicBezTo>
                  <a:cubicBezTo>
                    <a:pt x="700" y="735"/>
                    <a:pt x="665" y="630"/>
                    <a:pt x="595" y="560"/>
                  </a:cubicBezTo>
                  <a:cubicBezTo>
                    <a:pt x="595" y="525"/>
                    <a:pt x="560" y="525"/>
                    <a:pt x="560" y="490"/>
                  </a:cubicBezTo>
                  <a:cubicBezTo>
                    <a:pt x="455" y="385"/>
                    <a:pt x="280" y="245"/>
                    <a:pt x="175" y="0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418200" y="2014350"/>
              <a:ext cx="179225" cy="95300"/>
            </a:xfrm>
            <a:custGeom>
              <a:avLst/>
              <a:gdLst/>
              <a:ahLst/>
              <a:cxnLst/>
              <a:rect l="l" t="t" r="r" b="b"/>
              <a:pathLst>
                <a:path w="7169" h="3812" extrusionOk="0">
                  <a:moveTo>
                    <a:pt x="315" y="0"/>
                  </a:moveTo>
                  <a:cubicBezTo>
                    <a:pt x="140" y="210"/>
                    <a:pt x="35" y="490"/>
                    <a:pt x="0" y="805"/>
                  </a:cubicBezTo>
                  <a:cubicBezTo>
                    <a:pt x="0" y="980"/>
                    <a:pt x="0" y="1119"/>
                    <a:pt x="70" y="1224"/>
                  </a:cubicBezTo>
                  <a:cubicBezTo>
                    <a:pt x="175" y="1469"/>
                    <a:pt x="350" y="1609"/>
                    <a:pt x="455" y="1714"/>
                  </a:cubicBezTo>
                  <a:cubicBezTo>
                    <a:pt x="455" y="1749"/>
                    <a:pt x="490" y="1749"/>
                    <a:pt x="490" y="1784"/>
                  </a:cubicBezTo>
                  <a:cubicBezTo>
                    <a:pt x="560" y="1854"/>
                    <a:pt x="595" y="1959"/>
                    <a:pt x="630" y="2064"/>
                  </a:cubicBezTo>
                  <a:cubicBezTo>
                    <a:pt x="700" y="2238"/>
                    <a:pt x="804" y="2483"/>
                    <a:pt x="944" y="2693"/>
                  </a:cubicBezTo>
                  <a:cubicBezTo>
                    <a:pt x="1504" y="3427"/>
                    <a:pt x="2308" y="3812"/>
                    <a:pt x="3217" y="3812"/>
                  </a:cubicBezTo>
                  <a:cubicBezTo>
                    <a:pt x="4476" y="3777"/>
                    <a:pt x="6154" y="3567"/>
                    <a:pt x="6924" y="2623"/>
                  </a:cubicBezTo>
                  <a:cubicBezTo>
                    <a:pt x="6994" y="2518"/>
                    <a:pt x="7098" y="2378"/>
                    <a:pt x="7168" y="2203"/>
                  </a:cubicBezTo>
                  <a:lnTo>
                    <a:pt x="7168" y="2203"/>
                  </a:lnTo>
                  <a:cubicBezTo>
                    <a:pt x="6766" y="2350"/>
                    <a:pt x="6344" y="2400"/>
                    <a:pt x="5919" y="2400"/>
                  </a:cubicBezTo>
                  <a:cubicBezTo>
                    <a:pt x="5531" y="2400"/>
                    <a:pt x="5139" y="2358"/>
                    <a:pt x="4756" y="2308"/>
                  </a:cubicBezTo>
                  <a:lnTo>
                    <a:pt x="4511" y="2273"/>
                  </a:lnTo>
                  <a:lnTo>
                    <a:pt x="4231" y="2273"/>
                  </a:lnTo>
                  <a:cubicBezTo>
                    <a:pt x="4190" y="2263"/>
                    <a:pt x="4152" y="2259"/>
                    <a:pt x="4115" y="2259"/>
                  </a:cubicBezTo>
                  <a:cubicBezTo>
                    <a:pt x="4024" y="2259"/>
                    <a:pt x="3935" y="2284"/>
                    <a:pt x="3812" y="2308"/>
                  </a:cubicBezTo>
                  <a:cubicBezTo>
                    <a:pt x="3707" y="2343"/>
                    <a:pt x="3602" y="2378"/>
                    <a:pt x="3497" y="2448"/>
                  </a:cubicBezTo>
                  <a:cubicBezTo>
                    <a:pt x="3213" y="2562"/>
                    <a:pt x="2837" y="2721"/>
                    <a:pt x="2406" y="2721"/>
                  </a:cubicBezTo>
                  <a:cubicBezTo>
                    <a:pt x="2306" y="2721"/>
                    <a:pt x="2204" y="2713"/>
                    <a:pt x="2098" y="2693"/>
                  </a:cubicBezTo>
                  <a:cubicBezTo>
                    <a:pt x="1084" y="2518"/>
                    <a:pt x="804" y="1574"/>
                    <a:pt x="630" y="980"/>
                  </a:cubicBezTo>
                  <a:cubicBezTo>
                    <a:pt x="560" y="805"/>
                    <a:pt x="525" y="630"/>
                    <a:pt x="455" y="525"/>
                  </a:cubicBezTo>
                  <a:cubicBezTo>
                    <a:pt x="385" y="350"/>
                    <a:pt x="350" y="175"/>
                    <a:pt x="315" y="0"/>
                  </a:cubicBezTo>
                  <a:close/>
                </a:path>
              </a:pathLst>
            </a:custGeom>
            <a:solidFill>
              <a:srgbClr val="BAD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503850" y="1955775"/>
              <a:ext cx="7025" cy="7900"/>
            </a:xfrm>
            <a:custGeom>
              <a:avLst/>
              <a:gdLst/>
              <a:ahLst/>
              <a:cxnLst/>
              <a:rect l="l" t="t" r="r" b="b"/>
              <a:pathLst>
                <a:path w="281" h="316" extrusionOk="0">
                  <a:moveTo>
                    <a:pt x="281" y="1"/>
                  </a:moveTo>
                  <a:lnTo>
                    <a:pt x="281" y="1"/>
                  </a:lnTo>
                  <a:cubicBezTo>
                    <a:pt x="211" y="36"/>
                    <a:pt x="141" y="36"/>
                    <a:pt x="71" y="71"/>
                  </a:cubicBezTo>
                  <a:cubicBezTo>
                    <a:pt x="36" y="71"/>
                    <a:pt x="36" y="71"/>
                    <a:pt x="1" y="106"/>
                  </a:cubicBezTo>
                  <a:cubicBezTo>
                    <a:pt x="1" y="106"/>
                    <a:pt x="36" y="141"/>
                    <a:pt x="36" y="141"/>
                  </a:cubicBezTo>
                  <a:cubicBezTo>
                    <a:pt x="36" y="210"/>
                    <a:pt x="36" y="280"/>
                    <a:pt x="71" y="315"/>
                  </a:cubicBezTo>
                  <a:cubicBezTo>
                    <a:pt x="106" y="210"/>
                    <a:pt x="176" y="106"/>
                    <a:pt x="281" y="1"/>
                  </a:cubicBezTo>
                  <a:close/>
                </a:path>
              </a:pathLst>
            </a:custGeom>
            <a:solidFill>
              <a:srgbClr val="7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424300" y="1949650"/>
              <a:ext cx="215950" cy="132750"/>
            </a:xfrm>
            <a:custGeom>
              <a:avLst/>
              <a:gdLst/>
              <a:ahLst/>
              <a:cxnLst/>
              <a:rect l="l" t="t" r="r" b="b"/>
              <a:pathLst>
                <a:path w="8638" h="5310" extrusionOk="0">
                  <a:moveTo>
                    <a:pt x="1540" y="1"/>
                  </a:moveTo>
                  <a:cubicBezTo>
                    <a:pt x="945" y="316"/>
                    <a:pt x="491" y="735"/>
                    <a:pt x="246" y="1295"/>
                  </a:cubicBezTo>
                  <a:cubicBezTo>
                    <a:pt x="36" y="1714"/>
                    <a:pt x="1" y="2169"/>
                    <a:pt x="71" y="2588"/>
                  </a:cubicBezTo>
                  <a:cubicBezTo>
                    <a:pt x="106" y="2763"/>
                    <a:pt x="141" y="2938"/>
                    <a:pt x="211" y="3113"/>
                  </a:cubicBezTo>
                  <a:cubicBezTo>
                    <a:pt x="281" y="3218"/>
                    <a:pt x="316" y="3393"/>
                    <a:pt x="386" y="3568"/>
                  </a:cubicBezTo>
                  <a:cubicBezTo>
                    <a:pt x="560" y="4162"/>
                    <a:pt x="840" y="5106"/>
                    <a:pt x="1854" y="5281"/>
                  </a:cubicBezTo>
                  <a:cubicBezTo>
                    <a:pt x="1960" y="5301"/>
                    <a:pt x="2062" y="5309"/>
                    <a:pt x="2162" y="5309"/>
                  </a:cubicBezTo>
                  <a:cubicBezTo>
                    <a:pt x="2593" y="5309"/>
                    <a:pt x="2969" y="5150"/>
                    <a:pt x="3253" y="5036"/>
                  </a:cubicBezTo>
                  <a:cubicBezTo>
                    <a:pt x="3358" y="4966"/>
                    <a:pt x="3463" y="4931"/>
                    <a:pt x="3568" y="4896"/>
                  </a:cubicBezTo>
                  <a:cubicBezTo>
                    <a:pt x="3742" y="4861"/>
                    <a:pt x="3847" y="4826"/>
                    <a:pt x="3987" y="4826"/>
                  </a:cubicBezTo>
                  <a:cubicBezTo>
                    <a:pt x="4057" y="4861"/>
                    <a:pt x="4162" y="4861"/>
                    <a:pt x="4267" y="4861"/>
                  </a:cubicBezTo>
                  <a:lnTo>
                    <a:pt x="4512" y="4896"/>
                  </a:lnTo>
                  <a:cubicBezTo>
                    <a:pt x="4895" y="4946"/>
                    <a:pt x="5287" y="4988"/>
                    <a:pt x="5675" y="4988"/>
                  </a:cubicBezTo>
                  <a:cubicBezTo>
                    <a:pt x="6100" y="4988"/>
                    <a:pt x="6522" y="4938"/>
                    <a:pt x="6924" y="4791"/>
                  </a:cubicBezTo>
                  <a:cubicBezTo>
                    <a:pt x="7064" y="4756"/>
                    <a:pt x="7204" y="4686"/>
                    <a:pt x="7344" y="4582"/>
                  </a:cubicBezTo>
                  <a:cubicBezTo>
                    <a:pt x="7484" y="4512"/>
                    <a:pt x="7589" y="4442"/>
                    <a:pt x="7694" y="4337"/>
                  </a:cubicBezTo>
                  <a:cubicBezTo>
                    <a:pt x="8253" y="3847"/>
                    <a:pt x="8568" y="3113"/>
                    <a:pt x="8638" y="2099"/>
                  </a:cubicBezTo>
                  <a:cubicBezTo>
                    <a:pt x="8638" y="2029"/>
                    <a:pt x="8638" y="1924"/>
                    <a:pt x="8638" y="1819"/>
                  </a:cubicBezTo>
                  <a:cubicBezTo>
                    <a:pt x="8428" y="2169"/>
                    <a:pt x="8078" y="2554"/>
                    <a:pt x="7519" y="2903"/>
                  </a:cubicBezTo>
                  <a:cubicBezTo>
                    <a:pt x="6610" y="3498"/>
                    <a:pt x="5736" y="3603"/>
                    <a:pt x="5001" y="3707"/>
                  </a:cubicBezTo>
                  <a:cubicBezTo>
                    <a:pt x="4687" y="3742"/>
                    <a:pt x="4442" y="3777"/>
                    <a:pt x="4162" y="3847"/>
                  </a:cubicBezTo>
                  <a:cubicBezTo>
                    <a:pt x="3987" y="3882"/>
                    <a:pt x="3812" y="3917"/>
                    <a:pt x="3672" y="3987"/>
                  </a:cubicBezTo>
                  <a:lnTo>
                    <a:pt x="3638" y="3987"/>
                  </a:lnTo>
                  <a:cubicBezTo>
                    <a:pt x="3381" y="4080"/>
                    <a:pt x="3047" y="4205"/>
                    <a:pt x="2697" y="4205"/>
                  </a:cubicBezTo>
                  <a:cubicBezTo>
                    <a:pt x="2522" y="4205"/>
                    <a:pt x="2344" y="4174"/>
                    <a:pt x="2169" y="4092"/>
                  </a:cubicBezTo>
                  <a:cubicBezTo>
                    <a:pt x="1085" y="3637"/>
                    <a:pt x="1435" y="2519"/>
                    <a:pt x="1609" y="1994"/>
                  </a:cubicBezTo>
                  <a:cubicBezTo>
                    <a:pt x="1644" y="1819"/>
                    <a:pt x="1714" y="1644"/>
                    <a:pt x="1714" y="1539"/>
                  </a:cubicBezTo>
                  <a:cubicBezTo>
                    <a:pt x="1714" y="1365"/>
                    <a:pt x="1679" y="1190"/>
                    <a:pt x="1644" y="1015"/>
                  </a:cubicBezTo>
                  <a:cubicBezTo>
                    <a:pt x="1574" y="735"/>
                    <a:pt x="1505" y="386"/>
                    <a:pt x="1609" y="1"/>
                  </a:cubicBezTo>
                  <a:close/>
                </a:path>
              </a:pathLst>
            </a:custGeom>
            <a:solidFill>
              <a:srgbClr val="C7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451400" y="1904100"/>
              <a:ext cx="200225" cy="150675"/>
            </a:xfrm>
            <a:custGeom>
              <a:avLst/>
              <a:gdLst/>
              <a:ahLst/>
              <a:cxnLst/>
              <a:rect l="l" t="t" r="r" b="b"/>
              <a:pathLst>
                <a:path w="8009" h="6027" extrusionOk="0">
                  <a:moveTo>
                    <a:pt x="4664" y="0"/>
                  </a:moveTo>
                  <a:cubicBezTo>
                    <a:pt x="4613" y="0"/>
                    <a:pt x="4562" y="2"/>
                    <a:pt x="4512" y="5"/>
                  </a:cubicBezTo>
                  <a:cubicBezTo>
                    <a:pt x="3847" y="40"/>
                    <a:pt x="3148" y="249"/>
                    <a:pt x="2519" y="459"/>
                  </a:cubicBezTo>
                  <a:cubicBezTo>
                    <a:pt x="2344" y="494"/>
                    <a:pt x="2169" y="564"/>
                    <a:pt x="1994" y="599"/>
                  </a:cubicBezTo>
                  <a:cubicBezTo>
                    <a:pt x="1609" y="739"/>
                    <a:pt x="1015" y="949"/>
                    <a:pt x="700" y="1473"/>
                  </a:cubicBezTo>
                  <a:cubicBezTo>
                    <a:pt x="630" y="1578"/>
                    <a:pt x="560" y="1683"/>
                    <a:pt x="525" y="1823"/>
                  </a:cubicBezTo>
                  <a:cubicBezTo>
                    <a:pt x="421" y="2208"/>
                    <a:pt x="490" y="2557"/>
                    <a:pt x="560" y="2837"/>
                  </a:cubicBezTo>
                  <a:cubicBezTo>
                    <a:pt x="595" y="3012"/>
                    <a:pt x="630" y="3187"/>
                    <a:pt x="630" y="3361"/>
                  </a:cubicBezTo>
                  <a:cubicBezTo>
                    <a:pt x="630" y="3466"/>
                    <a:pt x="560" y="3641"/>
                    <a:pt x="525" y="3816"/>
                  </a:cubicBezTo>
                  <a:cubicBezTo>
                    <a:pt x="351" y="4341"/>
                    <a:pt x="1" y="5459"/>
                    <a:pt x="1050" y="5914"/>
                  </a:cubicBezTo>
                  <a:cubicBezTo>
                    <a:pt x="1236" y="5996"/>
                    <a:pt x="1423" y="6027"/>
                    <a:pt x="1603" y="6027"/>
                  </a:cubicBezTo>
                  <a:cubicBezTo>
                    <a:pt x="1963" y="6027"/>
                    <a:pt x="2297" y="5902"/>
                    <a:pt x="2554" y="5809"/>
                  </a:cubicBezTo>
                  <a:lnTo>
                    <a:pt x="2588" y="5809"/>
                  </a:lnTo>
                  <a:cubicBezTo>
                    <a:pt x="2728" y="5739"/>
                    <a:pt x="2903" y="5704"/>
                    <a:pt x="3078" y="5669"/>
                  </a:cubicBezTo>
                  <a:cubicBezTo>
                    <a:pt x="3358" y="5599"/>
                    <a:pt x="3603" y="5564"/>
                    <a:pt x="3917" y="5529"/>
                  </a:cubicBezTo>
                  <a:cubicBezTo>
                    <a:pt x="4652" y="5425"/>
                    <a:pt x="5526" y="5320"/>
                    <a:pt x="6435" y="4725"/>
                  </a:cubicBezTo>
                  <a:cubicBezTo>
                    <a:pt x="6994" y="4376"/>
                    <a:pt x="7344" y="3991"/>
                    <a:pt x="7554" y="3641"/>
                  </a:cubicBezTo>
                  <a:cubicBezTo>
                    <a:pt x="8008" y="2907"/>
                    <a:pt x="7903" y="2347"/>
                    <a:pt x="7554" y="1613"/>
                  </a:cubicBezTo>
                  <a:cubicBezTo>
                    <a:pt x="7309" y="1124"/>
                    <a:pt x="6750" y="634"/>
                    <a:pt x="6295" y="424"/>
                  </a:cubicBezTo>
                  <a:cubicBezTo>
                    <a:pt x="5783" y="168"/>
                    <a:pt x="5213" y="0"/>
                    <a:pt x="4664" y="0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514350" y="1847900"/>
              <a:ext cx="192350" cy="144100"/>
            </a:xfrm>
            <a:custGeom>
              <a:avLst/>
              <a:gdLst/>
              <a:ahLst/>
              <a:cxnLst/>
              <a:rect l="l" t="t" r="r" b="b"/>
              <a:pathLst>
                <a:path w="7694" h="5764" extrusionOk="0">
                  <a:moveTo>
                    <a:pt x="6082" y="236"/>
                  </a:moveTo>
                  <a:cubicBezTo>
                    <a:pt x="6546" y="236"/>
                    <a:pt x="7111" y="659"/>
                    <a:pt x="7204" y="959"/>
                  </a:cubicBezTo>
                  <a:cubicBezTo>
                    <a:pt x="7003" y="1190"/>
                    <a:pt x="6598" y="1320"/>
                    <a:pt x="6232" y="1320"/>
                  </a:cubicBezTo>
                  <a:cubicBezTo>
                    <a:pt x="5769" y="1320"/>
                    <a:pt x="5369" y="1113"/>
                    <a:pt x="5525" y="644"/>
                  </a:cubicBezTo>
                  <a:cubicBezTo>
                    <a:pt x="5632" y="348"/>
                    <a:pt x="5844" y="236"/>
                    <a:pt x="6082" y="236"/>
                  </a:cubicBezTo>
                  <a:close/>
                  <a:moveTo>
                    <a:pt x="6098" y="1"/>
                  </a:moveTo>
                  <a:cubicBezTo>
                    <a:pt x="5700" y="1"/>
                    <a:pt x="5307" y="154"/>
                    <a:pt x="5106" y="574"/>
                  </a:cubicBezTo>
                  <a:cubicBezTo>
                    <a:pt x="4791" y="1134"/>
                    <a:pt x="5211" y="1378"/>
                    <a:pt x="5316" y="1833"/>
                  </a:cubicBezTo>
                  <a:cubicBezTo>
                    <a:pt x="5455" y="2462"/>
                    <a:pt x="5071" y="2777"/>
                    <a:pt x="4581" y="3197"/>
                  </a:cubicBezTo>
                  <a:cubicBezTo>
                    <a:pt x="4511" y="3267"/>
                    <a:pt x="4406" y="3337"/>
                    <a:pt x="4336" y="3407"/>
                  </a:cubicBezTo>
                  <a:cubicBezTo>
                    <a:pt x="4335" y="3408"/>
                    <a:pt x="4334" y="3408"/>
                    <a:pt x="4331" y="3408"/>
                  </a:cubicBezTo>
                  <a:cubicBezTo>
                    <a:pt x="4253" y="3408"/>
                    <a:pt x="3494" y="2882"/>
                    <a:pt x="3392" y="2882"/>
                  </a:cubicBezTo>
                  <a:cubicBezTo>
                    <a:pt x="3078" y="2777"/>
                    <a:pt x="2728" y="2777"/>
                    <a:pt x="2413" y="2742"/>
                  </a:cubicBezTo>
                  <a:cubicBezTo>
                    <a:pt x="2258" y="2719"/>
                    <a:pt x="2097" y="2706"/>
                    <a:pt x="1934" y="2706"/>
                  </a:cubicBezTo>
                  <a:cubicBezTo>
                    <a:pt x="1359" y="2706"/>
                    <a:pt x="766" y="2866"/>
                    <a:pt x="385" y="3302"/>
                  </a:cubicBezTo>
                  <a:cubicBezTo>
                    <a:pt x="105" y="3616"/>
                    <a:pt x="1" y="3966"/>
                    <a:pt x="245" y="4316"/>
                  </a:cubicBezTo>
                  <a:cubicBezTo>
                    <a:pt x="630" y="4945"/>
                    <a:pt x="1609" y="5435"/>
                    <a:pt x="2308" y="5609"/>
                  </a:cubicBezTo>
                  <a:cubicBezTo>
                    <a:pt x="2640" y="5692"/>
                    <a:pt x="3021" y="5763"/>
                    <a:pt x="3393" y="5763"/>
                  </a:cubicBezTo>
                  <a:cubicBezTo>
                    <a:pt x="3648" y="5763"/>
                    <a:pt x="3899" y="5730"/>
                    <a:pt x="4127" y="5644"/>
                  </a:cubicBezTo>
                  <a:cubicBezTo>
                    <a:pt x="4197" y="5609"/>
                    <a:pt x="4301" y="5540"/>
                    <a:pt x="4371" y="5505"/>
                  </a:cubicBezTo>
                  <a:cubicBezTo>
                    <a:pt x="4896" y="5225"/>
                    <a:pt x="5036" y="4805"/>
                    <a:pt x="5281" y="4246"/>
                  </a:cubicBezTo>
                  <a:cubicBezTo>
                    <a:pt x="5700" y="3407"/>
                    <a:pt x="6015" y="2497"/>
                    <a:pt x="6714" y="1833"/>
                  </a:cubicBezTo>
                  <a:cubicBezTo>
                    <a:pt x="6784" y="1763"/>
                    <a:pt x="6889" y="1658"/>
                    <a:pt x="6959" y="1588"/>
                  </a:cubicBezTo>
                  <a:cubicBezTo>
                    <a:pt x="7414" y="1169"/>
                    <a:pt x="7693" y="784"/>
                    <a:pt x="7064" y="295"/>
                  </a:cubicBezTo>
                  <a:cubicBezTo>
                    <a:pt x="6830" y="128"/>
                    <a:pt x="6462" y="1"/>
                    <a:pt x="6098" y="1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648575" y="1853800"/>
              <a:ext cx="45875" cy="27100"/>
            </a:xfrm>
            <a:custGeom>
              <a:avLst/>
              <a:gdLst/>
              <a:ahLst/>
              <a:cxnLst/>
              <a:rect l="l" t="t" r="r" b="b"/>
              <a:pathLst>
                <a:path w="1835" h="1084" extrusionOk="0">
                  <a:moveTo>
                    <a:pt x="713" y="0"/>
                  </a:moveTo>
                  <a:cubicBezTo>
                    <a:pt x="475" y="0"/>
                    <a:pt x="263" y="112"/>
                    <a:pt x="156" y="408"/>
                  </a:cubicBezTo>
                  <a:cubicBezTo>
                    <a:pt x="0" y="877"/>
                    <a:pt x="400" y="1084"/>
                    <a:pt x="863" y="1084"/>
                  </a:cubicBezTo>
                  <a:cubicBezTo>
                    <a:pt x="1229" y="1084"/>
                    <a:pt x="1634" y="954"/>
                    <a:pt x="1835" y="723"/>
                  </a:cubicBezTo>
                  <a:cubicBezTo>
                    <a:pt x="1742" y="423"/>
                    <a:pt x="1177" y="0"/>
                    <a:pt x="713" y="0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635850" y="1794050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3498" y="1749"/>
                  </a:moveTo>
                  <a:cubicBezTo>
                    <a:pt x="3498" y="2728"/>
                    <a:pt x="2728" y="3498"/>
                    <a:pt x="1749" y="3498"/>
                  </a:cubicBezTo>
                  <a:cubicBezTo>
                    <a:pt x="770" y="3498"/>
                    <a:pt x="1" y="2728"/>
                    <a:pt x="1" y="1749"/>
                  </a:cubicBezTo>
                  <a:cubicBezTo>
                    <a:pt x="1" y="770"/>
                    <a:pt x="770" y="1"/>
                    <a:pt x="1749" y="1"/>
                  </a:cubicBezTo>
                  <a:cubicBezTo>
                    <a:pt x="2728" y="1"/>
                    <a:pt x="3498" y="770"/>
                    <a:pt x="3498" y="1749"/>
                  </a:cubicBezTo>
                  <a:close/>
                </a:path>
              </a:pathLst>
            </a:custGeom>
            <a:solidFill>
              <a:srgbClr val="6189AE"/>
            </a:solidFill>
            <a:ln w="3500" cap="flat" cmpd="sng">
              <a:solidFill>
                <a:srgbClr val="00A0C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1142875" y="1731775"/>
              <a:ext cx="105800" cy="144475"/>
            </a:xfrm>
            <a:custGeom>
              <a:avLst/>
              <a:gdLst/>
              <a:ahLst/>
              <a:cxnLst/>
              <a:rect l="l" t="t" r="r" b="b"/>
              <a:pathLst>
                <a:path w="4232" h="5779" extrusionOk="0">
                  <a:moveTo>
                    <a:pt x="2735" y="0"/>
                  </a:moveTo>
                  <a:cubicBezTo>
                    <a:pt x="2449" y="0"/>
                    <a:pt x="2162" y="31"/>
                    <a:pt x="1924" y="79"/>
                  </a:cubicBezTo>
                  <a:cubicBezTo>
                    <a:pt x="1749" y="149"/>
                    <a:pt x="1609" y="184"/>
                    <a:pt x="1469" y="219"/>
                  </a:cubicBezTo>
                  <a:cubicBezTo>
                    <a:pt x="630" y="604"/>
                    <a:pt x="1" y="1758"/>
                    <a:pt x="246" y="2667"/>
                  </a:cubicBezTo>
                  <a:cubicBezTo>
                    <a:pt x="385" y="3156"/>
                    <a:pt x="665" y="3646"/>
                    <a:pt x="700" y="4135"/>
                  </a:cubicBezTo>
                  <a:cubicBezTo>
                    <a:pt x="735" y="4520"/>
                    <a:pt x="455" y="4870"/>
                    <a:pt x="735" y="5184"/>
                  </a:cubicBezTo>
                  <a:cubicBezTo>
                    <a:pt x="1015" y="5534"/>
                    <a:pt x="1609" y="5639"/>
                    <a:pt x="1994" y="5674"/>
                  </a:cubicBezTo>
                  <a:cubicBezTo>
                    <a:pt x="2414" y="5709"/>
                    <a:pt x="2833" y="5709"/>
                    <a:pt x="3253" y="5709"/>
                  </a:cubicBezTo>
                  <a:cubicBezTo>
                    <a:pt x="3952" y="5674"/>
                    <a:pt x="4232" y="5779"/>
                    <a:pt x="4162" y="5079"/>
                  </a:cubicBezTo>
                  <a:cubicBezTo>
                    <a:pt x="4092" y="4450"/>
                    <a:pt x="4092" y="3821"/>
                    <a:pt x="4127" y="3191"/>
                  </a:cubicBezTo>
                  <a:cubicBezTo>
                    <a:pt x="4127" y="2702"/>
                    <a:pt x="4057" y="2177"/>
                    <a:pt x="4057" y="1688"/>
                  </a:cubicBezTo>
                  <a:cubicBezTo>
                    <a:pt x="4057" y="1338"/>
                    <a:pt x="4197" y="778"/>
                    <a:pt x="4022" y="464"/>
                  </a:cubicBezTo>
                  <a:cubicBezTo>
                    <a:pt x="3838" y="118"/>
                    <a:pt x="3288" y="0"/>
                    <a:pt x="2735" y="0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1155125" y="183515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0" y="0"/>
                  </a:moveTo>
                  <a:cubicBezTo>
                    <a:pt x="105" y="0"/>
                    <a:pt x="35" y="35"/>
                    <a:pt x="0" y="35"/>
                  </a:cubicBezTo>
                  <a:cubicBezTo>
                    <a:pt x="0" y="70"/>
                    <a:pt x="0" y="105"/>
                    <a:pt x="35" y="140"/>
                  </a:cubicBezTo>
                  <a:cubicBezTo>
                    <a:pt x="70" y="105"/>
                    <a:pt x="140" y="70"/>
                    <a:pt x="140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1144625" y="1790550"/>
              <a:ext cx="6150" cy="1775"/>
            </a:xfrm>
            <a:custGeom>
              <a:avLst/>
              <a:gdLst/>
              <a:ahLst/>
              <a:cxnLst/>
              <a:rect l="l" t="t" r="r" b="b"/>
              <a:pathLst>
                <a:path w="246" h="71" extrusionOk="0">
                  <a:moveTo>
                    <a:pt x="246" y="1"/>
                  </a:moveTo>
                  <a:cubicBezTo>
                    <a:pt x="203" y="1"/>
                    <a:pt x="161" y="14"/>
                    <a:pt x="111" y="31"/>
                  </a:cubicBezTo>
                  <a:lnTo>
                    <a:pt x="111" y="31"/>
                  </a:lnTo>
                  <a:cubicBezTo>
                    <a:pt x="150" y="27"/>
                    <a:pt x="194" y="18"/>
                    <a:pt x="246" y="1"/>
                  </a:cubicBezTo>
                  <a:close/>
                  <a:moveTo>
                    <a:pt x="111" y="31"/>
                  </a:moveTo>
                  <a:cubicBezTo>
                    <a:pt x="72" y="36"/>
                    <a:pt x="36" y="36"/>
                    <a:pt x="1" y="36"/>
                  </a:cubicBezTo>
                  <a:cubicBezTo>
                    <a:pt x="1" y="36"/>
                    <a:pt x="1" y="71"/>
                    <a:pt x="1" y="71"/>
                  </a:cubicBezTo>
                  <a:cubicBezTo>
                    <a:pt x="42" y="57"/>
                    <a:pt x="79" y="43"/>
                    <a:pt x="111" y="3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1091300" y="1732000"/>
              <a:ext cx="106675" cy="138525"/>
            </a:xfrm>
            <a:custGeom>
              <a:avLst/>
              <a:gdLst/>
              <a:ahLst/>
              <a:cxnLst/>
              <a:rect l="l" t="t" r="r" b="b"/>
              <a:pathLst>
                <a:path w="4267" h="5541" extrusionOk="0">
                  <a:moveTo>
                    <a:pt x="3670" y="3600"/>
                  </a:moveTo>
                  <a:lnTo>
                    <a:pt x="3670" y="3600"/>
                  </a:lnTo>
                  <a:cubicBezTo>
                    <a:pt x="3671" y="3601"/>
                    <a:pt x="3672" y="3601"/>
                    <a:pt x="3672" y="3602"/>
                  </a:cubicBezTo>
                  <a:cubicBezTo>
                    <a:pt x="3672" y="3601"/>
                    <a:pt x="3671" y="3601"/>
                    <a:pt x="3670" y="3600"/>
                  </a:cubicBezTo>
                  <a:close/>
                  <a:moveTo>
                    <a:pt x="4267" y="0"/>
                  </a:moveTo>
                  <a:lnTo>
                    <a:pt x="4267" y="0"/>
                  </a:lnTo>
                  <a:cubicBezTo>
                    <a:pt x="3532" y="35"/>
                    <a:pt x="2903" y="0"/>
                    <a:pt x="2483" y="665"/>
                  </a:cubicBezTo>
                  <a:cubicBezTo>
                    <a:pt x="2169" y="1119"/>
                    <a:pt x="1994" y="1818"/>
                    <a:pt x="1434" y="2063"/>
                  </a:cubicBezTo>
                  <a:cubicBezTo>
                    <a:pt x="1329" y="2098"/>
                    <a:pt x="1155" y="2133"/>
                    <a:pt x="1015" y="2168"/>
                  </a:cubicBezTo>
                  <a:cubicBezTo>
                    <a:pt x="912" y="2178"/>
                    <a:pt x="810" y="2183"/>
                    <a:pt x="708" y="2183"/>
                  </a:cubicBezTo>
                  <a:cubicBezTo>
                    <a:pt x="463" y="2183"/>
                    <a:pt x="223" y="2158"/>
                    <a:pt x="1" y="2133"/>
                  </a:cubicBezTo>
                  <a:lnTo>
                    <a:pt x="1" y="2133"/>
                  </a:lnTo>
                  <a:cubicBezTo>
                    <a:pt x="71" y="2553"/>
                    <a:pt x="36" y="3217"/>
                    <a:pt x="176" y="3567"/>
                  </a:cubicBezTo>
                  <a:cubicBezTo>
                    <a:pt x="420" y="4056"/>
                    <a:pt x="1085" y="4056"/>
                    <a:pt x="1609" y="4196"/>
                  </a:cubicBezTo>
                  <a:cubicBezTo>
                    <a:pt x="2099" y="4301"/>
                    <a:pt x="2379" y="4896"/>
                    <a:pt x="2728" y="5210"/>
                  </a:cubicBezTo>
                  <a:cubicBezTo>
                    <a:pt x="2868" y="5350"/>
                    <a:pt x="3008" y="5455"/>
                    <a:pt x="3218" y="5525"/>
                  </a:cubicBezTo>
                  <a:cubicBezTo>
                    <a:pt x="3241" y="5525"/>
                    <a:pt x="3420" y="5540"/>
                    <a:pt x="3536" y="5540"/>
                  </a:cubicBezTo>
                  <a:cubicBezTo>
                    <a:pt x="3595" y="5540"/>
                    <a:pt x="3637" y="5537"/>
                    <a:pt x="3637" y="5525"/>
                  </a:cubicBezTo>
                  <a:cubicBezTo>
                    <a:pt x="3637" y="5210"/>
                    <a:pt x="3532" y="5280"/>
                    <a:pt x="3323" y="5105"/>
                  </a:cubicBezTo>
                  <a:cubicBezTo>
                    <a:pt x="3008" y="4861"/>
                    <a:pt x="2973" y="4406"/>
                    <a:pt x="3183" y="4056"/>
                  </a:cubicBezTo>
                  <a:cubicBezTo>
                    <a:pt x="3248" y="3991"/>
                    <a:pt x="3524" y="3594"/>
                    <a:pt x="3647" y="3594"/>
                  </a:cubicBezTo>
                  <a:cubicBezTo>
                    <a:pt x="3655" y="3594"/>
                    <a:pt x="3663" y="3596"/>
                    <a:pt x="3670" y="3600"/>
                  </a:cubicBezTo>
                  <a:lnTo>
                    <a:pt x="3670" y="3600"/>
                  </a:lnTo>
                  <a:cubicBezTo>
                    <a:pt x="3391" y="3426"/>
                    <a:pt x="3113" y="3321"/>
                    <a:pt x="3008" y="2972"/>
                  </a:cubicBezTo>
                  <a:cubicBezTo>
                    <a:pt x="2903" y="2693"/>
                    <a:pt x="2973" y="2413"/>
                    <a:pt x="3183" y="2168"/>
                  </a:cubicBezTo>
                  <a:cubicBezTo>
                    <a:pt x="3250" y="2101"/>
                    <a:pt x="3669" y="1746"/>
                    <a:pt x="3797" y="1746"/>
                  </a:cubicBezTo>
                  <a:cubicBezTo>
                    <a:pt x="3802" y="1746"/>
                    <a:pt x="3808" y="1747"/>
                    <a:pt x="3812" y="1749"/>
                  </a:cubicBezTo>
                  <a:cubicBezTo>
                    <a:pt x="3393" y="1504"/>
                    <a:pt x="2798" y="1294"/>
                    <a:pt x="3148" y="665"/>
                  </a:cubicBezTo>
                  <a:cubicBezTo>
                    <a:pt x="3393" y="210"/>
                    <a:pt x="3812" y="105"/>
                    <a:pt x="4267" y="0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972425" y="1689700"/>
              <a:ext cx="146000" cy="264575"/>
            </a:xfrm>
            <a:custGeom>
              <a:avLst/>
              <a:gdLst/>
              <a:ahLst/>
              <a:cxnLst/>
              <a:rect l="l" t="t" r="r" b="b"/>
              <a:pathLst>
                <a:path w="5840" h="10583" extrusionOk="0">
                  <a:moveTo>
                    <a:pt x="293" y="0"/>
                  </a:moveTo>
                  <a:cubicBezTo>
                    <a:pt x="196" y="0"/>
                    <a:pt x="98" y="5"/>
                    <a:pt x="0" y="14"/>
                  </a:cubicBezTo>
                  <a:cubicBezTo>
                    <a:pt x="909" y="573"/>
                    <a:pt x="1679" y="1308"/>
                    <a:pt x="2133" y="1937"/>
                  </a:cubicBezTo>
                  <a:cubicBezTo>
                    <a:pt x="3567" y="3825"/>
                    <a:pt x="4056" y="6483"/>
                    <a:pt x="3322" y="8301"/>
                  </a:cubicBezTo>
                  <a:cubicBezTo>
                    <a:pt x="2937" y="9175"/>
                    <a:pt x="2308" y="9874"/>
                    <a:pt x="1434" y="10259"/>
                  </a:cubicBezTo>
                  <a:cubicBezTo>
                    <a:pt x="1539" y="10329"/>
                    <a:pt x="1609" y="10399"/>
                    <a:pt x="1714" y="10434"/>
                  </a:cubicBezTo>
                  <a:cubicBezTo>
                    <a:pt x="1915" y="10520"/>
                    <a:pt x="2140" y="10583"/>
                    <a:pt x="2369" y="10583"/>
                  </a:cubicBezTo>
                  <a:cubicBezTo>
                    <a:pt x="2419" y="10583"/>
                    <a:pt x="2468" y="10580"/>
                    <a:pt x="2518" y="10574"/>
                  </a:cubicBezTo>
                  <a:cubicBezTo>
                    <a:pt x="3952" y="10364"/>
                    <a:pt x="5001" y="9595"/>
                    <a:pt x="5490" y="8336"/>
                  </a:cubicBezTo>
                  <a:cubicBezTo>
                    <a:pt x="5735" y="7741"/>
                    <a:pt x="5840" y="7042"/>
                    <a:pt x="5805" y="6308"/>
                  </a:cubicBezTo>
                  <a:cubicBezTo>
                    <a:pt x="5770" y="5608"/>
                    <a:pt x="5630" y="4909"/>
                    <a:pt x="5385" y="4210"/>
                  </a:cubicBezTo>
                  <a:cubicBezTo>
                    <a:pt x="5175" y="3615"/>
                    <a:pt x="4896" y="3021"/>
                    <a:pt x="4511" y="2531"/>
                  </a:cubicBezTo>
                  <a:cubicBezTo>
                    <a:pt x="3749" y="1438"/>
                    <a:pt x="2046" y="0"/>
                    <a:pt x="293" y="0"/>
                  </a:cubicBezTo>
                  <a:close/>
                </a:path>
              </a:pathLst>
            </a:custGeom>
            <a:solidFill>
              <a:srgbClr val="B4E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892000" y="1668550"/>
              <a:ext cx="181850" cy="287250"/>
            </a:xfrm>
            <a:custGeom>
              <a:avLst/>
              <a:gdLst/>
              <a:ahLst/>
              <a:cxnLst/>
              <a:rect l="l" t="t" r="r" b="b"/>
              <a:pathLst>
                <a:path w="7274" h="11490" extrusionOk="0">
                  <a:moveTo>
                    <a:pt x="585" y="1"/>
                  </a:moveTo>
                  <a:cubicBezTo>
                    <a:pt x="389" y="1"/>
                    <a:pt x="193" y="18"/>
                    <a:pt x="0" y="56"/>
                  </a:cubicBezTo>
                  <a:cubicBezTo>
                    <a:pt x="175" y="195"/>
                    <a:pt x="350" y="370"/>
                    <a:pt x="525" y="545"/>
                  </a:cubicBezTo>
                  <a:cubicBezTo>
                    <a:pt x="805" y="580"/>
                    <a:pt x="1049" y="650"/>
                    <a:pt x="1259" y="685"/>
                  </a:cubicBezTo>
                  <a:cubicBezTo>
                    <a:pt x="3077" y="1314"/>
                    <a:pt x="4336" y="3657"/>
                    <a:pt x="5036" y="5475"/>
                  </a:cubicBezTo>
                  <a:cubicBezTo>
                    <a:pt x="5560" y="6804"/>
                    <a:pt x="5420" y="8203"/>
                    <a:pt x="4651" y="9392"/>
                  </a:cubicBezTo>
                  <a:cubicBezTo>
                    <a:pt x="4406" y="9741"/>
                    <a:pt x="4126" y="9986"/>
                    <a:pt x="3882" y="10231"/>
                  </a:cubicBezTo>
                  <a:cubicBezTo>
                    <a:pt x="3777" y="10336"/>
                    <a:pt x="3637" y="10476"/>
                    <a:pt x="3532" y="10581"/>
                  </a:cubicBezTo>
                  <a:cubicBezTo>
                    <a:pt x="3532" y="10616"/>
                    <a:pt x="3532" y="10650"/>
                    <a:pt x="3497" y="10685"/>
                  </a:cubicBezTo>
                  <a:cubicBezTo>
                    <a:pt x="3427" y="10895"/>
                    <a:pt x="3287" y="11245"/>
                    <a:pt x="3007" y="11490"/>
                  </a:cubicBezTo>
                  <a:lnTo>
                    <a:pt x="3252" y="11490"/>
                  </a:lnTo>
                  <a:cubicBezTo>
                    <a:pt x="3777" y="11420"/>
                    <a:pt x="4231" y="11315"/>
                    <a:pt x="4651" y="11105"/>
                  </a:cubicBezTo>
                  <a:cubicBezTo>
                    <a:pt x="5525" y="10720"/>
                    <a:pt x="6154" y="10021"/>
                    <a:pt x="6539" y="9147"/>
                  </a:cubicBezTo>
                  <a:cubicBezTo>
                    <a:pt x="7273" y="7329"/>
                    <a:pt x="6784" y="4671"/>
                    <a:pt x="5350" y="2783"/>
                  </a:cubicBezTo>
                  <a:cubicBezTo>
                    <a:pt x="4896" y="2154"/>
                    <a:pt x="4126" y="1419"/>
                    <a:pt x="3217" y="860"/>
                  </a:cubicBezTo>
                  <a:cubicBezTo>
                    <a:pt x="2413" y="371"/>
                    <a:pt x="1490" y="1"/>
                    <a:pt x="585" y="1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905100" y="1682175"/>
              <a:ext cx="125925" cy="284600"/>
            </a:xfrm>
            <a:custGeom>
              <a:avLst/>
              <a:gdLst/>
              <a:ahLst/>
              <a:cxnLst/>
              <a:rect l="l" t="t" r="r" b="b"/>
              <a:pathLst>
                <a:path w="5037" h="11384" extrusionOk="0">
                  <a:moveTo>
                    <a:pt x="1" y="0"/>
                  </a:moveTo>
                  <a:lnTo>
                    <a:pt x="1" y="0"/>
                  </a:lnTo>
                  <a:cubicBezTo>
                    <a:pt x="840" y="979"/>
                    <a:pt x="1155" y="2308"/>
                    <a:pt x="1469" y="3497"/>
                  </a:cubicBezTo>
                  <a:lnTo>
                    <a:pt x="1574" y="3846"/>
                  </a:lnTo>
                  <a:cubicBezTo>
                    <a:pt x="1609" y="4021"/>
                    <a:pt x="1644" y="4196"/>
                    <a:pt x="1679" y="4336"/>
                  </a:cubicBezTo>
                  <a:cubicBezTo>
                    <a:pt x="1749" y="4511"/>
                    <a:pt x="1819" y="4651"/>
                    <a:pt x="1994" y="4895"/>
                  </a:cubicBezTo>
                  <a:cubicBezTo>
                    <a:pt x="2099" y="5035"/>
                    <a:pt x="2239" y="5140"/>
                    <a:pt x="2379" y="5280"/>
                  </a:cubicBezTo>
                  <a:cubicBezTo>
                    <a:pt x="2798" y="5700"/>
                    <a:pt x="3358" y="6294"/>
                    <a:pt x="3532" y="7168"/>
                  </a:cubicBezTo>
                  <a:cubicBezTo>
                    <a:pt x="3812" y="8742"/>
                    <a:pt x="2588" y="9686"/>
                    <a:pt x="1784" y="10280"/>
                  </a:cubicBezTo>
                  <a:cubicBezTo>
                    <a:pt x="1574" y="10455"/>
                    <a:pt x="1365" y="10595"/>
                    <a:pt x="1225" y="10735"/>
                  </a:cubicBezTo>
                  <a:cubicBezTo>
                    <a:pt x="1015" y="10945"/>
                    <a:pt x="805" y="11120"/>
                    <a:pt x="560" y="11259"/>
                  </a:cubicBezTo>
                  <a:cubicBezTo>
                    <a:pt x="776" y="11338"/>
                    <a:pt x="1014" y="11383"/>
                    <a:pt x="1274" y="11383"/>
                  </a:cubicBezTo>
                  <a:cubicBezTo>
                    <a:pt x="1477" y="11383"/>
                    <a:pt x="1694" y="11356"/>
                    <a:pt x="1924" y="11294"/>
                  </a:cubicBezTo>
                  <a:cubicBezTo>
                    <a:pt x="2169" y="11224"/>
                    <a:pt x="2344" y="11085"/>
                    <a:pt x="2483" y="10945"/>
                  </a:cubicBezTo>
                  <a:cubicBezTo>
                    <a:pt x="2763" y="10700"/>
                    <a:pt x="2903" y="10350"/>
                    <a:pt x="2973" y="10140"/>
                  </a:cubicBezTo>
                  <a:cubicBezTo>
                    <a:pt x="3008" y="10105"/>
                    <a:pt x="3008" y="10036"/>
                    <a:pt x="3008" y="10036"/>
                  </a:cubicBezTo>
                  <a:cubicBezTo>
                    <a:pt x="3113" y="9896"/>
                    <a:pt x="3253" y="9791"/>
                    <a:pt x="3358" y="9686"/>
                  </a:cubicBezTo>
                  <a:cubicBezTo>
                    <a:pt x="3602" y="9441"/>
                    <a:pt x="3882" y="9196"/>
                    <a:pt x="4127" y="8847"/>
                  </a:cubicBezTo>
                  <a:cubicBezTo>
                    <a:pt x="4896" y="7658"/>
                    <a:pt x="5036" y="6259"/>
                    <a:pt x="4512" y="4930"/>
                  </a:cubicBezTo>
                  <a:cubicBezTo>
                    <a:pt x="3812" y="3112"/>
                    <a:pt x="2553" y="769"/>
                    <a:pt x="735" y="140"/>
                  </a:cubicBezTo>
                  <a:cubicBezTo>
                    <a:pt x="525" y="105"/>
                    <a:pt x="281" y="35"/>
                    <a:pt x="1" y="0"/>
                  </a:cubicBezTo>
                  <a:close/>
                </a:path>
              </a:pathLst>
            </a:custGeom>
            <a:solidFill>
              <a:srgbClr val="BAD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787100" y="1872725"/>
              <a:ext cx="14000" cy="7900"/>
            </a:xfrm>
            <a:custGeom>
              <a:avLst/>
              <a:gdLst/>
              <a:ahLst/>
              <a:cxnLst/>
              <a:rect l="l" t="t" r="r" b="b"/>
              <a:pathLst>
                <a:path w="560" h="316" extrusionOk="0">
                  <a:moveTo>
                    <a:pt x="0" y="1"/>
                  </a:moveTo>
                  <a:cubicBezTo>
                    <a:pt x="70" y="71"/>
                    <a:pt x="105" y="141"/>
                    <a:pt x="175" y="246"/>
                  </a:cubicBezTo>
                  <a:cubicBezTo>
                    <a:pt x="210" y="281"/>
                    <a:pt x="245" y="281"/>
                    <a:pt x="245" y="316"/>
                  </a:cubicBezTo>
                  <a:cubicBezTo>
                    <a:pt x="280" y="316"/>
                    <a:pt x="315" y="281"/>
                    <a:pt x="315" y="281"/>
                  </a:cubicBezTo>
                  <a:cubicBezTo>
                    <a:pt x="420" y="211"/>
                    <a:pt x="490" y="176"/>
                    <a:pt x="560" y="106"/>
                  </a:cubicBezTo>
                  <a:cubicBezTo>
                    <a:pt x="385" y="71"/>
                    <a:pt x="175" y="36"/>
                    <a:pt x="0" y="1"/>
                  </a:cubicBezTo>
                  <a:close/>
                </a:path>
              </a:pathLst>
            </a:custGeom>
            <a:solidFill>
              <a:srgbClr val="7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773100" y="1649350"/>
              <a:ext cx="227325" cy="326075"/>
            </a:xfrm>
            <a:custGeom>
              <a:avLst/>
              <a:gdLst/>
              <a:ahLst/>
              <a:cxnLst/>
              <a:rect l="l" t="t" r="r" b="b"/>
              <a:pathLst>
                <a:path w="9093" h="13043" extrusionOk="0">
                  <a:moveTo>
                    <a:pt x="2245" y="1"/>
                  </a:moveTo>
                  <a:cubicBezTo>
                    <a:pt x="1678" y="1"/>
                    <a:pt x="1062" y="99"/>
                    <a:pt x="385" y="299"/>
                  </a:cubicBezTo>
                  <a:cubicBezTo>
                    <a:pt x="246" y="369"/>
                    <a:pt x="141" y="404"/>
                    <a:pt x="1" y="474"/>
                  </a:cubicBezTo>
                  <a:cubicBezTo>
                    <a:pt x="630" y="579"/>
                    <a:pt x="1330" y="893"/>
                    <a:pt x="2169" y="1488"/>
                  </a:cubicBezTo>
                  <a:cubicBezTo>
                    <a:pt x="3532" y="2537"/>
                    <a:pt x="4197" y="3726"/>
                    <a:pt x="4756" y="4775"/>
                  </a:cubicBezTo>
                  <a:cubicBezTo>
                    <a:pt x="4966" y="5159"/>
                    <a:pt x="5141" y="5544"/>
                    <a:pt x="5386" y="5894"/>
                  </a:cubicBezTo>
                  <a:cubicBezTo>
                    <a:pt x="5526" y="6138"/>
                    <a:pt x="5700" y="6348"/>
                    <a:pt x="5875" y="6558"/>
                  </a:cubicBezTo>
                  <a:cubicBezTo>
                    <a:pt x="5875" y="6558"/>
                    <a:pt x="5910" y="6593"/>
                    <a:pt x="5910" y="6593"/>
                  </a:cubicBezTo>
                  <a:cubicBezTo>
                    <a:pt x="6330" y="7083"/>
                    <a:pt x="6924" y="7782"/>
                    <a:pt x="6889" y="8691"/>
                  </a:cubicBezTo>
                  <a:cubicBezTo>
                    <a:pt x="6819" y="10544"/>
                    <a:pt x="4966" y="10649"/>
                    <a:pt x="4092" y="10684"/>
                  </a:cubicBezTo>
                  <a:cubicBezTo>
                    <a:pt x="3847" y="10684"/>
                    <a:pt x="3532" y="10719"/>
                    <a:pt x="3393" y="10754"/>
                  </a:cubicBezTo>
                  <a:cubicBezTo>
                    <a:pt x="3148" y="10859"/>
                    <a:pt x="2903" y="10999"/>
                    <a:pt x="2658" y="11174"/>
                  </a:cubicBezTo>
                  <a:cubicBezTo>
                    <a:pt x="2309" y="11418"/>
                    <a:pt x="1819" y="11733"/>
                    <a:pt x="1190" y="11768"/>
                  </a:cubicBezTo>
                  <a:cubicBezTo>
                    <a:pt x="1190" y="11768"/>
                    <a:pt x="1225" y="11803"/>
                    <a:pt x="1260" y="11838"/>
                  </a:cubicBezTo>
                  <a:cubicBezTo>
                    <a:pt x="1994" y="12572"/>
                    <a:pt x="2903" y="12992"/>
                    <a:pt x="3847" y="13027"/>
                  </a:cubicBezTo>
                  <a:cubicBezTo>
                    <a:pt x="3949" y="13037"/>
                    <a:pt x="4051" y="13042"/>
                    <a:pt x="4153" y="13042"/>
                  </a:cubicBezTo>
                  <a:cubicBezTo>
                    <a:pt x="4748" y="13042"/>
                    <a:pt x="5333" y="12871"/>
                    <a:pt x="5840" y="12572"/>
                  </a:cubicBezTo>
                  <a:cubicBezTo>
                    <a:pt x="6085" y="12433"/>
                    <a:pt x="6295" y="12258"/>
                    <a:pt x="6505" y="12048"/>
                  </a:cubicBezTo>
                  <a:cubicBezTo>
                    <a:pt x="6645" y="11908"/>
                    <a:pt x="6854" y="11768"/>
                    <a:pt x="7064" y="11593"/>
                  </a:cubicBezTo>
                  <a:cubicBezTo>
                    <a:pt x="7868" y="10999"/>
                    <a:pt x="9092" y="10055"/>
                    <a:pt x="8812" y="8481"/>
                  </a:cubicBezTo>
                  <a:cubicBezTo>
                    <a:pt x="8638" y="7607"/>
                    <a:pt x="8078" y="7013"/>
                    <a:pt x="7659" y="6593"/>
                  </a:cubicBezTo>
                  <a:cubicBezTo>
                    <a:pt x="7519" y="6453"/>
                    <a:pt x="7379" y="6348"/>
                    <a:pt x="7274" y="6208"/>
                  </a:cubicBezTo>
                  <a:cubicBezTo>
                    <a:pt x="7099" y="5964"/>
                    <a:pt x="7029" y="5824"/>
                    <a:pt x="6959" y="5649"/>
                  </a:cubicBezTo>
                  <a:cubicBezTo>
                    <a:pt x="6924" y="5509"/>
                    <a:pt x="6889" y="5334"/>
                    <a:pt x="6854" y="5159"/>
                  </a:cubicBezTo>
                  <a:lnTo>
                    <a:pt x="6749" y="4810"/>
                  </a:lnTo>
                  <a:cubicBezTo>
                    <a:pt x="6435" y="3621"/>
                    <a:pt x="6120" y="2292"/>
                    <a:pt x="5281" y="1313"/>
                  </a:cubicBezTo>
                  <a:cubicBezTo>
                    <a:pt x="5106" y="1138"/>
                    <a:pt x="4931" y="963"/>
                    <a:pt x="4756" y="824"/>
                  </a:cubicBezTo>
                  <a:cubicBezTo>
                    <a:pt x="4581" y="684"/>
                    <a:pt x="4407" y="579"/>
                    <a:pt x="4197" y="474"/>
                  </a:cubicBezTo>
                  <a:cubicBezTo>
                    <a:pt x="3609" y="160"/>
                    <a:pt x="2967" y="1"/>
                    <a:pt x="2245" y="1"/>
                  </a:cubicBezTo>
                  <a:close/>
                </a:path>
              </a:pathLst>
            </a:custGeom>
            <a:solidFill>
              <a:srgbClr val="C7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69950" y="1659225"/>
              <a:ext cx="276275" cy="284350"/>
            </a:xfrm>
            <a:custGeom>
              <a:avLst/>
              <a:gdLst/>
              <a:ahLst/>
              <a:cxnLst/>
              <a:rect l="l" t="t" r="r" b="b"/>
              <a:pathLst>
                <a:path w="11051" h="11374" extrusionOk="0">
                  <a:moveTo>
                    <a:pt x="3425" y="1"/>
                  </a:moveTo>
                  <a:cubicBezTo>
                    <a:pt x="2491" y="1"/>
                    <a:pt x="1828" y="467"/>
                    <a:pt x="1120" y="1233"/>
                  </a:cubicBezTo>
                  <a:cubicBezTo>
                    <a:pt x="560" y="1827"/>
                    <a:pt x="176" y="2911"/>
                    <a:pt x="106" y="3715"/>
                  </a:cubicBezTo>
                  <a:cubicBezTo>
                    <a:pt x="1" y="4660"/>
                    <a:pt x="106" y="5674"/>
                    <a:pt x="455" y="6548"/>
                  </a:cubicBezTo>
                  <a:cubicBezTo>
                    <a:pt x="840" y="7492"/>
                    <a:pt x="1574" y="8401"/>
                    <a:pt x="2204" y="9205"/>
                  </a:cubicBezTo>
                  <a:cubicBezTo>
                    <a:pt x="2413" y="9450"/>
                    <a:pt x="2588" y="9660"/>
                    <a:pt x="2728" y="9870"/>
                  </a:cubicBezTo>
                  <a:cubicBezTo>
                    <a:pt x="3113" y="10394"/>
                    <a:pt x="3742" y="11093"/>
                    <a:pt x="4686" y="11303"/>
                  </a:cubicBezTo>
                  <a:cubicBezTo>
                    <a:pt x="4896" y="11373"/>
                    <a:pt x="5106" y="11373"/>
                    <a:pt x="5316" y="11373"/>
                  </a:cubicBezTo>
                  <a:cubicBezTo>
                    <a:pt x="5945" y="11338"/>
                    <a:pt x="6435" y="11023"/>
                    <a:pt x="6784" y="10779"/>
                  </a:cubicBezTo>
                  <a:cubicBezTo>
                    <a:pt x="7029" y="10604"/>
                    <a:pt x="7274" y="10464"/>
                    <a:pt x="7519" y="10359"/>
                  </a:cubicBezTo>
                  <a:cubicBezTo>
                    <a:pt x="7658" y="10324"/>
                    <a:pt x="7973" y="10289"/>
                    <a:pt x="8218" y="10289"/>
                  </a:cubicBezTo>
                  <a:cubicBezTo>
                    <a:pt x="9092" y="10219"/>
                    <a:pt x="10945" y="10149"/>
                    <a:pt x="11015" y="8296"/>
                  </a:cubicBezTo>
                  <a:cubicBezTo>
                    <a:pt x="11050" y="7387"/>
                    <a:pt x="10456" y="6688"/>
                    <a:pt x="10036" y="6198"/>
                  </a:cubicBezTo>
                  <a:cubicBezTo>
                    <a:pt x="10036" y="6198"/>
                    <a:pt x="10001" y="6163"/>
                    <a:pt x="10001" y="6163"/>
                  </a:cubicBezTo>
                  <a:cubicBezTo>
                    <a:pt x="9826" y="5953"/>
                    <a:pt x="9652" y="5743"/>
                    <a:pt x="9512" y="5499"/>
                  </a:cubicBezTo>
                  <a:cubicBezTo>
                    <a:pt x="9267" y="5149"/>
                    <a:pt x="9092" y="4764"/>
                    <a:pt x="8882" y="4380"/>
                  </a:cubicBezTo>
                  <a:cubicBezTo>
                    <a:pt x="8323" y="3331"/>
                    <a:pt x="7658" y="2142"/>
                    <a:pt x="6295" y="1093"/>
                  </a:cubicBezTo>
                  <a:cubicBezTo>
                    <a:pt x="5456" y="498"/>
                    <a:pt x="4756" y="184"/>
                    <a:pt x="4127" y="79"/>
                  </a:cubicBezTo>
                  <a:cubicBezTo>
                    <a:pt x="3875" y="26"/>
                    <a:pt x="3643" y="1"/>
                    <a:pt x="3425" y="1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534450" y="1641625"/>
              <a:ext cx="268400" cy="228850"/>
            </a:xfrm>
            <a:custGeom>
              <a:avLst/>
              <a:gdLst/>
              <a:ahLst/>
              <a:cxnLst/>
              <a:rect l="l" t="t" r="r" b="b"/>
              <a:pathLst>
                <a:path w="10736" h="9154" extrusionOk="0">
                  <a:moveTo>
                    <a:pt x="1155" y="328"/>
                  </a:moveTo>
                  <a:lnTo>
                    <a:pt x="1155" y="328"/>
                  </a:lnTo>
                  <a:cubicBezTo>
                    <a:pt x="2134" y="678"/>
                    <a:pt x="2938" y="2881"/>
                    <a:pt x="1574" y="2951"/>
                  </a:cubicBezTo>
                  <a:cubicBezTo>
                    <a:pt x="1563" y="2951"/>
                    <a:pt x="1551" y="2951"/>
                    <a:pt x="1540" y="2951"/>
                  </a:cubicBezTo>
                  <a:cubicBezTo>
                    <a:pt x="113" y="2951"/>
                    <a:pt x="565" y="779"/>
                    <a:pt x="1155" y="328"/>
                  </a:cubicBezTo>
                  <a:close/>
                  <a:moveTo>
                    <a:pt x="1123" y="1"/>
                  </a:moveTo>
                  <a:cubicBezTo>
                    <a:pt x="731" y="1"/>
                    <a:pt x="422" y="236"/>
                    <a:pt x="246" y="923"/>
                  </a:cubicBezTo>
                  <a:cubicBezTo>
                    <a:pt x="1" y="1797"/>
                    <a:pt x="350" y="3440"/>
                    <a:pt x="1679" y="3615"/>
                  </a:cubicBezTo>
                  <a:cubicBezTo>
                    <a:pt x="1749" y="3622"/>
                    <a:pt x="1814" y="3626"/>
                    <a:pt x="1876" y="3626"/>
                  </a:cubicBezTo>
                  <a:cubicBezTo>
                    <a:pt x="2715" y="3626"/>
                    <a:pt x="2876" y="2994"/>
                    <a:pt x="3463" y="2636"/>
                  </a:cubicBezTo>
                  <a:cubicBezTo>
                    <a:pt x="3757" y="2440"/>
                    <a:pt x="4030" y="2360"/>
                    <a:pt x="4298" y="2360"/>
                  </a:cubicBezTo>
                  <a:cubicBezTo>
                    <a:pt x="4794" y="2360"/>
                    <a:pt x="5273" y="2633"/>
                    <a:pt x="5840" y="2951"/>
                  </a:cubicBezTo>
                  <a:cubicBezTo>
                    <a:pt x="5980" y="3021"/>
                    <a:pt x="6120" y="3091"/>
                    <a:pt x="6260" y="3161"/>
                  </a:cubicBezTo>
                  <a:cubicBezTo>
                    <a:pt x="6330" y="3231"/>
                    <a:pt x="5980" y="4664"/>
                    <a:pt x="6015" y="4874"/>
                  </a:cubicBezTo>
                  <a:cubicBezTo>
                    <a:pt x="6050" y="5329"/>
                    <a:pt x="6225" y="5888"/>
                    <a:pt x="6365" y="6378"/>
                  </a:cubicBezTo>
                  <a:cubicBezTo>
                    <a:pt x="6610" y="7427"/>
                    <a:pt x="7204" y="8615"/>
                    <a:pt x="8288" y="9035"/>
                  </a:cubicBezTo>
                  <a:cubicBezTo>
                    <a:pt x="8512" y="9110"/>
                    <a:pt x="8727" y="9153"/>
                    <a:pt x="8929" y="9153"/>
                  </a:cubicBezTo>
                  <a:cubicBezTo>
                    <a:pt x="9294" y="9153"/>
                    <a:pt x="9614" y="9011"/>
                    <a:pt x="9861" y="8650"/>
                  </a:cubicBezTo>
                  <a:cubicBezTo>
                    <a:pt x="10561" y="7741"/>
                    <a:pt x="10736" y="6063"/>
                    <a:pt x="10631" y="4909"/>
                  </a:cubicBezTo>
                  <a:cubicBezTo>
                    <a:pt x="10526" y="4000"/>
                    <a:pt x="10316" y="2951"/>
                    <a:pt x="9652" y="2286"/>
                  </a:cubicBezTo>
                  <a:cubicBezTo>
                    <a:pt x="9547" y="2147"/>
                    <a:pt x="9442" y="2042"/>
                    <a:pt x="9337" y="1972"/>
                  </a:cubicBezTo>
                  <a:cubicBezTo>
                    <a:pt x="8603" y="1377"/>
                    <a:pt x="7973" y="1377"/>
                    <a:pt x="6994" y="1307"/>
                  </a:cubicBezTo>
                  <a:cubicBezTo>
                    <a:pt x="5526" y="1202"/>
                    <a:pt x="4057" y="1202"/>
                    <a:pt x="2658" y="573"/>
                  </a:cubicBezTo>
                  <a:cubicBezTo>
                    <a:pt x="2518" y="468"/>
                    <a:pt x="2344" y="398"/>
                    <a:pt x="2169" y="328"/>
                  </a:cubicBezTo>
                  <a:cubicBezTo>
                    <a:pt x="1785" y="144"/>
                    <a:pt x="1429" y="1"/>
                    <a:pt x="1123" y="1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537250" y="1649825"/>
              <a:ext cx="70675" cy="65600"/>
            </a:xfrm>
            <a:custGeom>
              <a:avLst/>
              <a:gdLst/>
              <a:ahLst/>
              <a:cxnLst/>
              <a:rect l="l" t="t" r="r" b="b"/>
              <a:pathLst>
                <a:path w="2827" h="2624" extrusionOk="0">
                  <a:moveTo>
                    <a:pt x="1043" y="0"/>
                  </a:moveTo>
                  <a:lnTo>
                    <a:pt x="1043" y="0"/>
                  </a:lnTo>
                  <a:cubicBezTo>
                    <a:pt x="453" y="451"/>
                    <a:pt x="1" y="2623"/>
                    <a:pt x="1428" y="2623"/>
                  </a:cubicBezTo>
                  <a:cubicBezTo>
                    <a:pt x="1439" y="2623"/>
                    <a:pt x="1451" y="2623"/>
                    <a:pt x="1462" y="2623"/>
                  </a:cubicBezTo>
                  <a:cubicBezTo>
                    <a:pt x="2826" y="2553"/>
                    <a:pt x="2022" y="350"/>
                    <a:pt x="1043" y="0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452275" y="1620975"/>
              <a:ext cx="137275" cy="137275"/>
            </a:xfrm>
            <a:custGeom>
              <a:avLst/>
              <a:gdLst/>
              <a:ahLst/>
              <a:cxnLst/>
              <a:rect l="l" t="t" r="r" b="b"/>
              <a:pathLst>
                <a:path w="5491" h="5491" extrusionOk="0">
                  <a:moveTo>
                    <a:pt x="5491" y="2763"/>
                  </a:moveTo>
                  <a:cubicBezTo>
                    <a:pt x="5491" y="4266"/>
                    <a:pt x="4267" y="5490"/>
                    <a:pt x="2728" y="5490"/>
                  </a:cubicBezTo>
                  <a:cubicBezTo>
                    <a:pt x="1225" y="5490"/>
                    <a:pt x="1" y="4266"/>
                    <a:pt x="1" y="2763"/>
                  </a:cubicBezTo>
                  <a:cubicBezTo>
                    <a:pt x="1" y="1259"/>
                    <a:pt x="1225" y="0"/>
                    <a:pt x="2728" y="0"/>
                  </a:cubicBezTo>
                  <a:cubicBezTo>
                    <a:pt x="4267" y="0"/>
                    <a:pt x="5491" y="1259"/>
                    <a:pt x="5491" y="2763"/>
                  </a:cubicBezTo>
                  <a:close/>
                </a:path>
              </a:pathLst>
            </a:custGeom>
            <a:solidFill>
              <a:srgbClr val="6189AE"/>
            </a:solidFill>
            <a:ln w="5250" cap="flat" cmpd="sng">
              <a:solidFill>
                <a:srgbClr val="00A0C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3699850" y="3164750"/>
              <a:ext cx="3644450" cy="2315725"/>
            </a:xfrm>
            <a:custGeom>
              <a:avLst/>
              <a:gdLst/>
              <a:ahLst/>
              <a:cxnLst/>
              <a:rect l="l" t="t" r="r" b="b"/>
              <a:pathLst>
                <a:path w="145778" h="92629" extrusionOk="0">
                  <a:moveTo>
                    <a:pt x="3252" y="67277"/>
                  </a:moveTo>
                  <a:cubicBezTo>
                    <a:pt x="0" y="59025"/>
                    <a:pt x="1818" y="52976"/>
                    <a:pt x="7098" y="46402"/>
                  </a:cubicBezTo>
                  <a:cubicBezTo>
                    <a:pt x="12868" y="39234"/>
                    <a:pt x="19267" y="38185"/>
                    <a:pt x="28253" y="37940"/>
                  </a:cubicBezTo>
                  <a:cubicBezTo>
                    <a:pt x="42835" y="37590"/>
                    <a:pt x="58045" y="33674"/>
                    <a:pt x="71927" y="28639"/>
                  </a:cubicBezTo>
                  <a:cubicBezTo>
                    <a:pt x="82312" y="24862"/>
                    <a:pt x="91928" y="19897"/>
                    <a:pt x="99866" y="12134"/>
                  </a:cubicBezTo>
                  <a:cubicBezTo>
                    <a:pt x="103328" y="8743"/>
                    <a:pt x="105810" y="4442"/>
                    <a:pt x="110880" y="3008"/>
                  </a:cubicBezTo>
                  <a:cubicBezTo>
                    <a:pt x="121510" y="1"/>
                    <a:pt x="136231" y="7239"/>
                    <a:pt x="141127" y="16645"/>
                  </a:cubicBezTo>
                  <a:cubicBezTo>
                    <a:pt x="145777" y="25562"/>
                    <a:pt x="144484" y="38255"/>
                    <a:pt x="136931" y="45178"/>
                  </a:cubicBezTo>
                  <a:cubicBezTo>
                    <a:pt x="128609" y="52801"/>
                    <a:pt x="117384" y="52661"/>
                    <a:pt x="107069" y="53745"/>
                  </a:cubicBezTo>
                  <a:cubicBezTo>
                    <a:pt x="92033" y="55318"/>
                    <a:pt x="79026" y="65039"/>
                    <a:pt x="65773" y="71438"/>
                  </a:cubicBezTo>
                  <a:cubicBezTo>
                    <a:pt x="47905" y="80040"/>
                    <a:pt x="13288" y="92628"/>
                    <a:pt x="3252" y="67277"/>
                  </a:cubicBezTo>
                  <a:close/>
                </a:path>
              </a:pathLst>
            </a:custGeom>
            <a:solidFill>
              <a:srgbClr val="699E60"/>
            </a:solidFill>
            <a:ln w="218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2677925" y="1169900"/>
              <a:ext cx="4098150" cy="3637450"/>
            </a:xfrm>
            <a:custGeom>
              <a:avLst/>
              <a:gdLst/>
              <a:ahLst/>
              <a:cxnLst/>
              <a:rect l="l" t="t" r="r" b="b"/>
              <a:pathLst>
                <a:path w="163926" h="145498" extrusionOk="0">
                  <a:moveTo>
                    <a:pt x="42626" y="36681"/>
                  </a:moveTo>
                  <a:cubicBezTo>
                    <a:pt x="41577" y="43150"/>
                    <a:pt x="41507" y="49793"/>
                    <a:pt x="39444" y="56017"/>
                  </a:cubicBezTo>
                  <a:cubicBezTo>
                    <a:pt x="36157" y="66053"/>
                    <a:pt x="25422" y="58990"/>
                    <a:pt x="17519" y="56961"/>
                  </a:cubicBezTo>
                  <a:cubicBezTo>
                    <a:pt x="11820" y="55528"/>
                    <a:pt x="3707" y="53115"/>
                    <a:pt x="1330" y="60563"/>
                  </a:cubicBezTo>
                  <a:cubicBezTo>
                    <a:pt x="1" y="64759"/>
                    <a:pt x="3043" y="71892"/>
                    <a:pt x="4546" y="75809"/>
                  </a:cubicBezTo>
                  <a:cubicBezTo>
                    <a:pt x="12134" y="95355"/>
                    <a:pt x="33884" y="105041"/>
                    <a:pt x="48430" y="118643"/>
                  </a:cubicBezTo>
                  <a:cubicBezTo>
                    <a:pt x="53605" y="123503"/>
                    <a:pt x="53990" y="129728"/>
                    <a:pt x="57906" y="135217"/>
                  </a:cubicBezTo>
                  <a:cubicBezTo>
                    <a:pt x="62242" y="141337"/>
                    <a:pt x="69235" y="145498"/>
                    <a:pt x="76753" y="144204"/>
                  </a:cubicBezTo>
                  <a:cubicBezTo>
                    <a:pt x="84376" y="142875"/>
                    <a:pt x="86509" y="136301"/>
                    <a:pt x="90775" y="130986"/>
                  </a:cubicBezTo>
                  <a:cubicBezTo>
                    <a:pt x="95146" y="125532"/>
                    <a:pt x="101510" y="120461"/>
                    <a:pt x="107769" y="117349"/>
                  </a:cubicBezTo>
                  <a:cubicBezTo>
                    <a:pt x="116860" y="112874"/>
                    <a:pt x="124413" y="105565"/>
                    <a:pt x="133679" y="101474"/>
                  </a:cubicBezTo>
                  <a:cubicBezTo>
                    <a:pt x="140288" y="98537"/>
                    <a:pt x="153401" y="102873"/>
                    <a:pt x="157597" y="95285"/>
                  </a:cubicBezTo>
                  <a:cubicBezTo>
                    <a:pt x="160814" y="89446"/>
                    <a:pt x="153890" y="86963"/>
                    <a:pt x="150569" y="82662"/>
                  </a:cubicBezTo>
                  <a:cubicBezTo>
                    <a:pt x="146827" y="77767"/>
                    <a:pt x="147701" y="72417"/>
                    <a:pt x="148366" y="66717"/>
                  </a:cubicBezTo>
                  <a:cubicBezTo>
                    <a:pt x="149729" y="54794"/>
                    <a:pt x="163926" y="18848"/>
                    <a:pt x="143750" y="17204"/>
                  </a:cubicBezTo>
                  <a:cubicBezTo>
                    <a:pt x="134763" y="16470"/>
                    <a:pt x="133435" y="27380"/>
                    <a:pt x="125567" y="28988"/>
                  </a:cubicBezTo>
                  <a:cubicBezTo>
                    <a:pt x="116930" y="30701"/>
                    <a:pt x="109972" y="21330"/>
                    <a:pt x="104132" y="16470"/>
                  </a:cubicBezTo>
                  <a:cubicBezTo>
                    <a:pt x="100391" y="13358"/>
                    <a:pt x="96894" y="10001"/>
                    <a:pt x="92908" y="7134"/>
                  </a:cubicBezTo>
                  <a:cubicBezTo>
                    <a:pt x="84656" y="1084"/>
                    <a:pt x="71963" y="0"/>
                    <a:pt x="62732" y="4162"/>
                  </a:cubicBezTo>
                  <a:cubicBezTo>
                    <a:pt x="50703" y="9581"/>
                    <a:pt x="47661" y="18778"/>
                    <a:pt x="43954" y="30771"/>
                  </a:cubicBezTo>
                  <a:cubicBezTo>
                    <a:pt x="43360" y="32729"/>
                    <a:pt x="42940" y="34688"/>
                    <a:pt x="42626" y="36681"/>
                  </a:cubicBezTo>
                  <a:close/>
                </a:path>
              </a:pathLst>
            </a:custGeom>
            <a:solidFill>
              <a:srgbClr val="AABF5A"/>
            </a:solidFill>
            <a:ln w="218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3690225" y="2058925"/>
              <a:ext cx="1349750" cy="2092800"/>
            </a:xfrm>
            <a:custGeom>
              <a:avLst/>
              <a:gdLst/>
              <a:ahLst/>
              <a:cxnLst/>
              <a:rect l="l" t="t" r="r" b="b"/>
              <a:pathLst>
                <a:path w="53990" h="83712" extrusionOk="0">
                  <a:moveTo>
                    <a:pt x="53990" y="69830"/>
                  </a:moveTo>
                  <a:cubicBezTo>
                    <a:pt x="49549" y="80809"/>
                    <a:pt x="36821" y="83711"/>
                    <a:pt x="29967" y="74200"/>
                  </a:cubicBezTo>
                  <a:cubicBezTo>
                    <a:pt x="21680" y="62661"/>
                    <a:pt x="14162" y="48919"/>
                    <a:pt x="7553" y="36471"/>
                  </a:cubicBezTo>
                  <a:cubicBezTo>
                    <a:pt x="3287" y="28499"/>
                    <a:pt x="1" y="17869"/>
                    <a:pt x="6434" y="10106"/>
                  </a:cubicBezTo>
                  <a:cubicBezTo>
                    <a:pt x="12624" y="2658"/>
                    <a:pt x="24652" y="1"/>
                    <a:pt x="32800" y="5246"/>
                  </a:cubicBezTo>
                </a:path>
              </a:pathLst>
            </a:custGeom>
            <a:solidFill>
              <a:srgbClr val="CFE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4523325" y="1853500"/>
              <a:ext cx="987825" cy="1774600"/>
            </a:xfrm>
            <a:custGeom>
              <a:avLst/>
              <a:gdLst/>
              <a:ahLst/>
              <a:cxnLst/>
              <a:rect l="l" t="t" r="r" b="b"/>
              <a:pathLst>
                <a:path w="39513" h="70984" extrusionOk="0">
                  <a:moveTo>
                    <a:pt x="39513" y="63430"/>
                  </a:moveTo>
                  <a:cubicBezTo>
                    <a:pt x="32519" y="70983"/>
                    <a:pt x="19512" y="70109"/>
                    <a:pt x="15246" y="60878"/>
                  </a:cubicBezTo>
                  <a:cubicBezTo>
                    <a:pt x="10001" y="49688"/>
                    <a:pt x="6084" y="36961"/>
                    <a:pt x="2727" y="25456"/>
                  </a:cubicBezTo>
                  <a:cubicBezTo>
                    <a:pt x="594" y="18078"/>
                    <a:pt x="0" y="8882"/>
                    <a:pt x="8077" y="4371"/>
                  </a:cubicBezTo>
                  <a:cubicBezTo>
                    <a:pt x="15875" y="1"/>
                    <a:pt x="28183" y="945"/>
                    <a:pt x="34722" y="7134"/>
                  </a:cubicBezTo>
                </a:path>
              </a:pathLst>
            </a:custGeom>
            <a:solidFill>
              <a:srgbClr val="CFE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4649200" y="3825125"/>
              <a:ext cx="361925" cy="310100"/>
            </a:xfrm>
            <a:custGeom>
              <a:avLst/>
              <a:gdLst/>
              <a:ahLst/>
              <a:cxnLst/>
              <a:rect l="l" t="t" r="r" b="b"/>
              <a:pathLst>
                <a:path w="14477" h="12404" extrusionOk="0">
                  <a:moveTo>
                    <a:pt x="8358" y="1"/>
                  </a:moveTo>
                  <a:cubicBezTo>
                    <a:pt x="7016" y="1"/>
                    <a:pt x="5661" y="455"/>
                    <a:pt x="4826" y="1350"/>
                  </a:cubicBezTo>
                  <a:cubicBezTo>
                    <a:pt x="4021" y="2189"/>
                    <a:pt x="3287" y="3378"/>
                    <a:pt x="2378" y="4042"/>
                  </a:cubicBezTo>
                  <a:cubicBezTo>
                    <a:pt x="1714" y="4532"/>
                    <a:pt x="630" y="4462"/>
                    <a:pt x="315" y="5371"/>
                  </a:cubicBezTo>
                  <a:cubicBezTo>
                    <a:pt x="0" y="6315"/>
                    <a:pt x="490" y="7609"/>
                    <a:pt x="909" y="8413"/>
                  </a:cubicBezTo>
                  <a:cubicBezTo>
                    <a:pt x="1364" y="9252"/>
                    <a:pt x="1889" y="10126"/>
                    <a:pt x="2413" y="10895"/>
                  </a:cubicBezTo>
                  <a:cubicBezTo>
                    <a:pt x="3003" y="11793"/>
                    <a:pt x="3275" y="12403"/>
                    <a:pt x="3787" y="12403"/>
                  </a:cubicBezTo>
                  <a:cubicBezTo>
                    <a:pt x="4034" y="12403"/>
                    <a:pt x="4336" y="12262"/>
                    <a:pt x="4756" y="11945"/>
                  </a:cubicBezTo>
                  <a:cubicBezTo>
                    <a:pt x="5910" y="11035"/>
                    <a:pt x="7169" y="10301"/>
                    <a:pt x="8427" y="9567"/>
                  </a:cubicBezTo>
                  <a:cubicBezTo>
                    <a:pt x="9476" y="8972"/>
                    <a:pt x="10420" y="8238"/>
                    <a:pt x="11400" y="7609"/>
                  </a:cubicBezTo>
                  <a:cubicBezTo>
                    <a:pt x="12099" y="7189"/>
                    <a:pt x="13323" y="6769"/>
                    <a:pt x="13742" y="6070"/>
                  </a:cubicBezTo>
                  <a:cubicBezTo>
                    <a:pt x="14477" y="4846"/>
                    <a:pt x="13113" y="2713"/>
                    <a:pt x="11959" y="1524"/>
                  </a:cubicBezTo>
                  <a:cubicBezTo>
                    <a:pt x="11644" y="1210"/>
                    <a:pt x="11365" y="965"/>
                    <a:pt x="11155" y="790"/>
                  </a:cubicBezTo>
                  <a:cubicBezTo>
                    <a:pt x="10385" y="262"/>
                    <a:pt x="9375" y="1"/>
                    <a:pt x="8358" y="1"/>
                  </a:cubicBezTo>
                  <a:close/>
                </a:path>
              </a:pathLst>
            </a:custGeom>
            <a:solidFill>
              <a:srgbClr val="3AAEC1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4695525" y="3914800"/>
              <a:ext cx="9650" cy="6150"/>
            </a:xfrm>
            <a:custGeom>
              <a:avLst/>
              <a:gdLst/>
              <a:ahLst/>
              <a:cxnLst/>
              <a:rect l="l" t="t" r="r" b="b"/>
              <a:pathLst>
                <a:path w="386" h="246" extrusionOk="0">
                  <a:moveTo>
                    <a:pt x="140" y="0"/>
                  </a:moveTo>
                  <a:cubicBezTo>
                    <a:pt x="105" y="35"/>
                    <a:pt x="36" y="70"/>
                    <a:pt x="1" y="140"/>
                  </a:cubicBezTo>
                  <a:cubicBezTo>
                    <a:pt x="140" y="210"/>
                    <a:pt x="245" y="245"/>
                    <a:pt x="385" y="245"/>
                  </a:cubicBezTo>
                  <a:cubicBezTo>
                    <a:pt x="315" y="140"/>
                    <a:pt x="245" y="70"/>
                    <a:pt x="140" y="0"/>
                  </a:cubicBezTo>
                  <a:close/>
                </a:path>
              </a:pathLst>
            </a:custGeom>
            <a:solidFill>
              <a:srgbClr val="BF0000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4770700" y="384225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71" y="0"/>
                  </a:moveTo>
                  <a:cubicBezTo>
                    <a:pt x="36" y="35"/>
                    <a:pt x="36" y="35"/>
                    <a:pt x="1" y="70"/>
                  </a:cubicBezTo>
                  <a:cubicBezTo>
                    <a:pt x="141" y="175"/>
                    <a:pt x="245" y="280"/>
                    <a:pt x="385" y="385"/>
                  </a:cubicBezTo>
                  <a:cubicBezTo>
                    <a:pt x="245" y="280"/>
                    <a:pt x="141" y="140"/>
                    <a:pt x="71" y="0"/>
                  </a:cubicBezTo>
                  <a:close/>
                </a:path>
              </a:pathLst>
            </a:custGeom>
            <a:solidFill>
              <a:srgbClr val="BF0000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4641325" y="3729475"/>
              <a:ext cx="319100" cy="281525"/>
            </a:xfrm>
            <a:custGeom>
              <a:avLst/>
              <a:gdLst/>
              <a:ahLst/>
              <a:cxnLst/>
              <a:rect l="l" t="t" r="r" b="b"/>
              <a:pathLst>
                <a:path w="12764" h="11261" extrusionOk="0">
                  <a:moveTo>
                    <a:pt x="4895" y="8976"/>
                  </a:moveTo>
                  <a:cubicBezTo>
                    <a:pt x="4896" y="8980"/>
                    <a:pt x="4896" y="8983"/>
                    <a:pt x="4896" y="8987"/>
                  </a:cubicBezTo>
                  <a:cubicBezTo>
                    <a:pt x="4896" y="8983"/>
                    <a:pt x="4896" y="8980"/>
                    <a:pt x="4895" y="8976"/>
                  </a:cubicBezTo>
                  <a:close/>
                  <a:moveTo>
                    <a:pt x="3287" y="0"/>
                  </a:moveTo>
                  <a:cubicBezTo>
                    <a:pt x="2553" y="630"/>
                    <a:pt x="1189" y="1364"/>
                    <a:pt x="665" y="2133"/>
                  </a:cubicBezTo>
                  <a:cubicBezTo>
                    <a:pt x="1" y="3112"/>
                    <a:pt x="770" y="4441"/>
                    <a:pt x="1154" y="5665"/>
                  </a:cubicBezTo>
                  <a:cubicBezTo>
                    <a:pt x="1539" y="6784"/>
                    <a:pt x="700" y="8008"/>
                    <a:pt x="525" y="9057"/>
                  </a:cubicBezTo>
                  <a:cubicBezTo>
                    <a:pt x="420" y="9546"/>
                    <a:pt x="385" y="9966"/>
                    <a:pt x="490" y="10456"/>
                  </a:cubicBezTo>
                  <a:cubicBezTo>
                    <a:pt x="524" y="10524"/>
                    <a:pt x="893" y="11261"/>
                    <a:pt x="975" y="11261"/>
                  </a:cubicBezTo>
                  <a:cubicBezTo>
                    <a:pt x="976" y="11261"/>
                    <a:pt x="978" y="11261"/>
                    <a:pt x="980" y="11260"/>
                  </a:cubicBezTo>
                  <a:cubicBezTo>
                    <a:pt x="1644" y="10910"/>
                    <a:pt x="1329" y="10770"/>
                    <a:pt x="1434" y="10141"/>
                  </a:cubicBezTo>
                  <a:cubicBezTo>
                    <a:pt x="1571" y="9255"/>
                    <a:pt x="2405" y="8601"/>
                    <a:pt x="3289" y="8601"/>
                  </a:cubicBezTo>
                  <a:cubicBezTo>
                    <a:pt x="3312" y="8601"/>
                    <a:pt x="3334" y="8601"/>
                    <a:pt x="3357" y="8602"/>
                  </a:cubicBezTo>
                  <a:cubicBezTo>
                    <a:pt x="3565" y="8602"/>
                    <a:pt x="4866" y="8671"/>
                    <a:pt x="4895" y="8976"/>
                  </a:cubicBezTo>
                  <a:lnTo>
                    <a:pt x="4895" y="8976"/>
                  </a:lnTo>
                  <a:cubicBezTo>
                    <a:pt x="4860" y="8246"/>
                    <a:pt x="4724" y="7550"/>
                    <a:pt x="5281" y="6924"/>
                  </a:cubicBezTo>
                  <a:cubicBezTo>
                    <a:pt x="5659" y="6487"/>
                    <a:pt x="6208" y="6268"/>
                    <a:pt x="6765" y="6268"/>
                  </a:cubicBezTo>
                  <a:cubicBezTo>
                    <a:pt x="6876" y="6268"/>
                    <a:pt x="6988" y="6277"/>
                    <a:pt x="7099" y="6294"/>
                  </a:cubicBezTo>
                  <a:cubicBezTo>
                    <a:pt x="7344" y="6329"/>
                    <a:pt x="8707" y="6784"/>
                    <a:pt x="8742" y="7064"/>
                  </a:cubicBezTo>
                  <a:cubicBezTo>
                    <a:pt x="8707" y="5875"/>
                    <a:pt x="8463" y="4476"/>
                    <a:pt x="10071" y="4406"/>
                  </a:cubicBezTo>
                  <a:cubicBezTo>
                    <a:pt x="10104" y="4405"/>
                    <a:pt x="10136" y="4405"/>
                    <a:pt x="10168" y="4405"/>
                  </a:cubicBezTo>
                  <a:cubicBezTo>
                    <a:pt x="11332" y="4405"/>
                    <a:pt x="12015" y="5022"/>
                    <a:pt x="12764" y="5805"/>
                  </a:cubicBezTo>
                  <a:cubicBezTo>
                    <a:pt x="11819" y="4406"/>
                    <a:pt x="11155" y="3112"/>
                    <a:pt x="9267" y="3078"/>
                  </a:cubicBezTo>
                  <a:cubicBezTo>
                    <a:pt x="9221" y="3076"/>
                    <a:pt x="9175" y="3076"/>
                    <a:pt x="9128" y="3076"/>
                  </a:cubicBezTo>
                  <a:cubicBezTo>
                    <a:pt x="8464" y="3076"/>
                    <a:pt x="7734" y="3193"/>
                    <a:pt x="7030" y="3193"/>
                  </a:cubicBezTo>
                  <a:cubicBezTo>
                    <a:pt x="6392" y="3193"/>
                    <a:pt x="5775" y="3097"/>
                    <a:pt x="5246" y="2728"/>
                  </a:cubicBezTo>
                  <a:cubicBezTo>
                    <a:pt x="4966" y="2553"/>
                    <a:pt x="4721" y="2308"/>
                    <a:pt x="4476" y="2029"/>
                  </a:cubicBezTo>
                  <a:cubicBezTo>
                    <a:pt x="3987" y="1399"/>
                    <a:pt x="3567" y="665"/>
                    <a:pt x="3287" y="0"/>
                  </a:cubicBezTo>
                  <a:close/>
                </a:path>
              </a:pathLst>
            </a:custGeom>
            <a:solidFill>
              <a:srgbClr val="84C4D3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4317875" y="3396425"/>
              <a:ext cx="506175" cy="507300"/>
            </a:xfrm>
            <a:custGeom>
              <a:avLst/>
              <a:gdLst/>
              <a:ahLst/>
              <a:cxnLst/>
              <a:rect l="l" t="t" r="r" b="b"/>
              <a:pathLst>
                <a:path w="20247" h="20292" extrusionOk="0">
                  <a:moveTo>
                    <a:pt x="17799" y="0"/>
                  </a:moveTo>
                  <a:cubicBezTo>
                    <a:pt x="17799" y="2378"/>
                    <a:pt x="17274" y="4686"/>
                    <a:pt x="16645" y="6294"/>
                  </a:cubicBezTo>
                  <a:cubicBezTo>
                    <a:pt x="14722" y="11189"/>
                    <a:pt x="10211" y="15281"/>
                    <a:pt x="5945" y="15980"/>
                  </a:cubicBezTo>
                  <a:cubicBezTo>
                    <a:pt x="5460" y="16059"/>
                    <a:pt x="4981" y="16099"/>
                    <a:pt x="4509" y="16099"/>
                  </a:cubicBezTo>
                  <a:cubicBezTo>
                    <a:pt x="2905" y="16099"/>
                    <a:pt x="1387" y="15640"/>
                    <a:pt x="36" y="14721"/>
                  </a:cubicBezTo>
                  <a:cubicBezTo>
                    <a:pt x="1" y="14966"/>
                    <a:pt x="1" y="15211"/>
                    <a:pt x="1" y="15455"/>
                  </a:cubicBezTo>
                  <a:cubicBezTo>
                    <a:pt x="71" y="16085"/>
                    <a:pt x="316" y="16679"/>
                    <a:pt x="700" y="17169"/>
                  </a:cubicBezTo>
                  <a:cubicBezTo>
                    <a:pt x="2409" y="19202"/>
                    <a:pt x="4614" y="20291"/>
                    <a:pt x="7002" y="20291"/>
                  </a:cubicBezTo>
                  <a:cubicBezTo>
                    <a:pt x="7448" y="20291"/>
                    <a:pt x="7901" y="20253"/>
                    <a:pt x="8358" y="20176"/>
                  </a:cubicBezTo>
                  <a:cubicBezTo>
                    <a:pt x="9792" y="19931"/>
                    <a:pt x="11260" y="19302"/>
                    <a:pt x="12624" y="18393"/>
                  </a:cubicBezTo>
                  <a:cubicBezTo>
                    <a:pt x="13918" y="17553"/>
                    <a:pt x="15107" y="16434"/>
                    <a:pt x="16121" y="15176"/>
                  </a:cubicBezTo>
                  <a:cubicBezTo>
                    <a:pt x="17030" y="14057"/>
                    <a:pt x="17799" y="12833"/>
                    <a:pt x="18323" y="11539"/>
                  </a:cubicBezTo>
                  <a:cubicBezTo>
                    <a:pt x="19512" y="8637"/>
                    <a:pt x="20247" y="3322"/>
                    <a:pt x="17799" y="0"/>
                  </a:cubicBezTo>
                  <a:close/>
                </a:path>
              </a:pathLst>
            </a:custGeom>
            <a:solidFill>
              <a:srgbClr val="B4EAF9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4251450" y="3219825"/>
              <a:ext cx="511400" cy="579100"/>
            </a:xfrm>
            <a:custGeom>
              <a:avLst/>
              <a:gdLst/>
              <a:ahLst/>
              <a:cxnLst/>
              <a:rect l="l" t="t" r="r" b="b"/>
              <a:pathLst>
                <a:path w="20456" h="23164" extrusionOk="0">
                  <a:moveTo>
                    <a:pt x="18183" y="1"/>
                  </a:moveTo>
                  <a:cubicBezTo>
                    <a:pt x="18148" y="525"/>
                    <a:pt x="18008" y="1085"/>
                    <a:pt x="17868" y="1574"/>
                  </a:cubicBezTo>
                  <a:cubicBezTo>
                    <a:pt x="18148" y="2169"/>
                    <a:pt x="18323" y="2728"/>
                    <a:pt x="18428" y="3148"/>
                  </a:cubicBezTo>
                  <a:cubicBezTo>
                    <a:pt x="19407" y="7344"/>
                    <a:pt x="16435" y="12449"/>
                    <a:pt x="13777" y="15946"/>
                  </a:cubicBezTo>
                  <a:cubicBezTo>
                    <a:pt x="11935" y="18402"/>
                    <a:pt x="9228" y="19760"/>
                    <a:pt x="6142" y="19760"/>
                  </a:cubicBezTo>
                  <a:cubicBezTo>
                    <a:pt x="6065" y="19760"/>
                    <a:pt x="5988" y="19759"/>
                    <a:pt x="5910" y="19757"/>
                  </a:cubicBezTo>
                  <a:cubicBezTo>
                    <a:pt x="4966" y="19757"/>
                    <a:pt x="4161" y="19512"/>
                    <a:pt x="3462" y="19302"/>
                  </a:cubicBezTo>
                  <a:cubicBezTo>
                    <a:pt x="3077" y="19198"/>
                    <a:pt x="2728" y="19128"/>
                    <a:pt x="2413" y="19058"/>
                  </a:cubicBezTo>
                  <a:cubicBezTo>
                    <a:pt x="2343" y="19093"/>
                    <a:pt x="2238" y="19093"/>
                    <a:pt x="2168" y="19128"/>
                  </a:cubicBezTo>
                  <a:cubicBezTo>
                    <a:pt x="1859" y="19190"/>
                    <a:pt x="1452" y="19264"/>
                    <a:pt x="998" y="19264"/>
                  </a:cubicBezTo>
                  <a:cubicBezTo>
                    <a:pt x="682" y="19264"/>
                    <a:pt x="344" y="19228"/>
                    <a:pt x="0" y="19128"/>
                  </a:cubicBezTo>
                  <a:lnTo>
                    <a:pt x="0" y="19128"/>
                  </a:lnTo>
                  <a:cubicBezTo>
                    <a:pt x="105" y="19302"/>
                    <a:pt x="175" y="19442"/>
                    <a:pt x="315" y="19582"/>
                  </a:cubicBezTo>
                  <a:cubicBezTo>
                    <a:pt x="1014" y="20491"/>
                    <a:pt x="1819" y="21226"/>
                    <a:pt x="2693" y="21785"/>
                  </a:cubicBezTo>
                  <a:cubicBezTo>
                    <a:pt x="4044" y="22704"/>
                    <a:pt x="5562" y="23163"/>
                    <a:pt x="7166" y="23163"/>
                  </a:cubicBezTo>
                  <a:cubicBezTo>
                    <a:pt x="7638" y="23163"/>
                    <a:pt x="8117" y="23123"/>
                    <a:pt x="8602" y="23044"/>
                  </a:cubicBezTo>
                  <a:cubicBezTo>
                    <a:pt x="12868" y="22345"/>
                    <a:pt x="17379" y="18253"/>
                    <a:pt x="19302" y="13358"/>
                  </a:cubicBezTo>
                  <a:cubicBezTo>
                    <a:pt x="19931" y="11750"/>
                    <a:pt x="20456" y="9442"/>
                    <a:pt x="20456" y="7064"/>
                  </a:cubicBezTo>
                  <a:cubicBezTo>
                    <a:pt x="20456" y="4511"/>
                    <a:pt x="19862" y="1854"/>
                    <a:pt x="18183" y="1"/>
                  </a:cubicBezTo>
                  <a:close/>
                </a:path>
              </a:pathLst>
            </a:custGeom>
            <a:solidFill>
              <a:srgbClr val="84C4D3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4180625" y="3259175"/>
              <a:ext cx="556000" cy="454650"/>
            </a:xfrm>
            <a:custGeom>
              <a:avLst/>
              <a:gdLst/>
              <a:ahLst/>
              <a:cxnLst/>
              <a:rect l="l" t="t" r="r" b="b"/>
              <a:pathLst>
                <a:path w="22240" h="18186" extrusionOk="0">
                  <a:moveTo>
                    <a:pt x="20701" y="0"/>
                  </a:moveTo>
                  <a:cubicBezTo>
                    <a:pt x="19827" y="2728"/>
                    <a:pt x="17729" y="4931"/>
                    <a:pt x="15806" y="6924"/>
                  </a:cubicBezTo>
                  <a:cubicBezTo>
                    <a:pt x="15806" y="6924"/>
                    <a:pt x="15247" y="7518"/>
                    <a:pt x="15247" y="7518"/>
                  </a:cubicBezTo>
                  <a:cubicBezTo>
                    <a:pt x="14967" y="7798"/>
                    <a:pt x="14722" y="8043"/>
                    <a:pt x="14512" y="8287"/>
                  </a:cubicBezTo>
                  <a:cubicBezTo>
                    <a:pt x="14233" y="8602"/>
                    <a:pt x="14023" y="8952"/>
                    <a:pt x="13778" y="9581"/>
                  </a:cubicBezTo>
                  <a:cubicBezTo>
                    <a:pt x="13638" y="9896"/>
                    <a:pt x="13568" y="10281"/>
                    <a:pt x="13463" y="10700"/>
                  </a:cubicBezTo>
                  <a:cubicBezTo>
                    <a:pt x="13149" y="11994"/>
                    <a:pt x="12729" y="13707"/>
                    <a:pt x="11225" y="15071"/>
                  </a:cubicBezTo>
                  <a:cubicBezTo>
                    <a:pt x="10073" y="16131"/>
                    <a:pt x="8813" y="16489"/>
                    <a:pt x="7581" y="16489"/>
                  </a:cubicBezTo>
                  <a:cubicBezTo>
                    <a:pt x="6009" y="16489"/>
                    <a:pt x="4484" y="15906"/>
                    <a:pt x="3288" y="15456"/>
                  </a:cubicBezTo>
                  <a:cubicBezTo>
                    <a:pt x="2728" y="15246"/>
                    <a:pt x="2169" y="15036"/>
                    <a:pt x="1749" y="14931"/>
                  </a:cubicBezTo>
                  <a:cubicBezTo>
                    <a:pt x="1120" y="14756"/>
                    <a:pt x="560" y="14546"/>
                    <a:pt x="1" y="14267"/>
                  </a:cubicBezTo>
                  <a:lnTo>
                    <a:pt x="1" y="14267"/>
                  </a:lnTo>
                  <a:cubicBezTo>
                    <a:pt x="211" y="15176"/>
                    <a:pt x="665" y="16050"/>
                    <a:pt x="1540" y="16854"/>
                  </a:cubicBezTo>
                  <a:cubicBezTo>
                    <a:pt x="1959" y="17239"/>
                    <a:pt x="2414" y="17449"/>
                    <a:pt x="2833" y="17554"/>
                  </a:cubicBezTo>
                  <a:cubicBezTo>
                    <a:pt x="3177" y="17654"/>
                    <a:pt x="3515" y="17690"/>
                    <a:pt x="3831" y="17690"/>
                  </a:cubicBezTo>
                  <a:cubicBezTo>
                    <a:pt x="4285" y="17690"/>
                    <a:pt x="4692" y="17616"/>
                    <a:pt x="5001" y="17554"/>
                  </a:cubicBezTo>
                  <a:cubicBezTo>
                    <a:pt x="5071" y="17519"/>
                    <a:pt x="5176" y="17519"/>
                    <a:pt x="5246" y="17484"/>
                  </a:cubicBezTo>
                  <a:cubicBezTo>
                    <a:pt x="5561" y="17554"/>
                    <a:pt x="5910" y="17624"/>
                    <a:pt x="6295" y="17728"/>
                  </a:cubicBezTo>
                  <a:cubicBezTo>
                    <a:pt x="6994" y="17938"/>
                    <a:pt x="7799" y="18183"/>
                    <a:pt x="8743" y="18183"/>
                  </a:cubicBezTo>
                  <a:cubicBezTo>
                    <a:pt x="8821" y="18185"/>
                    <a:pt x="8898" y="18186"/>
                    <a:pt x="8975" y="18186"/>
                  </a:cubicBezTo>
                  <a:cubicBezTo>
                    <a:pt x="12061" y="18186"/>
                    <a:pt x="14768" y="16828"/>
                    <a:pt x="16610" y="14372"/>
                  </a:cubicBezTo>
                  <a:cubicBezTo>
                    <a:pt x="19268" y="10875"/>
                    <a:pt x="22240" y="5770"/>
                    <a:pt x="21261" y="1574"/>
                  </a:cubicBezTo>
                  <a:cubicBezTo>
                    <a:pt x="21156" y="1154"/>
                    <a:pt x="20981" y="595"/>
                    <a:pt x="20701" y="0"/>
                  </a:cubicBezTo>
                  <a:close/>
                </a:path>
              </a:pathLst>
            </a:custGeom>
            <a:solidFill>
              <a:srgbClr val="BAD2F4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4191125" y="3257425"/>
              <a:ext cx="19250" cy="31500"/>
            </a:xfrm>
            <a:custGeom>
              <a:avLst/>
              <a:gdLst/>
              <a:ahLst/>
              <a:cxnLst/>
              <a:rect l="l" t="t" r="r" b="b"/>
              <a:pathLst>
                <a:path w="770" h="1260" extrusionOk="0">
                  <a:moveTo>
                    <a:pt x="315" y="0"/>
                  </a:moveTo>
                  <a:cubicBezTo>
                    <a:pt x="245" y="245"/>
                    <a:pt x="140" y="455"/>
                    <a:pt x="71" y="665"/>
                  </a:cubicBezTo>
                  <a:cubicBezTo>
                    <a:pt x="36" y="770"/>
                    <a:pt x="1" y="840"/>
                    <a:pt x="1" y="909"/>
                  </a:cubicBezTo>
                  <a:cubicBezTo>
                    <a:pt x="71" y="944"/>
                    <a:pt x="140" y="944"/>
                    <a:pt x="175" y="979"/>
                  </a:cubicBezTo>
                  <a:cubicBezTo>
                    <a:pt x="385" y="1084"/>
                    <a:pt x="560" y="1154"/>
                    <a:pt x="770" y="1259"/>
                  </a:cubicBezTo>
                  <a:cubicBezTo>
                    <a:pt x="595" y="875"/>
                    <a:pt x="455" y="455"/>
                    <a:pt x="315" y="0"/>
                  </a:cubicBezTo>
                  <a:close/>
                </a:path>
              </a:pathLst>
            </a:custGeom>
            <a:solidFill>
              <a:srgbClr val="780000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4068750" y="2983800"/>
              <a:ext cx="639925" cy="687625"/>
            </a:xfrm>
            <a:custGeom>
              <a:avLst/>
              <a:gdLst/>
              <a:ahLst/>
              <a:cxnLst/>
              <a:rect l="l" t="t" r="r" b="b"/>
              <a:pathLst>
                <a:path w="25597" h="27505" extrusionOk="0">
                  <a:moveTo>
                    <a:pt x="20631" y="1"/>
                  </a:moveTo>
                  <a:cubicBezTo>
                    <a:pt x="21120" y="1329"/>
                    <a:pt x="21400" y="3078"/>
                    <a:pt x="21190" y="5316"/>
                  </a:cubicBezTo>
                  <a:cubicBezTo>
                    <a:pt x="20876" y="9162"/>
                    <a:pt x="19337" y="11785"/>
                    <a:pt x="18008" y="14057"/>
                  </a:cubicBezTo>
                  <a:cubicBezTo>
                    <a:pt x="17484" y="14932"/>
                    <a:pt x="17029" y="15736"/>
                    <a:pt x="16610" y="16610"/>
                  </a:cubicBezTo>
                  <a:cubicBezTo>
                    <a:pt x="16330" y="17169"/>
                    <a:pt x="16120" y="17729"/>
                    <a:pt x="15945" y="18288"/>
                  </a:cubicBezTo>
                  <a:cubicBezTo>
                    <a:pt x="15945" y="18285"/>
                    <a:pt x="15945" y="18284"/>
                    <a:pt x="15944" y="18284"/>
                  </a:cubicBezTo>
                  <a:cubicBezTo>
                    <a:pt x="15939" y="18284"/>
                    <a:pt x="15910" y="18428"/>
                    <a:pt x="15910" y="18428"/>
                  </a:cubicBezTo>
                  <a:cubicBezTo>
                    <a:pt x="15491" y="19757"/>
                    <a:pt x="14861" y="21750"/>
                    <a:pt x="13078" y="22764"/>
                  </a:cubicBezTo>
                  <a:cubicBezTo>
                    <a:pt x="12311" y="23185"/>
                    <a:pt x="11601" y="23360"/>
                    <a:pt x="10948" y="23360"/>
                  </a:cubicBezTo>
                  <a:cubicBezTo>
                    <a:pt x="8559" y="23360"/>
                    <a:pt x="6920" y="21020"/>
                    <a:pt x="6015" y="19757"/>
                  </a:cubicBezTo>
                  <a:cubicBezTo>
                    <a:pt x="5700" y="19267"/>
                    <a:pt x="5315" y="18708"/>
                    <a:pt x="5070" y="18533"/>
                  </a:cubicBezTo>
                  <a:cubicBezTo>
                    <a:pt x="4616" y="18149"/>
                    <a:pt x="4056" y="17869"/>
                    <a:pt x="3462" y="17624"/>
                  </a:cubicBezTo>
                  <a:cubicBezTo>
                    <a:pt x="2553" y="17204"/>
                    <a:pt x="1399" y="16645"/>
                    <a:pt x="560" y="15456"/>
                  </a:cubicBezTo>
                  <a:cubicBezTo>
                    <a:pt x="560" y="15526"/>
                    <a:pt x="525" y="15596"/>
                    <a:pt x="490" y="15701"/>
                  </a:cubicBezTo>
                  <a:cubicBezTo>
                    <a:pt x="0" y="17974"/>
                    <a:pt x="280" y="20142"/>
                    <a:pt x="1224" y="22030"/>
                  </a:cubicBezTo>
                  <a:cubicBezTo>
                    <a:pt x="1993" y="23429"/>
                    <a:pt x="3112" y="24547"/>
                    <a:pt x="4476" y="25282"/>
                  </a:cubicBezTo>
                  <a:cubicBezTo>
                    <a:pt x="5035" y="25561"/>
                    <a:pt x="5595" y="25771"/>
                    <a:pt x="6224" y="25946"/>
                  </a:cubicBezTo>
                  <a:cubicBezTo>
                    <a:pt x="6644" y="26051"/>
                    <a:pt x="7203" y="26261"/>
                    <a:pt x="7763" y="26471"/>
                  </a:cubicBezTo>
                  <a:cubicBezTo>
                    <a:pt x="8959" y="26921"/>
                    <a:pt x="10484" y="27504"/>
                    <a:pt x="12056" y="27504"/>
                  </a:cubicBezTo>
                  <a:cubicBezTo>
                    <a:pt x="13288" y="27504"/>
                    <a:pt x="14548" y="27146"/>
                    <a:pt x="15700" y="26086"/>
                  </a:cubicBezTo>
                  <a:cubicBezTo>
                    <a:pt x="17204" y="24722"/>
                    <a:pt x="17624" y="23009"/>
                    <a:pt x="17938" y="21715"/>
                  </a:cubicBezTo>
                  <a:cubicBezTo>
                    <a:pt x="18043" y="21296"/>
                    <a:pt x="18113" y="20911"/>
                    <a:pt x="18253" y="20596"/>
                  </a:cubicBezTo>
                  <a:cubicBezTo>
                    <a:pt x="18498" y="19967"/>
                    <a:pt x="18708" y="19617"/>
                    <a:pt x="18987" y="19302"/>
                  </a:cubicBezTo>
                  <a:cubicBezTo>
                    <a:pt x="19197" y="19058"/>
                    <a:pt x="19442" y="18813"/>
                    <a:pt x="19722" y="18533"/>
                  </a:cubicBezTo>
                  <a:cubicBezTo>
                    <a:pt x="19722" y="18533"/>
                    <a:pt x="20281" y="17939"/>
                    <a:pt x="20281" y="17939"/>
                  </a:cubicBezTo>
                  <a:cubicBezTo>
                    <a:pt x="22204" y="15946"/>
                    <a:pt x="24302" y="13743"/>
                    <a:pt x="25176" y="11015"/>
                  </a:cubicBezTo>
                  <a:cubicBezTo>
                    <a:pt x="25316" y="10526"/>
                    <a:pt x="25456" y="9966"/>
                    <a:pt x="25491" y="9442"/>
                  </a:cubicBezTo>
                  <a:cubicBezTo>
                    <a:pt x="25561" y="8987"/>
                    <a:pt x="25596" y="8498"/>
                    <a:pt x="25561" y="8008"/>
                  </a:cubicBezTo>
                  <a:cubicBezTo>
                    <a:pt x="25421" y="5351"/>
                    <a:pt x="24057" y="2938"/>
                    <a:pt x="21400" y="595"/>
                  </a:cubicBezTo>
                  <a:cubicBezTo>
                    <a:pt x="21120" y="385"/>
                    <a:pt x="20876" y="176"/>
                    <a:pt x="20631" y="1"/>
                  </a:cubicBezTo>
                  <a:close/>
                </a:path>
              </a:pathLst>
            </a:custGeom>
            <a:solidFill>
              <a:srgbClr val="C7E9EA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4050375" y="2872650"/>
              <a:ext cx="553375" cy="695175"/>
            </a:xfrm>
            <a:custGeom>
              <a:avLst/>
              <a:gdLst/>
              <a:ahLst/>
              <a:cxnLst/>
              <a:rect l="l" t="t" r="r" b="b"/>
              <a:pathLst>
                <a:path w="22135" h="27807" extrusionOk="0">
                  <a:moveTo>
                    <a:pt x="14414" y="0"/>
                  </a:moveTo>
                  <a:cubicBezTo>
                    <a:pt x="12820" y="0"/>
                    <a:pt x="10981" y="453"/>
                    <a:pt x="9722" y="1055"/>
                  </a:cubicBezTo>
                  <a:cubicBezTo>
                    <a:pt x="7799" y="1999"/>
                    <a:pt x="6015" y="3363"/>
                    <a:pt x="4756" y="5111"/>
                  </a:cubicBezTo>
                  <a:cubicBezTo>
                    <a:pt x="3428" y="6964"/>
                    <a:pt x="2554" y="9377"/>
                    <a:pt x="1784" y="11510"/>
                  </a:cubicBezTo>
                  <a:cubicBezTo>
                    <a:pt x="1574" y="12139"/>
                    <a:pt x="1365" y="12734"/>
                    <a:pt x="1155" y="13293"/>
                  </a:cubicBezTo>
                  <a:cubicBezTo>
                    <a:pt x="595" y="14657"/>
                    <a:pt x="1" y="16685"/>
                    <a:pt x="700" y="18713"/>
                  </a:cubicBezTo>
                  <a:cubicBezTo>
                    <a:pt x="840" y="19168"/>
                    <a:pt x="1050" y="19552"/>
                    <a:pt x="1295" y="19902"/>
                  </a:cubicBezTo>
                  <a:cubicBezTo>
                    <a:pt x="2134" y="21091"/>
                    <a:pt x="3288" y="21650"/>
                    <a:pt x="4197" y="22070"/>
                  </a:cubicBezTo>
                  <a:cubicBezTo>
                    <a:pt x="4791" y="22315"/>
                    <a:pt x="5351" y="22595"/>
                    <a:pt x="5805" y="22979"/>
                  </a:cubicBezTo>
                  <a:cubicBezTo>
                    <a:pt x="6050" y="23154"/>
                    <a:pt x="6435" y="23713"/>
                    <a:pt x="6750" y="24203"/>
                  </a:cubicBezTo>
                  <a:cubicBezTo>
                    <a:pt x="7655" y="25466"/>
                    <a:pt x="9294" y="27806"/>
                    <a:pt x="11683" y="27806"/>
                  </a:cubicBezTo>
                  <a:cubicBezTo>
                    <a:pt x="12336" y="27806"/>
                    <a:pt x="13046" y="27631"/>
                    <a:pt x="13813" y="27210"/>
                  </a:cubicBezTo>
                  <a:cubicBezTo>
                    <a:pt x="15596" y="26196"/>
                    <a:pt x="16226" y="24203"/>
                    <a:pt x="16645" y="22874"/>
                  </a:cubicBezTo>
                  <a:cubicBezTo>
                    <a:pt x="16645" y="22874"/>
                    <a:pt x="16680" y="22699"/>
                    <a:pt x="16680" y="22699"/>
                  </a:cubicBezTo>
                  <a:cubicBezTo>
                    <a:pt x="16855" y="22175"/>
                    <a:pt x="17065" y="21615"/>
                    <a:pt x="17345" y="21056"/>
                  </a:cubicBezTo>
                  <a:cubicBezTo>
                    <a:pt x="17764" y="20182"/>
                    <a:pt x="18219" y="19378"/>
                    <a:pt x="18743" y="18503"/>
                  </a:cubicBezTo>
                  <a:cubicBezTo>
                    <a:pt x="20072" y="16231"/>
                    <a:pt x="21611" y="13608"/>
                    <a:pt x="21925" y="9762"/>
                  </a:cubicBezTo>
                  <a:cubicBezTo>
                    <a:pt x="22135" y="7524"/>
                    <a:pt x="21855" y="5775"/>
                    <a:pt x="21366" y="4447"/>
                  </a:cubicBezTo>
                  <a:cubicBezTo>
                    <a:pt x="20317" y="1614"/>
                    <a:pt x="18498" y="670"/>
                    <a:pt x="15666" y="111"/>
                  </a:cubicBezTo>
                  <a:cubicBezTo>
                    <a:pt x="15279" y="35"/>
                    <a:pt x="14856" y="0"/>
                    <a:pt x="14414" y="0"/>
                  </a:cubicBezTo>
                  <a:close/>
                </a:path>
              </a:pathLst>
            </a:custGeom>
            <a:solidFill>
              <a:srgbClr val="3AAEC1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4143925" y="2541025"/>
              <a:ext cx="384650" cy="689775"/>
            </a:xfrm>
            <a:custGeom>
              <a:avLst/>
              <a:gdLst/>
              <a:ahLst/>
              <a:cxnLst/>
              <a:rect l="l" t="t" r="r" b="b"/>
              <a:pathLst>
                <a:path w="15386" h="27591" extrusionOk="0">
                  <a:moveTo>
                    <a:pt x="7802" y="1149"/>
                  </a:moveTo>
                  <a:cubicBezTo>
                    <a:pt x="8110" y="1149"/>
                    <a:pt x="8385" y="1190"/>
                    <a:pt x="8602" y="1277"/>
                  </a:cubicBezTo>
                  <a:cubicBezTo>
                    <a:pt x="8983" y="3044"/>
                    <a:pt x="7124" y="5930"/>
                    <a:pt x="5489" y="5930"/>
                  </a:cubicBezTo>
                  <a:cubicBezTo>
                    <a:pt x="5021" y="5930"/>
                    <a:pt x="4570" y="5692"/>
                    <a:pt x="4196" y="5124"/>
                  </a:cubicBezTo>
                  <a:cubicBezTo>
                    <a:pt x="2659" y="2772"/>
                    <a:pt x="5877" y="1149"/>
                    <a:pt x="7802" y="1149"/>
                  </a:cubicBezTo>
                  <a:close/>
                  <a:moveTo>
                    <a:pt x="7665" y="1"/>
                  </a:moveTo>
                  <a:cubicBezTo>
                    <a:pt x="7325" y="1"/>
                    <a:pt x="6930" y="62"/>
                    <a:pt x="6469" y="193"/>
                  </a:cubicBezTo>
                  <a:cubicBezTo>
                    <a:pt x="4511" y="788"/>
                    <a:pt x="1749" y="3375"/>
                    <a:pt x="3043" y="6138"/>
                  </a:cubicBezTo>
                  <a:cubicBezTo>
                    <a:pt x="3987" y="8201"/>
                    <a:pt x="5455" y="7606"/>
                    <a:pt x="6959" y="8341"/>
                  </a:cubicBezTo>
                  <a:cubicBezTo>
                    <a:pt x="9022" y="9320"/>
                    <a:pt x="9092" y="11033"/>
                    <a:pt x="9162" y="13271"/>
                  </a:cubicBezTo>
                  <a:cubicBezTo>
                    <a:pt x="9197" y="13586"/>
                    <a:pt x="9197" y="13935"/>
                    <a:pt x="9232" y="14285"/>
                  </a:cubicBezTo>
                  <a:cubicBezTo>
                    <a:pt x="9232" y="14495"/>
                    <a:pt x="6085" y="15509"/>
                    <a:pt x="5735" y="15789"/>
                  </a:cubicBezTo>
                  <a:cubicBezTo>
                    <a:pt x="4861" y="16453"/>
                    <a:pt x="4057" y="17432"/>
                    <a:pt x="3252" y="18236"/>
                  </a:cubicBezTo>
                  <a:cubicBezTo>
                    <a:pt x="1539" y="19985"/>
                    <a:pt x="0" y="22467"/>
                    <a:pt x="525" y="25020"/>
                  </a:cubicBezTo>
                  <a:cubicBezTo>
                    <a:pt x="805" y="26453"/>
                    <a:pt x="1539" y="27433"/>
                    <a:pt x="3008" y="27572"/>
                  </a:cubicBezTo>
                  <a:cubicBezTo>
                    <a:pt x="3164" y="27585"/>
                    <a:pt x="3322" y="27591"/>
                    <a:pt x="3483" y="27591"/>
                  </a:cubicBezTo>
                  <a:cubicBezTo>
                    <a:pt x="6025" y="27591"/>
                    <a:pt x="9108" y="26082"/>
                    <a:pt x="11015" y="24635"/>
                  </a:cubicBezTo>
                  <a:cubicBezTo>
                    <a:pt x="12623" y="23376"/>
                    <a:pt x="14372" y="21733"/>
                    <a:pt x="14931" y="19705"/>
                  </a:cubicBezTo>
                  <a:cubicBezTo>
                    <a:pt x="15001" y="19355"/>
                    <a:pt x="15071" y="19005"/>
                    <a:pt x="15106" y="18691"/>
                  </a:cubicBezTo>
                  <a:cubicBezTo>
                    <a:pt x="15386" y="16663"/>
                    <a:pt x="14617" y="15404"/>
                    <a:pt x="13638" y="13516"/>
                  </a:cubicBezTo>
                  <a:cubicBezTo>
                    <a:pt x="12134" y="10578"/>
                    <a:pt x="10351" y="7816"/>
                    <a:pt x="10001" y="4424"/>
                  </a:cubicBezTo>
                  <a:cubicBezTo>
                    <a:pt x="9931" y="4005"/>
                    <a:pt x="9896" y="3585"/>
                    <a:pt x="9861" y="3200"/>
                  </a:cubicBezTo>
                  <a:cubicBezTo>
                    <a:pt x="9658" y="1432"/>
                    <a:pt x="9311" y="1"/>
                    <a:pt x="7665" y="1"/>
                  </a:cubicBezTo>
                  <a:close/>
                </a:path>
              </a:pathLst>
            </a:custGeom>
            <a:solidFill>
              <a:srgbClr val="84C4D3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210400" y="2569725"/>
              <a:ext cx="158100" cy="119550"/>
            </a:xfrm>
            <a:custGeom>
              <a:avLst/>
              <a:gdLst/>
              <a:ahLst/>
              <a:cxnLst/>
              <a:rect l="l" t="t" r="r" b="b"/>
              <a:pathLst>
                <a:path w="6324" h="4782" extrusionOk="0">
                  <a:moveTo>
                    <a:pt x="5143" y="1"/>
                  </a:moveTo>
                  <a:cubicBezTo>
                    <a:pt x="3218" y="1"/>
                    <a:pt x="0" y="1624"/>
                    <a:pt x="1537" y="3976"/>
                  </a:cubicBezTo>
                  <a:cubicBezTo>
                    <a:pt x="1911" y="4544"/>
                    <a:pt x="2362" y="4782"/>
                    <a:pt x="2830" y="4782"/>
                  </a:cubicBezTo>
                  <a:cubicBezTo>
                    <a:pt x="4465" y="4782"/>
                    <a:pt x="6324" y="1896"/>
                    <a:pt x="5943" y="129"/>
                  </a:cubicBezTo>
                  <a:cubicBezTo>
                    <a:pt x="5726" y="42"/>
                    <a:pt x="5451" y="1"/>
                    <a:pt x="5143" y="1"/>
                  </a:cubicBezTo>
                  <a:close/>
                </a:path>
              </a:pathLst>
            </a:custGeom>
            <a:solidFill>
              <a:srgbClr val="3AAEC1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32550" y="2386750"/>
              <a:ext cx="306000" cy="305975"/>
            </a:xfrm>
            <a:custGeom>
              <a:avLst/>
              <a:gdLst/>
              <a:ahLst/>
              <a:cxnLst/>
              <a:rect l="l" t="t" r="r" b="b"/>
              <a:pathLst>
                <a:path w="12240" h="12239" extrusionOk="0">
                  <a:moveTo>
                    <a:pt x="12239" y="6120"/>
                  </a:moveTo>
                  <a:cubicBezTo>
                    <a:pt x="12239" y="9476"/>
                    <a:pt x="9477" y="12239"/>
                    <a:pt x="6120" y="12239"/>
                  </a:cubicBezTo>
                  <a:cubicBezTo>
                    <a:pt x="2728" y="12239"/>
                    <a:pt x="1" y="9476"/>
                    <a:pt x="1" y="6120"/>
                  </a:cubicBezTo>
                  <a:cubicBezTo>
                    <a:pt x="1" y="2728"/>
                    <a:pt x="2728" y="0"/>
                    <a:pt x="6120" y="0"/>
                  </a:cubicBezTo>
                  <a:cubicBezTo>
                    <a:pt x="9477" y="0"/>
                    <a:pt x="12239" y="2728"/>
                    <a:pt x="12239" y="6120"/>
                  </a:cubicBezTo>
                  <a:close/>
                </a:path>
              </a:pathLst>
            </a:custGeom>
            <a:solidFill>
              <a:srgbClr val="6189AE"/>
            </a:solidFill>
            <a:ln w="11375" cap="flat" cmpd="sng">
              <a:solidFill>
                <a:srgbClr val="00A0C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1905150" y="3277525"/>
              <a:ext cx="1547325" cy="993075"/>
            </a:xfrm>
            <a:custGeom>
              <a:avLst/>
              <a:gdLst/>
              <a:ahLst/>
              <a:cxnLst/>
              <a:rect l="l" t="t" r="r" b="b"/>
              <a:pathLst>
                <a:path w="61893" h="39723" extrusionOk="0">
                  <a:moveTo>
                    <a:pt x="10211" y="17414"/>
                  </a:moveTo>
                  <a:cubicBezTo>
                    <a:pt x="8358" y="23254"/>
                    <a:pt x="7554" y="29618"/>
                    <a:pt x="12484" y="33114"/>
                  </a:cubicBezTo>
                  <a:cubicBezTo>
                    <a:pt x="15072" y="35002"/>
                    <a:pt x="18533" y="36226"/>
                    <a:pt x="21506" y="36471"/>
                  </a:cubicBezTo>
                  <a:cubicBezTo>
                    <a:pt x="23569" y="36611"/>
                    <a:pt x="25702" y="36576"/>
                    <a:pt x="27765" y="36016"/>
                  </a:cubicBezTo>
                  <a:cubicBezTo>
                    <a:pt x="31017" y="35142"/>
                    <a:pt x="34653" y="34338"/>
                    <a:pt x="37730" y="32695"/>
                  </a:cubicBezTo>
                  <a:cubicBezTo>
                    <a:pt x="42381" y="30177"/>
                    <a:pt x="46962" y="27624"/>
                    <a:pt x="51787" y="25596"/>
                  </a:cubicBezTo>
                  <a:cubicBezTo>
                    <a:pt x="52556" y="25247"/>
                    <a:pt x="53361" y="25002"/>
                    <a:pt x="54200" y="24862"/>
                  </a:cubicBezTo>
                  <a:cubicBezTo>
                    <a:pt x="55878" y="24582"/>
                    <a:pt x="57627" y="24652"/>
                    <a:pt x="59270" y="25247"/>
                  </a:cubicBezTo>
                  <a:cubicBezTo>
                    <a:pt x="60249" y="25596"/>
                    <a:pt x="61018" y="25911"/>
                    <a:pt x="61438" y="27135"/>
                  </a:cubicBezTo>
                  <a:cubicBezTo>
                    <a:pt x="61893" y="28603"/>
                    <a:pt x="61648" y="29827"/>
                    <a:pt x="61263" y="31296"/>
                  </a:cubicBezTo>
                  <a:cubicBezTo>
                    <a:pt x="61088" y="31785"/>
                    <a:pt x="60564" y="33219"/>
                    <a:pt x="60319" y="31960"/>
                  </a:cubicBezTo>
                  <a:cubicBezTo>
                    <a:pt x="60179" y="31121"/>
                    <a:pt x="60459" y="30387"/>
                    <a:pt x="60004" y="29618"/>
                  </a:cubicBezTo>
                  <a:cubicBezTo>
                    <a:pt x="58780" y="27624"/>
                    <a:pt x="56473" y="27904"/>
                    <a:pt x="54829" y="28569"/>
                  </a:cubicBezTo>
                  <a:cubicBezTo>
                    <a:pt x="52312" y="29548"/>
                    <a:pt x="50004" y="30667"/>
                    <a:pt x="47556" y="31995"/>
                  </a:cubicBezTo>
                  <a:cubicBezTo>
                    <a:pt x="45248" y="33254"/>
                    <a:pt x="42766" y="34268"/>
                    <a:pt x="40388" y="35387"/>
                  </a:cubicBezTo>
                  <a:cubicBezTo>
                    <a:pt x="35318" y="37695"/>
                    <a:pt x="30108" y="39688"/>
                    <a:pt x="24723" y="39723"/>
                  </a:cubicBezTo>
                  <a:cubicBezTo>
                    <a:pt x="21086" y="39723"/>
                    <a:pt x="17659" y="38884"/>
                    <a:pt x="14163" y="37660"/>
                  </a:cubicBezTo>
                  <a:cubicBezTo>
                    <a:pt x="11890" y="36891"/>
                    <a:pt x="9862" y="35177"/>
                    <a:pt x="8218" y="33044"/>
                  </a:cubicBezTo>
                  <a:cubicBezTo>
                    <a:pt x="6680" y="31051"/>
                    <a:pt x="6435" y="28009"/>
                    <a:pt x="6855" y="25282"/>
                  </a:cubicBezTo>
                  <a:cubicBezTo>
                    <a:pt x="7309" y="22449"/>
                    <a:pt x="8183" y="19617"/>
                    <a:pt x="8953" y="16855"/>
                  </a:cubicBezTo>
                  <a:cubicBezTo>
                    <a:pt x="9512" y="14792"/>
                    <a:pt x="10176" y="12833"/>
                    <a:pt x="10176" y="10596"/>
                  </a:cubicBezTo>
                  <a:cubicBezTo>
                    <a:pt x="10211" y="8288"/>
                    <a:pt x="9582" y="5560"/>
                    <a:pt x="7519" y="5281"/>
                  </a:cubicBezTo>
                  <a:cubicBezTo>
                    <a:pt x="5421" y="5001"/>
                    <a:pt x="3078" y="7344"/>
                    <a:pt x="1120" y="5455"/>
                  </a:cubicBezTo>
                  <a:cubicBezTo>
                    <a:pt x="1" y="4336"/>
                    <a:pt x="1" y="1120"/>
                    <a:pt x="1679" y="700"/>
                  </a:cubicBezTo>
                  <a:cubicBezTo>
                    <a:pt x="2658" y="490"/>
                    <a:pt x="3707" y="1329"/>
                    <a:pt x="4722" y="1329"/>
                  </a:cubicBezTo>
                  <a:cubicBezTo>
                    <a:pt x="3568" y="2099"/>
                    <a:pt x="1644" y="1"/>
                    <a:pt x="1085" y="2588"/>
                  </a:cubicBezTo>
                  <a:cubicBezTo>
                    <a:pt x="456" y="5560"/>
                    <a:pt x="3498" y="5246"/>
                    <a:pt x="4826" y="4966"/>
                  </a:cubicBezTo>
                  <a:cubicBezTo>
                    <a:pt x="6015" y="4721"/>
                    <a:pt x="7239" y="3777"/>
                    <a:pt x="8463" y="4197"/>
                  </a:cubicBezTo>
                  <a:cubicBezTo>
                    <a:pt x="9652" y="4651"/>
                    <a:pt x="10491" y="6260"/>
                    <a:pt x="10876" y="7693"/>
                  </a:cubicBezTo>
                  <a:cubicBezTo>
                    <a:pt x="11680" y="10770"/>
                    <a:pt x="11120" y="14477"/>
                    <a:pt x="10211" y="17414"/>
                  </a:cubicBezTo>
                  <a:close/>
                </a:path>
              </a:pathLst>
            </a:custGeom>
            <a:solidFill>
              <a:srgbClr val="A3835E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82000" y="3921800"/>
              <a:ext cx="2972225" cy="1365475"/>
            </a:xfrm>
            <a:custGeom>
              <a:avLst/>
              <a:gdLst/>
              <a:ahLst/>
              <a:cxnLst/>
              <a:rect l="l" t="t" r="r" b="b"/>
              <a:pathLst>
                <a:path w="118889" h="54619" extrusionOk="0">
                  <a:moveTo>
                    <a:pt x="32275" y="43254"/>
                  </a:moveTo>
                  <a:cubicBezTo>
                    <a:pt x="29863" y="42765"/>
                    <a:pt x="27450" y="42100"/>
                    <a:pt x="25107" y="41226"/>
                  </a:cubicBezTo>
                  <a:cubicBezTo>
                    <a:pt x="23743" y="40702"/>
                    <a:pt x="22380" y="40352"/>
                    <a:pt x="21016" y="39792"/>
                  </a:cubicBezTo>
                  <a:cubicBezTo>
                    <a:pt x="18778" y="38883"/>
                    <a:pt x="16855" y="37100"/>
                    <a:pt x="14652" y="36051"/>
                  </a:cubicBezTo>
                  <a:cubicBezTo>
                    <a:pt x="13253" y="35387"/>
                    <a:pt x="11890" y="34268"/>
                    <a:pt x="10841" y="32904"/>
                  </a:cubicBezTo>
                  <a:cubicBezTo>
                    <a:pt x="10666" y="32694"/>
                    <a:pt x="10596" y="32764"/>
                    <a:pt x="10456" y="32624"/>
                  </a:cubicBezTo>
                  <a:cubicBezTo>
                    <a:pt x="10071" y="32310"/>
                    <a:pt x="10071" y="31820"/>
                    <a:pt x="9477" y="31995"/>
                  </a:cubicBezTo>
                  <a:cubicBezTo>
                    <a:pt x="9442" y="31715"/>
                    <a:pt x="9407" y="31505"/>
                    <a:pt x="9267" y="31295"/>
                  </a:cubicBezTo>
                  <a:cubicBezTo>
                    <a:pt x="9162" y="31121"/>
                    <a:pt x="9092" y="30946"/>
                    <a:pt x="8987" y="30806"/>
                  </a:cubicBezTo>
                  <a:cubicBezTo>
                    <a:pt x="8917" y="30736"/>
                    <a:pt x="8777" y="30771"/>
                    <a:pt x="8708" y="30701"/>
                  </a:cubicBezTo>
                  <a:cubicBezTo>
                    <a:pt x="8568" y="30491"/>
                    <a:pt x="8638" y="30072"/>
                    <a:pt x="8498" y="29862"/>
                  </a:cubicBezTo>
                  <a:cubicBezTo>
                    <a:pt x="8323" y="29617"/>
                    <a:pt x="7973" y="29617"/>
                    <a:pt x="7763" y="29687"/>
                  </a:cubicBezTo>
                  <a:cubicBezTo>
                    <a:pt x="7798" y="29058"/>
                    <a:pt x="7554" y="28953"/>
                    <a:pt x="7239" y="28568"/>
                  </a:cubicBezTo>
                  <a:cubicBezTo>
                    <a:pt x="7099" y="28463"/>
                    <a:pt x="7099" y="28568"/>
                    <a:pt x="7029" y="28288"/>
                  </a:cubicBezTo>
                  <a:cubicBezTo>
                    <a:pt x="6959" y="28114"/>
                    <a:pt x="6994" y="27834"/>
                    <a:pt x="6959" y="27659"/>
                  </a:cubicBezTo>
                  <a:cubicBezTo>
                    <a:pt x="6889" y="27344"/>
                    <a:pt x="6784" y="27274"/>
                    <a:pt x="6645" y="27099"/>
                  </a:cubicBezTo>
                  <a:cubicBezTo>
                    <a:pt x="6610" y="27065"/>
                    <a:pt x="6505" y="27099"/>
                    <a:pt x="6470" y="27030"/>
                  </a:cubicBezTo>
                  <a:cubicBezTo>
                    <a:pt x="6400" y="26960"/>
                    <a:pt x="6400" y="26820"/>
                    <a:pt x="6365" y="26715"/>
                  </a:cubicBezTo>
                  <a:cubicBezTo>
                    <a:pt x="6225" y="26400"/>
                    <a:pt x="5945" y="25806"/>
                    <a:pt x="5595" y="26120"/>
                  </a:cubicBezTo>
                  <a:cubicBezTo>
                    <a:pt x="5421" y="25771"/>
                    <a:pt x="5246" y="24897"/>
                    <a:pt x="4791" y="25141"/>
                  </a:cubicBezTo>
                  <a:cubicBezTo>
                    <a:pt x="4791" y="24757"/>
                    <a:pt x="4512" y="23673"/>
                    <a:pt x="4057" y="23952"/>
                  </a:cubicBezTo>
                  <a:cubicBezTo>
                    <a:pt x="3987" y="23708"/>
                    <a:pt x="4092" y="23358"/>
                    <a:pt x="3987" y="23148"/>
                  </a:cubicBezTo>
                  <a:cubicBezTo>
                    <a:pt x="3952" y="23043"/>
                    <a:pt x="3463" y="22903"/>
                    <a:pt x="3497" y="23043"/>
                  </a:cubicBezTo>
                  <a:cubicBezTo>
                    <a:pt x="3393" y="22624"/>
                    <a:pt x="3323" y="22204"/>
                    <a:pt x="3183" y="21819"/>
                  </a:cubicBezTo>
                  <a:cubicBezTo>
                    <a:pt x="3148" y="21680"/>
                    <a:pt x="3043" y="21365"/>
                    <a:pt x="2903" y="21330"/>
                  </a:cubicBezTo>
                  <a:cubicBezTo>
                    <a:pt x="2833" y="21295"/>
                    <a:pt x="2518" y="21365"/>
                    <a:pt x="2588" y="21505"/>
                  </a:cubicBezTo>
                  <a:cubicBezTo>
                    <a:pt x="2379" y="20840"/>
                    <a:pt x="2483" y="20316"/>
                    <a:pt x="1924" y="19826"/>
                  </a:cubicBezTo>
                  <a:cubicBezTo>
                    <a:pt x="1399" y="19407"/>
                    <a:pt x="700" y="19337"/>
                    <a:pt x="315" y="20001"/>
                  </a:cubicBezTo>
                  <a:cubicBezTo>
                    <a:pt x="1" y="20526"/>
                    <a:pt x="281" y="21505"/>
                    <a:pt x="281" y="22134"/>
                  </a:cubicBezTo>
                  <a:cubicBezTo>
                    <a:pt x="211" y="24022"/>
                    <a:pt x="1" y="25911"/>
                    <a:pt x="246" y="27799"/>
                  </a:cubicBezTo>
                  <a:cubicBezTo>
                    <a:pt x="350" y="28428"/>
                    <a:pt x="525" y="28673"/>
                    <a:pt x="735" y="29197"/>
                  </a:cubicBezTo>
                  <a:cubicBezTo>
                    <a:pt x="1015" y="29757"/>
                    <a:pt x="1225" y="30421"/>
                    <a:pt x="1504" y="30981"/>
                  </a:cubicBezTo>
                  <a:cubicBezTo>
                    <a:pt x="2099" y="32170"/>
                    <a:pt x="2798" y="33219"/>
                    <a:pt x="3532" y="34233"/>
                  </a:cubicBezTo>
                  <a:cubicBezTo>
                    <a:pt x="5001" y="36191"/>
                    <a:pt x="6610" y="37904"/>
                    <a:pt x="8218" y="39653"/>
                  </a:cubicBezTo>
                  <a:cubicBezTo>
                    <a:pt x="11470" y="43289"/>
                    <a:pt x="15666" y="45107"/>
                    <a:pt x="19687" y="46996"/>
                  </a:cubicBezTo>
                  <a:cubicBezTo>
                    <a:pt x="35947" y="54618"/>
                    <a:pt x="53605" y="52520"/>
                    <a:pt x="70179" y="47205"/>
                  </a:cubicBezTo>
                  <a:cubicBezTo>
                    <a:pt x="77802" y="44758"/>
                    <a:pt x="85600" y="41821"/>
                    <a:pt x="92663" y="37380"/>
                  </a:cubicBezTo>
                  <a:cubicBezTo>
                    <a:pt x="101999" y="31540"/>
                    <a:pt x="111825" y="24162"/>
                    <a:pt x="116790" y="12099"/>
                  </a:cubicBezTo>
                  <a:cubicBezTo>
                    <a:pt x="117525" y="10280"/>
                    <a:pt x="117979" y="8112"/>
                    <a:pt x="118399" y="6154"/>
                  </a:cubicBezTo>
                  <a:cubicBezTo>
                    <a:pt x="118609" y="5000"/>
                    <a:pt x="118888" y="3742"/>
                    <a:pt x="118749" y="2518"/>
                  </a:cubicBezTo>
                  <a:cubicBezTo>
                    <a:pt x="118644" y="1224"/>
                    <a:pt x="118084" y="804"/>
                    <a:pt x="117385" y="0"/>
                  </a:cubicBezTo>
                  <a:cubicBezTo>
                    <a:pt x="117874" y="595"/>
                    <a:pt x="118189" y="1504"/>
                    <a:pt x="118189" y="2343"/>
                  </a:cubicBezTo>
                  <a:cubicBezTo>
                    <a:pt x="118154" y="2937"/>
                    <a:pt x="118014" y="3427"/>
                    <a:pt x="117804" y="3951"/>
                  </a:cubicBezTo>
                  <a:cubicBezTo>
                    <a:pt x="116965" y="6154"/>
                    <a:pt x="115986" y="8287"/>
                    <a:pt x="114867" y="10245"/>
                  </a:cubicBezTo>
                  <a:cubicBezTo>
                    <a:pt x="109447" y="19582"/>
                    <a:pt x="99552" y="26680"/>
                    <a:pt x="91265" y="31051"/>
                  </a:cubicBezTo>
                  <a:cubicBezTo>
                    <a:pt x="89097" y="32170"/>
                    <a:pt x="86859" y="33324"/>
                    <a:pt x="84656" y="34443"/>
                  </a:cubicBezTo>
                  <a:cubicBezTo>
                    <a:pt x="76613" y="38394"/>
                    <a:pt x="68221" y="40562"/>
                    <a:pt x="59829" y="42695"/>
                  </a:cubicBezTo>
                  <a:cubicBezTo>
                    <a:pt x="57766" y="43219"/>
                    <a:pt x="55738" y="43779"/>
                    <a:pt x="53675" y="44093"/>
                  </a:cubicBezTo>
                  <a:cubicBezTo>
                    <a:pt x="51262" y="44408"/>
                    <a:pt x="49304" y="44758"/>
                    <a:pt x="46926" y="44653"/>
                  </a:cubicBezTo>
                  <a:cubicBezTo>
                    <a:pt x="43989" y="44548"/>
                    <a:pt x="41087" y="44408"/>
                    <a:pt x="38150" y="44093"/>
                  </a:cubicBezTo>
                  <a:cubicBezTo>
                    <a:pt x="36227" y="43919"/>
                    <a:pt x="34233" y="43639"/>
                    <a:pt x="32275" y="43254"/>
                  </a:cubicBezTo>
                  <a:close/>
                </a:path>
              </a:pathLst>
            </a:custGeom>
            <a:solidFill>
              <a:srgbClr val="E5D4AE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3034600" y="2888400"/>
              <a:ext cx="305100" cy="330550"/>
            </a:xfrm>
            <a:custGeom>
              <a:avLst/>
              <a:gdLst/>
              <a:ahLst/>
              <a:cxnLst/>
              <a:rect l="l" t="t" r="r" b="b"/>
              <a:pathLst>
                <a:path w="12204" h="13222" extrusionOk="0">
                  <a:moveTo>
                    <a:pt x="6904" y="1"/>
                  </a:moveTo>
                  <a:cubicBezTo>
                    <a:pt x="5027" y="1"/>
                    <a:pt x="2932" y="1290"/>
                    <a:pt x="2378" y="3012"/>
                  </a:cubicBezTo>
                  <a:cubicBezTo>
                    <a:pt x="2028" y="4096"/>
                    <a:pt x="1889" y="5390"/>
                    <a:pt x="1329" y="6334"/>
                  </a:cubicBezTo>
                  <a:cubicBezTo>
                    <a:pt x="944" y="7034"/>
                    <a:pt x="0" y="7383"/>
                    <a:pt x="70" y="8327"/>
                  </a:cubicBezTo>
                  <a:cubicBezTo>
                    <a:pt x="175" y="9272"/>
                    <a:pt x="1119" y="10216"/>
                    <a:pt x="1819" y="10775"/>
                  </a:cubicBezTo>
                  <a:cubicBezTo>
                    <a:pt x="2518" y="11335"/>
                    <a:pt x="3357" y="11894"/>
                    <a:pt x="4126" y="12384"/>
                  </a:cubicBezTo>
                  <a:cubicBezTo>
                    <a:pt x="4828" y="12851"/>
                    <a:pt x="5280" y="13221"/>
                    <a:pt x="5663" y="13221"/>
                  </a:cubicBezTo>
                  <a:cubicBezTo>
                    <a:pt x="5968" y="13221"/>
                    <a:pt x="6229" y="12987"/>
                    <a:pt x="6539" y="12384"/>
                  </a:cubicBezTo>
                  <a:cubicBezTo>
                    <a:pt x="7204" y="11125"/>
                    <a:pt x="8008" y="10006"/>
                    <a:pt x="8812" y="8852"/>
                  </a:cubicBezTo>
                  <a:cubicBezTo>
                    <a:pt x="9476" y="7943"/>
                    <a:pt x="10001" y="6929"/>
                    <a:pt x="10630" y="5985"/>
                  </a:cubicBezTo>
                  <a:cubicBezTo>
                    <a:pt x="11050" y="5320"/>
                    <a:pt x="11959" y="4481"/>
                    <a:pt x="12029" y="3677"/>
                  </a:cubicBezTo>
                  <a:cubicBezTo>
                    <a:pt x="12204" y="2313"/>
                    <a:pt x="10176" y="984"/>
                    <a:pt x="8637" y="390"/>
                  </a:cubicBezTo>
                  <a:cubicBezTo>
                    <a:pt x="8287" y="215"/>
                    <a:pt x="7938" y="110"/>
                    <a:pt x="7658" y="75"/>
                  </a:cubicBezTo>
                  <a:cubicBezTo>
                    <a:pt x="7414" y="25"/>
                    <a:pt x="7161" y="1"/>
                    <a:pt x="6904" y="1"/>
                  </a:cubicBezTo>
                  <a:close/>
                </a:path>
              </a:pathLst>
            </a:custGeom>
            <a:solidFill>
              <a:srgbClr val="3AAEC1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3055575" y="3041500"/>
              <a:ext cx="9650" cy="5275"/>
            </a:xfrm>
            <a:custGeom>
              <a:avLst/>
              <a:gdLst/>
              <a:ahLst/>
              <a:cxnLst/>
              <a:rect l="l" t="t" r="r" b="b"/>
              <a:pathLst>
                <a:path w="386" h="211" extrusionOk="0">
                  <a:moveTo>
                    <a:pt x="70" y="1"/>
                  </a:moveTo>
                  <a:cubicBezTo>
                    <a:pt x="35" y="70"/>
                    <a:pt x="35" y="140"/>
                    <a:pt x="1" y="210"/>
                  </a:cubicBezTo>
                  <a:cubicBezTo>
                    <a:pt x="140" y="210"/>
                    <a:pt x="280" y="175"/>
                    <a:pt x="385" y="105"/>
                  </a:cubicBezTo>
                  <a:cubicBezTo>
                    <a:pt x="280" y="70"/>
                    <a:pt x="175" y="35"/>
                    <a:pt x="70" y="1"/>
                  </a:cubicBezTo>
                  <a:close/>
                </a:path>
              </a:pathLst>
            </a:custGeom>
            <a:solidFill>
              <a:srgbClr val="BF0000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3093175" y="2946225"/>
              <a:ext cx="12250" cy="4375"/>
            </a:xfrm>
            <a:custGeom>
              <a:avLst/>
              <a:gdLst/>
              <a:ahLst/>
              <a:cxnLst/>
              <a:rect l="l" t="t" r="r" b="b"/>
              <a:pathLst>
                <a:path w="490" h="175" extrusionOk="0">
                  <a:moveTo>
                    <a:pt x="35" y="0"/>
                  </a:moveTo>
                  <a:cubicBezTo>
                    <a:pt x="35" y="0"/>
                    <a:pt x="35" y="35"/>
                    <a:pt x="0" y="70"/>
                  </a:cubicBezTo>
                  <a:cubicBezTo>
                    <a:pt x="141" y="98"/>
                    <a:pt x="282" y="126"/>
                    <a:pt x="405" y="155"/>
                  </a:cubicBezTo>
                  <a:lnTo>
                    <a:pt x="405" y="155"/>
                  </a:lnTo>
                  <a:cubicBezTo>
                    <a:pt x="268" y="117"/>
                    <a:pt x="152" y="58"/>
                    <a:pt x="35" y="0"/>
                  </a:cubicBezTo>
                  <a:close/>
                  <a:moveTo>
                    <a:pt x="405" y="155"/>
                  </a:moveTo>
                  <a:lnTo>
                    <a:pt x="405" y="155"/>
                  </a:lnTo>
                  <a:cubicBezTo>
                    <a:pt x="432" y="162"/>
                    <a:pt x="460" y="169"/>
                    <a:pt x="490" y="175"/>
                  </a:cubicBezTo>
                  <a:cubicBezTo>
                    <a:pt x="463" y="168"/>
                    <a:pt x="434" y="161"/>
                    <a:pt x="405" y="155"/>
                  </a:cubicBezTo>
                  <a:close/>
                </a:path>
              </a:pathLst>
            </a:custGeom>
            <a:solidFill>
              <a:srgbClr val="BF0000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2962050" y="2868425"/>
              <a:ext cx="304225" cy="270300"/>
            </a:xfrm>
            <a:custGeom>
              <a:avLst/>
              <a:gdLst/>
              <a:ahLst/>
              <a:cxnLst/>
              <a:rect l="l" t="t" r="r" b="b"/>
              <a:pathLst>
                <a:path w="12169" h="10812" extrusionOk="0">
                  <a:moveTo>
                    <a:pt x="9158" y="4050"/>
                  </a:moveTo>
                  <a:lnTo>
                    <a:pt x="9158" y="4050"/>
                  </a:lnTo>
                  <a:cubicBezTo>
                    <a:pt x="9159" y="4052"/>
                    <a:pt x="9160" y="4054"/>
                    <a:pt x="9161" y="4056"/>
                  </a:cubicBezTo>
                  <a:cubicBezTo>
                    <a:pt x="9160" y="4054"/>
                    <a:pt x="9159" y="4052"/>
                    <a:pt x="9158" y="4050"/>
                  </a:cubicBezTo>
                  <a:close/>
                  <a:moveTo>
                    <a:pt x="1643" y="0"/>
                  </a:moveTo>
                  <a:cubicBezTo>
                    <a:pt x="1224" y="804"/>
                    <a:pt x="350" y="1993"/>
                    <a:pt x="175" y="2867"/>
                  </a:cubicBezTo>
                  <a:cubicBezTo>
                    <a:pt x="0" y="4021"/>
                    <a:pt x="1189" y="4895"/>
                    <a:pt x="2028" y="5805"/>
                  </a:cubicBezTo>
                  <a:cubicBezTo>
                    <a:pt x="2797" y="6644"/>
                    <a:pt x="2553" y="8042"/>
                    <a:pt x="2832" y="9057"/>
                  </a:cubicBezTo>
                  <a:cubicBezTo>
                    <a:pt x="2937" y="9511"/>
                    <a:pt x="3077" y="9896"/>
                    <a:pt x="3357" y="10280"/>
                  </a:cubicBezTo>
                  <a:cubicBezTo>
                    <a:pt x="3422" y="10346"/>
                    <a:pt x="3980" y="10811"/>
                    <a:pt x="4107" y="10811"/>
                  </a:cubicBezTo>
                  <a:cubicBezTo>
                    <a:pt x="4115" y="10811"/>
                    <a:pt x="4122" y="10809"/>
                    <a:pt x="4126" y="10805"/>
                  </a:cubicBezTo>
                  <a:cubicBezTo>
                    <a:pt x="4546" y="10245"/>
                    <a:pt x="4231" y="10245"/>
                    <a:pt x="4056" y="9651"/>
                  </a:cubicBezTo>
                  <a:cubicBezTo>
                    <a:pt x="3811" y="8777"/>
                    <a:pt x="4301" y="7868"/>
                    <a:pt x="5105" y="7518"/>
                  </a:cubicBezTo>
                  <a:cubicBezTo>
                    <a:pt x="5240" y="7464"/>
                    <a:pt x="5973" y="7183"/>
                    <a:pt x="6369" y="7183"/>
                  </a:cubicBezTo>
                  <a:cubicBezTo>
                    <a:pt x="6488" y="7183"/>
                    <a:pt x="6576" y="7209"/>
                    <a:pt x="6609" y="7273"/>
                  </a:cubicBezTo>
                  <a:cubicBezTo>
                    <a:pt x="6294" y="6644"/>
                    <a:pt x="5875" y="6049"/>
                    <a:pt x="6119" y="5315"/>
                  </a:cubicBezTo>
                  <a:cubicBezTo>
                    <a:pt x="6294" y="4686"/>
                    <a:pt x="6819" y="4196"/>
                    <a:pt x="7448" y="4021"/>
                  </a:cubicBezTo>
                  <a:cubicBezTo>
                    <a:pt x="7569" y="3981"/>
                    <a:pt x="8083" y="3918"/>
                    <a:pt x="8518" y="3918"/>
                  </a:cubicBezTo>
                  <a:cubicBezTo>
                    <a:pt x="8832" y="3918"/>
                    <a:pt x="9105" y="3951"/>
                    <a:pt x="9158" y="4050"/>
                  </a:cubicBezTo>
                  <a:lnTo>
                    <a:pt x="9158" y="4050"/>
                  </a:lnTo>
                  <a:cubicBezTo>
                    <a:pt x="8669" y="3037"/>
                    <a:pt x="7906" y="1922"/>
                    <a:pt x="9266" y="1224"/>
                  </a:cubicBezTo>
                  <a:cubicBezTo>
                    <a:pt x="9674" y="1020"/>
                    <a:pt x="10055" y="938"/>
                    <a:pt x="10426" y="938"/>
                  </a:cubicBezTo>
                  <a:cubicBezTo>
                    <a:pt x="11010" y="938"/>
                    <a:pt x="11570" y="1142"/>
                    <a:pt x="12169" y="1399"/>
                  </a:cubicBezTo>
                  <a:cubicBezTo>
                    <a:pt x="11152" y="747"/>
                    <a:pt x="10272" y="96"/>
                    <a:pt x="9209" y="96"/>
                  </a:cubicBezTo>
                  <a:cubicBezTo>
                    <a:pt x="8845" y="96"/>
                    <a:pt x="8461" y="172"/>
                    <a:pt x="8042" y="350"/>
                  </a:cubicBezTo>
                  <a:cubicBezTo>
                    <a:pt x="7038" y="789"/>
                    <a:pt x="5977" y="1680"/>
                    <a:pt x="4808" y="1680"/>
                  </a:cubicBezTo>
                  <a:cubicBezTo>
                    <a:pt x="4676" y="1680"/>
                    <a:pt x="4541" y="1669"/>
                    <a:pt x="4406" y="1644"/>
                  </a:cubicBezTo>
                  <a:cubicBezTo>
                    <a:pt x="4091" y="1574"/>
                    <a:pt x="3776" y="1434"/>
                    <a:pt x="3427" y="1294"/>
                  </a:cubicBezTo>
                  <a:cubicBezTo>
                    <a:pt x="2762" y="944"/>
                    <a:pt x="2133" y="455"/>
                    <a:pt x="1643" y="0"/>
                  </a:cubicBezTo>
                  <a:close/>
                </a:path>
              </a:pathLst>
            </a:custGeom>
            <a:solidFill>
              <a:srgbClr val="84C4D3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2649075" y="2543225"/>
              <a:ext cx="384675" cy="590400"/>
            </a:xfrm>
            <a:custGeom>
              <a:avLst/>
              <a:gdLst/>
              <a:ahLst/>
              <a:cxnLst/>
              <a:rect l="l" t="t" r="r" b="b"/>
              <a:pathLst>
                <a:path w="15387" h="23616" extrusionOk="0">
                  <a:moveTo>
                    <a:pt x="10106" y="0"/>
                  </a:moveTo>
                  <a:lnTo>
                    <a:pt x="10106" y="0"/>
                  </a:lnTo>
                  <a:cubicBezTo>
                    <a:pt x="11085" y="2168"/>
                    <a:pt x="11575" y="4476"/>
                    <a:pt x="11645" y="6225"/>
                  </a:cubicBezTo>
                  <a:cubicBezTo>
                    <a:pt x="11925" y="11470"/>
                    <a:pt x="9512" y="17029"/>
                    <a:pt x="5875" y="19442"/>
                  </a:cubicBezTo>
                  <a:cubicBezTo>
                    <a:pt x="4495" y="20389"/>
                    <a:pt x="2969" y="20855"/>
                    <a:pt x="1393" y="20855"/>
                  </a:cubicBezTo>
                  <a:cubicBezTo>
                    <a:pt x="932" y="20855"/>
                    <a:pt x="467" y="20815"/>
                    <a:pt x="1" y="20736"/>
                  </a:cubicBezTo>
                  <a:lnTo>
                    <a:pt x="1" y="20736"/>
                  </a:lnTo>
                  <a:cubicBezTo>
                    <a:pt x="71" y="20981"/>
                    <a:pt x="141" y="21190"/>
                    <a:pt x="281" y="21435"/>
                  </a:cubicBezTo>
                  <a:cubicBezTo>
                    <a:pt x="595" y="21960"/>
                    <a:pt x="1050" y="22414"/>
                    <a:pt x="1609" y="22659"/>
                  </a:cubicBezTo>
                  <a:cubicBezTo>
                    <a:pt x="2919" y="23298"/>
                    <a:pt x="4237" y="23616"/>
                    <a:pt x="5515" y="23616"/>
                  </a:cubicBezTo>
                  <a:cubicBezTo>
                    <a:pt x="7034" y="23616"/>
                    <a:pt x="8497" y="23167"/>
                    <a:pt x="9827" y="22274"/>
                  </a:cubicBezTo>
                  <a:cubicBezTo>
                    <a:pt x="11050" y="21470"/>
                    <a:pt x="12099" y="20281"/>
                    <a:pt x="12974" y="18917"/>
                  </a:cubicBezTo>
                  <a:cubicBezTo>
                    <a:pt x="13813" y="17589"/>
                    <a:pt x="14442" y="16085"/>
                    <a:pt x="14862" y="14512"/>
                  </a:cubicBezTo>
                  <a:cubicBezTo>
                    <a:pt x="15212" y="13148"/>
                    <a:pt x="15386" y="11714"/>
                    <a:pt x="15351" y="10281"/>
                  </a:cubicBezTo>
                  <a:cubicBezTo>
                    <a:pt x="15246" y="7169"/>
                    <a:pt x="13708" y="1994"/>
                    <a:pt x="10106" y="0"/>
                  </a:cubicBezTo>
                  <a:close/>
                </a:path>
              </a:pathLst>
            </a:custGeom>
            <a:solidFill>
              <a:srgbClr val="B4EAF9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559925" y="2405100"/>
              <a:ext cx="387275" cy="659500"/>
            </a:xfrm>
            <a:custGeom>
              <a:avLst/>
              <a:gdLst/>
              <a:ahLst/>
              <a:cxnLst/>
              <a:rect l="l" t="t" r="r" b="b"/>
              <a:pathLst>
                <a:path w="15491" h="26380" extrusionOk="0">
                  <a:moveTo>
                    <a:pt x="8707" y="1"/>
                  </a:moveTo>
                  <a:lnTo>
                    <a:pt x="8707" y="1"/>
                  </a:lnTo>
                  <a:cubicBezTo>
                    <a:pt x="8882" y="525"/>
                    <a:pt x="8987" y="1050"/>
                    <a:pt x="9057" y="1609"/>
                  </a:cubicBezTo>
                  <a:cubicBezTo>
                    <a:pt x="9581" y="1994"/>
                    <a:pt x="9966" y="2448"/>
                    <a:pt x="10211" y="2763"/>
                  </a:cubicBezTo>
                  <a:cubicBezTo>
                    <a:pt x="12833" y="6225"/>
                    <a:pt x="12239" y="12064"/>
                    <a:pt x="11260" y="16365"/>
                  </a:cubicBezTo>
                  <a:cubicBezTo>
                    <a:pt x="10560" y="19442"/>
                    <a:pt x="8567" y="21855"/>
                    <a:pt x="5665" y="23079"/>
                  </a:cubicBezTo>
                  <a:cubicBezTo>
                    <a:pt x="4791" y="23463"/>
                    <a:pt x="3986" y="23568"/>
                    <a:pt x="3252" y="23673"/>
                  </a:cubicBezTo>
                  <a:cubicBezTo>
                    <a:pt x="2833" y="23743"/>
                    <a:pt x="2483" y="23813"/>
                    <a:pt x="2168" y="23883"/>
                  </a:cubicBezTo>
                  <a:cubicBezTo>
                    <a:pt x="2133" y="23953"/>
                    <a:pt x="2028" y="23988"/>
                    <a:pt x="1958" y="24058"/>
                  </a:cubicBezTo>
                  <a:cubicBezTo>
                    <a:pt x="1539" y="24338"/>
                    <a:pt x="874" y="24827"/>
                    <a:pt x="0" y="24967"/>
                  </a:cubicBezTo>
                  <a:cubicBezTo>
                    <a:pt x="175" y="25072"/>
                    <a:pt x="315" y="25177"/>
                    <a:pt x="490" y="25247"/>
                  </a:cubicBezTo>
                  <a:cubicBezTo>
                    <a:pt x="1504" y="25771"/>
                    <a:pt x="2553" y="26121"/>
                    <a:pt x="3567" y="26261"/>
                  </a:cubicBezTo>
                  <a:cubicBezTo>
                    <a:pt x="4033" y="26340"/>
                    <a:pt x="4498" y="26380"/>
                    <a:pt x="4959" y="26380"/>
                  </a:cubicBezTo>
                  <a:cubicBezTo>
                    <a:pt x="6535" y="26380"/>
                    <a:pt x="8061" y="25914"/>
                    <a:pt x="9441" y="24967"/>
                  </a:cubicBezTo>
                  <a:cubicBezTo>
                    <a:pt x="13078" y="22554"/>
                    <a:pt x="15491" y="16995"/>
                    <a:pt x="15211" y="11750"/>
                  </a:cubicBezTo>
                  <a:cubicBezTo>
                    <a:pt x="15141" y="10001"/>
                    <a:pt x="14651" y="7693"/>
                    <a:pt x="13672" y="5525"/>
                  </a:cubicBezTo>
                  <a:cubicBezTo>
                    <a:pt x="12623" y="3183"/>
                    <a:pt x="11015" y="1015"/>
                    <a:pt x="8707" y="1"/>
                  </a:cubicBezTo>
                  <a:close/>
                </a:path>
              </a:pathLst>
            </a:custGeom>
            <a:solidFill>
              <a:srgbClr val="84C4D3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2462000" y="2445325"/>
              <a:ext cx="418775" cy="584800"/>
            </a:xfrm>
            <a:custGeom>
              <a:avLst/>
              <a:gdLst/>
              <a:ahLst/>
              <a:cxnLst/>
              <a:rect l="l" t="t" r="r" b="b"/>
              <a:pathLst>
                <a:path w="16751" h="23392" extrusionOk="0">
                  <a:moveTo>
                    <a:pt x="12974" y="0"/>
                  </a:moveTo>
                  <a:lnTo>
                    <a:pt x="12974" y="0"/>
                  </a:lnTo>
                  <a:cubicBezTo>
                    <a:pt x="13323" y="2832"/>
                    <a:pt x="12309" y="5700"/>
                    <a:pt x="11365" y="8322"/>
                  </a:cubicBezTo>
                  <a:lnTo>
                    <a:pt x="11085" y="9092"/>
                  </a:lnTo>
                  <a:cubicBezTo>
                    <a:pt x="10946" y="9476"/>
                    <a:pt x="10841" y="9791"/>
                    <a:pt x="10736" y="10071"/>
                  </a:cubicBezTo>
                  <a:cubicBezTo>
                    <a:pt x="10631" y="10490"/>
                    <a:pt x="10561" y="10875"/>
                    <a:pt x="10596" y="11539"/>
                  </a:cubicBezTo>
                  <a:cubicBezTo>
                    <a:pt x="10631" y="11889"/>
                    <a:pt x="10701" y="12273"/>
                    <a:pt x="10771" y="12728"/>
                  </a:cubicBezTo>
                  <a:cubicBezTo>
                    <a:pt x="11016" y="14022"/>
                    <a:pt x="11365" y="15770"/>
                    <a:pt x="10561" y="17623"/>
                  </a:cubicBezTo>
                  <a:cubicBezTo>
                    <a:pt x="9162" y="20910"/>
                    <a:pt x="5736" y="21120"/>
                    <a:pt x="3498" y="21225"/>
                  </a:cubicBezTo>
                  <a:cubicBezTo>
                    <a:pt x="2868" y="21260"/>
                    <a:pt x="2309" y="21295"/>
                    <a:pt x="1854" y="21400"/>
                  </a:cubicBezTo>
                  <a:cubicBezTo>
                    <a:pt x="1382" y="21479"/>
                    <a:pt x="910" y="21518"/>
                    <a:pt x="453" y="21518"/>
                  </a:cubicBezTo>
                  <a:cubicBezTo>
                    <a:pt x="300" y="21518"/>
                    <a:pt x="150" y="21513"/>
                    <a:pt x="1" y="21505"/>
                  </a:cubicBezTo>
                  <a:lnTo>
                    <a:pt x="1" y="21505"/>
                  </a:lnTo>
                  <a:cubicBezTo>
                    <a:pt x="560" y="22239"/>
                    <a:pt x="1330" y="22868"/>
                    <a:pt x="2449" y="23218"/>
                  </a:cubicBezTo>
                  <a:cubicBezTo>
                    <a:pt x="2831" y="23338"/>
                    <a:pt x="3181" y="23392"/>
                    <a:pt x="3509" y="23392"/>
                  </a:cubicBezTo>
                  <a:cubicBezTo>
                    <a:pt x="3661" y="23392"/>
                    <a:pt x="3808" y="23380"/>
                    <a:pt x="3952" y="23358"/>
                  </a:cubicBezTo>
                  <a:cubicBezTo>
                    <a:pt x="4791" y="23218"/>
                    <a:pt x="5456" y="22729"/>
                    <a:pt x="5875" y="22449"/>
                  </a:cubicBezTo>
                  <a:cubicBezTo>
                    <a:pt x="5945" y="22379"/>
                    <a:pt x="6050" y="22344"/>
                    <a:pt x="6085" y="22274"/>
                  </a:cubicBezTo>
                  <a:cubicBezTo>
                    <a:pt x="6400" y="22204"/>
                    <a:pt x="6785" y="22134"/>
                    <a:pt x="7169" y="22064"/>
                  </a:cubicBezTo>
                  <a:cubicBezTo>
                    <a:pt x="7903" y="21959"/>
                    <a:pt x="8708" y="21854"/>
                    <a:pt x="9582" y="21470"/>
                  </a:cubicBezTo>
                  <a:cubicBezTo>
                    <a:pt x="12484" y="20246"/>
                    <a:pt x="14477" y="17833"/>
                    <a:pt x="15177" y="14756"/>
                  </a:cubicBezTo>
                  <a:cubicBezTo>
                    <a:pt x="16156" y="10455"/>
                    <a:pt x="16750" y="4616"/>
                    <a:pt x="14128" y="1154"/>
                  </a:cubicBezTo>
                  <a:cubicBezTo>
                    <a:pt x="13883" y="839"/>
                    <a:pt x="13498" y="385"/>
                    <a:pt x="12974" y="0"/>
                  </a:cubicBezTo>
                  <a:close/>
                </a:path>
              </a:pathLst>
            </a:custGeom>
            <a:solidFill>
              <a:srgbClr val="BAD2F4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330875" y="2649000"/>
              <a:ext cx="23650" cy="23625"/>
            </a:xfrm>
            <a:custGeom>
              <a:avLst/>
              <a:gdLst/>
              <a:ahLst/>
              <a:cxnLst/>
              <a:rect l="l" t="t" r="r" b="b"/>
              <a:pathLst>
                <a:path w="946" h="945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45"/>
                    <a:pt x="36" y="490"/>
                    <a:pt x="71" y="700"/>
                  </a:cubicBezTo>
                  <a:cubicBezTo>
                    <a:pt x="71" y="805"/>
                    <a:pt x="71" y="875"/>
                    <a:pt x="71" y="945"/>
                  </a:cubicBezTo>
                  <a:lnTo>
                    <a:pt x="945" y="945"/>
                  </a:lnTo>
                  <a:cubicBezTo>
                    <a:pt x="595" y="665"/>
                    <a:pt x="316" y="350"/>
                    <a:pt x="1" y="0"/>
                  </a:cubicBezTo>
                  <a:close/>
                </a:path>
              </a:pathLst>
            </a:custGeom>
            <a:solidFill>
              <a:srgbClr val="780000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2271450" y="2240750"/>
              <a:ext cx="523650" cy="742525"/>
            </a:xfrm>
            <a:custGeom>
              <a:avLst/>
              <a:gdLst/>
              <a:ahLst/>
              <a:cxnLst/>
              <a:rect l="l" t="t" r="r" b="b"/>
              <a:pathLst>
                <a:path w="20946" h="29701" extrusionOk="0">
                  <a:moveTo>
                    <a:pt x="11924" y="1"/>
                  </a:moveTo>
                  <a:lnTo>
                    <a:pt x="11924" y="1"/>
                  </a:lnTo>
                  <a:cubicBezTo>
                    <a:pt x="12903" y="1015"/>
                    <a:pt x="13882" y="2484"/>
                    <a:pt x="14651" y="4617"/>
                  </a:cubicBezTo>
                  <a:cubicBezTo>
                    <a:pt x="15910" y="8253"/>
                    <a:pt x="15595" y="11260"/>
                    <a:pt x="15316" y="13883"/>
                  </a:cubicBezTo>
                  <a:cubicBezTo>
                    <a:pt x="15211" y="14897"/>
                    <a:pt x="15106" y="15841"/>
                    <a:pt x="15106" y="16785"/>
                  </a:cubicBezTo>
                  <a:cubicBezTo>
                    <a:pt x="15071" y="17414"/>
                    <a:pt x="15106" y="18009"/>
                    <a:pt x="15176" y="18568"/>
                  </a:cubicBezTo>
                  <a:cubicBezTo>
                    <a:pt x="15176" y="18568"/>
                    <a:pt x="15211" y="18743"/>
                    <a:pt x="15211" y="18743"/>
                  </a:cubicBezTo>
                  <a:cubicBezTo>
                    <a:pt x="15386" y="20107"/>
                    <a:pt x="15630" y="22205"/>
                    <a:pt x="14407" y="23848"/>
                  </a:cubicBezTo>
                  <a:cubicBezTo>
                    <a:pt x="13426" y="25165"/>
                    <a:pt x="12272" y="25612"/>
                    <a:pt x="11133" y="25612"/>
                  </a:cubicBezTo>
                  <a:cubicBezTo>
                    <a:pt x="9427" y="25612"/>
                    <a:pt x="7755" y="24610"/>
                    <a:pt x="6749" y="24023"/>
                  </a:cubicBezTo>
                  <a:cubicBezTo>
                    <a:pt x="6259" y="23708"/>
                    <a:pt x="5665" y="23359"/>
                    <a:pt x="5385" y="23289"/>
                  </a:cubicBezTo>
                  <a:cubicBezTo>
                    <a:pt x="4791" y="23149"/>
                    <a:pt x="4196" y="23114"/>
                    <a:pt x="3532" y="23114"/>
                  </a:cubicBezTo>
                  <a:cubicBezTo>
                    <a:pt x="2518" y="23114"/>
                    <a:pt x="1224" y="23079"/>
                    <a:pt x="0" y="22345"/>
                  </a:cubicBezTo>
                  <a:lnTo>
                    <a:pt x="0" y="22345"/>
                  </a:lnTo>
                  <a:cubicBezTo>
                    <a:pt x="35" y="22450"/>
                    <a:pt x="35" y="22520"/>
                    <a:pt x="35" y="22589"/>
                  </a:cubicBezTo>
                  <a:cubicBezTo>
                    <a:pt x="525" y="24862"/>
                    <a:pt x="1679" y="26751"/>
                    <a:pt x="3322" y="28044"/>
                  </a:cubicBezTo>
                  <a:cubicBezTo>
                    <a:pt x="4581" y="29023"/>
                    <a:pt x="6049" y="29583"/>
                    <a:pt x="7623" y="29688"/>
                  </a:cubicBezTo>
                  <a:cubicBezTo>
                    <a:pt x="7772" y="29696"/>
                    <a:pt x="7922" y="29701"/>
                    <a:pt x="8075" y="29701"/>
                  </a:cubicBezTo>
                  <a:cubicBezTo>
                    <a:pt x="8532" y="29701"/>
                    <a:pt x="9004" y="29662"/>
                    <a:pt x="9476" y="29583"/>
                  </a:cubicBezTo>
                  <a:cubicBezTo>
                    <a:pt x="9931" y="29478"/>
                    <a:pt x="10490" y="29443"/>
                    <a:pt x="11120" y="29408"/>
                  </a:cubicBezTo>
                  <a:cubicBezTo>
                    <a:pt x="13358" y="29303"/>
                    <a:pt x="16784" y="29093"/>
                    <a:pt x="18183" y="25806"/>
                  </a:cubicBezTo>
                  <a:cubicBezTo>
                    <a:pt x="18987" y="23953"/>
                    <a:pt x="18638" y="22205"/>
                    <a:pt x="18393" y="20911"/>
                  </a:cubicBezTo>
                  <a:cubicBezTo>
                    <a:pt x="18323" y="20456"/>
                    <a:pt x="18253" y="20072"/>
                    <a:pt x="18218" y="19722"/>
                  </a:cubicBezTo>
                  <a:cubicBezTo>
                    <a:pt x="18183" y="19058"/>
                    <a:pt x="18253" y="18673"/>
                    <a:pt x="18358" y="18254"/>
                  </a:cubicBezTo>
                  <a:cubicBezTo>
                    <a:pt x="18463" y="17974"/>
                    <a:pt x="18568" y="17659"/>
                    <a:pt x="18707" y="17275"/>
                  </a:cubicBezTo>
                  <a:lnTo>
                    <a:pt x="18987" y="16505"/>
                  </a:lnTo>
                  <a:cubicBezTo>
                    <a:pt x="19931" y="13883"/>
                    <a:pt x="20945" y="11015"/>
                    <a:pt x="20596" y="8183"/>
                  </a:cubicBezTo>
                  <a:cubicBezTo>
                    <a:pt x="20526" y="7624"/>
                    <a:pt x="20421" y="7099"/>
                    <a:pt x="20246" y="6575"/>
                  </a:cubicBezTo>
                  <a:cubicBezTo>
                    <a:pt x="20106" y="6155"/>
                    <a:pt x="19931" y="5700"/>
                    <a:pt x="19687" y="5281"/>
                  </a:cubicBezTo>
                  <a:cubicBezTo>
                    <a:pt x="18463" y="2903"/>
                    <a:pt x="16225" y="1260"/>
                    <a:pt x="12868" y="246"/>
                  </a:cubicBezTo>
                  <a:cubicBezTo>
                    <a:pt x="12553" y="141"/>
                    <a:pt x="12239" y="71"/>
                    <a:pt x="11924" y="1"/>
                  </a:cubicBezTo>
                  <a:close/>
                </a:path>
              </a:pathLst>
            </a:custGeom>
            <a:solidFill>
              <a:srgbClr val="C7E9EA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2186650" y="2192125"/>
              <a:ext cx="482575" cy="688550"/>
            </a:xfrm>
            <a:custGeom>
              <a:avLst/>
              <a:gdLst/>
              <a:ahLst/>
              <a:cxnLst/>
              <a:rect l="l" t="t" r="r" b="b"/>
              <a:pathLst>
                <a:path w="19303" h="27542" extrusionOk="0">
                  <a:moveTo>
                    <a:pt x="10893" y="1"/>
                  </a:moveTo>
                  <a:cubicBezTo>
                    <a:pt x="10097" y="1"/>
                    <a:pt x="9250" y="129"/>
                    <a:pt x="8322" y="337"/>
                  </a:cubicBezTo>
                  <a:cubicBezTo>
                    <a:pt x="6539" y="757"/>
                    <a:pt x="4441" y="2296"/>
                    <a:pt x="3287" y="3659"/>
                  </a:cubicBezTo>
                  <a:cubicBezTo>
                    <a:pt x="1924" y="5303"/>
                    <a:pt x="875" y="7261"/>
                    <a:pt x="455" y="9359"/>
                  </a:cubicBezTo>
                  <a:cubicBezTo>
                    <a:pt x="0" y="11632"/>
                    <a:pt x="210" y="14184"/>
                    <a:pt x="385" y="16457"/>
                  </a:cubicBezTo>
                  <a:cubicBezTo>
                    <a:pt x="455" y="17122"/>
                    <a:pt x="490" y="17751"/>
                    <a:pt x="525" y="18345"/>
                  </a:cubicBezTo>
                  <a:cubicBezTo>
                    <a:pt x="595" y="19779"/>
                    <a:pt x="875" y="21912"/>
                    <a:pt x="2343" y="23451"/>
                  </a:cubicBezTo>
                  <a:cubicBezTo>
                    <a:pt x="2693" y="23800"/>
                    <a:pt x="3042" y="24080"/>
                    <a:pt x="3392" y="24290"/>
                  </a:cubicBezTo>
                  <a:cubicBezTo>
                    <a:pt x="4616" y="25024"/>
                    <a:pt x="5910" y="25059"/>
                    <a:pt x="6924" y="25059"/>
                  </a:cubicBezTo>
                  <a:cubicBezTo>
                    <a:pt x="7553" y="25059"/>
                    <a:pt x="8183" y="25094"/>
                    <a:pt x="8777" y="25234"/>
                  </a:cubicBezTo>
                  <a:cubicBezTo>
                    <a:pt x="9057" y="25304"/>
                    <a:pt x="9651" y="25653"/>
                    <a:pt x="10141" y="25968"/>
                  </a:cubicBezTo>
                  <a:cubicBezTo>
                    <a:pt x="11146" y="26554"/>
                    <a:pt x="12815" y="27542"/>
                    <a:pt x="14518" y="27542"/>
                  </a:cubicBezTo>
                  <a:cubicBezTo>
                    <a:pt x="15660" y="27542"/>
                    <a:pt x="16816" y="27098"/>
                    <a:pt x="17799" y="25793"/>
                  </a:cubicBezTo>
                  <a:cubicBezTo>
                    <a:pt x="19022" y="24150"/>
                    <a:pt x="18778" y="22052"/>
                    <a:pt x="18603" y="20688"/>
                  </a:cubicBezTo>
                  <a:cubicBezTo>
                    <a:pt x="18603" y="20688"/>
                    <a:pt x="18568" y="20513"/>
                    <a:pt x="18568" y="20513"/>
                  </a:cubicBezTo>
                  <a:cubicBezTo>
                    <a:pt x="18498" y="19954"/>
                    <a:pt x="18463" y="19359"/>
                    <a:pt x="18498" y="18730"/>
                  </a:cubicBezTo>
                  <a:cubicBezTo>
                    <a:pt x="18498" y="17786"/>
                    <a:pt x="18603" y="16842"/>
                    <a:pt x="18708" y="15828"/>
                  </a:cubicBezTo>
                  <a:cubicBezTo>
                    <a:pt x="18987" y="13205"/>
                    <a:pt x="19302" y="10198"/>
                    <a:pt x="18043" y="6562"/>
                  </a:cubicBezTo>
                  <a:cubicBezTo>
                    <a:pt x="17274" y="4429"/>
                    <a:pt x="16295" y="2960"/>
                    <a:pt x="15316" y="1946"/>
                  </a:cubicBezTo>
                  <a:cubicBezTo>
                    <a:pt x="13890" y="520"/>
                    <a:pt x="12496" y="1"/>
                    <a:pt x="10893" y="1"/>
                  </a:cubicBezTo>
                  <a:close/>
                </a:path>
              </a:pathLst>
            </a:custGeom>
            <a:solidFill>
              <a:srgbClr val="3AAEC1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2060775" y="1934950"/>
              <a:ext cx="476450" cy="685150"/>
            </a:xfrm>
            <a:custGeom>
              <a:avLst/>
              <a:gdLst/>
              <a:ahLst/>
              <a:cxnLst/>
              <a:rect l="l" t="t" r="r" b="b"/>
              <a:pathLst>
                <a:path w="19058" h="27406" extrusionOk="0">
                  <a:moveTo>
                    <a:pt x="5350" y="974"/>
                  </a:moveTo>
                  <a:lnTo>
                    <a:pt x="5350" y="974"/>
                  </a:lnTo>
                  <a:cubicBezTo>
                    <a:pt x="6559" y="2576"/>
                    <a:pt x="5782" y="6610"/>
                    <a:pt x="3877" y="6610"/>
                  </a:cubicBezTo>
                  <a:cubicBezTo>
                    <a:pt x="3578" y="6610"/>
                    <a:pt x="3253" y="6511"/>
                    <a:pt x="2902" y="6289"/>
                  </a:cubicBezTo>
                  <a:cubicBezTo>
                    <a:pt x="175" y="4540"/>
                    <a:pt x="3672" y="1043"/>
                    <a:pt x="5350" y="974"/>
                  </a:cubicBezTo>
                  <a:close/>
                  <a:moveTo>
                    <a:pt x="4796" y="1"/>
                  </a:moveTo>
                  <a:cubicBezTo>
                    <a:pt x="4274" y="1"/>
                    <a:pt x="3679" y="256"/>
                    <a:pt x="2972" y="869"/>
                  </a:cubicBezTo>
                  <a:cubicBezTo>
                    <a:pt x="1399" y="2197"/>
                    <a:pt x="0" y="5729"/>
                    <a:pt x="2308" y="7722"/>
                  </a:cubicBezTo>
                  <a:cubicBezTo>
                    <a:pt x="2965" y="8297"/>
                    <a:pt x="3536" y="8470"/>
                    <a:pt x="4086" y="8470"/>
                  </a:cubicBezTo>
                  <a:cubicBezTo>
                    <a:pt x="4921" y="8470"/>
                    <a:pt x="5708" y="8071"/>
                    <a:pt x="6675" y="8071"/>
                  </a:cubicBezTo>
                  <a:cubicBezTo>
                    <a:pt x="6699" y="8071"/>
                    <a:pt x="6724" y="8071"/>
                    <a:pt x="6749" y="8072"/>
                  </a:cubicBezTo>
                  <a:cubicBezTo>
                    <a:pt x="9057" y="8107"/>
                    <a:pt x="9826" y="9645"/>
                    <a:pt x="10805" y="11638"/>
                  </a:cubicBezTo>
                  <a:cubicBezTo>
                    <a:pt x="10945" y="11953"/>
                    <a:pt x="11120" y="12268"/>
                    <a:pt x="11259" y="12548"/>
                  </a:cubicBezTo>
                  <a:cubicBezTo>
                    <a:pt x="11364" y="12757"/>
                    <a:pt x="8917" y="14995"/>
                    <a:pt x="8707" y="15380"/>
                  </a:cubicBezTo>
                  <a:cubicBezTo>
                    <a:pt x="8182" y="16359"/>
                    <a:pt x="7868" y="17583"/>
                    <a:pt x="7483" y="18632"/>
                  </a:cubicBezTo>
                  <a:cubicBezTo>
                    <a:pt x="6609" y="20940"/>
                    <a:pt x="6259" y="23807"/>
                    <a:pt x="7763" y="25940"/>
                  </a:cubicBezTo>
                  <a:cubicBezTo>
                    <a:pt x="8402" y="26845"/>
                    <a:pt x="9203" y="27406"/>
                    <a:pt x="10151" y="27406"/>
                  </a:cubicBezTo>
                  <a:cubicBezTo>
                    <a:pt x="10448" y="27406"/>
                    <a:pt x="10759" y="27351"/>
                    <a:pt x="11085" y="27234"/>
                  </a:cubicBezTo>
                  <a:cubicBezTo>
                    <a:pt x="13567" y="26359"/>
                    <a:pt x="15980" y="23492"/>
                    <a:pt x="17169" y="21254"/>
                  </a:cubicBezTo>
                  <a:cubicBezTo>
                    <a:pt x="18148" y="19436"/>
                    <a:pt x="19057" y="17233"/>
                    <a:pt x="18707" y="15170"/>
                  </a:cubicBezTo>
                  <a:cubicBezTo>
                    <a:pt x="18638" y="14785"/>
                    <a:pt x="18568" y="14471"/>
                    <a:pt x="18463" y="14156"/>
                  </a:cubicBezTo>
                  <a:cubicBezTo>
                    <a:pt x="17868" y="12198"/>
                    <a:pt x="16644" y="11394"/>
                    <a:pt x="14966" y="10030"/>
                  </a:cubicBezTo>
                  <a:cubicBezTo>
                    <a:pt x="12378" y="8002"/>
                    <a:pt x="9616" y="6219"/>
                    <a:pt x="7903" y="3281"/>
                  </a:cubicBezTo>
                  <a:cubicBezTo>
                    <a:pt x="7693" y="2932"/>
                    <a:pt x="7483" y="2547"/>
                    <a:pt x="7308" y="2197"/>
                  </a:cubicBezTo>
                  <a:cubicBezTo>
                    <a:pt x="6566" y="991"/>
                    <a:pt x="5824" y="1"/>
                    <a:pt x="4796" y="1"/>
                  </a:cubicBezTo>
                  <a:close/>
                </a:path>
              </a:pathLst>
            </a:custGeom>
            <a:solidFill>
              <a:srgbClr val="84C4D3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065125" y="1959275"/>
              <a:ext cx="159650" cy="140925"/>
            </a:xfrm>
            <a:custGeom>
              <a:avLst/>
              <a:gdLst/>
              <a:ahLst/>
              <a:cxnLst/>
              <a:rect l="l" t="t" r="r" b="b"/>
              <a:pathLst>
                <a:path w="6386" h="5637" extrusionOk="0">
                  <a:moveTo>
                    <a:pt x="5176" y="1"/>
                  </a:moveTo>
                  <a:lnTo>
                    <a:pt x="5176" y="1"/>
                  </a:lnTo>
                  <a:cubicBezTo>
                    <a:pt x="3498" y="70"/>
                    <a:pt x="1" y="3567"/>
                    <a:pt x="2728" y="5316"/>
                  </a:cubicBezTo>
                  <a:cubicBezTo>
                    <a:pt x="3079" y="5538"/>
                    <a:pt x="3404" y="5637"/>
                    <a:pt x="3703" y="5637"/>
                  </a:cubicBezTo>
                  <a:cubicBezTo>
                    <a:pt x="5608" y="5637"/>
                    <a:pt x="6385" y="1603"/>
                    <a:pt x="5176" y="1"/>
                  </a:cubicBezTo>
                  <a:close/>
                </a:path>
              </a:pathLst>
            </a:custGeom>
            <a:solidFill>
              <a:srgbClr val="3AAEC1"/>
            </a:solidFill>
            <a:ln w="7875" cap="flat" cmpd="sng">
              <a:solidFill>
                <a:srgbClr val="8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1913900" y="1827275"/>
              <a:ext cx="306000" cy="305975"/>
            </a:xfrm>
            <a:custGeom>
              <a:avLst/>
              <a:gdLst/>
              <a:ahLst/>
              <a:cxnLst/>
              <a:rect l="l" t="t" r="r" b="b"/>
              <a:pathLst>
                <a:path w="12240" h="12239" extrusionOk="0">
                  <a:moveTo>
                    <a:pt x="12239" y="6120"/>
                  </a:moveTo>
                  <a:cubicBezTo>
                    <a:pt x="12239" y="9477"/>
                    <a:pt x="9512" y="12239"/>
                    <a:pt x="6120" y="12239"/>
                  </a:cubicBezTo>
                  <a:cubicBezTo>
                    <a:pt x="2763" y="12239"/>
                    <a:pt x="1" y="9477"/>
                    <a:pt x="1" y="6120"/>
                  </a:cubicBezTo>
                  <a:cubicBezTo>
                    <a:pt x="1" y="2728"/>
                    <a:pt x="2763" y="1"/>
                    <a:pt x="6120" y="1"/>
                  </a:cubicBezTo>
                  <a:cubicBezTo>
                    <a:pt x="9512" y="1"/>
                    <a:pt x="12239" y="2728"/>
                    <a:pt x="12239" y="6120"/>
                  </a:cubicBezTo>
                  <a:close/>
                </a:path>
              </a:pathLst>
            </a:custGeom>
            <a:solidFill>
              <a:srgbClr val="C56C14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369250" y="2402425"/>
              <a:ext cx="154750" cy="143225"/>
            </a:xfrm>
            <a:custGeom>
              <a:avLst/>
              <a:gdLst/>
              <a:ahLst/>
              <a:cxnLst/>
              <a:rect l="l" t="t" r="r" b="b"/>
              <a:pathLst>
                <a:path w="6190" h="5729" extrusionOk="0">
                  <a:moveTo>
                    <a:pt x="2872" y="0"/>
                  </a:moveTo>
                  <a:cubicBezTo>
                    <a:pt x="2464" y="0"/>
                    <a:pt x="1977" y="295"/>
                    <a:pt x="1678" y="527"/>
                  </a:cubicBezTo>
                  <a:cubicBezTo>
                    <a:pt x="1364" y="807"/>
                    <a:pt x="1049" y="1087"/>
                    <a:pt x="769" y="1366"/>
                  </a:cubicBezTo>
                  <a:cubicBezTo>
                    <a:pt x="280" y="1856"/>
                    <a:pt x="0" y="1996"/>
                    <a:pt x="525" y="2450"/>
                  </a:cubicBezTo>
                  <a:cubicBezTo>
                    <a:pt x="1014" y="2870"/>
                    <a:pt x="1434" y="3325"/>
                    <a:pt x="1853" y="3779"/>
                  </a:cubicBezTo>
                  <a:cubicBezTo>
                    <a:pt x="2203" y="4164"/>
                    <a:pt x="2588" y="4479"/>
                    <a:pt x="2937" y="4863"/>
                  </a:cubicBezTo>
                  <a:cubicBezTo>
                    <a:pt x="3182" y="5108"/>
                    <a:pt x="3462" y="5597"/>
                    <a:pt x="3811" y="5702"/>
                  </a:cubicBezTo>
                  <a:cubicBezTo>
                    <a:pt x="3868" y="5720"/>
                    <a:pt x="3928" y="5729"/>
                    <a:pt x="3990" y="5729"/>
                  </a:cubicBezTo>
                  <a:cubicBezTo>
                    <a:pt x="4531" y="5729"/>
                    <a:pt x="5218" y="5079"/>
                    <a:pt x="5595" y="4513"/>
                  </a:cubicBezTo>
                  <a:cubicBezTo>
                    <a:pt x="5700" y="4374"/>
                    <a:pt x="5770" y="4234"/>
                    <a:pt x="5805" y="4129"/>
                  </a:cubicBezTo>
                  <a:cubicBezTo>
                    <a:pt x="6189" y="3290"/>
                    <a:pt x="5840" y="1996"/>
                    <a:pt x="5035" y="1541"/>
                  </a:cubicBezTo>
                  <a:cubicBezTo>
                    <a:pt x="4581" y="1262"/>
                    <a:pt x="4021" y="1087"/>
                    <a:pt x="3672" y="737"/>
                  </a:cubicBezTo>
                  <a:cubicBezTo>
                    <a:pt x="3392" y="527"/>
                    <a:pt x="3357" y="73"/>
                    <a:pt x="2937" y="3"/>
                  </a:cubicBezTo>
                  <a:cubicBezTo>
                    <a:pt x="2916" y="1"/>
                    <a:pt x="2894" y="0"/>
                    <a:pt x="2872" y="0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461900" y="2415600"/>
              <a:ext cx="2650" cy="4400"/>
            </a:xfrm>
            <a:custGeom>
              <a:avLst/>
              <a:gdLst/>
              <a:ahLst/>
              <a:cxnLst/>
              <a:rect l="l" t="t" r="r" b="b"/>
              <a:pathLst>
                <a:path w="106" h="176" extrusionOk="0">
                  <a:moveTo>
                    <a:pt x="36" y="0"/>
                  </a:moveTo>
                  <a:cubicBezTo>
                    <a:pt x="1" y="70"/>
                    <a:pt x="1" y="140"/>
                    <a:pt x="36" y="175"/>
                  </a:cubicBezTo>
                  <a:cubicBezTo>
                    <a:pt x="36" y="140"/>
                    <a:pt x="70" y="105"/>
                    <a:pt x="105" y="70"/>
                  </a:cubicBezTo>
                  <a:cubicBezTo>
                    <a:pt x="70" y="35"/>
                    <a:pt x="70" y="35"/>
                    <a:pt x="36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499500" y="2441825"/>
              <a:ext cx="3500" cy="5275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05" y="0"/>
                  </a:moveTo>
                  <a:cubicBezTo>
                    <a:pt x="70" y="70"/>
                    <a:pt x="35" y="140"/>
                    <a:pt x="0" y="210"/>
                  </a:cubicBezTo>
                  <a:cubicBezTo>
                    <a:pt x="35" y="140"/>
                    <a:pt x="70" y="70"/>
                    <a:pt x="140" y="35"/>
                  </a:cubicBezTo>
                  <a:cubicBezTo>
                    <a:pt x="105" y="35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420825" y="2385725"/>
              <a:ext cx="125025" cy="136550"/>
            </a:xfrm>
            <a:custGeom>
              <a:avLst/>
              <a:gdLst/>
              <a:ahLst/>
              <a:cxnLst/>
              <a:rect l="l" t="t" r="r" b="b"/>
              <a:pathLst>
                <a:path w="5001" h="5462" extrusionOk="0">
                  <a:moveTo>
                    <a:pt x="1337" y="2451"/>
                  </a:moveTo>
                  <a:lnTo>
                    <a:pt x="1337" y="2451"/>
                  </a:lnTo>
                  <a:cubicBezTo>
                    <a:pt x="1334" y="2452"/>
                    <a:pt x="1331" y="2453"/>
                    <a:pt x="1329" y="2454"/>
                  </a:cubicBezTo>
                  <a:cubicBezTo>
                    <a:pt x="1332" y="2453"/>
                    <a:pt x="1334" y="2452"/>
                    <a:pt x="1337" y="2451"/>
                  </a:cubicBezTo>
                  <a:close/>
                  <a:moveTo>
                    <a:pt x="2494" y="3850"/>
                  </a:moveTo>
                  <a:lnTo>
                    <a:pt x="2494" y="3850"/>
                  </a:lnTo>
                  <a:cubicBezTo>
                    <a:pt x="2490" y="3851"/>
                    <a:pt x="2487" y="3852"/>
                    <a:pt x="2483" y="3853"/>
                  </a:cubicBezTo>
                  <a:cubicBezTo>
                    <a:pt x="2487" y="3853"/>
                    <a:pt x="2490" y="3852"/>
                    <a:pt x="2494" y="3850"/>
                  </a:cubicBezTo>
                  <a:close/>
                  <a:moveTo>
                    <a:pt x="3641" y="0"/>
                  </a:moveTo>
                  <a:cubicBezTo>
                    <a:pt x="3232" y="0"/>
                    <a:pt x="2822" y="332"/>
                    <a:pt x="2413" y="566"/>
                  </a:cubicBezTo>
                  <a:cubicBezTo>
                    <a:pt x="2248" y="668"/>
                    <a:pt x="2064" y="700"/>
                    <a:pt x="1875" y="700"/>
                  </a:cubicBezTo>
                  <a:cubicBezTo>
                    <a:pt x="1544" y="700"/>
                    <a:pt x="1199" y="601"/>
                    <a:pt x="909" y="601"/>
                  </a:cubicBezTo>
                  <a:cubicBezTo>
                    <a:pt x="699" y="636"/>
                    <a:pt x="525" y="636"/>
                    <a:pt x="315" y="741"/>
                  </a:cubicBezTo>
                  <a:cubicBezTo>
                    <a:pt x="280" y="741"/>
                    <a:pt x="0" y="985"/>
                    <a:pt x="35" y="1020"/>
                  </a:cubicBezTo>
                  <a:cubicBezTo>
                    <a:pt x="117" y="1118"/>
                    <a:pt x="168" y="1148"/>
                    <a:pt x="227" y="1148"/>
                  </a:cubicBezTo>
                  <a:cubicBezTo>
                    <a:pt x="296" y="1148"/>
                    <a:pt x="375" y="1109"/>
                    <a:pt x="525" y="1090"/>
                  </a:cubicBezTo>
                  <a:cubicBezTo>
                    <a:pt x="944" y="1090"/>
                    <a:pt x="1294" y="1370"/>
                    <a:pt x="1364" y="1755"/>
                  </a:cubicBezTo>
                  <a:cubicBezTo>
                    <a:pt x="1364" y="1858"/>
                    <a:pt x="1465" y="2397"/>
                    <a:pt x="1337" y="2451"/>
                  </a:cubicBezTo>
                  <a:lnTo>
                    <a:pt x="1337" y="2451"/>
                  </a:lnTo>
                  <a:cubicBezTo>
                    <a:pt x="1526" y="2388"/>
                    <a:pt x="1704" y="2326"/>
                    <a:pt x="1884" y="2326"/>
                  </a:cubicBezTo>
                  <a:cubicBezTo>
                    <a:pt x="1999" y="2326"/>
                    <a:pt x="2116" y="2351"/>
                    <a:pt x="2238" y="2419"/>
                  </a:cubicBezTo>
                  <a:cubicBezTo>
                    <a:pt x="2483" y="2559"/>
                    <a:pt x="2658" y="2839"/>
                    <a:pt x="2658" y="3118"/>
                  </a:cubicBezTo>
                  <a:cubicBezTo>
                    <a:pt x="2658" y="3220"/>
                    <a:pt x="2593" y="3808"/>
                    <a:pt x="2494" y="3850"/>
                  </a:cubicBezTo>
                  <a:lnTo>
                    <a:pt x="2494" y="3850"/>
                  </a:lnTo>
                  <a:cubicBezTo>
                    <a:pt x="2712" y="3803"/>
                    <a:pt x="2943" y="3737"/>
                    <a:pt x="3147" y="3737"/>
                  </a:cubicBezTo>
                  <a:cubicBezTo>
                    <a:pt x="3399" y="3737"/>
                    <a:pt x="3611" y="3838"/>
                    <a:pt x="3707" y="4202"/>
                  </a:cubicBezTo>
                  <a:cubicBezTo>
                    <a:pt x="3846" y="4692"/>
                    <a:pt x="3637" y="5042"/>
                    <a:pt x="3357" y="5461"/>
                  </a:cubicBezTo>
                  <a:cubicBezTo>
                    <a:pt x="3881" y="4937"/>
                    <a:pt x="4371" y="4517"/>
                    <a:pt x="4196" y="3748"/>
                  </a:cubicBezTo>
                  <a:cubicBezTo>
                    <a:pt x="4126" y="3188"/>
                    <a:pt x="3777" y="2594"/>
                    <a:pt x="4021" y="2034"/>
                  </a:cubicBezTo>
                  <a:cubicBezTo>
                    <a:pt x="4056" y="1895"/>
                    <a:pt x="4161" y="1755"/>
                    <a:pt x="4231" y="1650"/>
                  </a:cubicBezTo>
                  <a:cubicBezTo>
                    <a:pt x="4441" y="1370"/>
                    <a:pt x="4721" y="1125"/>
                    <a:pt x="5000" y="950"/>
                  </a:cubicBezTo>
                  <a:cubicBezTo>
                    <a:pt x="4686" y="706"/>
                    <a:pt x="4231" y="216"/>
                    <a:pt x="3881" y="41"/>
                  </a:cubicBezTo>
                  <a:cubicBezTo>
                    <a:pt x="3801" y="13"/>
                    <a:pt x="3721" y="0"/>
                    <a:pt x="3641" y="0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442675" y="2236400"/>
              <a:ext cx="255275" cy="195525"/>
            </a:xfrm>
            <a:custGeom>
              <a:avLst/>
              <a:gdLst/>
              <a:ahLst/>
              <a:cxnLst/>
              <a:rect l="l" t="t" r="r" b="b"/>
              <a:pathLst>
                <a:path w="10211" h="7821" extrusionOk="0">
                  <a:moveTo>
                    <a:pt x="2098" y="0"/>
                  </a:moveTo>
                  <a:cubicBezTo>
                    <a:pt x="1993" y="0"/>
                    <a:pt x="1888" y="35"/>
                    <a:pt x="1784" y="70"/>
                  </a:cubicBezTo>
                  <a:cubicBezTo>
                    <a:pt x="1504" y="140"/>
                    <a:pt x="1259" y="280"/>
                    <a:pt x="1084" y="525"/>
                  </a:cubicBezTo>
                  <a:cubicBezTo>
                    <a:pt x="210" y="1643"/>
                    <a:pt x="0" y="2937"/>
                    <a:pt x="490" y="4161"/>
                  </a:cubicBezTo>
                  <a:cubicBezTo>
                    <a:pt x="700" y="4756"/>
                    <a:pt x="1119" y="5350"/>
                    <a:pt x="1644" y="5874"/>
                  </a:cubicBezTo>
                  <a:cubicBezTo>
                    <a:pt x="2133" y="6329"/>
                    <a:pt x="2728" y="6784"/>
                    <a:pt x="3392" y="7098"/>
                  </a:cubicBezTo>
                  <a:cubicBezTo>
                    <a:pt x="3952" y="7378"/>
                    <a:pt x="4581" y="7623"/>
                    <a:pt x="5175" y="7728"/>
                  </a:cubicBezTo>
                  <a:cubicBezTo>
                    <a:pt x="5510" y="7786"/>
                    <a:pt x="5903" y="7821"/>
                    <a:pt x="6323" y="7821"/>
                  </a:cubicBezTo>
                  <a:cubicBezTo>
                    <a:pt x="7660" y="7821"/>
                    <a:pt x="9280" y="7471"/>
                    <a:pt x="10211" y="6434"/>
                  </a:cubicBezTo>
                  <a:lnTo>
                    <a:pt x="10211" y="6434"/>
                  </a:lnTo>
                  <a:cubicBezTo>
                    <a:pt x="9633" y="6549"/>
                    <a:pt x="9056" y="6601"/>
                    <a:pt x="8525" y="6601"/>
                  </a:cubicBezTo>
                  <a:cubicBezTo>
                    <a:pt x="8091" y="6601"/>
                    <a:pt x="7689" y="6567"/>
                    <a:pt x="7343" y="6504"/>
                  </a:cubicBezTo>
                  <a:cubicBezTo>
                    <a:pt x="5001" y="6119"/>
                    <a:pt x="2798" y="4511"/>
                    <a:pt x="2098" y="2692"/>
                  </a:cubicBezTo>
                  <a:cubicBezTo>
                    <a:pt x="1749" y="1818"/>
                    <a:pt x="1749" y="874"/>
                    <a:pt x="2098" y="0"/>
                  </a:cubicBezTo>
                  <a:close/>
                </a:path>
              </a:pathLst>
            </a:custGeom>
            <a:solidFill>
              <a:srgbClr val="B4E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486375" y="2200550"/>
              <a:ext cx="283250" cy="200900"/>
            </a:xfrm>
            <a:custGeom>
              <a:avLst/>
              <a:gdLst/>
              <a:ahLst/>
              <a:cxnLst/>
              <a:rect l="l" t="t" r="r" b="b"/>
              <a:pathLst>
                <a:path w="11330" h="8036" extrusionOk="0">
                  <a:moveTo>
                    <a:pt x="1259" y="0"/>
                  </a:moveTo>
                  <a:lnTo>
                    <a:pt x="1259" y="0"/>
                  </a:lnTo>
                  <a:cubicBezTo>
                    <a:pt x="1189" y="70"/>
                    <a:pt x="1155" y="105"/>
                    <a:pt x="1085" y="175"/>
                  </a:cubicBezTo>
                  <a:cubicBezTo>
                    <a:pt x="770" y="560"/>
                    <a:pt x="525" y="979"/>
                    <a:pt x="350" y="1434"/>
                  </a:cubicBezTo>
                  <a:cubicBezTo>
                    <a:pt x="1" y="2308"/>
                    <a:pt x="1" y="3252"/>
                    <a:pt x="350" y="4126"/>
                  </a:cubicBezTo>
                  <a:cubicBezTo>
                    <a:pt x="1050" y="5945"/>
                    <a:pt x="3253" y="7553"/>
                    <a:pt x="5595" y="7938"/>
                  </a:cubicBezTo>
                  <a:cubicBezTo>
                    <a:pt x="5941" y="8001"/>
                    <a:pt x="6343" y="8035"/>
                    <a:pt x="6777" y="8035"/>
                  </a:cubicBezTo>
                  <a:cubicBezTo>
                    <a:pt x="7308" y="8035"/>
                    <a:pt x="7885" y="7983"/>
                    <a:pt x="8463" y="7868"/>
                  </a:cubicBezTo>
                  <a:cubicBezTo>
                    <a:pt x="9582" y="7623"/>
                    <a:pt x="10666" y="7134"/>
                    <a:pt x="11330" y="6225"/>
                  </a:cubicBezTo>
                  <a:lnTo>
                    <a:pt x="10631" y="6225"/>
                  </a:lnTo>
                  <a:cubicBezTo>
                    <a:pt x="10386" y="6399"/>
                    <a:pt x="10176" y="6539"/>
                    <a:pt x="10001" y="6609"/>
                  </a:cubicBezTo>
                  <a:cubicBezTo>
                    <a:pt x="9479" y="6855"/>
                    <a:pt x="8897" y="6957"/>
                    <a:pt x="8289" y="6957"/>
                  </a:cubicBezTo>
                  <a:cubicBezTo>
                    <a:pt x="6824" y="6957"/>
                    <a:pt x="5213" y="6363"/>
                    <a:pt x="3952" y="5770"/>
                  </a:cubicBezTo>
                  <a:cubicBezTo>
                    <a:pt x="2658" y="5141"/>
                    <a:pt x="1784" y="4057"/>
                    <a:pt x="1539" y="2658"/>
                  </a:cubicBezTo>
                  <a:cubicBezTo>
                    <a:pt x="1469" y="2238"/>
                    <a:pt x="1469" y="1854"/>
                    <a:pt x="1504" y="1539"/>
                  </a:cubicBezTo>
                  <a:cubicBezTo>
                    <a:pt x="1504" y="1364"/>
                    <a:pt x="1539" y="1189"/>
                    <a:pt x="1504" y="1049"/>
                  </a:cubicBezTo>
                  <a:cubicBezTo>
                    <a:pt x="1504" y="1014"/>
                    <a:pt x="1504" y="979"/>
                    <a:pt x="1469" y="945"/>
                  </a:cubicBezTo>
                  <a:cubicBezTo>
                    <a:pt x="1399" y="735"/>
                    <a:pt x="1224" y="385"/>
                    <a:pt x="1259" y="0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516975" y="2162075"/>
              <a:ext cx="235175" cy="212400"/>
            </a:xfrm>
            <a:custGeom>
              <a:avLst/>
              <a:gdLst/>
              <a:ahLst/>
              <a:cxnLst/>
              <a:rect l="l" t="t" r="r" b="b"/>
              <a:pathLst>
                <a:path w="9407" h="8496" extrusionOk="0">
                  <a:moveTo>
                    <a:pt x="1224" y="1"/>
                  </a:moveTo>
                  <a:lnTo>
                    <a:pt x="1224" y="1"/>
                  </a:lnTo>
                  <a:cubicBezTo>
                    <a:pt x="840" y="176"/>
                    <a:pt x="490" y="455"/>
                    <a:pt x="245" y="910"/>
                  </a:cubicBezTo>
                  <a:cubicBezTo>
                    <a:pt x="105" y="1120"/>
                    <a:pt x="70" y="1330"/>
                    <a:pt x="35" y="1539"/>
                  </a:cubicBezTo>
                  <a:cubicBezTo>
                    <a:pt x="0" y="1924"/>
                    <a:pt x="175" y="2274"/>
                    <a:pt x="245" y="2484"/>
                  </a:cubicBezTo>
                  <a:cubicBezTo>
                    <a:pt x="280" y="2518"/>
                    <a:pt x="280" y="2553"/>
                    <a:pt x="280" y="2588"/>
                  </a:cubicBezTo>
                  <a:cubicBezTo>
                    <a:pt x="315" y="2728"/>
                    <a:pt x="280" y="2903"/>
                    <a:pt x="280" y="3078"/>
                  </a:cubicBezTo>
                  <a:cubicBezTo>
                    <a:pt x="245" y="3393"/>
                    <a:pt x="245" y="3777"/>
                    <a:pt x="315" y="4197"/>
                  </a:cubicBezTo>
                  <a:cubicBezTo>
                    <a:pt x="560" y="5596"/>
                    <a:pt x="1434" y="6680"/>
                    <a:pt x="2728" y="7309"/>
                  </a:cubicBezTo>
                  <a:cubicBezTo>
                    <a:pt x="3989" y="7902"/>
                    <a:pt x="5600" y="8496"/>
                    <a:pt x="7065" y="8496"/>
                  </a:cubicBezTo>
                  <a:cubicBezTo>
                    <a:pt x="7673" y="8496"/>
                    <a:pt x="8255" y="8394"/>
                    <a:pt x="8777" y="8148"/>
                  </a:cubicBezTo>
                  <a:cubicBezTo>
                    <a:pt x="8952" y="8078"/>
                    <a:pt x="9162" y="7938"/>
                    <a:pt x="9407" y="7764"/>
                  </a:cubicBezTo>
                  <a:cubicBezTo>
                    <a:pt x="8113" y="7624"/>
                    <a:pt x="6959" y="6924"/>
                    <a:pt x="5910" y="6260"/>
                  </a:cubicBezTo>
                  <a:lnTo>
                    <a:pt x="5595" y="6050"/>
                  </a:lnTo>
                  <a:cubicBezTo>
                    <a:pt x="5455" y="5945"/>
                    <a:pt x="5315" y="5875"/>
                    <a:pt x="5176" y="5805"/>
                  </a:cubicBezTo>
                  <a:cubicBezTo>
                    <a:pt x="5036" y="5700"/>
                    <a:pt x="4861" y="5665"/>
                    <a:pt x="4546" y="5596"/>
                  </a:cubicBezTo>
                  <a:cubicBezTo>
                    <a:pt x="4406" y="5596"/>
                    <a:pt x="4231" y="5561"/>
                    <a:pt x="4022" y="5561"/>
                  </a:cubicBezTo>
                  <a:cubicBezTo>
                    <a:pt x="3427" y="5561"/>
                    <a:pt x="2623" y="5526"/>
                    <a:pt x="1889" y="5001"/>
                  </a:cubicBezTo>
                  <a:cubicBezTo>
                    <a:pt x="595" y="4057"/>
                    <a:pt x="840" y="2553"/>
                    <a:pt x="1015" y="1539"/>
                  </a:cubicBezTo>
                  <a:cubicBezTo>
                    <a:pt x="1049" y="1295"/>
                    <a:pt x="1084" y="1015"/>
                    <a:pt x="1084" y="805"/>
                  </a:cubicBezTo>
                  <a:cubicBezTo>
                    <a:pt x="1119" y="525"/>
                    <a:pt x="1154" y="246"/>
                    <a:pt x="1224" y="1"/>
                  </a:cubicBezTo>
                  <a:close/>
                </a:path>
              </a:pathLst>
            </a:custGeom>
            <a:solidFill>
              <a:srgbClr val="BAD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93550" y="2134975"/>
              <a:ext cx="13150" cy="9650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106" y="1"/>
                  </a:moveTo>
                  <a:cubicBezTo>
                    <a:pt x="106" y="36"/>
                    <a:pt x="71" y="71"/>
                    <a:pt x="71" y="106"/>
                  </a:cubicBezTo>
                  <a:cubicBezTo>
                    <a:pt x="71" y="211"/>
                    <a:pt x="36" y="281"/>
                    <a:pt x="1" y="386"/>
                  </a:cubicBezTo>
                  <a:cubicBezTo>
                    <a:pt x="176" y="281"/>
                    <a:pt x="350" y="176"/>
                    <a:pt x="525" y="71"/>
                  </a:cubicBezTo>
                  <a:cubicBezTo>
                    <a:pt x="420" y="71"/>
                    <a:pt x="315" y="36"/>
                    <a:pt x="211" y="36"/>
                  </a:cubicBezTo>
                  <a:cubicBezTo>
                    <a:pt x="176" y="36"/>
                    <a:pt x="141" y="36"/>
                    <a:pt x="106" y="1"/>
                  </a:cubicBezTo>
                  <a:close/>
                </a:path>
              </a:pathLst>
            </a:custGeom>
            <a:solidFill>
              <a:srgbClr val="7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531825" y="2096525"/>
              <a:ext cx="330475" cy="259650"/>
            </a:xfrm>
            <a:custGeom>
              <a:avLst/>
              <a:gdLst/>
              <a:ahLst/>
              <a:cxnLst/>
              <a:rect l="l" t="t" r="r" b="b"/>
              <a:pathLst>
                <a:path w="13219" h="10386" extrusionOk="0">
                  <a:moveTo>
                    <a:pt x="4477" y="0"/>
                  </a:moveTo>
                  <a:cubicBezTo>
                    <a:pt x="3428" y="0"/>
                    <a:pt x="2484" y="280"/>
                    <a:pt x="1784" y="909"/>
                  </a:cubicBezTo>
                  <a:cubicBezTo>
                    <a:pt x="1225" y="1364"/>
                    <a:pt x="840" y="1958"/>
                    <a:pt x="630" y="2623"/>
                  </a:cubicBezTo>
                  <a:cubicBezTo>
                    <a:pt x="560" y="2868"/>
                    <a:pt x="525" y="3147"/>
                    <a:pt x="490" y="3427"/>
                  </a:cubicBezTo>
                  <a:cubicBezTo>
                    <a:pt x="490" y="3637"/>
                    <a:pt x="455" y="3917"/>
                    <a:pt x="421" y="4161"/>
                  </a:cubicBezTo>
                  <a:cubicBezTo>
                    <a:pt x="246" y="5175"/>
                    <a:pt x="1" y="6679"/>
                    <a:pt x="1295" y="7623"/>
                  </a:cubicBezTo>
                  <a:cubicBezTo>
                    <a:pt x="2029" y="8148"/>
                    <a:pt x="2833" y="8183"/>
                    <a:pt x="3428" y="8183"/>
                  </a:cubicBezTo>
                  <a:cubicBezTo>
                    <a:pt x="3637" y="8183"/>
                    <a:pt x="3812" y="8218"/>
                    <a:pt x="3952" y="8218"/>
                  </a:cubicBezTo>
                  <a:cubicBezTo>
                    <a:pt x="4267" y="8287"/>
                    <a:pt x="4442" y="8322"/>
                    <a:pt x="4582" y="8427"/>
                  </a:cubicBezTo>
                  <a:cubicBezTo>
                    <a:pt x="4721" y="8497"/>
                    <a:pt x="4861" y="8567"/>
                    <a:pt x="5001" y="8672"/>
                  </a:cubicBezTo>
                  <a:lnTo>
                    <a:pt x="5316" y="8882"/>
                  </a:lnTo>
                  <a:cubicBezTo>
                    <a:pt x="6365" y="9546"/>
                    <a:pt x="7519" y="10246"/>
                    <a:pt x="8813" y="10386"/>
                  </a:cubicBezTo>
                  <a:lnTo>
                    <a:pt x="9547" y="10386"/>
                  </a:lnTo>
                  <a:cubicBezTo>
                    <a:pt x="9722" y="10351"/>
                    <a:pt x="9932" y="10316"/>
                    <a:pt x="10176" y="10281"/>
                  </a:cubicBezTo>
                  <a:cubicBezTo>
                    <a:pt x="11295" y="9966"/>
                    <a:pt x="12239" y="9127"/>
                    <a:pt x="13009" y="7763"/>
                  </a:cubicBezTo>
                  <a:cubicBezTo>
                    <a:pt x="13114" y="7623"/>
                    <a:pt x="13148" y="7483"/>
                    <a:pt x="13218" y="7378"/>
                  </a:cubicBezTo>
                  <a:lnTo>
                    <a:pt x="13218" y="7378"/>
                  </a:lnTo>
                  <a:cubicBezTo>
                    <a:pt x="12694" y="7693"/>
                    <a:pt x="11960" y="7973"/>
                    <a:pt x="10946" y="8113"/>
                  </a:cubicBezTo>
                  <a:cubicBezTo>
                    <a:pt x="10629" y="8151"/>
                    <a:pt x="10327" y="8169"/>
                    <a:pt x="10038" y="8169"/>
                  </a:cubicBezTo>
                  <a:cubicBezTo>
                    <a:pt x="8760" y="8169"/>
                    <a:pt x="7732" y="7832"/>
                    <a:pt x="6819" y="7518"/>
                  </a:cubicBezTo>
                  <a:cubicBezTo>
                    <a:pt x="6365" y="7378"/>
                    <a:pt x="5980" y="7238"/>
                    <a:pt x="5561" y="7134"/>
                  </a:cubicBezTo>
                  <a:cubicBezTo>
                    <a:pt x="5281" y="7064"/>
                    <a:pt x="5036" y="7029"/>
                    <a:pt x="4756" y="6994"/>
                  </a:cubicBezTo>
                  <a:lnTo>
                    <a:pt x="4686" y="6994"/>
                  </a:lnTo>
                  <a:cubicBezTo>
                    <a:pt x="4057" y="6924"/>
                    <a:pt x="3148" y="6854"/>
                    <a:pt x="2519" y="6155"/>
                  </a:cubicBezTo>
                  <a:cubicBezTo>
                    <a:pt x="1330" y="4756"/>
                    <a:pt x="2588" y="3427"/>
                    <a:pt x="3218" y="2798"/>
                  </a:cubicBezTo>
                  <a:cubicBezTo>
                    <a:pt x="3393" y="2588"/>
                    <a:pt x="3602" y="2378"/>
                    <a:pt x="3637" y="2238"/>
                  </a:cubicBezTo>
                  <a:cubicBezTo>
                    <a:pt x="3777" y="2028"/>
                    <a:pt x="3847" y="1749"/>
                    <a:pt x="3917" y="1469"/>
                  </a:cubicBezTo>
                  <a:cubicBezTo>
                    <a:pt x="3987" y="1014"/>
                    <a:pt x="4127" y="455"/>
                    <a:pt x="4582" y="0"/>
                  </a:cubicBezTo>
                  <a:close/>
                </a:path>
              </a:pathLst>
            </a:custGeom>
            <a:solidFill>
              <a:srgbClr val="C7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65050" y="2077150"/>
              <a:ext cx="332225" cy="223600"/>
            </a:xfrm>
            <a:custGeom>
              <a:avLst/>
              <a:gdLst/>
              <a:ahLst/>
              <a:cxnLst/>
              <a:rect l="l" t="t" r="r" b="b"/>
              <a:pathLst>
                <a:path w="13289" h="8944" extrusionOk="0">
                  <a:moveTo>
                    <a:pt x="5284" y="0"/>
                  </a:moveTo>
                  <a:cubicBezTo>
                    <a:pt x="4778" y="0"/>
                    <a:pt x="4223" y="90"/>
                    <a:pt x="3707" y="391"/>
                  </a:cubicBezTo>
                  <a:cubicBezTo>
                    <a:pt x="3532" y="496"/>
                    <a:pt x="3392" y="635"/>
                    <a:pt x="3253" y="775"/>
                  </a:cubicBezTo>
                  <a:cubicBezTo>
                    <a:pt x="2798" y="1230"/>
                    <a:pt x="2658" y="1789"/>
                    <a:pt x="2588" y="2244"/>
                  </a:cubicBezTo>
                  <a:cubicBezTo>
                    <a:pt x="2518" y="2524"/>
                    <a:pt x="2448" y="2803"/>
                    <a:pt x="2308" y="3013"/>
                  </a:cubicBezTo>
                  <a:cubicBezTo>
                    <a:pt x="2273" y="3153"/>
                    <a:pt x="2064" y="3363"/>
                    <a:pt x="1889" y="3573"/>
                  </a:cubicBezTo>
                  <a:cubicBezTo>
                    <a:pt x="1259" y="4202"/>
                    <a:pt x="1" y="5531"/>
                    <a:pt x="1190" y="6930"/>
                  </a:cubicBezTo>
                  <a:cubicBezTo>
                    <a:pt x="1819" y="7629"/>
                    <a:pt x="2728" y="7699"/>
                    <a:pt x="3357" y="7769"/>
                  </a:cubicBezTo>
                  <a:lnTo>
                    <a:pt x="3427" y="7769"/>
                  </a:lnTo>
                  <a:cubicBezTo>
                    <a:pt x="3707" y="7804"/>
                    <a:pt x="3952" y="7839"/>
                    <a:pt x="4232" y="7909"/>
                  </a:cubicBezTo>
                  <a:cubicBezTo>
                    <a:pt x="4651" y="8013"/>
                    <a:pt x="5036" y="8153"/>
                    <a:pt x="5490" y="8293"/>
                  </a:cubicBezTo>
                  <a:cubicBezTo>
                    <a:pt x="6403" y="8607"/>
                    <a:pt x="7431" y="8944"/>
                    <a:pt x="8709" y="8944"/>
                  </a:cubicBezTo>
                  <a:cubicBezTo>
                    <a:pt x="8998" y="8944"/>
                    <a:pt x="9300" y="8926"/>
                    <a:pt x="9617" y="8888"/>
                  </a:cubicBezTo>
                  <a:cubicBezTo>
                    <a:pt x="10596" y="8748"/>
                    <a:pt x="11365" y="8468"/>
                    <a:pt x="11889" y="8153"/>
                  </a:cubicBezTo>
                  <a:cubicBezTo>
                    <a:pt x="13043" y="7419"/>
                    <a:pt x="13288" y="6545"/>
                    <a:pt x="13253" y="5251"/>
                  </a:cubicBezTo>
                  <a:cubicBezTo>
                    <a:pt x="13253" y="4412"/>
                    <a:pt x="12799" y="3363"/>
                    <a:pt x="12274" y="2733"/>
                  </a:cubicBezTo>
                  <a:cubicBezTo>
                    <a:pt x="11715" y="1964"/>
                    <a:pt x="10945" y="1300"/>
                    <a:pt x="10071" y="915"/>
                  </a:cubicBezTo>
                  <a:cubicBezTo>
                    <a:pt x="9127" y="496"/>
                    <a:pt x="7973" y="356"/>
                    <a:pt x="6959" y="216"/>
                  </a:cubicBezTo>
                  <a:cubicBezTo>
                    <a:pt x="6679" y="181"/>
                    <a:pt x="6400" y="111"/>
                    <a:pt x="6155" y="76"/>
                  </a:cubicBezTo>
                  <a:cubicBezTo>
                    <a:pt x="5899" y="36"/>
                    <a:pt x="5601" y="0"/>
                    <a:pt x="5284" y="0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718025" y="2086250"/>
              <a:ext cx="325225" cy="169400"/>
            </a:xfrm>
            <a:custGeom>
              <a:avLst/>
              <a:gdLst/>
              <a:ahLst/>
              <a:cxnLst/>
              <a:rect l="l" t="t" r="r" b="b"/>
              <a:pathLst>
                <a:path w="13009" h="6776" extrusionOk="0">
                  <a:moveTo>
                    <a:pt x="10699" y="416"/>
                  </a:moveTo>
                  <a:cubicBezTo>
                    <a:pt x="11526" y="416"/>
                    <a:pt x="12252" y="1719"/>
                    <a:pt x="12169" y="2300"/>
                  </a:cubicBezTo>
                  <a:cubicBezTo>
                    <a:pt x="12013" y="2366"/>
                    <a:pt x="11829" y="2397"/>
                    <a:pt x="11633" y="2397"/>
                  </a:cubicBezTo>
                  <a:cubicBezTo>
                    <a:pt x="10599" y="2397"/>
                    <a:pt x="9243" y="1549"/>
                    <a:pt x="10036" y="726"/>
                  </a:cubicBezTo>
                  <a:cubicBezTo>
                    <a:pt x="10256" y="507"/>
                    <a:pt x="10481" y="416"/>
                    <a:pt x="10699" y="416"/>
                  </a:cubicBezTo>
                  <a:close/>
                  <a:moveTo>
                    <a:pt x="10416" y="0"/>
                  </a:moveTo>
                  <a:cubicBezTo>
                    <a:pt x="10099" y="0"/>
                    <a:pt x="9778" y="90"/>
                    <a:pt x="9477" y="306"/>
                  </a:cubicBezTo>
                  <a:cubicBezTo>
                    <a:pt x="8673" y="901"/>
                    <a:pt x="9057" y="1495"/>
                    <a:pt x="8917" y="2230"/>
                  </a:cubicBezTo>
                  <a:cubicBezTo>
                    <a:pt x="8673" y="3244"/>
                    <a:pt x="7903" y="3419"/>
                    <a:pt x="6959" y="3663"/>
                  </a:cubicBezTo>
                  <a:cubicBezTo>
                    <a:pt x="6784" y="3698"/>
                    <a:pt x="6645" y="3733"/>
                    <a:pt x="6505" y="3768"/>
                  </a:cubicBezTo>
                  <a:cubicBezTo>
                    <a:pt x="6503" y="3769"/>
                    <a:pt x="6502" y="3769"/>
                    <a:pt x="6500" y="3769"/>
                  </a:cubicBezTo>
                  <a:cubicBezTo>
                    <a:pt x="6380" y="3769"/>
                    <a:pt x="5664" y="2508"/>
                    <a:pt x="5526" y="2369"/>
                  </a:cubicBezTo>
                  <a:cubicBezTo>
                    <a:pt x="5141" y="2055"/>
                    <a:pt x="4617" y="1810"/>
                    <a:pt x="4197" y="1530"/>
                  </a:cubicBezTo>
                  <a:cubicBezTo>
                    <a:pt x="3546" y="1105"/>
                    <a:pt x="2734" y="751"/>
                    <a:pt x="1927" y="751"/>
                  </a:cubicBezTo>
                  <a:cubicBezTo>
                    <a:pt x="1607" y="751"/>
                    <a:pt x="1288" y="807"/>
                    <a:pt x="980" y="936"/>
                  </a:cubicBezTo>
                  <a:cubicBezTo>
                    <a:pt x="385" y="1216"/>
                    <a:pt x="1" y="1635"/>
                    <a:pt x="106" y="2265"/>
                  </a:cubicBezTo>
                  <a:cubicBezTo>
                    <a:pt x="246" y="3453"/>
                    <a:pt x="1260" y="4782"/>
                    <a:pt x="2134" y="5517"/>
                  </a:cubicBezTo>
                  <a:cubicBezTo>
                    <a:pt x="2833" y="6111"/>
                    <a:pt x="3707" y="6740"/>
                    <a:pt x="4651" y="6775"/>
                  </a:cubicBezTo>
                  <a:lnTo>
                    <a:pt x="5106" y="6775"/>
                  </a:lnTo>
                  <a:cubicBezTo>
                    <a:pt x="6015" y="6705"/>
                    <a:pt x="6505" y="6251"/>
                    <a:pt x="7239" y="5621"/>
                  </a:cubicBezTo>
                  <a:cubicBezTo>
                    <a:pt x="8393" y="4712"/>
                    <a:pt x="9442" y="3663"/>
                    <a:pt x="10876" y="3209"/>
                  </a:cubicBezTo>
                  <a:cubicBezTo>
                    <a:pt x="11085" y="3139"/>
                    <a:pt x="11260" y="3104"/>
                    <a:pt x="11400" y="3034"/>
                  </a:cubicBezTo>
                  <a:cubicBezTo>
                    <a:pt x="12344" y="2719"/>
                    <a:pt x="13009" y="2369"/>
                    <a:pt x="12414" y="1251"/>
                  </a:cubicBezTo>
                  <a:cubicBezTo>
                    <a:pt x="12107" y="663"/>
                    <a:pt x="11278" y="0"/>
                    <a:pt x="10416" y="0"/>
                  </a:cubicBezTo>
                  <a:close/>
                </a:path>
              </a:pathLst>
            </a:custGeom>
            <a:solidFill>
              <a:srgbClr val="84C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949075" y="2096625"/>
              <a:ext cx="75275" cy="49550"/>
            </a:xfrm>
            <a:custGeom>
              <a:avLst/>
              <a:gdLst/>
              <a:ahLst/>
              <a:cxnLst/>
              <a:rect l="l" t="t" r="r" b="b"/>
              <a:pathLst>
                <a:path w="3011" h="1982" extrusionOk="0">
                  <a:moveTo>
                    <a:pt x="1457" y="1"/>
                  </a:moveTo>
                  <a:cubicBezTo>
                    <a:pt x="1239" y="1"/>
                    <a:pt x="1014" y="92"/>
                    <a:pt x="794" y="311"/>
                  </a:cubicBezTo>
                  <a:cubicBezTo>
                    <a:pt x="1" y="1134"/>
                    <a:pt x="1357" y="1982"/>
                    <a:pt x="2391" y="1982"/>
                  </a:cubicBezTo>
                  <a:cubicBezTo>
                    <a:pt x="2587" y="1982"/>
                    <a:pt x="2771" y="1951"/>
                    <a:pt x="2927" y="1885"/>
                  </a:cubicBezTo>
                  <a:cubicBezTo>
                    <a:pt x="3010" y="1304"/>
                    <a:pt x="2284" y="1"/>
                    <a:pt x="1457" y="1"/>
                  </a:cubicBezTo>
                  <a:close/>
                </a:path>
              </a:pathLst>
            </a:custGeom>
            <a:solidFill>
              <a:srgbClr val="3AA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956675" y="2016975"/>
              <a:ext cx="136400" cy="137275"/>
            </a:xfrm>
            <a:custGeom>
              <a:avLst/>
              <a:gdLst/>
              <a:ahLst/>
              <a:cxnLst/>
              <a:rect l="l" t="t" r="r" b="b"/>
              <a:pathLst>
                <a:path w="5456" h="5491" extrusionOk="0">
                  <a:moveTo>
                    <a:pt x="5456" y="2763"/>
                  </a:moveTo>
                  <a:cubicBezTo>
                    <a:pt x="5456" y="4266"/>
                    <a:pt x="4232" y="5490"/>
                    <a:pt x="2728" y="5490"/>
                  </a:cubicBezTo>
                  <a:cubicBezTo>
                    <a:pt x="1225" y="5490"/>
                    <a:pt x="1" y="4266"/>
                    <a:pt x="1" y="2763"/>
                  </a:cubicBezTo>
                  <a:cubicBezTo>
                    <a:pt x="1" y="1259"/>
                    <a:pt x="1225" y="0"/>
                    <a:pt x="2728" y="0"/>
                  </a:cubicBezTo>
                  <a:cubicBezTo>
                    <a:pt x="4232" y="0"/>
                    <a:pt x="5456" y="1259"/>
                    <a:pt x="5456" y="2763"/>
                  </a:cubicBezTo>
                  <a:close/>
                </a:path>
              </a:pathLst>
            </a:custGeom>
            <a:solidFill>
              <a:srgbClr val="C56C14"/>
            </a:solidFill>
            <a:ln w="5250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088675" y="1816375"/>
              <a:ext cx="206350" cy="154500"/>
            </a:xfrm>
            <a:custGeom>
              <a:avLst/>
              <a:gdLst/>
              <a:ahLst/>
              <a:cxnLst/>
              <a:rect l="l" t="t" r="r" b="b"/>
              <a:pathLst>
                <a:path w="8254" h="6180" extrusionOk="0">
                  <a:moveTo>
                    <a:pt x="2430" y="0"/>
                  </a:moveTo>
                  <a:cubicBezTo>
                    <a:pt x="2346" y="0"/>
                    <a:pt x="2260" y="16"/>
                    <a:pt x="2169" y="52"/>
                  </a:cubicBezTo>
                  <a:cubicBezTo>
                    <a:pt x="1644" y="262"/>
                    <a:pt x="1260" y="961"/>
                    <a:pt x="1050" y="1451"/>
                  </a:cubicBezTo>
                  <a:cubicBezTo>
                    <a:pt x="840" y="1975"/>
                    <a:pt x="665" y="2535"/>
                    <a:pt x="525" y="3059"/>
                  </a:cubicBezTo>
                  <a:cubicBezTo>
                    <a:pt x="246" y="3933"/>
                    <a:pt x="1" y="4283"/>
                    <a:pt x="910" y="4458"/>
                  </a:cubicBezTo>
                  <a:cubicBezTo>
                    <a:pt x="1749" y="4633"/>
                    <a:pt x="2553" y="4912"/>
                    <a:pt x="3358" y="5192"/>
                  </a:cubicBezTo>
                  <a:cubicBezTo>
                    <a:pt x="3987" y="5402"/>
                    <a:pt x="4651" y="5542"/>
                    <a:pt x="5316" y="5752"/>
                  </a:cubicBezTo>
                  <a:cubicBezTo>
                    <a:pt x="5733" y="5848"/>
                    <a:pt x="6297" y="6180"/>
                    <a:pt x="6766" y="6180"/>
                  </a:cubicBezTo>
                  <a:cubicBezTo>
                    <a:pt x="6808" y="6180"/>
                    <a:pt x="6849" y="6177"/>
                    <a:pt x="6889" y="6171"/>
                  </a:cubicBezTo>
                  <a:cubicBezTo>
                    <a:pt x="7694" y="6031"/>
                    <a:pt x="8113" y="4633"/>
                    <a:pt x="8218" y="3654"/>
                  </a:cubicBezTo>
                  <a:cubicBezTo>
                    <a:pt x="8253" y="3409"/>
                    <a:pt x="8253" y="3199"/>
                    <a:pt x="8218" y="3024"/>
                  </a:cubicBezTo>
                  <a:cubicBezTo>
                    <a:pt x="8113" y="1765"/>
                    <a:pt x="6889" y="506"/>
                    <a:pt x="5631" y="472"/>
                  </a:cubicBezTo>
                  <a:cubicBezTo>
                    <a:pt x="5552" y="467"/>
                    <a:pt x="5472" y="466"/>
                    <a:pt x="5390" y="466"/>
                  </a:cubicBezTo>
                  <a:cubicBezTo>
                    <a:pt x="5020" y="466"/>
                    <a:pt x="4622" y="500"/>
                    <a:pt x="4242" y="500"/>
                  </a:cubicBezTo>
                  <a:cubicBezTo>
                    <a:pt x="3993" y="500"/>
                    <a:pt x="3752" y="485"/>
                    <a:pt x="3533" y="437"/>
                  </a:cubicBezTo>
                  <a:cubicBezTo>
                    <a:pt x="3157" y="350"/>
                    <a:pt x="2829" y="0"/>
                    <a:pt x="2430" y="0"/>
                  </a:cubicBezTo>
                  <a:close/>
                </a:path>
              </a:pathLst>
            </a:custGeom>
            <a:solidFill>
              <a:srgbClr val="3AAEC1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75225" y="1819400"/>
              <a:ext cx="3525" cy="6150"/>
            </a:xfrm>
            <a:custGeom>
              <a:avLst/>
              <a:gdLst/>
              <a:ahLst/>
              <a:cxnLst/>
              <a:rect l="l" t="t" r="r" b="b"/>
              <a:pathLst>
                <a:path w="141" h="246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06"/>
                    <a:pt x="71" y="176"/>
                    <a:pt x="105" y="246"/>
                  </a:cubicBezTo>
                  <a:cubicBezTo>
                    <a:pt x="105" y="176"/>
                    <a:pt x="105" y="106"/>
                    <a:pt x="140" y="36"/>
                  </a:cubicBezTo>
                  <a:cubicBezTo>
                    <a:pt x="71" y="36"/>
                    <a:pt x="36" y="36"/>
                    <a:pt x="1" y="1"/>
                  </a:cubicBezTo>
                  <a:close/>
                </a:path>
              </a:pathLst>
            </a:custGeom>
            <a:solidFill>
              <a:srgbClr val="BF0000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1238175" y="1824650"/>
              <a:ext cx="1775" cy="7900"/>
            </a:xfrm>
            <a:custGeom>
              <a:avLst/>
              <a:gdLst/>
              <a:ahLst/>
              <a:cxnLst/>
              <a:rect l="l" t="t" r="r" b="b"/>
              <a:pathLst>
                <a:path w="71" h="316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06"/>
                    <a:pt x="35" y="210"/>
                    <a:pt x="35" y="315"/>
                  </a:cubicBezTo>
                  <a:cubicBezTo>
                    <a:pt x="35" y="210"/>
                    <a:pt x="35" y="106"/>
                    <a:pt x="70" y="36"/>
                  </a:cubicBezTo>
                  <a:cubicBezTo>
                    <a:pt x="35" y="36"/>
                    <a:pt x="35" y="36"/>
                    <a:pt x="0" y="1"/>
                  </a:cubicBezTo>
                  <a:close/>
                </a:path>
              </a:pathLst>
            </a:custGeom>
            <a:solidFill>
              <a:srgbClr val="BF0000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1121900" y="1750275"/>
              <a:ext cx="186225" cy="167075"/>
            </a:xfrm>
            <a:custGeom>
              <a:avLst/>
              <a:gdLst/>
              <a:ahLst/>
              <a:cxnLst/>
              <a:rect l="l" t="t" r="r" b="b"/>
              <a:pathLst>
                <a:path w="7449" h="6683" extrusionOk="0">
                  <a:moveTo>
                    <a:pt x="4081" y="0"/>
                  </a:moveTo>
                  <a:cubicBezTo>
                    <a:pt x="4049" y="0"/>
                    <a:pt x="4017" y="1"/>
                    <a:pt x="3987" y="3"/>
                  </a:cubicBezTo>
                  <a:cubicBezTo>
                    <a:pt x="3287" y="108"/>
                    <a:pt x="3008" y="913"/>
                    <a:pt x="2588" y="1577"/>
                  </a:cubicBezTo>
                  <a:cubicBezTo>
                    <a:pt x="2238" y="2136"/>
                    <a:pt x="1399" y="2241"/>
                    <a:pt x="875" y="2591"/>
                  </a:cubicBezTo>
                  <a:cubicBezTo>
                    <a:pt x="630" y="2731"/>
                    <a:pt x="420" y="2871"/>
                    <a:pt x="245" y="3081"/>
                  </a:cubicBezTo>
                  <a:cubicBezTo>
                    <a:pt x="210" y="3150"/>
                    <a:pt x="1" y="3605"/>
                    <a:pt x="71" y="3605"/>
                  </a:cubicBezTo>
                  <a:cubicBezTo>
                    <a:pt x="181" y="3655"/>
                    <a:pt x="257" y="3677"/>
                    <a:pt x="316" y="3677"/>
                  </a:cubicBezTo>
                  <a:cubicBezTo>
                    <a:pt x="464" y="3677"/>
                    <a:pt x="511" y="3545"/>
                    <a:pt x="735" y="3395"/>
                  </a:cubicBezTo>
                  <a:cubicBezTo>
                    <a:pt x="906" y="3290"/>
                    <a:pt x="1097" y="3239"/>
                    <a:pt x="1287" y="3239"/>
                  </a:cubicBezTo>
                  <a:cubicBezTo>
                    <a:pt x="1602" y="3239"/>
                    <a:pt x="1916" y="3378"/>
                    <a:pt x="2134" y="3640"/>
                  </a:cubicBezTo>
                  <a:cubicBezTo>
                    <a:pt x="2204" y="3745"/>
                    <a:pt x="2658" y="4339"/>
                    <a:pt x="2518" y="4479"/>
                  </a:cubicBezTo>
                  <a:cubicBezTo>
                    <a:pt x="2833" y="4165"/>
                    <a:pt x="3113" y="3850"/>
                    <a:pt x="3602" y="3850"/>
                  </a:cubicBezTo>
                  <a:cubicBezTo>
                    <a:pt x="3987" y="3850"/>
                    <a:pt x="4337" y="4060"/>
                    <a:pt x="4546" y="4409"/>
                  </a:cubicBezTo>
                  <a:cubicBezTo>
                    <a:pt x="4616" y="4514"/>
                    <a:pt x="4931" y="5283"/>
                    <a:pt x="4826" y="5388"/>
                  </a:cubicBezTo>
                  <a:cubicBezTo>
                    <a:pt x="5158" y="5080"/>
                    <a:pt x="5506" y="4691"/>
                    <a:pt x="5892" y="4691"/>
                  </a:cubicBezTo>
                  <a:cubicBezTo>
                    <a:pt x="6075" y="4691"/>
                    <a:pt x="6267" y="4779"/>
                    <a:pt x="6469" y="5004"/>
                  </a:cubicBezTo>
                  <a:cubicBezTo>
                    <a:pt x="6959" y="5493"/>
                    <a:pt x="6924" y="6053"/>
                    <a:pt x="6854" y="6682"/>
                  </a:cubicBezTo>
                  <a:cubicBezTo>
                    <a:pt x="7134" y="5738"/>
                    <a:pt x="7449" y="4969"/>
                    <a:pt x="6784" y="4130"/>
                  </a:cubicBezTo>
                  <a:cubicBezTo>
                    <a:pt x="6295" y="3570"/>
                    <a:pt x="5490" y="3046"/>
                    <a:pt x="5420" y="2241"/>
                  </a:cubicBezTo>
                  <a:cubicBezTo>
                    <a:pt x="5386" y="2032"/>
                    <a:pt x="5420" y="1822"/>
                    <a:pt x="5455" y="1612"/>
                  </a:cubicBezTo>
                  <a:cubicBezTo>
                    <a:pt x="5525" y="1192"/>
                    <a:pt x="5700" y="738"/>
                    <a:pt x="5910" y="353"/>
                  </a:cubicBezTo>
                  <a:cubicBezTo>
                    <a:pt x="5383" y="254"/>
                    <a:pt x="4608" y="0"/>
                    <a:pt x="4081" y="0"/>
                  </a:cubicBezTo>
                  <a:close/>
                </a:path>
              </a:pathLst>
            </a:custGeom>
            <a:solidFill>
              <a:srgbClr val="84C4D3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1068575" y="1587750"/>
              <a:ext cx="371550" cy="188125"/>
            </a:xfrm>
            <a:custGeom>
              <a:avLst/>
              <a:gdLst/>
              <a:ahLst/>
              <a:cxnLst/>
              <a:rect l="l" t="t" r="r" b="b"/>
              <a:pathLst>
                <a:path w="14862" h="7525" extrusionOk="0">
                  <a:moveTo>
                    <a:pt x="1155" y="1"/>
                  </a:moveTo>
                  <a:cubicBezTo>
                    <a:pt x="1050" y="71"/>
                    <a:pt x="910" y="175"/>
                    <a:pt x="805" y="280"/>
                  </a:cubicBezTo>
                  <a:cubicBezTo>
                    <a:pt x="560" y="525"/>
                    <a:pt x="385" y="875"/>
                    <a:pt x="315" y="1259"/>
                  </a:cubicBezTo>
                  <a:cubicBezTo>
                    <a:pt x="1" y="3148"/>
                    <a:pt x="595" y="4791"/>
                    <a:pt x="1959" y="5945"/>
                  </a:cubicBezTo>
                  <a:cubicBezTo>
                    <a:pt x="2623" y="6504"/>
                    <a:pt x="3462" y="6924"/>
                    <a:pt x="4406" y="7169"/>
                  </a:cubicBezTo>
                  <a:cubicBezTo>
                    <a:pt x="5204" y="7414"/>
                    <a:pt x="6055" y="7525"/>
                    <a:pt x="6912" y="7525"/>
                  </a:cubicBezTo>
                  <a:cubicBezTo>
                    <a:pt x="7033" y="7525"/>
                    <a:pt x="7153" y="7523"/>
                    <a:pt x="7274" y="7519"/>
                  </a:cubicBezTo>
                  <a:cubicBezTo>
                    <a:pt x="8113" y="7484"/>
                    <a:pt x="8987" y="7344"/>
                    <a:pt x="9791" y="7099"/>
                  </a:cubicBezTo>
                  <a:cubicBezTo>
                    <a:pt x="11575" y="6504"/>
                    <a:pt x="14302" y="4756"/>
                    <a:pt x="14862" y="2343"/>
                  </a:cubicBezTo>
                  <a:lnTo>
                    <a:pt x="14862" y="2343"/>
                  </a:lnTo>
                  <a:cubicBezTo>
                    <a:pt x="13778" y="3253"/>
                    <a:pt x="12519" y="3917"/>
                    <a:pt x="11540" y="4267"/>
                  </a:cubicBezTo>
                  <a:cubicBezTo>
                    <a:pt x="10454" y="4645"/>
                    <a:pt x="9287" y="4828"/>
                    <a:pt x="8144" y="4828"/>
                  </a:cubicBezTo>
                  <a:cubicBezTo>
                    <a:pt x="6121" y="4828"/>
                    <a:pt x="4177" y="4255"/>
                    <a:pt x="2903" y="3183"/>
                  </a:cubicBezTo>
                  <a:cubicBezTo>
                    <a:pt x="1924" y="2343"/>
                    <a:pt x="1329" y="1259"/>
                    <a:pt x="1155" y="1"/>
                  </a:cubicBezTo>
                  <a:close/>
                </a:path>
              </a:pathLst>
            </a:custGeom>
            <a:solidFill>
              <a:srgbClr val="B4EAF9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95675" y="1530925"/>
              <a:ext cx="403025" cy="177525"/>
            </a:xfrm>
            <a:custGeom>
              <a:avLst/>
              <a:gdLst/>
              <a:ahLst/>
              <a:cxnLst/>
              <a:rect l="l" t="t" r="r" b="b"/>
              <a:pathLst>
                <a:path w="16121" h="7101" extrusionOk="0">
                  <a:moveTo>
                    <a:pt x="245" y="1"/>
                  </a:moveTo>
                  <a:cubicBezTo>
                    <a:pt x="210" y="106"/>
                    <a:pt x="175" y="211"/>
                    <a:pt x="140" y="315"/>
                  </a:cubicBezTo>
                  <a:cubicBezTo>
                    <a:pt x="36" y="980"/>
                    <a:pt x="1" y="1644"/>
                    <a:pt x="71" y="2274"/>
                  </a:cubicBezTo>
                  <a:cubicBezTo>
                    <a:pt x="245" y="3532"/>
                    <a:pt x="840" y="4616"/>
                    <a:pt x="1819" y="5456"/>
                  </a:cubicBezTo>
                  <a:cubicBezTo>
                    <a:pt x="3093" y="6528"/>
                    <a:pt x="5037" y="7101"/>
                    <a:pt x="7060" y="7101"/>
                  </a:cubicBezTo>
                  <a:cubicBezTo>
                    <a:pt x="8203" y="7101"/>
                    <a:pt x="9370" y="6918"/>
                    <a:pt x="10456" y="6540"/>
                  </a:cubicBezTo>
                  <a:cubicBezTo>
                    <a:pt x="11435" y="6190"/>
                    <a:pt x="12694" y="5526"/>
                    <a:pt x="13778" y="4616"/>
                  </a:cubicBezTo>
                  <a:cubicBezTo>
                    <a:pt x="14931" y="3602"/>
                    <a:pt x="15911" y="2309"/>
                    <a:pt x="16120" y="805"/>
                  </a:cubicBezTo>
                  <a:lnTo>
                    <a:pt x="16120" y="805"/>
                  </a:lnTo>
                  <a:cubicBezTo>
                    <a:pt x="15841" y="980"/>
                    <a:pt x="15561" y="1155"/>
                    <a:pt x="15246" y="1260"/>
                  </a:cubicBezTo>
                  <a:cubicBezTo>
                    <a:pt x="15106" y="1644"/>
                    <a:pt x="14931" y="1924"/>
                    <a:pt x="14792" y="2134"/>
                  </a:cubicBezTo>
                  <a:cubicBezTo>
                    <a:pt x="13218" y="4232"/>
                    <a:pt x="9756" y="4896"/>
                    <a:pt x="7099" y="5036"/>
                  </a:cubicBezTo>
                  <a:cubicBezTo>
                    <a:pt x="6952" y="5047"/>
                    <a:pt x="6807" y="5052"/>
                    <a:pt x="6663" y="5052"/>
                  </a:cubicBezTo>
                  <a:cubicBezTo>
                    <a:pt x="4948" y="5052"/>
                    <a:pt x="3402" y="4293"/>
                    <a:pt x="2273" y="2938"/>
                  </a:cubicBezTo>
                  <a:cubicBezTo>
                    <a:pt x="1924" y="2518"/>
                    <a:pt x="1714" y="2064"/>
                    <a:pt x="1504" y="1644"/>
                  </a:cubicBezTo>
                  <a:cubicBezTo>
                    <a:pt x="1399" y="1434"/>
                    <a:pt x="1329" y="1225"/>
                    <a:pt x="1224" y="1050"/>
                  </a:cubicBezTo>
                  <a:cubicBezTo>
                    <a:pt x="1189" y="1050"/>
                    <a:pt x="1120" y="1015"/>
                    <a:pt x="1085" y="980"/>
                  </a:cubicBezTo>
                  <a:cubicBezTo>
                    <a:pt x="840" y="770"/>
                    <a:pt x="455" y="490"/>
                    <a:pt x="245" y="1"/>
                  </a:cubicBezTo>
                  <a:close/>
                </a:path>
              </a:pathLst>
            </a:custGeom>
            <a:solidFill>
              <a:srgbClr val="84C4D3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1096550" y="1466250"/>
              <a:ext cx="380300" cy="191000"/>
            </a:xfrm>
            <a:custGeom>
              <a:avLst/>
              <a:gdLst/>
              <a:ahLst/>
              <a:cxnLst/>
              <a:rect l="l" t="t" r="r" b="b"/>
              <a:pathLst>
                <a:path w="15212" h="7640" extrusionOk="0">
                  <a:moveTo>
                    <a:pt x="630" y="0"/>
                  </a:moveTo>
                  <a:cubicBezTo>
                    <a:pt x="280" y="455"/>
                    <a:pt x="36" y="1014"/>
                    <a:pt x="36" y="1714"/>
                  </a:cubicBezTo>
                  <a:cubicBezTo>
                    <a:pt x="1" y="2063"/>
                    <a:pt x="105" y="2343"/>
                    <a:pt x="210" y="2588"/>
                  </a:cubicBezTo>
                  <a:cubicBezTo>
                    <a:pt x="420" y="3077"/>
                    <a:pt x="805" y="3357"/>
                    <a:pt x="1050" y="3567"/>
                  </a:cubicBezTo>
                  <a:cubicBezTo>
                    <a:pt x="1085" y="3602"/>
                    <a:pt x="1154" y="3637"/>
                    <a:pt x="1189" y="3637"/>
                  </a:cubicBezTo>
                  <a:cubicBezTo>
                    <a:pt x="1294" y="3812"/>
                    <a:pt x="1364" y="4021"/>
                    <a:pt x="1469" y="4231"/>
                  </a:cubicBezTo>
                  <a:cubicBezTo>
                    <a:pt x="1679" y="4651"/>
                    <a:pt x="1889" y="5105"/>
                    <a:pt x="2238" y="5525"/>
                  </a:cubicBezTo>
                  <a:cubicBezTo>
                    <a:pt x="3367" y="6880"/>
                    <a:pt x="4913" y="7639"/>
                    <a:pt x="6628" y="7639"/>
                  </a:cubicBezTo>
                  <a:cubicBezTo>
                    <a:pt x="6772" y="7639"/>
                    <a:pt x="6917" y="7634"/>
                    <a:pt x="7064" y="7623"/>
                  </a:cubicBezTo>
                  <a:cubicBezTo>
                    <a:pt x="9721" y="7483"/>
                    <a:pt x="13183" y="6819"/>
                    <a:pt x="14757" y="4721"/>
                  </a:cubicBezTo>
                  <a:cubicBezTo>
                    <a:pt x="14896" y="4511"/>
                    <a:pt x="15071" y="4231"/>
                    <a:pt x="15211" y="3847"/>
                  </a:cubicBezTo>
                  <a:lnTo>
                    <a:pt x="15211" y="3847"/>
                  </a:lnTo>
                  <a:cubicBezTo>
                    <a:pt x="14206" y="4293"/>
                    <a:pt x="13101" y="4412"/>
                    <a:pt x="11996" y="4412"/>
                  </a:cubicBezTo>
                  <a:cubicBezTo>
                    <a:pt x="11372" y="4412"/>
                    <a:pt x="10747" y="4374"/>
                    <a:pt x="10141" y="4336"/>
                  </a:cubicBezTo>
                  <a:lnTo>
                    <a:pt x="9651" y="4301"/>
                  </a:lnTo>
                  <a:cubicBezTo>
                    <a:pt x="9407" y="4301"/>
                    <a:pt x="9197" y="4266"/>
                    <a:pt x="9022" y="4266"/>
                  </a:cubicBezTo>
                  <a:cubicBezTo>
                    <a:pt x="8777" y="4266"/>
                    <a:pt x="8532" y="4301"/>
                    <a:pt x="8148" y="4441"/>
                  </a:cubicBezTo>
                  <a:cubicBezTo>
                    <a:pt x="7938" y="4511"/>
                    <a:pt x="7728" y="4616"/>
                    <a:pt x="7483" y="4756"/>
                  </a:cubicBezTo>
                  <a:cubicBezTo>
                    <a:pt x="6868" y="5063"/>
                    <a:pt x="6063" y="5480"/>
                    <a:pt x="5044" y="5480"/>
                  </a:cubicBezTo>
                  <a:cubicBezTo>
                    <a:pt x="4906" y="5480"/>
                    <a:pt x="4763" y="5472"/>
                    <a:pt x="4616" y="5455"/>
                  </a:cubicBezTo>
                  <a:cubicBezTo>
                    <a:pt x="2518" y="5175"/>
                    <a:pt x="1819" y="3252"/>
                    <a:pt x="1364" y="1958"/>
                  </a:cubicBezTo>
                  <a:cubicBezTo>
                    <a:pt x="1224" y="1609"/>
                    <a:pt x="1119" y="1294"/>
                    <a:pt x="980" y="1049"/>
                  </a:cubicBezTo>
                  <a:cubicBezTo>
                    <a:pt x="805" y="700"/>
                    <a:pt x="700" y="350"/>
                    <a:pt x="630" y="0"/>
                  </a:cubicBezTo>
                  <a:close/>
                </a:path>
              </a:pathLst>
            </a:custGeom>
            <a:solidFill>
              <a:srgbClr val="BAD2F4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1268775" y="1334250"/>
              <a:ext cx="14000" cy="17500"/>
            </a:xfrm>
            <a:custGeom>
              <a:avLst/>
              <a:gdLst/>
              <a:ahLst/>
              <a:cxnLst/>
              <a:rect l="l" t="t" r="r" b="b"/>
              <a:pathLst>
                <a:path w="560" h="700" extrusionOk="0">
                  <a:moveTo>
                    <a:pt x="560" y="0"/>
                  </a:moveTo>
                  <a:lnTo>
                    <a:pt x="560" y="0"/>
                  </a:lnTo>
                  <a:cubicBezTo>
                    <a:pt x="420" y="35"/>
                    <a:pt x="280" y="105"/>
                    <a:pt x="140" y="140"/>
                  </a:cubicBezTo>
                  <a:cubicBezTo>
                    <a:pt x="105" y="175"/>
                    <a:pt x="70" y="175"/>
                    <a:pt x="0" y="210"/>
                  </a:cubicBezTo>
                  <a:cubicBezTo>
                    <a:pt x="35" y="245"/>
                    <a:pt x="35" y="280"/>
                    <a:pt x="35" y="315"/>
                  </a:cubicBezTo>
                  <a:cubicBezTo>
                    <a:pt x="70" y="455"/>
                    <a:pt x="105" y="560"/>
                    <a:pt x="140" y="700"/>
                  </a:cubicBezTo>
                  <a:cubicBezTo>
                    <a:pt x="280" y="455"/>
                    <a:pt x="385" y="245"/>
                    <a:pt x="560" y="0"/>
                  </a:cubicBezTo>
                  <a:close/>
                </a:path>
              </a:pathLst>
            </a:custGeom>
            <a:solidFill>
              <a:srgbClr val="780000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1107050" y="1325500"/>
              <a:ext cx="451975" cy="277750"/>
            </a:xfrm>
            <a:custGeom>
              <a:avLst/>
              <a:gdLst/>
              <a:ahLst/>
              <a:cxnLst/>
              <a:rect l="l" t="t" r="r" b="b"/>
              <a:pathLst>
                <a:path w="18079" h="11110" extrusionOk="0">
                  <a:moveTo>
                    <a:pt x="3147" y="1"/>
                  </a:moveTo>
                  <a:cubicBezTo>
                    <a:pt x="3112" y="1"/>
                    <a:pt x="3042" y="36"/>
                    <a:pt x="3007" y="71"/>
                  </a:cubicBezTo>
                  <a:cubicBezTo>
                    <a:pt x="1783" y="735"/>
                    <a:pt x="874" y="1679"/>
                    <a:pt x="420" y="2868"/>
                  </a:cubicBezTo>
                  <a:cubicBezTo>
                    <a:pt x="35" y="3742"/>
                    <a:pt x="0" y="4721"/>
                    <a:pt x="210" y="5630"/>
                  </a:cubicBezTo>
                  <a:cubicBezTo>
                    <a:pt x="280" y="5980"/>
                    <a:pt x="385" y="6330"/>
                    <a:pt x="560" y="6679"/>
                  </a:cubicBezTo>
                  <a:cubicBezTo>
                    <a:pt x="699" y="6924"/>
                    <a:pt x="804" y="7239"/>
                    <a:pt x="944" y="7588"/>
                  </a:cubicBezTo>
                  <a:cubicBezTo>
                    <a:pt x="1399" y="8882"/>
                    <a:pt x="2098" y="10805"/>
                    <a:pt x="4196" y="11085"/>
                  </a:cubicBezTo>
                  <a:cubicBezTo>
                    <a:pt x="4343" y="11102"/>
                    <a:pt x="4486" y="11110"/>
                    <a:pt x="4624" y="11110"/>
                  </a:cubicBezTo>
                  <a:cubicBezTo>
                    <a:pt x="5643" y="11110"/>
                    <a:pt x="6448" y="10693"/>
                    <a:pt x="7063" y="10386"/>
                  </a:cubicBezTo>
                  <a:cubicBezTo>
                    <a:pt x="7308" y="10246"/>
                    <a:pt x="7518" y="10141"/>
                    <a:pt x="7728" y="10071"/>
                  </a:cubicBezTo>
                  <a:cubicBezTo>
                    <a:pt x="8112" y="9931"/>
                    <a:pt x="8357" y="9896"/>
                    <a:pt x="8602" y="9896"/>
                  </a:cubicBezTo>
                  <a:cubicBezTo>
                    <a:pt x="8777" y="9896"/>
                    <a:pt x="8987" y="9931"/>
                    <a:pt x="9231" y="9931"/>
                  </a:cubicBezTo>
                  <a:lnTo>
                    <a:pt x="9721" y="9966"/>
                  </a:lnTo>
                  <a:cubicBezTo>
                    <a:pt x="10327" y="10004"/>
                    <a:pt x="10952" y="10042"/>
                    <a:pt x="11578" y="10042"/>
                  </a:cubicBezTo>
                  <a:cubicBezTo>
                    <a:pt x="12685" y="10042"/>
                    <a:pt x="13799" y="9923"/>
                    <a:pt x="14826" y="9477"/>
                  </a:cubicBezTo>
                  <a:cubicBezTo>
                    <a:pt x="15106" y="9372"/>
                    <a:pt x="15386" y="9197"/>
                    <a:pt x="15665" y="9022"/>
                  </a:cubicBezTo>
                  <a:cubicBezTo>
                    <a:pt x="15910" y="8882"/>
                    <a:pt x="16120" y="8672"/>
                    <a:pt x="16330" y="8498"/>
                  </a:cubicBezTo>
                  <a:cubicBezTo>
                    <a:pt x="17484" y="7379"/>
                    <a:pt x="18043" y="5805"/>
                    <a:pt x="18078" y="3672"/>
                  </a:cubicBezTo>
                  <a:cubicBezTo>
                    <a:pt x="18078" y="3497"/>
                    <a:pt x="18078" y="3287"/>
                    <a:pt x="18078" y="3078"/>
                  </a:cubicBezTo>
                  <a:cubicBezTo>
                    <a:pt x="17658" y="3847"/>
                    <a:pt x="16959" y="4651"/>
                    <a:pt x="15840" y="5455"/>
                  </a:cubicBezTo>
                  <a:cubicBezTo>
                    <a:pt x="13987" y="6784"/>
                    <a:pt x="12169" y="7134"/>
                    <a:pt x="10595" y="7414"/>
                  </a:cubicBezTo>
                  <a:cubicBezTo>
                    <a:pt x="10001" y="7518"/>
                    <a:pt x="9441" y="7623"/>
                    <a:pt x="8917" y="7763"/>
                  </a:cubicBezTo>
                  <a:cubicBezTo>
                    <a:pt x="8532" y="7868"/>
                    <a:pt x="8182" y="7973"/>
                    <a:pt x="7868" y="8113"/>
                  </a:cubicBezTo>
                  <a:cubicBezTo>
                    <a:pt x="7868" y="8113"/>
                    <a:pt x="7798" y="8148"/>
                    <a:pt x="7798" y="8148"/>
                  </a:cubicBezTo>
                  <a:cubicBezTo>
                    <a:pt x="7239" y="8402"/>
                    <a:pt x="6478" y="8729"/>
                    <a:pt x="5662" y="8729"/>
                  </a:cubicBezTo>
                  <a:cubicBezTo>
                    <a:pt x="5353" y="8729"/>
                    <a:pt x="5037" y="8682"/>
                    <a:pt x="4721" y="8567"/>
                  </a:cubicBezTo>
                  <a:cubicBezTo>
                    <a:pt x="2413" y="7693"/>
                    <a:pt x="3007" y="5316"/>
                    <a:pt x="3322" y="4162"/>
                  </a:cubicBezTo>
                  <a:cubicBezTo>
                    <a:pt x="3392" y="3847"/>
                    <a:pt x="3497" y="3427"/>
                    <a:pt x="3497" y="3253"/>
                  </a:cubicBezTo>
                  <a:cubicBezTo>
                    <a:pt x="3497" y="2903"/>
                    <a:pt x="3392" y="2518"/>
                    <a:pt x="3287" y="2169"/>
                  </a:cubicBezTo>
                  <a:cubicBezTo>
                    <a:pt x="3112" y="1574"/>
                    <a:pt x="2937" y="840"/>
                    <a:pt x="3147" y="1"/>
                  </a:cubicBezTo>
                  <a:close/>
                </a:path>
              </a:pathLst>
            </a:custGeom>
            <a:solidFill>
              <a:srgbClr val="C7E9EA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1167350" y="1219175"/>
              <a:ext cx="413525" cy="324575"/>
            </a:xfrm>
            <a:custGeom>
              <a:avLst/>
              <a:gdLst/>
              <a:ahLst/>
              <a:cxnLst/>
              <a:rect l="l" t="t" r="r" b="b"/>
              <a:pathLst>
                <a:path w="16541" h="12983" extrusionOk="0">
                  <a:moveTo>
                    <a:pt x="9392" y="1"/>
                  </a:moveTo>
                  <a:cubicBezTo>
                    <a:pt x="9210" y="1"/>
                    <a:pt x="9029" y="8"/>
                    <a:pt x="8848" y="23"/>
                  </a:cubicBezTo>
                  <a:cubicBezTo>
                    <a:pt x="7484" y="127"/>
                    <a:pt x="6015" y="687"/>
                    <a:pt x="4756" y="1177"/>
                  </a:cubicBezTo>
                  <a:cubicBezTo>
                    <a:pt x="4372" y="1316"/>
                    <a:pt x="4022" y="1456"/>
                    <a:pt x="3672" y="1561"/>
                  </a:cubicBezTo>
                  <a:cubicBezTo>
                    <a:pt x="2868" y="1876"/>
                    <a:pt x="1679" y="2365"/>
                    <a:pt x="1050" y="3484"/>
                  </a:cubicBezTo>
                  <a:cubicBezTo>
                    <a:pt x="875" y="3764"/>
                    <a:pt x="805" y="4009"/>
                    <a:pt x="735" y="4254"/>
                  </a:cubicBezTo>
                  <a:cubicBezTo>
                    <a:pt x="525" y="5093"/>
                    <a:pt x="700" y="5827"/>
                    <a:pt x="875" y="6422"/>
                  </a:cubicBezTo>
                  <a:cubicBezTo>
                    <a:pt x="980" y="6771"/>
                    <a:pt x="1085" y="7156"/>
                    <a:pt x="1085" y="7506"/>
                  </a:cubicBezTo>
                  <a:cubicBezTo>
                    <a:pt x="1085" y="7680"/>
                    <a:pt x="980" y="8100"/>
                    <a:pt x="910" y="8415"/>
                  </a:cubicBezTo>
                  <a:cubicBezTo>
                    <a:pt x="595" y="9569"/>
                    <a:pt x="1" y="11946"/>
                    <a:pt x="2309" y="12820"/>
                  </a:cubicBezTo>
                  <a:cubicBezTo>
                    <a:pt x="2625" y="12935"/>
                    <a:pt x="2941" y="12982"/>
                    <a:pt x="3250" y="12982"/>
                  </a:cubicBezTo>
                  <a:cubicBezTo>
                    <a:pt x="4066" y="12982"/>
                    <a:pt x="4827" y="12655"/>
                    <a:pt x="5386" y="12401"/>
                  </a:cubicBezTo>
                  <a:cubicBezTo>
                    <a:pt x="5386" y="12401"/>
                    <a:pt x="5456" y="12366"/>
                    <a:pt x="5456" y="12366"/>
                  </a:cubicBezTo>
                  <a:cubicBezTo>
                    <a:pt x="5770" y="12226"/>
                    <a:pt x="6120" y="12121"/>
                    <a:pt x="6505" y="12016"/>
                  </a:cubicBezTo>
                  <a:cubicBezTo>
                    <a:pt x="7029" y="11876"/>
                    <a:pt x="7589" y="11771"/>
                    <a:pt x="8183" y="11667"/>
                  </a:cubicBezTo>
                  <a:cubicBezTo>
                    <a:pt x="9757" y="11387"/>
                    <a:pt x="11575" y="11072"/>
                    <a:pt x="13428" y="9708"/>
                  </a:cubicBezTo>
                  <a:cubicBezTo>
                    <a:pt x="14547" y="8904"/>
                    <a:pt x="15246" y="8100"/>
                    <a:pt x="15666" y="7366"/>
                  </a:cubicBezTo>
                  <a:cubicBezTo>
                    <a:pt x="16540" y="5757"/>
                    <a:pt x="16261" y="4568"/>
                    <a:pt x="15421" y="3065"/>
                  </a:cubicBezTo>
                  <a:cubicBezTo>
                    <a:pt x="14862" y="2086"/>
                    <a:pt x="13603" y="1142"/>
                    <a:pt x="12624" y="722"/>
                  </a:cubicBezTo>
                  <a:cubicBezTo>
                    <a:pt x="11632" y="271"/>
                    <a:pt x="10510" y="1"/>
                    <a:pt x="9392" y="1"/>
                  </a:cubicBezTo>
                  <a:close/>
                </a:path>
              </a:pathLst>
            </a:custGeom>
            <a:solidFill>
              <a:srgbClr val="3AAEC1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1289750" y="1091125"/>
              <a:ext cx="395150" cy="309800"/>
            </a:xfrm>
            <a:custGeom>
              <a:avLst/>
              <a:gdLst/>
              <a:ahLst/>
              <a:cxnLst/>
              <a:rect l="l" t="t" r="r" b="b"/>
              <a:pathLst>
                <a:path w="15806" h="12392" extrusionOk="0">
                  <a:moveTo>
                    <a:pt x="12425" y="478"/>
                  </a:moveTo>
                  <a:cubicBezTo>
                    <a:pt x="13364" y="478"/>
                    <a:pt x="14519" y="1286"/>
                    <a:pt x="14721" y="1893"/>
                  </a:cubicBezTo>
                  <a:cubicBezTo>
                    <a:pt x="14328" y="2418"/>
                    <a:pt x="13426" y="2727"/>
                    <a:pt x="12633" y="2727"/>
                  </a:cubicBezTo>
                  <a:cubicBezTo>
                    <a:pt x="11737" y="2727"/>
                    <a:pt x="10981" y="2331"/>
                    <a:pt x="11260" y="1403"/>
                  </a:cubicBezTo>
                  <a:cubicBezTo>
                    <a:pt x="11447" y="728"/>
                    <a:pt x="11903" y="478"/>
                    <a:pt x="12425" y="478"/>
                  </a:cubicBezTo>
                  <a:close/>
                  <a:moveTo>
                    <a:pt x="12552" y="0"/>
                  </a:moveTo>
                  <a:cubicBezTo>
                    <a:pt x="11658" y="0"/>
                    <a:pt x="10749" y="338"/>
                    <a:pt x="10316" y="1263"/>
                  </a:cubicBezTo>
                  <a:cubicBezTo>
                    <a:pt x="9756" y="2522"/>
                    <a:pt x="10595" y="2977"/>
                    <a:pt x="10875" y="3921"/>
                  </a:cubicBezTo>
                  <a:cubicBezTo>
                    <a:pt x="11225" y="5249"/>
                    <a:pt x="10490" y="5949"/>
                    <a:pt x="9476" y="6858"/>
                  </a:cubicBezTo>
                  <a:cubicBezTo>
                    <a:pt x="9336" y="6998"/>
                    <a:pt x="9197" y="7138"/>
                    <a:pt x="9022" y="7278"/>
                  </a:cubicBezTo>
                  <a:cubicBezTo>
                    <a:pt x="9017" y="7283"/>
                    <a:pt x="9008" y="7285"/>
                    <a:pt x="8996" y="7285"/>
                  </a:cubicBezTo>
                  <a:cubicBezTo>
                    <a:pt x="8760" y="7285"/>
                    <a:pt x="7225" y="6332"/>
                    <a:pt x="6959" y="6299"/>
                  </a:cubicBezTo>
                  <a:cubicBezTo>
                    <a:pt x="6329" y="6159"/>
                    <a:pt x="5560" y="6159"/>
                    <a:pt x="4896" y="6124"/>
                  </a:cubicBezTo>
                  <a:cubicBezTo>
                    <a:pt x="4712" y="6111"/>
                    <a:pt x="4524" y="6103"/>
                    <a:pt x="4334" y="6103"/>
                  </a:cubicBezTo>
                  <a:cubicBezTo>
                    <a:pt x="3002" y="6103"/>
                    <a:pt x="1556" y="6451"/>
                    <a:pt x="700" y="7522"/>
                  </a:cubicBezTo>
                  <a:cubicBezTo>
                    <a:pt x="175" y="8222"/>
                    <a:pt x="0" y="8956"/>
                    <a:pt x="525" y="9655"/>
                  </a:cubicBezTo>
                  <a:cubicBezTo>
                    <a:pt x="1434" y="10949"/>
                    <a:pt x="3497" y="11858"/>
                    <a:pt x="5001" y="12173"/>
                  </a:cubicBezTo>
                  <a:cubicBezTo>
                    <a:pt x="5612" y="12295"/>
                    <a:pt x="6277" y="12391"/>
                    <a:pt x="6928" y="12391"/>
                  </a:cubicBezTo>
                  <a:cubicBezTo>
                    <a:pt x="7579" y="12391"/>
                    <a:pt x="8217" y="12295"/>
                    <a:pt x="8777" y="12033"/>
                  </a:cubicBezTo>
                  <a:cubicBezTo>
                    <a:pt x="8987" y="11928"/>
                    <a:pt x="9162" y="11823"/>
                    <a:pt x="9336" y="11718"/>
                  </a:cubicBezTo>
                  <a:cubicBezTo>
                    <a:pt x="10350" y="11054"/>
                    <a:pt x="10630" y="10215"/>
                    <a:pt x="11120" y="8991"/>
                  </a:cubicBezTo>
                  <a:cubicBezTo>
                    <a:pt x="11854" y="7173"/>
                    <a:pt x="12414" y="5249"/>
                    <a:pt x="13847" y="3781"/>
                  </a:cubicBezTo>
                  <a:cubicBezTo>
                    <a:pt x="13987" y="3606"/>
                    <a:pt x="14162" y="3431"/>
                    <a:pt x="14337" y="3256"/>
                  </a:cubicBezTo>
                  <a:cubicBezTo>
                    <a:pt x="15211" y="2277"/>
                    <a:pt x="15805" y="1438"/>
                    <a:pt x="14372" y="494"/>
                  </a:cubicBezTo>
                  <a:cubicBezTo>
                    <a:pt x="13929" y="204"/>
                    <a:pt x="13245" y="0"/>
                    <a:pt x="12552" y="0"/>
                  </a:cubicBezTo>
                  <a:close/>
                </a:path>
              </a:pathLst>
            </a:custGeom>
            <a:solidFill>
              <a:srgbClr val="84C4D3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1564275" y="1103050"/>
              <a:ext cx="93525" cy="56275"/>
            </a:xfrm>
            <a:custGeom>
              <a:avLst/>
              <a:gdLst/>
              <a:ahLst/>
              <a:cxnLst/>
              <a:rect l="l" t="t" r="r" b="b"/>
              <a:pathLst>
                <a:path w="3741" h="2251" extrusionOk="0">
                  <a:moveTo>
                    <a:pt x="1444" y="1"/>
                  </a:moveTo>
                  <a:cubicBezTo>
                    <a:pt x="922" y="1"/>
                    <a:pt x="466" y="251"/>
                    <a:pt x="279" y="926"/>
                  </a:cubicBezTo>
                  <a:cubicBezTo>
                    <a:pt x="0" y="1854"/>
                    <a:pt x="756" y="2250"/>
                    <a:pt x="1652" y="2250"/>
                  </a:cubicBezTo>
                  <a:cubicBezTo>
                    <a:pt x="2445" y="2250"/>
                    <a:pt x="3347" y="1941"/>
                    <a:pt x="3740" y="1416"/>
                  </a:cubicBezTo>
                  <a:cubicBezTo>
                    <a:pt x="3538" y="809"/>
                    <a:pt x="2383" y="1"/>
                    <a:pt x="1444" y="1"/>
                  </a:cubicBezTo>
                  <a:close/>
                </a:path>
              </a:pathLst>
            </a:custGeom>
            <a:solidFill>
              <a:srgbClr val="3AAEC1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1515275" y="985450"/>
              <a:ext cx="184475" cy="184475"/>
            </a:xfrm>
            <a:custGeom>
              <a:avLst/>
              <a:gdLst/>
              <a:ahLst/>
              <a:cxnLst/>
              <a:rect l="l" t="t" r="r" b="b"/>
              <a:pathLst>
                <a:path w="7379" h="7379" extrusionOk="0">
                  <a:moveTo>
                    <a:pt x="7379" y="3707"/>
                  </a:moveTo>
                  <a:cubicBezTo>
                    <a:pt x="7379" y="5735"/>
                    <a:pt x="5735" y="7378"/>
                    <a:pt x="3672" y="7378"/>
                  </a:cubicBezTo>
                  <a:cubicBezTo>
                    <a:pt x="1644" y="7378"/>
                    <a:pt x="1" y="5735"/>
                    <a:pt x="1" y="3707"/>
                  </a:cubicBezTo>
                  <a:cubicBezTo>
                    <a:pt x="1" y="1644"/>
                    <a:pt x="1644" y="0"/>
                    <a:pt x="3672" y="0"/>
                  </a:cubicBezTo>
                  <a:cubicBezTo>
                    <a:pt x="5735" y="0"/>
                    <a:pt x="7379" y="1644"/>
                    <a:pt x="7379" y="3707"/>
                  </a:cubicBezTo>
                  <a:close/>
                </a:path>
              </a:pathLst>
            </a:custGeom>
            <a:solidFill>
              <a:srgbClr val="FFB900"/>
            </a:solidFill>
            <a:ln w="3500" cap="flat" cmpd="sng">
              <a:solidFill>
                <a:srgbClr val="FF4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730275" y="1949950"/>
              <a:ext cx="232550" cy="241975"/>
            </a:xfrm>
            <a:custGeom>
              <a:avLst/>
              <a:gdLst/>
              <a:ahLst/>
              <a:cxnLst/>
              <a:rect l="l" t="t" r="r" b="b"/>
              <a:pathLst>
                <a:path w="9302" h="9679" extrusionOk="0">
                  <a:moveTo>
                    <a:pt x="5428" y="0"/>
                  </a:moveTo>
                  <a:cubicBezTo>
                    <a:pt x="5218" y="0"/>
                    <a:pt x="5017" y="157"/>
                    <a:pt x="4756" y="548"/>
                  </a:cubicBezTo>
                  <a:cubicBezTo>
                    <a:pt x="4196" y="1458"/>
                    <a:pt x="3532" y="2227"/>
                    <a:pt x="2868" y="3031"/>
                  </a:cubicBezTo>
                  <a:cubicBezTo>
                    <a:pt x="2343" y="3660"/>
                    <a:pt x="1889" y="4395"/>
                    <a:pt x="1364" y="5059"/>
                  </a:cubicBezTo>
                  <a:cubicBezTo>
                    <a:pt x="1049" y="5479"/>
                    <a:pt x="315" y="6073"/>
                    <a:pt x="175" y="6668"/>
                  </a:cubicBezTo>
                  <a:cubicBezTo>
                    <a:pt x="0" y="7647"/>
                    <a:pt x="1434" y="8766"/>
                    <a:pt x="2483" y="9290"/>
                  </a:cubicBezTo>
                  <a:cubicBezTo>
                    <a:pt x="2763" y="9430"/>
                    <a:pt x="3008" y="9535"/>
                    <a:pt x="3217" y="9570"/>
                  </a:cubicBezTo>
                  <a:cubicBezTo>
                    <a:pt x="3474" y="9643"/>
                    <a:pt x="3747" y="9678"/>
                    <a:pt x="4025" y="9678"/>
                  </a:cubicBezTo>
                  <a:cubicBezTo>
                    <a:pt x="5340" y="9678"/>
                    <a:pt x="6783" y="8900"/>
                    <a:pt x="7274" y="7717"/>
                  </a:cubicBezTo>
                  <a:cubicBezTo>
                    <a:pt x="7623" y="6947"/>
                    <a:pt x="7798" y="6003"/>
                    <a:pt x="8253" y="5339"/>
                  </a:cubicBezTo>
                  <a:cubicBezTo>
                    <a:pt x="8567" y="4849"/>
                    <a:pt x="9302" y="4640"/>
                    <a:pt x="9302" y="3940"/>
                  </a:cubicBezTo>
                  <a:cubicBezTo>
                    <a:pt x="9302" y="3241"/>
                    <a:pt x="8637" y="2472"/>
                    <a:pt x="8148" y="2052"/>
                  </a:cubicBezTo>
                  <a:cubicBezTo>
                    <a:pt x="7658" y="1562"/>
                    <a:pt x="7099" y="1108"/>
                    <a:pt x="6574" y="723"/>
                  </a:cubicBezTo>
                  <a:cubicBezTo>
                    <a:pt x="6042" y="314"/>
                    <a:pt x="5725" y="0"/>
                    <a:pt x="5428" y="0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938325" y="2084275"/>
              <a:ext cx="7025" cy="3525"/>
            </a:xfrm>
            <a:custGeom>
              <a:avLst/>
              <a:gdLst/>
              <a:ahLst/>
              <a:cxnLst/>
              <a:rect l="l" t="t" r="r" b="b"/>
              <a:pathLst>
                <a:path w="281" h="141" extrusionOk="0">
                  <a:moveTo>
                    <a:pt x="280" y="1"/>
                  </a:moveTo>
                  <a:cubicBezTo>
                    <a:pt x="175" y="1"/>
                    <a:pt x="105" y="1"/>
                    <a:pt x="1" y="36"/>
                  </a:cubicBezTo>
                  <a:cubicBezTo>
                    <a:pt x="70" y="71"/>
                    <a:pt x="140" y="106"/>
                    <a:pt x="245" y="141"/>
                  </a:cubicBezTo>
                  <a:cubicBezTo>
                    <a:pt x="245" y="106"/>
                    <a:pt x="280" y="71"/>
                    <a:pt x="280" y="1"/>
                  </a:cubicBezTo>
                  <a:close/>
                </a:path>
              </a:pathLst>
            </a:custGeom>
            <a:solidFill>
              <a:srgbClr val="BF0000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903350" y="2151600"/>
              <a:ext cx="8775" cy="4400"/>
            </a:xfrm>
            <a:custGeom>
              <a:avLst/>
              <a:gdLst/>
              <a:ahLst/>
              <a:cxnLst/>
              <a:rect l="l" t="t" r="r" b="b"/>
              <a:pathLst>
                <a:path w="351" h="176" extrusionOk="0">
                  <a:moveTo>
                    <a:pt x="1" y="0"/>
                  </a:moveTo>
                  <a:lnTo>
                    <a:pt x="1" y="0"/>
                  </a:lnTo>
                  <a:cubicBezTo>
                    <a:pt x="106" y="35"/>
                    <a:pt x="211" y="105"/>
                    <a:pt x="316" y="175"/>
                  </a:cubicBezTo>
                  <a:cubicBezTo>
                    <a:pt x="316" y="175"/>
                    <a:pt x="316" y="140"/>
                    <a:pt x="351" y="140"/>
                  </a:cubicBezTo>
                  <a:cubicBezTo>
                    <a:pt x="211" y="70"/>
                    <a:pt x="106" y="35"/>
                    <a:pt x="1" y="0"/>
                  </a:cubicBezTo>
                  <a:close/>
                </a:path>
              </a:pathLst>
            </a:custGeom>
            <a:solidFill>
              <a:srgbClr val="BF0000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781850" y="2015925"/>
              <a:ext cx="228175" cy="203000"/>
            </a:xfrm>
            <a:custGeom>
              <a:avLst/>
              <a:gdLst/>
              <a:ahLst/>
              <a:cxnLst/>
              <a:rect l="l" t="t" r="r" b="b"/>
              <a:pathLst>
                <a:path w="9127" h="8120" extrusionOk="0">
                  <a:moveTo>
                    <a:pt x="2378" y="4658"/>
                  </a:moveTo>
                  <a:cubicBezTo>
                    <a:pt x="2378" y="4659"/>
                    <a:pt x="2379" y="4659"/>
                    <a:pt x="2379" y="4660"/>
                  </a:cubicBezTo>
                  <a:lnTo>
                    <a:pt x="2379" y="4660"/>
                  </a:lnTo>
                  <a:cubicBezTo>
                    <a:pt x="2379" y="4659"/>
                    <a:pt x="2378" y="4659"/>
                    <a:pt x="2378" y="4658"/>
                  </a:cubicBezTo>
                  <a:close/>
                  <a:moveTo>
                    <a:pt x="6518" y="0"/>
                  </a:moveTo>
                  <a:cubicBezTo>
                    <a:pt x="6511" y="0"/>
                    <a:pt x="6507" y="2"/>
                    <a:pt x="6504" y="7"/>
                  </a:cubicBezTo>
                  <a:cubicBezTo>
                    <a:pt x="6155" y="392"/>
                    <a:pt x="6364" y="392"/>
                    <a:pt x="6469" y="847"/>
                  </a:cubicBezTo>
                  <a:cubicBezTo>
                    <a:pt x="6609" y="1511"/>
                    <a:pt x="6190" y="2140"/>
                    <a:pt x="5560" y="2350"/>
                  </a:cubicBezTo>
                  <a:cubicBezTo>
                    <a:pt x="5458" y="2376"/>
                    <a:pt x="4962" y="2532"/>
                    <a:pt x="4663" y="2532"/>
                  </a:cubicBezTo>
                  <a:cubicBezTo>
                    <a:pt x="4553" y="2532"/>
                    <a:pt x="4469" y="2511"/>
                    <a:pt x="4441" y="2455"/>
                  </a:cubicBezTo>
                  <a:lnTo>
                    <a:pt x="4441" y="2455"/>
                  </a:lnTo>
                  <a:cubicBezTo>
                    <a:pt x="4651" y="2945"/>
                    <a:pt x="4931" y="3399"/>
                    <a:pt x="4686" y="3924"/>
                  </a:cubicBezTo>
                  <a:cubicBezTo>
                    <a:pt x="4511" y="4378"/>
                    <a:pt x="4127" y="4693"/>
                    <a:pt x="3637" y="4798"/>
                  </a:cubicBezTo>
                  <a:cubicBezTo>
                    <a:pt x="3571" y="4811"/>
                    <a:pt x="3385" y="4824"/>
                    <a:pt x="3175" y="4824"/>
                  </a:cubicBezTo>
                  <a:cubicBezTo>
                    <a:pt x="2832" y="4824"/>
                    <a:pt x="2426" y="4789"/>
                    <a:pt x="2379" y="4660"/>
                  </a:cubicBezTo>
                  <a:lnTo>
                    <a:pt x="2379" y="4660"/>
                  </a:lnTo>
                  <a:cubicBezTo>
                    <a:pt x="2659" y="5464"/>
                    <a:pt x="3182" y="6337"/>
                    <a:pt x="2098" y="6756"/>
                  </a:cubicBezTo>
                  <a:cubicBezTo>
                    <a:pt x="1853" y="6857"/>
                    <a:pt x="1621" y="6900"/>
                    <a:pt x="1397" y="6900"/>
                  </a:cubicBezTo>
                  <a:cubicBezTo>
                    <a:pt x="920" y="6900"/>
                    <a:pt x="476" y="6703"/>
                    <a:pt x="0" y="6441"/>
                  </a:cubicBezTo>
                  <a:lnTo>
                    <a:pt x="0" y="6441"/>
                  </a:lnTo>
                  <a:cubicBezTo>
                    <a:pt x="748" y="7022"/>
                    <a:pt x="1385" y="7582"/>
                    <a:pt x="2243" y="7582"/>
                  </a:cubicBezTo>
                  <a:cubicBezTo>
                    <a:pt x="2469" y="7582"/>
                    <a:pt x="2710" y="7543"/>
                    <a:pt x="2973" y="7455"/>
                  </a:cubicBezTo>
                  <a:cubicBezTo>
                    <a:pt x="3706" y="7221"/>
                    <a:pt x="4488" y="6691"/>
                    <a:pt x="5278" y="6691"/>
                  </a:cubicBezTo>
                  <a:cubicBezTo>
                    <a:pt x="5430" y="6691"/>
                    <a:pt x="5583" y="6711"/>
                    <a:pt x="5735" y="6756"/>
                  </a:cubicBezTo>
                  <a:cubicBezTo>
                    <a:pt x="5980" y="6826"/>
                    <a:pt x="6190" y="6931"/>
                    <a:pt x="6434" y="7071"/>
                  </a:cubicBezTo>
                  <a:cubicBezTo>
                    <a:pt x="6889" y="7350"/>
                    <a:pt x="7344" y="7735"/>
                    <a:pt x="7693" y="8120"/>
                  </a:cubicBezTo>
                  <a:cubicBezTo>
                    <a:pt x="8043" y="7525"/>
                    <a:pt x="8742" y="6721"/>
                    <a:pt x="8917" y="6092"/>
                  </a:cubicBezTo>
                  <a:cubicBezTo>
                    <a:pt x="9127" y="5252"/>
                    <a:pt x="8323" y="4553"/>
                    <a:pt x="7728" y="3819"/>
                  </a:cubicBezTo>
                  <a:cubicBezTo>
                    <a:pt x="7239" y="3154"/>
                    <a:pt x="7483" y="2140"/>
                    <a:pt x="7344" y="1371"/>
                  </a:cubicBezTo>
                  <a:cubicBezTo>
                    <a:pt x="7274" y="1021"/>
                    <a:pt x="7204" y="742"/>
                    <a:pt x="7029" y="427"/>
                  </a:cubicBezTo>
                  <a:cubicBezTo>
                    <a:pt x="6996" y="395"/>
                    <a:pt x="6602" y="0"/>
                    <a:pt x="6518" y="0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944450" y="2035825"/>
              <a:ext cx="302475" cy="428750"/>
            </a:xfrm>
            <a:custGeom>
              <a:avLst/>
              <a:gdLst/>
              <a:ahLst/>
              <a:cxnLst/>
              <a:rect l="l" t="t" r="r" b="b"/>
              <a:pathLst>
                <a:path w="12099" h="17150" extrusionOk="0">
                  <a:moveTo>
                    <a:pt x="7754" y="0"/>
                  </a:moveTo>
                  <a:cubicBezTo>
                    <a:pt x="6780" y="0"/>
                    <a:pt x="5824" y="254"/>
                    <a:pt x="4931" y="750"/>
                  </a:cubicBezTo>
                  <a:cubicBezTo>
                    <a:pt x="3987" y="1274"/>
                    <a:pt x="3112" y="2079"/>
                    <a:pt x="2378" y="3058"/>
                  </a:cubicBezTo>
                  <a:cubicBezTo>
                    <a:pt x="1714" y="3967"/>
                    <a:pt x="1154" y="5016"/>
                    <a:pt x="735" y="6170"/>
                  </a:cubicBezTo>
                  <a:cubicBezTo>
                    <a:pt x="420" y="7149"/>
                    <a:pt x="175" y="8198"/>
                    <a:pt x="140" y="9247"/>
                  </a:cubicBezTo>
                  <a:cubicBezTo>
                    <a:pt x="0" y="11555"/>
                    <a:pt x="840" y="15471"/>
                    <a:pt x="3392" y="17149"/>
                  </a:cubicBezTo>
                  <a:cubicBezTo>
                    <a:pt x="2798" y="15506"/>
                    <a:pt x="2553" y="13758"/>
                    <a:pt x="2623" y="12499"/>
                  </a:cubicBezTo>
                  <a:cubicBezTo>
                    <a:pt x="2728" y="8583"/>
                    <a:pt x="4861" y="4631"/>
                    <a:pt x="7658" y="3058"/>
                  </a:cubicBezTo>
                  <a:cubicBezTo>
                    <a:pt x="8600" y="2540"/>
                    <a:pt x="9589" y="2275"/>
                    <a:pt x="10605" y="2275"/>
                  </a:cubicBezTo>
                  <a:cubicBezTo>
                    <a:pt x="11097" y="2275"/>
                    <a:pt x="11596" y="2338"/>
                    <a:pt x="12099" y="2463"/>
                  </a:cubicBezTo>
                  <a:cubicBezTo>
                    <a:pt x="12064" y="2288"/>
                    <a:pt x="11994" y="2114"/>
                    <a:pt x="11924" y="1939"/>
                  </a:cubicBezTo>
                  <a:cubicBezTo>
                    <a:pt x="11714" y="1554"/>
                    <a:pt x="11400" y="1170"/>
                    <a:pt x="11015" y="960"/>
                  </a:cubicBezTo>
                  <a:cubicBezTo>
                    <a:pt x="9946" y="315"/>
                    <a:pt x="8839" y="0"/>
                    <a:pt x="7754" y="0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1008250" y="2092700"/>
              <a:ext cx="301625" cy="481150"/>
            </a:xfrm>
            <a:custGeom>
              <a:avLst/>
              <a:gdLst/>
              <a:ahLst/>
              <a:cxnLst/>
              <a:rect l="l" t="t" r="r" b="b"/>
              <a:pathLst>
                <a:path w="12065" h="19246" extrusionOk="0">
                  <a:moveTo>
                    <a:pt x="8053" y="0"/>
                  </a:moveTo>
                  <a:cubicBezTo>
                    <a:pt x="7037" y="0"/>
                    <a:pt x="6048" y="265"/>
                    <a:pt x="5106" y="783"/>
                  </a:cubicBezTo>
                  <a:cubicBezTo>
                    <a:pt x="2309" y="2356"/>
                    <a:pt x="176" y="6308"/>
                    <a:pt x="71" y="10224"/>
                  </a:cubicBezTo>
                  <a:cubicBezTo>
                    <a:pt x="1" y="11483"/>
                    <a:pt x="246" y="13231"/>
                    <a:pt x="840" y="14874"/>
                  </a:cubicBezTo>
                  <a:cubicBezTo>
                    <a:pt x="1470" y="16658"/>
                    <a:pt x="2519" y="18371"/>
                    <a:pt x="4162" y="19245"/>
                  </a:cubicBezTo>
                  <a:cubicBezTo>
                    <a:pt x="4057" y="18861"/>
                    <a:pt x="4022" y="18441"/>
                    <a:pt x="3987" y="18056"/>
                  </a:cubicBezTo>
                  <a:cubicBezTo>
                    <a:pt x="3637" y="17742"/>
                    <a:pt x="3393" y="17392"/>
                    <a:pt x="3218" y="17112"/>
                  </a:cubicBezTo>
                  <a:cubicBezTo>
                    <a:pt x="1470" y="14420"/>
                    <a:pt x="2274" y="10154"/>
                    <a:pt x="3253" y="7042"/>
                  </a:cubicBezTo>
                  <a:cubicBezTo>
                    <a:pt x="3952" y="4804"/>
                    <a:pt x="5561" y="3161"/>
                    <a:pt x="7799" y="2426"/>
                  </a:cubicBezTo>
                  <a:cubicBezTo>
                    <a:pt x="8463" y="2181"/>
                    <a:pt x="9057" y="2146"/>
                    <a:pt x="9617" y="2111"/>
                  </a:cubicBezTo>
                  <a:cubicBezTo>
                    <a:pt x="9897" y="2077"/>
                    <a:pt x="10176" y="2077"/>
                    <a:pt x="10421" y="2007"/>
                  </a:cubicBezTo>
                  <a:cubicBezTo>
                    <a:pt x="10456" y="2007"/>
                    <a:pt x="10526" y="1972"/>
                    <a:pt x="10561" y="1937"/>
                  </a:cubicBezTo>
                  <a:cubicBezTo>
                    <a:pt x="10911" y="1727"/>
                    <a:pt x="11435" y="1412"/>
                    <a:pt x="12064" y="1377"/>
                  </a:cubicBezTo>
                  <a:cubicBezTo>
                    <a:pt x="11960" y="1272"/>
                    <a:pt x="11855" y="1202"/>
                    <a:pt x="11750" y="1132"/>
                  </a:cubicBezTo>
                  <a:cubicBezTo>
                    <a:pt x="11015" y="678"/>
                    <a:pt x="10281" y="363"/>
                    <a:pt x="9547" y="188"/>
                  </a:cubicBezTo>
                  <a:cubicBezTo>
                    <a:pt x="9044" y="63"/>
                    <a:pt x="8545" y="0"/>
                    <a:pt x="8053" y="0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1044975" y="2126825"/>
              <a:ext cx="334825" cy="417300"/>
            </a:xfrm>
            <a:custGeom>
              <a:avLst/>
              <a:gdLst/>
              <a:ahLst/>
              <a:cxnLst/>
              <a:rect l="l" t="t" r="r" b="b"/>
              <a:pathLst>
                <a:path w="13393" h="16692" extrusionOk="0">
                  <a:moveTo>
                    <a:pt x="10832" y="0"/>
                  </a:moveTo>
                  <a:cubicBezTo>
                    <a:pt x="10753" y="0"/>
                    <a:pt x="10674" y="4"/>
                    <a:pt x="10595" y="12"/>
                  </a:cubicBezTo>
                  <a:cubicBezTo>
                    <a:pt x="9966" y="47"/>
                    <a:pt x="9442" y="362"/>
                    <a:pt x="9092" y="572"/>
                  </a:cubicBezTo>
                  <a:cubicBezTo>
                    <a:pt x="9057" y="607"/>
                    <a:pt x="8987" y="642"/>
                    <a:pt x="8952" y="642"/>
                  </a:cubicBezTo>
                  <a:cubicBezTo>
                    <a:pt x="8707" y="712"/>
                    <a:pt x="8428" y="712"/>
                    <a:pt x="8148" y="746"/>
                  </a:cubicBezTo>
                  <a:cubicBezTo>
                    <a:pt x="7588" y="781"/>
                    <a:pt x="6994" y="816"/>
                    <a:pt x="6330" y="1061"/>
                  </a:cubicBezTo>
                  <a:cubicBezTo>
                    <a:pt x="4092" y="1796"/>
                    <a:pt x="2483" y="3439"/>
                    <a:pt x="1784" y="5677"/>
                  </a:cubicBezTo>
                  <a:cubicBezTo>
                    <a:pt x="805" y="8789"/>
                    <a:pt x="1" y="13055"/>
                    <a:pt x="1749" y="15747"/>
                  </a:cubicBezTo>
                  <a:cubicBezTo>
                    <a:pt x="1924" y="16027"/>
                    <a:pt x="2168" y="16377"/>
                    <a:pt x="2518" y="16691"/>
                  </a:cubicBezTo>
                  <a:cubicBezTo>
                    <a:pt x="2448" y="14593"/>
                    <a:pt x="3357" y="12530"/>
                    <a:pt x="4197" y="10642"/>
                  </a:cubicBezTo>
                  <a:lnTo>
                    <a:pt x="4441" y="10118"/>
                  </a:lnTo>
                  <a:cubicBezTo>
                    <a:pt x="4581" y="9838"/>
                    <a:pt x="4686" y="9593"/>
                    <a:pt x="4791" y="9383"/>
                  </a:cubicBezTo>
                  <a:cubicBezTo>
                    <a:pt x="4896" y="9069"/>
                    <a:pt x="4966" y="8789"/>
                    <a:pt x="4966" y="8299"/>
                  </a:cubicBezTo>
                  <a:cubicBezTo>
                    <a:pt x="4966" y="8055"/>
                    <a:pt x="4931" y="7775"/>
                    <a:pt x="4896" y="7425"/>
                  </a:cubicBezTo>
                  <a:cubicBezTo>
                    <a:pt x="4791" y="6481"/>
                    <a:pt x="4651" y="5152"/>
                    <a:pt x="5385" y="3824"/>
                  </a:cubicBezTo>
                  <a:cubicBezTo>
                    <a:pt x="6444" y="1796"/>
                    <a:pt x="8472" y="1576"/>
                    <a:pt x="10087" y="1576"/>
                  </a:cubicBezTo>
                  <a:cubicBezTo>
                    <a:pt x="10338" y="1576"/>
                    <a:pt x="10579" y="1581"/>
                    <a:pt x="10805" y="1586"/>
                  </a:cubicBezTo>
                  <a:cubicBezTo>
                    <a:pt x="11108" y="1586"/>
                    <a:pt x="11396" y="1601"/>
                    <a:pt x="11657" y="1601"/>
                  </a:cubicBezTo>
                  <a:cubicBezTo>
                    <a:pt x="11788" y="1601"/>
                    <a:pt x="11913" y="1597"/>
                    <a:pt x="12029" y="1586"/>
                  </a:cubicBezTo>
                  <a:cubicBezTo>
                    <a:pt x="12217" y="1571"/>
                    <a:pt x="12406" y="1563"/>
                    <a:pt x="12594" y="1563"/>
                  </a:cubicBezTo>
                  <a:cubicBezTo>
                    <a:pt x="12860" y="1563"/>
                    <a:pt x="13127" y="1580"/>
                    <a:pt x="13393" y="1621"/>
                  </a:cubicBezTo>
                  <a:cubicBezTo>
                    <a:pt x="13043" y="1026"/>
                    <a:pt x="12484" y="502"/>
                    <a:pt x="11679" y="187"/>
                  </a:cubicBezTo>
                  <a:cubicBezTo>
                    <a:pt x="11381" y="51"/>
                    <a:pt x="11104" y="0"/>
                    <a:pt x="10832" y="0"/>
                  </a:cubicBezTo>
                  <a:close/>
                </a:path>
              </a:pathLst>
            </a:custGeom>
            <a:solidFill>
              <a:srgbClr val="BAD2F4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1440975" y="2401600"/>
              <a:ext cx="15750" cy="19275"/>
            </a:xfrm>
            <a:custGeom>
              <a:avLst/>
              <a:gdLst/>
              <a:ahLst/>
              <a:cxnLst/>
              <a:rect l="l" t="t" r="r" b="b"/>
              <a:pathLst>
                <a:path w="630" h="771" extrusionOk="0">
                  <a:moveTo>
                    <a:pt x="1" y="1"/>
                  </a:moveTo>
                  <a:lnTo>
                    <a:pt x="1" y="1"/>
                  </a:lnTo>
                  <a:cubicBezTo>
                    <a:pt x="210" y="246"/>
                    <a:pt x="420" y="490"/>
                    <a:pt x="595" y="770"/>
                  </a:cubicBezTo>
                  <a:cubicBezTo>
                    <a:pt x="595" y="595"/>
                    <a:pt x="630" y="420"/>
                    <a:pt x="630" y="246"/>
                  </a:cubicBezTo>
                  <a:cubicBezTo>
                    <a:pt x="630" y="176"/>
                    <a:pt x="630" y="141"/>
                    <a:pt x="630" y="71"/>
                  </a:cubicBezTo>
                  <a:lnTo>
                    <a:pt x="455" y="71"/>
                  </a:lnTo>
                  <a:cubicBezTo>
                    <a:pt x="315" y="36"/>
                    <a:pt x="140" y="36"/>
                    <a:pt x="1" y="1"/>
                  </a:cubicBezTo>
                  <a:close/>
                </a:path>
              </a:pathLst>
            </a:custGeom>
            <a:solidFill>
              <a:srgbClr val="780000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1106175" y="2165875"/>
              <a:ext cx="403000" cy="541725"/>
            </a:xfrm>
            <a:custGeom>
              <a:avLst/>
              <a:gdLst/>
              <a:ahLst/>
              <a:cxnLst/>
              <a:rect l="l" t="t" r="r" b="b"/>
              <a:pathLst>
                <a:path w="16120" h="21669" extrusionOk="0">
                  <a:moveTo>
                    <a:pt x="10146" y="1"/>
                  </a:moveTo>
                  <a:cubicBezTo>
                    <a:pt x="9958" y="1"/>
                    <a:pt x="9769" y="9"/>
                    <a:pt x="9581" y="24"/>
                  </a:cubicBezTo>
                  <a:cubicBezTo>
                    <a:pt x="9465" y="35"/>
                    <a:pt x="9340" y="39"/>
                    <a:pt x="9209" y="39"/>
                  </a:cubicBezTo>
                  <a:cubicBezTo>
                    <a:pt x="8948" y="39"/>
                    <a:pt x="8660" y="24"/>
                    <a:pt x="8357" y="24"/>
                  </a:cubicBezTo>
                  <a:cubicBezTo>
                    <a:pt x="8152" y="19"/>
                    <a:pt x="7935" y="15"/>
                    <a:pt x="7708" y="15"/>
                  </a:cubicBezTo>
                  <a:cubicBezTo>
                    <a:pt x="6083" y="15"/>
                    <a:pt x="4007" y="236"/>
                    <a:pt x="2902" y="2262"/>
                  </a:cubicBezTo>
                  <a:cubicBezTo>
                    <a:pt x="2203" y="3590"/>
                    <a:pt x="2343" y="4919"/>
                    <a:pt x="2448" y="5863"/>
                  </a:cubicBezTo>
                  <a:cubicBezTo>
                    <a:pt x="2483" y="6213"/>
                    <a:pt x="2518" y="6493"/>
                    <a:pt x="2518" y="6737"/>
                  </a:cubicBezTo>
                  <a:cubicBezTo>
                    <a:pt x="2518" y="7227"/>
                    <a:pt x="2448" y="7507"/>
                    <a:pt x="2343" y="7821"/>
                  </a:cubicBezTo>
                  <a:cubicBezTo>
                    <a:pt x="2238" y="8031"/>
                    <a:pt x="2133" y="8276"/>
                    <a:pt x="1993" y="8556"/>
                  </a:cubicBezTo>
                  <a:lnTo>
                    <a:pt x="1749" y="9080"/>
                  </a:lnTo>
                  <a:cubicBezTo>
                    <a:pt x="909" y="10968"/>
                    <a:pt x="0" y="13031"/>
                    <a:pt x="70" y="15129"/>
                  </a:cubicBezTo>
                  <a:cubicBezTo>
                    <a:pt x="105" y="15514"/>
                    <a:pt x="140" y="15934"/>
                    <a:pt x="245" y="16318"/>
                  </a:cubicBezTo>
                  <a:cubicBezTo>
                    <a:pt x="315" y="16668"/>
                    <a:pt x="420" y="16983"/>
                    <a:pt x="560" y="17332"/>
                  </a:cubicBezTo>
                  <a:cubicBezTo>
                    <a:pt x="1329" y="19151"/>
                    <a:pt x="2867" y="20479"/>
                    <a:pt x="5315" y="21458"/>
                  </a:cubicBezTo>
                  <a:cubicBezTo>
                    <a:pt x="5560" y="21528"/>
                    <a:pt x="5770" y="21633"/>
                    <a:pt x="5980" y="21668"/>
                  </a:cubicBezTo>
                  <a:cubicBezTo>
                    <a:pt x="5315" y="20864"/>
                    <a:pt x="4686" y="19745"/>
                    <a:pt x="4266" y="18102"/>
                  </a:cubicBezTo>
                  <a:cubicBezTo>
                    <a:pt x="3532" y="15374"/>
                    <a:pt x="3951" y="13171"/>
                    <a:pt x="4301" y="11213"/>
                  </a:cubicBezTo>
                  <a:cubicBezTo>
                    <a:pt x="4441" y="10479"/>
                    <a:pt x="4581" y="9814"/>
                    <a:pt x="4651" y="9115"/>
                  </a:cubicBezTo>
                  <a:cubicBezTo>
                    <a:pt x="4686" y="8626"/>
                    <a:pt x="4721" y="8206"/>
                    <a:pt x="4686" y="7786"/>
                  </a:cubicBezTo>
                  <a:cubicBezTo>
                    <a:pt x="4686" y="7786"/>
                    <a:pt x="4686" y="7646"/>
                    <a:pt x="4686" y="7646"/>
                  </a:cubicBezTo>
                  <a:cubicBezTo>
                    <a:pt x="4651" y="6632"/>
                    <a:pt x="4581" y="5094"/>
                    <a:pt x="5595" y="3940"/>
                  </a:cubicBezTo>
                  <a:cubicBezTo>
                    <a:pt x="6313" y="3122"/>
                    <a:pt x="7094" y="2829"/>
                    <a:pt x="7855" y="2829"/>
                  </a:cubicBezTo>
                  <a:cubicBezTo>
                    <a:pt x="9208" y="2829"/>
                    <a:pt x="10499" y="3753"/>
                    <a:pt x="11260" y="4290"/>
                  </a:cubicBezTo>
                  <a:cubicBezTo>
                    <a:pt x="11574" y="4534"/>
                    <a:pt x="12029" y="4814"/>
                    <a:pt x="12204" y="4884"/>
                  </a:cubicBezTo>
                  <a:cubicBezTo>
                    <a:pt x="12623" y="5059"/>
                    <a:pt x="13078" y="5094"/>
                    <a:pt x="13567" y="5129"/>
                  </a:cubicBezTo>
                  <a:cubicBezTo>
                    <a:pt x="14302" y="5199"/>
                    <a:pt x="15246" y="5304"/>
                    <a:pt x="16120" y="5898"/>
                  </a:cubicBezTo>
                  <a:cubicBezTo>
                    <a:pt x="16120" y="5863"/>
                    <a:pt x="16120" y="5793"/>
                    <a:pt x="16120" y="5723"/>
                  </a:cubicBezTo>
                  <a:cubicBezTo>
                    <a:pt x="15875" y="4010"/>
                    <a:pt x="15176" y="2576"/>
                    <a:pt x="14022" y="1527"/>
                  </a:cubicBezTo>
                  <a:cubicBezTo>
                    <a:pt x="13148" y="688"/>
                    <a:pt x="12099" y="199"/>
                    <a:pt x="10945" y="59"/>
                  </a:cubicBezTo>
                  <a:cubicBezTo>
                    <a:pt x="10679" y="18"/>
                    <a:pt x="10412" y="1"/>
                    <a:pt x="10146" y="1"/>
                  </a:cubicBezTo>
                  <a:close/>
                </a:path>
              </a:pathLst>
            </a:custGeom>
            <a:solidFill>
              <a:srgbClr val="C7E9EA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1194450" y="2236600"/>
              <a:ext cx="359325" cy="514275"/>
            </a:xfrm>
            <a:custGeom>
              <a:avLst/>
              <a:gdLst/>
              <a:ahLst/>
              <a:cxnLst/>
              <a:rect l="l" t="t" r="r" b="b"/>
              <a:pathLst>
                <a:path w="14373" h="20571" extrusionOk="0">
                  <a:moveTo>
                    <a:pt x="4324" y="0"/>
                  </a:moveTo>
                  <a:cubicBezTo>
                    <a:pt x="3563" y="0"/>
                    <a:pt x="2782" y="293"/>
                    <a:pt x="2064" y="1111"/>
                  </a:cubicBezTo>
                  <a:cubicBezTo>
                    <a:pt x="1050" y="2265"/>
                    <a:pt x="1120" y="3803"/>
                    <a:pt x="1155" y="4817"/>
                  </a:cubicBezTo>
                  <a:cubicBezTo>
                    <a:pt x="1155" y="4817"/>
                    <a:pt x="1155" y="4957"/>
                    <a:pt x="1155" y="4957"/>
                  </a:cubicBezTo>
                  <a:cubicBezTo>
                    <a:pt x="1190" y="5377"/>
                    <a:pt x="1155" y="5797"/>
                    <a:pt x="1120" y="6286"/>
                  </a:cubicBezTo>
                  <a:cubicBezTo>
                    <a:pt x="1050" y="6985"/>
                    <a:pt x="910" y="7650"/>
                    <a:pt x="770" y="8384"/>
                  </a:cubicBezTo>
                  <a:cubicBezTo>
                    <a:pt x="420" y="10342"/>
                    <a:pt x="1" y="12545"/>
                    <a:pt x="735" y="15273"/>
                  </a:cubicBezTo>
                  <a:cubicBezTo>
                    <a:pt x="1155" y="16916"/>
                    <a:pt x="1784" y="18035"/>
                    <a:pt x="2449" y="18839"/>
                  </a:cubicBezTo>
                  <a:cubicBezTo>
                    <a:pt x="3558" y="20134"/>
                    <a:pt x="4668" y="20570"/>
                    <a:pt x="6065" y="20570"/>
                  </a:cubicBezTo>
                  <a:cubicBezTo>
                    <a:pt x="6516" y="20570"/>
                    <a:pt x="6998" y="20525"/>
                    <a:pt x="7519" y="20448"/>
                  </a:cubicBezTo>
                  <a:cubicBezTo>
                    <a:pt x="8847" y="20273"/>
                    <a:pt x="10491" y="19259"/>
                    <a:pt x="11435" y="18315"/>
                  </a:cubicBezTo>
                  <a:cubicBezTo>
                    <a:pt x="12519" y="17161"/>
                    <a:pt x="13428" y="15797"/>
                    <a:pt x="13883" y="14259"/>
                  </a:cubicBezTo>
                  <a:cubicBezTo>
                    <a:pt x="14337" y="12650"/>
                    <a:pt x="14337" y="10727"/>
                    <a:pt x="14337" y="9048"/>
                  </a:cubicBezTo>
                  <a:cubicBezTo>
                    <a:pt x="14337" y="8559"/>
                    <a:pt x="14337" y="8069"/>
                    <a:pt x="14337" y="7650"/>
                  </a:cubicBezTo>
                  <a:cubicBezTo>
                    <a:pt x="14372" y="6566"/>
                    <a:pt x="14302" y="4992"/>
                    <a:pt x="13323" y="3768"/>
                  </a:cubicBezTo>
                  <a:cubicBezTo>
                    <a:pt x="13078" y="3489"/>
                    <a:pt x="12834" y="3279"/>
                    <a:pt x="12589" y="3069"/>
                  </a:cubicBezTo>
                  <a:cubicBezTo>
                    <a:pt x="11715" y="2475"/>
                    <a:pt x="10771" y="2370"/>
                    <a:pt x="10036" y="2300"/>
                  </a:cubicBezTo>
                  <a:cubicBezTo>
                    <a:pt x="9547" y="2265"/>
                    <a:pt x="9092" y="2230"/>
                    <a:pt x="8673" y="2055"/>
                  </a:cubicBezTo>
                  <a:cubicBezTo>
                    <a:pt x="8498" y="1985"/>
                    <a:pt x="8043" y="1705"/>
                    <a:pt x="7729" y="1461"/>
                  </a:cubicBezTo>
                  <a:cubicBezTo>
                    <a:pt x="6968" y="924"/>
                    <a:pt x="5677" y="0"/>
                    <a:pt x="4324" y="0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1287125" y="2443425"/>
              <a:ext cx="334825" cy="513675"/>
            </a:xfrm>
            <a:custGeom>
              <a:avLst/>
              <a:gdLst/>
              <a:ahLst/>
              <a:cxnLst/>
              <a:rect l="l" t="t" r="r" b="b"/>
              <a:pathLst>
                <a:path w="13393" h="20547" extrusionOk="0">
                  <a:moveTo>
                    <a:pt x="10477" y="15723"/>
                  </a:moveTo>
                  <a:cubicBezTo>
                    <a:pt x="10721" y="15723"/>
                    <a:pt x="10983" y="15814"/>
                    <a:pt x="11260" y="16021"/>
                  </a:cubicBezTo>
                  <a:cubicBezTo>
                    <a:pt x="13169" y="17444"/>
                    <a:pt x="10426" y="19798"/>
                    <a:pt x="9154" y="19798"/>
                  </a:cubicBezTo>
                  <a:cubicBezTo>
                    <a:pt x="9145" y="19798"/>
                    <a:pt x="9136" y="19798"/>
                    <a:pt x="9127" y="19797"/>
                  </a:cubicBezTo>
                  <a:cubicBezTo>
                    <a:pt x="8356" y="18552"/>
                    <a:pt x="9119" y="15723"/>
                    <a:pt x="10477" y="15723"/>
                  </a:cubicBezTo>
                  <a:close/>
                  <a:moveTo>
                    <a:pt x="7016" y="1"/>
                  </a:moveTo>
                  <a:cubicBezTo>
                    <a:pt x="6843" y="1"/>
                    <a:pt x="6661" y="25"/>
                    <a:pt x="6469" y="76"/>
                  </a:cubicBezTo>
                  <a:cubicBezTo>
                    <a:pt x="4616" y="566"/>
                    <a:pt x="2658" y="2524"/>
                    <a:pt x="1644" y="4132"/>
                  </a:cubicBezTo>
                  <a:cubicBezTo>
                    <a:pt x="805" y="5391"/>
                    <a:pt x="0" y="6965"/>
                    <a:pt x="140" y="8503"/>
                  </a:cubicBezTo>
                  <a:cubicBezTo>
                    <a:pt x="175" y="8783"/>
                    <a:pt x="210" y="9028"/>
                    <a:pt x="245" y="9272"/>
                  </a:cubicBezTo>
                  <a:cubicBezTo>
                    <a:pt x="560" y="10741"/>
                    <a:pt x="1434" y="11440"/>
                    <a:pt x="2588" y="12524"/>
                  </a:cubicBezTo>
                  <a:cubicBezTo>
                    <a:pt x="4371" y="14203"/>
                    <a:pt x="6294" y="15671"/>
                    <a:pt x="7378" y="17944"/>
                  </a:cubicBezTo>
                  <a:cubicBezTo>
                    <a:pt x="7518" y="18224"/>
                    <a:pt x="7658" y="18504"/>
                    <a:pt x="7798" y="18748"/>
                  </a:cubicBezTo>
                  <a:cubicBezTo>
                    <a:pt x="8281" y="19739"/>
                    <a:pt x="8781" y="20546"/>
                    <a:pt x="9598" y="20546"/>
                  </a:cubicBezTo>
                  <a:cubicBezTo>
                    <a:pt x="9963" y="20546"/>
                    <a:pt x="10392" y="20385"/>
                    <a:pt x="10910" y="20007"/>
                  </a:cubicBezTo>
                  <a:cubicBezTo>
                    <a:pt x="12134" y="19098"/>
                    <a:pt x="13393" y="16615"/>
                    <a:pt x="11784" y="15007"/>
                  </a:cubicBezTo>
                  <a:cubicBezTo>
                    <a:pt x="11259" y="14466"/>
                    <a:pt x="10791" y="14330"/>
                    <a:pt x="10322" y="14330"/>
                  </a:cubicBezTo>
                  <a:cubicBezTo>
                    <a:pt x="9854" y="14330"/>
                    <a:pt x="9384" y="14465"/>
                    <a:pt x="8853" y="14465"/>
                  </a:cubicBezTo>
                  <a:cubicBezTo>
                    <a:pt x="8749" y="14465"/>
                    <a:pt x="8642" y="14460"/>
                    <a:pt x="8532" y="14448"/>
                  </a:cubicBezTo>
                  <a:cubicBezTo>
                    <a:pt x="6819" y="14308"/>
                    <a:pt x="6364" y="13119"/>
                    <a:pt x="5735" y="11580"/>
                  </a:cubicBezTo>
                  <a:cubicBezTo>
                    <a:pt x="5665" y="11370"/>
                    <a:pt x="5560" y="11126"/>
                    <a:pt x="5455" y="10881"/>
                  </a:cubicBezTo>
                  <a:cubicBezTo>
                    <a:pt x="5420" y="10706"/>
                    <a:pt x="7343" y="9237"/>
                    <a:pt x="7518" y="8958"/>
                  </a:cubicBezTo>
                  <a:cubicBezTo>
                    <a:pt x="7973" y="8293"/>
                    <a:pt x="8288" y="7384"/>
                    <a:pt x="8637" y="6650"/>
                  </a:cubicBezTo>
                  <a:cubicBezTo>
                    <a:pt x="9406" y="4971"/>
                    <a:pt x="9861" y="2873"/>
                    <a:pt x="8847" y="1230"/>
                  </a:cubicBezTo>
                  <a:cubicBezTo>
                    <a:pt x="8390" y="487"/>
                    <a:pt x="7792" y="1"/>
                    <a:pt x="7016" y="1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1496000" y="2836475"/>
              <a:ext cx="120350" cy="101900"/>
            </a:xfrm>
            <a:custGeom>
              <a:avLst/>
              <a:gdLst/>
              <a:ahLst/>
              <a:cxnLst/>
              <a:rect l="l" t="t" r="r" b="b"/>
              <a:pathLst>
                <a:path w="4814" h="4076" extrusionOk="0">
                  <a:moveTo>
                    <a:pt x="2122" y="1"/>
                  </a:moveTo>
                  <a:cubicBezTo>
                    <a:pt x="764" y="1"/>
                    <a:pt x="1" y="2830"/>
                    <a:pt x="772" y="4075"/>
                  </a:cubicBezTo>
                  <a:cubicBezTo>
                    <a:pt x="781" y="4076"/>
                    <a:pt x="790" y="4076"/>
                    <a:pt x="799" y="4076"/>
                  </a:cubicBezTo>
                  <a:cubicBezTo>
                    <a:pt x="2071" y="4076"/>
                    <a:pt x="4814" y="1722"/>
                    <a:pt x="2905" y="299"/>
                  </a:cubicBezTo>
                  <a:cubicBezTo>
                    <a:pt x="2628" y="92"/>
                    <a:pt x="2366" y="1"/>
                    <a:pt x="2122" y="1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1497800" y="2816850"/>
              <a:ext cx="226425" cy="226425"/>
            </a:xfrm>
            <a:custGeom>
              <a:avLst/>
              <a:gdLst/>
              <a:ahLst/>
              <a:cxnLst/>
              <a:rect l="l" t="t" r="r" b="b"/>
              <a:pathLst>
                <a:path w="9057" h="9057" extrusionOk="0">
                  <a:moveTo>
                    <a:pt x="9057" y="4546"/>
                  </a:moveTo>
                  <a:cubicBezTo>
                    <a:pt x="9057" y="7028"/>
                    <a:pt x="7029" y="9056"/>
                    <a:pt x="4511" y="9056"/>
                  </a:cubicBezTo>
                  <a:cubicBezTo>
                    <a:pt x="2028" y="9056"/>
                    <a:pt x="0" y="7028"/>
                    <a:pt x="0" y="4546"/>
                  </a:cubicBezTo>
                  <a:cubicBezTo>
                    <a:pt x="0" y="2028"/>
                    <a:pt x="2028" y="0"/>
                    <a:pt x="4511" y="0"/>
                  </a:cubicBezTo>
                  <a:cubicBezTo>
                    <a:pt x="7029" y="0"/>
                    <a:pt x="9057" y="2028"/>
                    <a:pt x="9057" y="4546"/>
                  </a:cubicBezTo>
                  <a:close/>
                </a:path>
              </a:pathLst>
            </a:custGeom>
            <a:solidFill>
              <a:srgbClr val="C56C14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532175" y="2728425"/>
              <a:ext cx="246200" cy="166400"/>
            </a:xfrm>
            <a:custGeom>
              <a:avLst/>
              <a:gdLst/>
              <a:ahLst/>
              <a:cxnLst/>
              <a:rect l="l" t="t" r="r" b="b"/>
              <a:pathLst>
                <a:path w="9848" h="6656" extrusionOk="0">
                  <a:moveTo>
                    <a:pt x="6236" y="0"/>
                  </a:moveTo>
                  <a:cubicBezTo>
                    <a:pt x="6086" y="0"/>
                    <a:pt x="5937" y="13"/>
                    <a:pt x="5791" y="40"/>
                  </a:cubicBezTo>
                  <a:cubicBezTo>
                    <a:pt x="4987" y="180"/>
                    <a:pt x="4078" y="530"/>
                    <a:pt x="3274" y="530"/>
                  </a:cubicBezTo>
                  <a:cubicBezTo>
                    <a:pt x="2845" y="505"/>
                    <a:pt x="2435" y="243"/>
                    <a:pt x="2017" y="243"/>
                  </a:cubicBezTo>
                  <a:cubicBezTo>
                    <a:pt x="1855" y="243"/>
                    <a:pt x="1691" y="283"/>
                    <a:pt x="1525" y="390"/>
                  </a:cubicBezTo>
                  <a:cubicBezTo>
                    <a:pt x="931" y="775"/>
                    <a:pt x="651" y="1754"/>
                    <a:pt x="546" y="2383"/>
                  </a:cubicBezTo>
                  <a:cubicBezTo>
                    <a:pt x="441" y="3048"/>
                    <a:pt x="372" y="3782"/>
                    <a:pt x="302" y="4446"/>
                  </a:cubicBezTo>
                  <a:cubicBezTo>
                    <a:pt x="200" y="5528"/>
                    <a:pt x="1" y="6021"/>
                    <a:pt x="1030" y="6021"/>
                  </a:cubicBezTo>
                  <a:cubicBezTo>
                    <a:pt x="1066" y="6021"/>
                    <a:pt x="1102" y="6021"/>
                    <a:pt x="1141" y="6020"/>
                  </a:cubicBezTo>
                  <a:cubicBezTo>
                    <a:pt x="2190" y="6020"/>
                    <a:pt x="3239" y="6160"/>
                    <a:pt x="4253" y="6299"/>
                  </a:cubicBezTo>
                  <a:cubicBezTo>
                    <a:pt x="5092" y="6369"/>
                    <a:pt x="5931" y="6369"/>
                    <a:pt x="6770" y="6439"/>
                  </a:cubicBezTo>
                  <a:cubicBezTo>
                    <a:pt x="7182" y="6491"/>
                    <a:pt x="7764" y="6656"/>
                    <a:pt x="8266" y="6656"/>
                  </a:cubicBezTo>
                  <a:cubicBezTo>
                    <a:pt x="8446" y="6656"/>
                    <a:pt x="8616" y="6635"/>
                    <a:pt x="8764" y="6579"/>
                  </a:cubicBezTo>
                  <a:cubicBezTo>
                    <a:pt x="9673" y="6195"/>
                    <a:pt x="9848" y="4411"/>
                    <a:pt x="9708" y="3222"/>
                  </a:cubicBezTo>
                  <a:cubicBezTo>
                    <a:pt x="9673" y="2908"/>
                    <a:pt x="9638" y="2628"/>
                    <a:pt x="9568" y="2453"/>
                  </a:cubicBezTo>
                  <a:cubicBezTo>
                    <a:pt x="9157" y="1127"/>
                    <a:pt x="7635" y="0"/>
                    <a:pt x="6236" y="0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609625" y="2732925"/>
              <a:ext cx="5275" cy="6125"/>
            </a:xfrm>
            <a:custGeom>
              <a:avLst/>
              <a:gdLst/>
              <a:ahLst/>
              <a:cxnLst/>
              <a:rect l="l" t="t" r="r" b="b"/>
              <a:pathLst>
                <a:path w="211" h="245" extrusionOk="0">
                  <a:moveTo>
                    <a:pt x="1" y="0"/>
                  </a:moveTo>
                  <a:cubicBezTo>
                    <a:pt x="71" y="105"/>
                    <a:pt x="106" y="175"/>
                    <a:pt x="211" y="245"/>
                  </a:cubicBezTo>
                  <a:cubicBezTo>
                    <a:pt x="176" y="140"/>
                    <a:pt x="176" y="70"/>
                    <a:pt x="176" y="0"/>
                  </a:cubicBezTo>
                  <a:close/>
                </a:path>
              </a:pathLst>
            </a:custGeom>
            <a:solidFill>
              <a:srgbClr val="BF0000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687450" y="2723300"/>
              <a:ext cx="2625" cy="8775"/>
            </a:xfrm>
            <a:custGeom>
              <a:avLst/>
              <a:gdLst/>
              <a:ahLst/>
              <a:cxnLst/>
              <a:rect l="l" t="t" r="r" b="b"/>
              <a:pathLst>
                <a:path w="105" h="351" extrusionOk="0">
                  <a:moveTo>
                    <a:pt x="0" y="1"/>
                  </a:moveTo>
                  <a:cubicBezTo>
                    <a:pt x="16" y="65"/>
                    <a:pt x="32" y="121"/>
                    <a:pt x="48" y="174"/>
                  </a:cubicBezTo>
                  <a:lnTo>
                    <a:pt x="48" y="174"/>
                  </a:lnTo>
                  <a:cubicBezTo>
                    <a:pt x="44" y="113"/>
                    <a:pt x="53" y="53"/>
                    <a:pt x="70" y="1"/>
                  </a:cubicBezTo>
                  <a:close/>
                  <a:moveTo>
                    <a:pt x="48" y="174"/>
                  </a:moveTo>
                  <a:cubicBezTo>
                    <a:pt x="52" y="236"/>
                    <a:pt x="70" y="297"/>
                    <a:pt x="105" y="350"/>
                  </a:cubicBezTo>
                  <a:cubicBezTo>
                    <a:pt x="86" y="293"/>
                    <a:pt x="67" y="236"/>
                    <a:pt x="48" y="174"/>
                  </a:cubicBezTo>
                  <a:close/>
                </a:path>
              </a:pathLst>
            </a:custGeom>
            <a:solidFill>
              <a:srgbClr val="BF0000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551075" y="2635550"/>
              <a:ext cx="232550" cy="184800"/>
            </a:xfrm>
            <a:custGeom>
              <a:avLst/>
              <a:gdLst/>
              <a:ahLst/>
              <a:cxnLst/>
              <a:rect l="l" t="t" r="r" b="b"/>
              <a:pathLst>
                <a:path w="9302" h="7392" extrusionOk="0">
                  <a:moveTo>
                    <a:pt x="3255" y="5814"/>
                  </a:moveTo>
                  <a:cubicBezTo>
                    <a:pt x="3254" y="5816"/>
                    <a:pt x="3253" y="5817"/>
                    <a:pt x="3252" y="5818"/>
                  </a:cubicBezTo>
                  <a:cubicBezTo>
                    <a:pt x="3253" y="5817"/>
                    <a:pt x="3254" y="5816"/>
                    <a:pt x="3255" y="5814"/>
                  </a:cubicBezTo>
                  <a:close/>
                  <a:moveTo>
                    <a:pt x="6227" y="6374"/>
                  </a:moveTo>
                  <a:cubicBezTo>
                    <a:pt x="6226" y="6375"/>
                    <a:pt x="6225" y="6377"/>
                    <a:pt x="6224" y="6378"/>
                  </a:cubicBezTo>
                  <a:cubicBezTo>
                    <a:pt x="6225" y="6377"/>
                    <a:pt x="6226" y="6375"/>
                    <a:pt x="6227" y="6374"/>
                  </a:cubicBezTo>
                  <a:close/>
                  <a:moveTo>
                    <a:pt x="4943" y="0"/>
                  </a:moveTo>
                  <a:cubicBezTo>
                    <a:pt x="4550" y="0"/>
                    <a:pt x="4168" y="23"/>
                    <a:pt x="3882" y="119"/>
                  </a:cubicBezTo>
                  <a:cubicBezTo>
                    <a:pt x="3042" y="364"/>
                    <a:pt x="2902" y="1448"/>
                    <a:pt x="2623" y="2322"/>
                  </a:cubicBezTo>
                  <a:cubicBezTo>
                    <a:pt x="2343" y="3126"/>
                    <a:pt x="1329" y="3441"/>
                    <a:pt x="769" y="3965"/>
                  </a:cubicBezTo>
                  <a:cubicBezTo>
                    <a:pt x="525" y="4210"/>
                    <a:pt x="315" y="4420"/>
                    <a:pt x="140" y="4769"/>
                  </a:cubicBezTo>
                  <a:cubicBezTo>
                    <a:pt x="140" y="4804"/>
                    <a:pt x="0" y="5434"/>
                    <a:pt x="70" y="5434"/>
                  </a:cubicBezTo>
                  <a:cubicBezTo>
                    <a:pt x="147" y="5444"/>
                    <a:pt x="210" y="5449"/>
                    <a:pt x="263" y="5449"/>
                  </a:cubicBezTo>
                  <a:cubicBezTo>
                    <a:pt x="573" y="5449"/>
                    <a:pt x="536" y="5278"/>
                    <a:pt x="804" y="4979"/>
                  </a:cubicBezTo>
                  <a:cubicBezTo>
                    <a:pt x="1054" y="4747"/>
                    <a:pt x="1377" y="4634"/>
                    <a:pt x="1697" y="4634"/>
                  </a:cubicBezTo>
                  <a:cubicBezTo>
                    <a:pt x="2006" y="4634"/>
                    <a:pt x="2313" y="4739"/>
                    <a:pt x="2553" y="4944"/>
                  </a:cubicBezTo>
                  <a:cubicBezTo>
                    <a:pt x="2657" y="5014"/>
                    <a:pt x="3381" y="5634"/>
                    <a:pt x="3255" y="5814"/>
                  </a:cubicBezTo>
                  <a:lnTo>
                    <a:pt x="3255" y="5814"/>
                  </a:lnTo>
                  <a:cubicBezTo>
                    <a:pt x="3568" y="5396"/>
                    <a:pt x="3778" y="4909"/>
                    <a:pt x="4371" y="4804"/>
                  </a:cubicBezTo>
                  <a:cubicBezTo>
                    <a:pt x="4453" y="4793"/>
                    <a:pt x="4533" y="4787"/>
                    <a:pt x="4613" y="4787"/>
                  </a:cubicBezTo>
                  <a:cubicBezTo>
                    <a:pt x="5009" y="4787"/>
                    <a:pt x="5373" y="4933"/>
                    <a:pt x="5665" y="5224"/>
                  </a:cubicBezTo>
                  <a:cubicBezTo>
                    <a:pt x="5769" y="5363"/>
                    <a:pt x="6356" y="6191"/>
                    <a:pt x="6227" y="6374"/>
                  </a:cubicBezTo>
                  <a:lnTo>
                    <a:pt x="6227" y="6374"/>
                  </a:lnTo>
                  <a:cubicBezTo>
                    <a:pt x="6619" y="5851"/>
                    <a:pt x="6972" y="5232"/>
                    <a:pt x="7520" y="5232"/>
                  </a:cubicBezTo>
                  <a:cubicBezTo>
                    <a:pt x="7704" y="5232"/>
                    <a:pt x="7911" y="5302"/>
                    <a:pt x="8147" y="5469"/>
                  </a:cubicBezTo>
                  <a:cubicBezTo>
                    <a:pt x="8847" y="5958"/>
                    <a:pt x="8952" y="6623"/>
                    <a:pt x="9022" y="7392"/>
                  </a:cubicBezTo>
                  <a:cubicBezTo>
                    <a:pt x="9127" y="6203"/>
                    <a:pt x="9301" y="5189"/>
                    <a:pt x="8252" y="4350"/>
                  </a:cubicBezTo>
                  <a:cubicBezTo>
                    <a:pt x="7553" y="3790"/>
                    <a:pt x="6469" y="3371"/>
                    <a:pt x="6154" y="2427"/>
                  </a:cubicBezTo>
                  <a:cubicBezTo>
                    <a:pt x="6084" y="2182"/>
                    <a:pt x="6049" y="1937"/>
                    <a:pt x="6049" y="1657"/>
                  </a:cubicBezTo>
                  <a:cubicBezTo>
                    <a:pt x="6014" y="1133"/>
                    <a:pt x="6119" y="538"/>
                    <a:pt x="6259" y="14"/>
                  </a:cubicBezTo>
                  <a:lnTo>
                    <a:pt x="6259" y="14"/>
                  </a:lnTo>
                  <a:cubicBezTo>
                    <a:pt x="6178" y="18"/>
                    <a:pt x="6090" y="20"/>
                    <a:pt x="5998" y="20"/>
                  </a:cubicBezTo>
                  <a:cubicBezTo>
                    <a:pt x="5680" y="20"/>
                    <a:pt x="5306" y="0"/>
                    <a:pt x="4943" y="0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440050" y="2456675"/>
              <a:ext cx="444100" cy="212975"/>
            </a:xfrm>
            <a:custGeom>
              <a:avLst/>
              <a:gdLst/>
              <a:ahLst/>
              <a:cxnLst/>
              <a:rect l="l" t="t" r="r" b="b"/>
              <a:pathLst>
                <a:path w="17764" h="8519" extrusionOk="0">
                  <a:moveTo>
                    <a:pt x="17764" y="1"/>
                  </a:moveTo>
                  <a:lnTo>
                    <a:pt x="17764" y="1"/>
                  </a:lnTo>
                  <a:cubicBezTo>
                    <a:pt x="16715" y="1399"/>
                    <a:pt x="15351" y="2518"/>
                    <a:pt x="14267" y="3183"/>
                  </a:cubicBezTo>
                  <a:cubicBezTo>
                    <a:pt x="12319" y="4372"/>
                    <a:pt x="9963" y="4984"/>
                    <a:pt x="7776" y="4984"/>
                  </a:cubicBezTo>
                  <a:cubicBezTo>
                    <a:pt x="6233" y="4984"/>
                    <a:pt x="4774" y="4679"/>
                    <a:pt x="3602" y="4057"/>
                  </a:cubicBezTo>
                  <a:cubicBezTo>
                    <a:pt x="2203" y="3323"/>
                    <a:pt x="1224" y="2134"/>
                    <a:pt x="700" y="665"/>
                  </a:cubicBezTo>
                  <a:cubicBezTo>
                    <a:pt x="560" y="770"/>
                    <a:pt x="455" y="910"/>
                    <a:pt x="350" y="1085"/>
                  </a:cubicBezTo>
                  <a:cubicBezTo>
                    <a:pt x="140" y="1469"/>
                    <a:pt x="0" y="1924"/>
                    <a:pt x="0" y="2378"/>
                  </a:cubicBezTo>
                  <a:cubicBezTo>
                    <a:pt x="105" y="4721"/>
                    <a:pt x="1224" y="6609"/>
                    <a:pt x="3147" y="7623"/>
                  </a:cubicBezTo>
                  <a:cubicBezTo>
                    <a:pt x="4092" y="8113"/>
                    <a:pt x="5245" y="8393"/>
                    <a:pt x="6434" y="8498"/>
                  </a:cubicBezTo>
                  <a:cubicBezTo>
                    <a:pt x="6665" y="8512"/>
                    <a:pt x="6899" y="8519"/>
                    <a:pt x="7134" y="8519"/>
                  </a:cubicBezTo>
                  <a:cubicBezTo>
                    <a:pt x="8075" y="8519"/>
                    <a:pt x="9043" y="8407"/>
                    <a:pt x="9966" y="8183"/>
                  </a:cubicBezTo>
                  <a:cubicBezTo>
                    <a:pt x="10980" y="7938"/>
                    <a:pt x="11994" y="7554"/>
                    <a:pt x="12903" y="7029"/>
                  </a:cubicBezTo>
                  <a:cubicBezTo>
                    <a:pt x="14896" y="5875"/>
                    <a:pt x="17729" y="3078"/>
                    <a:pt x="17764" y="1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447050" y="2327300"/>
              <a:ext cx="486925" cy="253975"/>
            </a:xfrm>
            <a:custGeom>
              <a:avLst/>
              <a:gdLst/>
              <a:ahLst/>
              <a:cxnLst/>
              <a:rect l="l" t="t" r="r" b="b"/>
              <a:pathLst>
                <a:path w="19477" h="101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9057" y="315"/>
                    <a:pt x="18777" y="560"/>
                    <a:pt x="18428" y="805"/>
                  </a:cubicBezTo>
                  <a:cubicBezTo>
                    <a:pt x="18358" y="1259"/>
                    <a:pt x="18218" y="1679"/>
                    <a:pt x="18078" y="1959"/>
                  </a:cubicBezTo>
                  <a:cubicBezTo>
                    <a:pt x="16749" y="4896"/>
                    <a:pt x="12728" y="6539"/>
                    <a:pt x="9581" y="7414"/>
                  </a:cubicBezTo>
                  <a:cubicBezTo>
                    <a:pt x="8930" y="7594"/>
                    <a:pt x="8282" y="7682"/>
                    <a:pt x="7645" y="7682"/>
                  </a:cubicBezTo>
                  <a:cubicBezTo>
                    <a:pt x="6058" y="7682"/>
                    <a:pt x="4540" y="7133"/>
                    <a:pt x="3217" y="6085"/>
                  </a:cubicBezTo>
                  <a:cubicBezTo>
                    <a:pt x="2693" y="5665"/>
                    <a:pt x="2343" y="5176"/>
                    <a:pt x="1993" y="4721"/>
                  </a:cubicBezTo>
                  <a:cubicBezTo>
                    <a:pt x="1818" y="4476"/>
                    <a:pt x="1644" y="4267"/>
                    <a:pt x="1504" y="4092"/>
                  </a:cubicBezTo>
                  <a:cubicBezTo>
                    <a:pt x="1434" y="4092"/>
                    <a:pt x="1364" y="4057"/>
                    <a:pt x="1329" y="4022"/>
                  </a:cubicBezTo>
                  <a:cubicBezTo>
                    <a:pt x="979" y="3847"/>
                    <a:pt x="455" y="3602"/>
                    <a:pt x="35" y="3078"/>
                  </a:cubicBezTo>
                  <a:cubicBezTo>
                    <a:pt x="35" y="3183"/>
                    <a:pt x="0" y="3322"/>
                    <a:pt x="0" y="3462"/>
                  </a:cubicBezTo>
                  <a:cubicBezTo>
                    <a:pt x="35" y="4336"/>
                    <a:pt x="175" y="5106"/>
                    <a:pt x="420" y="5840"/>
                  </a:cubicBezTo>
                  <a:cubicBezTo>
                    <a:pt x="944" y="7309"/>
                    <a:pt x="1923" y="8498"/>
                    <a:pt x="3322" y="9232"/>
                  </a:cubicBezTo>
                  <a:cubicBezTo>
                    <a:pt x="4494" y="9854"/>
                    <a:pt x="5953" y="10159"/>
                    <a:pt x="7496" y="10159"/>
                  </a:cubicBezTo>
                  <a:cubicBezTo>
                    <a:pt x="9683" y="10159"/>
                    <a:pt x="12039" y="9547"/>
                    <a:pt x="13987" y="8358"/>
                  </a:cubicBezTo>
                  <a:cubicBezTo>
                    <a:pt x="15071" y="7693"/>
                    <a:pt x="16435" y="6574"/>
                    <a:pt x="17484" y="5176"/>
                  </a:cubicBezTo>
                  <a:cubicBezTo>
                    <a:pt x="18637" y="3672"/>
                    <a:pt x="19477" y="1854"/>
                    <a:pt x="19372" y="1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433050" y="2323800"/>
              <a:ext cx="474700" cy="195575"/>
            </a:xfrm>
            <a:custGeom>
              <a:avLst/>
              <a:gdLst/>
              <a:ahLst/>
              <a:cxnLst/>
              <a:rect l="l" t="t" r="r" b="b"/>
              <a:pathLst>
                <a:path w="18988" h="7823" extrusionOk="0">
                  <a:moveTo>
                    <a:pt x="455" y="1"/>
                  </a:moveTo>
                  <a:cubicBezTo>
                    <a:pt x="141" y="630"/>
                    <a:pt x="1" y="1329"/>
                    <a:pt x="175" y="2204"/>
                  </a:cubicBezTo>
                  <a:cubicBezTo>
                    <a:pt x="245" y="2623"/>
                    <a:pt x="420" y="2938"/>
                    <a:pt x="595" y="3218"/>
                  </a:cubicBezTo>
                  <a:cubicBezTo>
                    <a:pt x="1015" y="3742"/>
                    <a:pt x="1539" y="3987"/>
                    <a:pt x="1889" y="4162"/>
                  </a:cubicBezTo>
                  <a:cubicBezTo>
                    <a:pt x="1924" y="4197"/>
                    <a:pt x="1994" y="4232"/>
                    <a:pt x="2064" y="4232"/>
                  </a:cubicBezTo>
                  <a:cubicBezTo>
                    <a:pt x="2204" y="4407"/>
                    <a:pt x="2378" y="4651"/>
                    <a:pt x="2553" y="4861"/>
                  </a:cubicBezTo>
                  <a:cubicBezTo>
                    <a:pt x="2903" y="5316"/>
                    <a:pt x="3253" y="5805"/>
                    <a:pt x="3777" y="6225"/>
                  </a:cubicBezTo>
                  <a:cubicBezTo>
                    <a:pt x="5100" y="7273"/>
                    <a:pt x="6618" y="7822"/>
                    <a:pt x="8205" y="7822"/>
                  </a:cubicBezTo>
                  <a:cubicBezTo>
                    <a:pt x="8842" y="7822"/>
                    <a:pt x="9490" y="7734"/>
                    <a:pt x="10141" y="7554"/>
                  </a:cubicBezTo>
                  <a:cubicBezTo>
                    <a:pt x="13288" y="6679"/>
                    <a:pt x="17309" y="5036"/>
                    <a:pt x="18638" y="2099"/>
                  </a:cubicBezTo>
                  <a:cubicBezTo>
                    <a:pt x="18778" y="1819"/>
                    <a:pt x="18918" y="1399"/>
                    <a:pt x="18988" y="945"/>
                  </a:cubicBezTo>
                  <a:lnTo>
                    <a:pt x="18988" y="945"/>
                  </a:lnTo>
                  <a:cubicBezTo>
                    <a:pt x="17274" y="2169"/>
                    <a:pt x="15036" y="2483"/>
                    <a:pt x="13008" y="2798"/>
                  </a:cubicBezTo>
                  <a:lnTo>
                    <a:pt x="12414" y="2903"/>
                  </a:lnTo>
                  <a:cubicBezTo>
                    <a:pt x="12134" y="2938"/>
                    <a:pt x="11854" y="2973"/>
                    <a:pt x="11645" y="3008"/>
                  </a:cubicBezTo>
                  <a:cubicBezTo>
                    <a:pt x="11330" y="3078"/>
                    <a:pt x="11050" y="3183"/>
                    <a:pt x="10631" y="3427"/>
                  </a:cubicBezTo>
                  <a:cubicBezTo>
                    <a:pt x="10421" y="3567"/>
                    <a:pt x="10176" y="3742"/>
                    <a:pt x="9931" y="3952"/>
                  </a:cubicBezTo>
                  <a:cubicBezTo>
                    <a:pt x="9162" y="4581"/>
                    <a:pt x="8148" y="5421"/>
                    <a:pt x="6644" y="5526"/>
                  </a:cubicBezTo>
                  <a:cubicBezTo>
                    <a:pt x="6507" y="5538"/>
                    <a:pt x="6372" y="5545"/>
                    <a:pt x="6242" y="5545"/>
                  </a:cubicBezTo>
                  <a:cubicBezTo>
                    <a:pt x="3884" y="5545"/>
                    <a:pt x="2647" y="3527"/>
                    <a:pt x="1819" y="2169"/>
                  </a:cubicBezTo>
                  <a:cubicBezTo>
                    <a:pt x="1574" y="1784"/>
                    <a:pt x="1364" y="1434"/>
                    <a:pt x="1155" y="1155"/>
                  </a:cubicBezTo>
                  <a:cubicBezTo>
                    <a:pt x="875" y="805"/>
                    <a:pt x="630" y="385"/>
                    <a:pt x="455" y="1"/>
                  </a:cubicBezTo>
                  <a:close/>
                </a:path>
              </a:pathLst>
            </a:custGeom>
            <a:solidFill>
              <a:srgbClr val="BAD2F4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600900" y="2121875"/>
              <a:ext cx="14875" cy="23625"/>
            </a:xfrm>
            <a:custGeom>
              <a:avLst/>
              <a:gdLst/>
              <a:ahLst/>
              <a:cxnLst/>
              <a:rect l="l" t="t" r="r" b="b"/>
              <a:pathLst>
                <a:path w="595" h="945" extrusionOk="0">
                  <a:moveTo>
                    <a:pt x="595" y="0"/>
                  </a:moveTo>
                  <a:lnTo>
                    <a:pt x="595" y="0"/>
                  </a:lnTo>
                  <a:cubicBezTo>
                    <a:pt x="455" y="70"/>
                    <a:pt x="315" y="175"/>
                    <a:pt x="175" y="280"/>
                  </a:cubicBezTo>
                  <a:cubicBezTo>
                    <a:pt x="105" y="315"/>
                    <a:pt x="70" y="315"/>
                    <a:pt x="0" y="350"/>
                  </a:cubicBezTo>
                  <a:cubicBezTo>
                    <a:pt x="35" y="420"/>
                    <a:pt x="70" y="455"/>
                    <a:pt x="70" y="490"/>
                  </a:cubicBezTo>
                  <a:cubicBezTo>
                    <a:pt x="140" y="630"/>
                    <a:pt x="210" y="770"/>
                    <a:pt x="315" y="944"/>
                  </a:cubicBezTo>
                  <a:cubicBezTo>
                    <a:pt x="385" y="630"/>
                    <a:pt x="490" y="315"/>
                    <a:pt x="595" y="0"/>
                  </a:cubicBezTo>
                  <a:close/>
                </a:path>
              </a:pathLst>
            </a:custGeom>
            <a:solidFill>
              <a:srgbClr val="780000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427800" y="2134100"/>
              <a:ext cx="555125" cy="328325"/>
            </a:xfrm>
            <a:custGeom>
              <a:avLst/>
              <a:gdLst/>
              <a:ahLst/>
              <a:cxnLst/>
              <a:rect l="l" t="t" r="r" b="b"/>
              <a:pathLst>
                <a:path w="22205" h="13133" extrusionOk="0">
                  <a:moveTo>
                    <a:pt x="21506" y="1"/>
                  </a:moveTo>
                  <a:cubicBezTo>
                    <a:pt x="21191" y="1015"/>
                    <a:pt x="20596" y="2169"/>
                    <a:pt x="19442" y="3393"/>
                  </a:cubicBezTo>
                  <a:cubicBezTo>
                    <a:pt x="17519" y="5491"/>
                    <a:pt x="15456" y="6330"/>
                    <a:pt x="13638" y="7099"/>
                  </a:cubicBezTo>
                  <a:cubicBezTo>
                    <a:pt x="12939" y="7379"/>
                    <a:pt x="12309" y="7624"/>
                    <a:pt x="11680" y="7938"/>
                  </a:cubicBezTo>
                  <a:cubicBezTo>
                    <a:pt x="11260" y="8183"/>
                    <a:pt x="10876" y="8393"/>
                    <a:pt x="10526" y="8638"/>
                  </a:cubicBezTo>
                  <a:cubicBezTo>
                    <a:pt x="10526" y="8638"/>
                    <a:pt x="10421" y="8708"/>
                    <a:pt x="10421" y="8708"/>
                  </a:cubicBezTo>
                  <a:cubicBezTo>
                    <a:pt x="9669" y="9241"/>
                    <a:pt x="8579" y="9998"/>
                    <a:pt x="7278" y="9998"/>
                  </a:cubicBezTo>
                  <a:cubicBezTo>
                    <a:pt x="7128" y="9998"/>
                    <a:pt x="6975" y="9988"/>
                    <a:pt x="6819" y="9966"/>
                  </a:cubicBezTo>
                  <a:cubicBezTo>
                    <a:pt x="3847" y="9512"/>
                    <a:pt x="3987" y="6470"/>
                    <a:pt x="4057" y="5036"/>
                  </a:cubicBezTo>
                  <a:cubicBezTo>
                    <a:pt x="4057" y="4617"/>
                    <a:pt x="4092" y="4092"/>
                    <a:pt x="4022" y="3882"/>
                  </a:cubicBezTo>
                  <a:cubicBezTo>
                    <a:pt x="3917" y="3463"/>
                    <a:pt x="3707" y="3043"/>
                    <a:pt x="3498" y="2623"/>
                  </a:cubicBezTo>
                  <a:cubicBezTo>
                    <a:pt x="3148" y="1959"/>
                    <a:pt x="2728" y="1120"/>
                    <a:pt x="2763" y="71"/>
                  </a:cubicBezTo>
                  <a:lnTo>
                    <a:pt x="2763" y="71"/>
                  </a:lnTo>
                  <a:cubicBezTo>
                    <a:pt x="2728" y="106"/>
                    <a:pt x="2658" y="106"/>
                    <a:pt x="2623" y="176"/>
                  </a:cubicBezTo>
                  <a:cubicBezTo>
                    <a:pt x="1295" y="1260"/>
                    <a:pt x="490" y="2658"/>
                    <a:pt x="211" y="4197"/>
                  </a:cubicBezTo>
                  <a:cubicBezTo>
                    <a:pt x="1" y="5386"/>
                    <a:pt x="176" y="6540"/>
                    <a:pt x="665" y="7589"/>
                  </a:cubicBezTo>
                  <a:cubicBezTo>
                    <a:pt x="840" y="7973"/>
                    <a:pt x="1085" y="8393"/>
                    <a:pt x="1365" y="8743"/>
                  </a:cubicBezTo>
                  <a:cubicBezTo>
                    <a:pt x="1574" y="9022"/>
                    <a:pt x="1784" y="9372"/>
                    <a:pt x="2029" y="9757"/>
                  </a:cubicBezTo>
                  <a:cubicBezTo>
                    <a:pt x="2857" y="11115"/>
                    <a:pt x="4094" y="13133"/>
                    <a:pt x="6452" y="13133"/>
                  </a:cubicBezTo>
                  <a:cubicBezTo>
                    <a:pt x="6582" y="13133"/>
                    <a:pt x="6717" y="13126"/>
                    <a:pt x="6854" y="13114"/>
                  </a:cubicBezTo>
                  <a:cubicBezTo>
                    <a:pt x="8358" y="12974"/>
                    <a:pt x="9372" y="12169"/>
                    <a:pt x="10141" y="11540"/>
                  </a:cubicBezTo>
                  <a:cubicBezTo>
                    <a:pt x="10386" y="11330"/>
                    <a:pt x="10631" y="11155"/>
                    <a:pt x="10841" y="11015"/>
                  </a:cubicBezTo>
                  <a:cubicBezTo>
                    <a:pt x="11260" y="10771"/>
                    <a:pt x="11540" y="10666"/>
                    <a:pt x="11855" y="10596"/>
                  </a:cubicBezTo>
                  <a:cubicBezTo>
                    <a:pt x="12064" y="10561"/>
                    <a:pt x="12344" y="10526"/>
                    <a:pt x="12624" y="10491"/>
                  </a:cubicBezTo>
                  <a:lnTo>
                    <a:pt x="13218" y="10386"/>
                  </a:lnTo>
                  <a:cubicBezTo>
                    <a:pt x="15246" y="10071"/>
                    <a:pt x="17484" y="9757"/>
                    <a:pt x="19198" y="8533"/>
                  </a:cubicBezTo>
                  <a:cubicBezTo>
                    <a:pt x="19547" y="8288"/>
                    <a:pt x="19827" y="8043"/>
                    <a:pt x="20142" y="7729"/>
                  </a:cubicBezTo>
                  <a:cubicBezTo>
                    <a:pt x="20352" y="7484"/>
                    <a:pt x="20596" y="7239"/>
                    <a:pt x="20806" y="6924"/>
                  </a:cubicBezTo>
                  <a:cubicBezTo>
                    <a:pt x="21890" y="5316"/>
                    <a:pt x="22205" y="3288"/>
                    <a:pt x="21680" y="700"/>
                  </a:cubicBezTo>
                  <a:cubicBezTo>
                    <a:pt x="21645" y="455"/>
                    <a:pt x="21575" y="246"/>
                    <a:pt x="21506" y="1"/>
                  </a:cubicBezTo>
                  <a:close/>
                </a:path>
              </a:pathLst>
            </a:custGeom>
            <a:solidFill>
              <a:srgbClr val="C7E9EA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496000" y="1947625"/>
              <a:ext cx="486050" cy="436450"/>
            </a:xfrm>
            <a:custGeom>
              <a:avLst/>
              <a:gdLst/>
              <a:ahLst/>
              <a:cxnLst/>
              <a:rect l="l" t="t" r="r" b="b"/>
              <a:pathLst>
                <a:path w="19442" h="17458" extrusionOk="0">
                  <a:moveTo>
                    <a:pt x="11309" y="1"/>
                  </a:moveTo>
                  <a:cubicBezTo>
                    <a:pt x="10436" y="1"/>
                    <a:pt x="9563" y="114"/>
                    <a:pt x="8742" y="362"/>
                  </a:cubicBezTo>
                  <a:cubicBezTo>
                    <a:pt x="7134" y="851"/>
                    <a:pt x="5525" y="1900"/>
                    <a:pt x="4091" y="2809"/>
                  </a:cubicBezTo>
                  <a:cubicBezTo>
                    <a:pt x="3672" y="3089"/>
                    <a:pt x="3287" y="3334"/>
                    <a:pt x="2937" y="3544"/>
                  </a:cubicBezTo>
                  <a:cubicBezTo>
                    <a:pt x="1993" y="4103"/>
                    <a:pt x="735" y="5012"/>
                    <a:pt x="210" y="6516"/>
                  </a:cubicBezTo>
                  <a:cubicBezTo>
                    <a:pt x="105" y="6865"/>
                    <a:pt x="70" y="7215"/>
                    <a:pt x="35" y="7530"/>
                  </a:cubicBezTo>
                  <a:cubicBezTo>
                    <a:pt x="0" y="8579"/>
                    <a:pt x="420" y="9418"/>
                    <a:pt x="770" y="10082"/>
                  </a:cubicBezTo>
                  <a:cubicBezTo>
                    <a:pt x="979" y="10502"/>
                    <a:pt x="1189" y="10922"/>
                    <a:pt x="1294" y="11341"/>
                  </a:cubicBezTo>
                  <a:cubicBezTo>
                    <a:pt x="1364" y="11551"/>
                    <a:pt x="1329" y="12076"/>
                    <a:pt x="1329" y="12495"/>
                  </a:cubicBezTo>
                  <a:cubicBezTo>
                    <a:pt x="1259" y="13929"/>
                    <a:pt x="1119" y="16971"/>
                    <a:pt x="4091" y="17425"/>
                  </a:cubicBezTo>
                  <a:cubicBezTo>
                    <a:pt x="4247" y="17447"/>
                    <a:pt x="4400" y="17457"/>
                    <a:pt x="4550" y="17457"/>
                  </a:cubicBezTo>
                  <a:cubicBezTo>
                    <a:pt x="5851" y="17457"/>
                    <a:pt x="6941" y="16700"/>
                    <a:pt x="7693" y="16167"/>
                  </a:cubicBezTo>
                  <a:cubicBezTo>
                    <a:pt x="7693" y="16167"/>
                    <a:pt x="7798" y="16097"/>
                    <a:pt x="7798" y="16097"/>
                  </a:cubicBezTo>
                  <a:cubicBezTo>
                    <a:pt x="8148" y="15852"/>
                    <a:pt x="8532" y="15642"/>
                    <a:pt x="8952" y="15397"/>
                  </a:cubicBezTo>
                  <a:cubicBezTo>
                    <a:pt x="9581" y="15083"/>
                    <a:pt x="10211" y="14838"/>
                    <a:pt x="10910" y="14558"/>
                  </a:cubicBezTo>
                  <a:cubicBezTo>
                    <a:pt x="12728" y="13789"/>
                    <a:pt x="14791" y="12950"/>
                    <a:pt x="16714" y="10852"/>
                  </a:cubicBezTo>
                  <a:cubicBezTo>
                    <a:pt x="17868" y="9628"/>
                    <a:pt x="18463" y="8474"/>
                    <a:pt x="18778" y="7460"/>
                  </a:cubicBezTo>
                  <a:cubicBezTo>
                    <a:pt x="19442" y="5327"/>
                    <a:pt x="18778" y="3963"/>
                    <a:pt x="17379" y="2355"/>
                  </a:cubicBezTo>
                  <a:cubicBezTo>
                    <a:pt x="16505" y="1341"/>
                    <a:pt x="14756" y="502"/>
                    <a:pt x="13463" y="222"/>
                  </a:cubicBezTo>
                  <a:cubicBezTo>
                    <a:pt x="12764" y="79"/>
                    <a:pt x="12036" y="1"/>
                    <a:pt x="11309" y="1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620125" y="1745550"/>
              <a:ext cx="427500" cy="415675"/>
            </a:xfrm>
            <a:custGeom>
              <a:avLst/>
              <a:gdLst/>
              <a:ahLst/>
              <a:cxnLst/>
              <a:rect l="l" t="t" r="r" b="b"/>
              <a:pathLst>
                <a:path w="17100" h="16627" extrusionOk="0">
                  <a:moveTo>
                    <a:pt x="13274" y="661"/>
                  </a:moveTo>
                  <a:cubicBezTo>
                    <a:pt x="14336" y="661"/>
                    <a:pt x="15577" y="1254"/>
                    <a:pt x="15945" y="1836"/>
                  </a:cubicBezTo>
                  <a:cubicBezTo>
                    <a:pt x="15520" y="2727"/>
                    <a:pt x="14076" y="3430"/>
                    <a:pt x="12968" y="3430"/>
                  </a:cubicBezTo>
                  <a:cubicBezTo>
                    <a:pt x="12163" y="3430"/>
                    <a:pt x="11536" y="3058"/>
                    <a:pt x="11610" y="2116"/>
                  </a:cubicBezTo>
                  <a:cubicBezTo>
                    <a:pt x="11687" y="1042"/>
                    <a:pt x="12423" y="661"/>
                    <a:pt x="13274" y="661"/>
                  </a:cubicBezTo>
                  <a:close/>
                  <a:moveTo>
                    <a:pt x="13753" y="0"/>
                  </a:moveTo>
                  <a:cubicBezTo>
                    <a:pt x="12383" y="0"/>
                    <a:pt x="10811" y="586"/>
                    <a:pt x="10456" y="2186"/>
                  </a:cubicBezTo>
                  <a:cubicBezTo>
                    <a:pt x="10106" y="3829"/>
                    <a:pt x="11225" y="4144"/>
                    <a:pt x="11784" y="5228"/>
                  </a:cubicBezTo>
                  <a:cubicBezTo>
                    <a:pt x="12554" y="6766"/>
                    <a:pt x="11819" y="7780"/>
                    <a:pt x="10875" y="9144"/>
                  </a:cubicBezTo>
                  <a:cubicBezTo>
                    <a:pt x="10735" y="9319"/>
                    <a:pt x="10561" y="9529"/>
                    <a:pt x="10421" y="9738"/>
                  </a:cubicBezTo>
                  <a:cubicBezTo>
                    <a:pt x="10412" y="9750"/>
                    <a:pt x="10390" y="9755"/>
                    <a:pt x="10355" y="9755"/>
                  </a:cubicBezTo>
                  <a:cubicBezTo>
                    <a:pt x="9959" y="9755"/>
                    <a:pt x="7983" y="9074"/>
                    <a:pt x="7693" y="9074"/>
                  </a:cubicBezTo>
                  <a:cubicBezTo>
                    <a:pt x="6889" y="9074"/>
                    <a:pt x="5980" y="9284"/>
                    <a:pt x="5141" y="9389"/>
                  </a:cubicBezTo>
                  <a:cubicBezTo>
                    <a:pt x="3357" y="9634"/>
                    <a:pt x="1329" y="10403"/>
                    <a:pt x="490" y="12151"/>
                  </a:cubicBezTo>
                  <a:cubicBezTo>
                    <a:pt x="1" y="13095"/>
                    <a:pt x="1" y="14039"/>
                    <a:pt x="805" y="14774"/>
                  </a:cubicBezTo>
                  <a:cubicBezTo>
                    <a:pt x="2238" y="16067"/>
                    <a:pt x="4931" y="16627"/>
                    <a:pt x="6819" y="16627"/>
                  </a:cubicBezTo>
                  <a:cubicBezTo>
                    <a:pt x="8323" y="16627"/>
                    <a:pt x="10106" y="16452"/>
                    <a:pt x="11330" y="15508"/>
                  </a:cubicBezTo>
                  <a:cubicBezTo>
                    <a:pt x="11540" y="15333"/>
                    <a:pt x="11749" y="15158"/>
                    <a:pt x="11889" y="15018"/>
                  </a:cubicBezTo>
                  <a:cubicBezTo>
                    <a:pt x="12973" y="13934"/>
                    <a:pt x="13078" y="12850"/>
                    <a:pt x="13358" y="11277"/>
                  </a:cubicBezTo>
                  <a:cubicBezTo>
                    <a:pt x="13813" y="8864"/>
                    <a:pt x="13987" y="6452"/>
                    <a:pt x="15316" y="4319"/>
                  </a:cubicBezTo>
                  <a:cubicBezTo>
                    <a:pt x="15491" y="4039"/>
                    <a:pt x="15631" y="3794"/>
                    <a:pt x="15806" y="3549"/>
                  </a:cubicBezTo>
                  <a:cubicBezTo>
                    <a:pt x="16610" y="2186"/>
                    <a:pt x="17099" y="997"/>
                    <a:pt x="15141" y="227"/>
                  </a:cubicBezTo>
                  <a:cubicBezTo>
                    <a:pt x="14758" y="84"/>
                    <a:pt x="14270" y="0"/>
                    <a:pt x="13753" y="0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908500" y="1762050"/>
              <a:ext cx="110275" cy="69250"/>
            </a:xfrm>
            <a:custGeom>
              <a:avLst/>
              <a:gdLst/>
              <a:ahLst/>
              <a:cxnLst/>
              <a:rect l="l" t="t" r="r" b="b"/>
              <a:pathLst>
                <a:path w="4411" h="2770" extrusionOk="0">
                  <a:moveTo>
                    <a:pt x="1739" y="1"/>
                  </a:moveTo>
                  <a:cubicBezTo>
                    <a:pt x="888" y="1"/>
                    <a:pt x="152" y="382"/>
                    <a:pt x="75" y="1456"/>
                  </a:cubicBezTo>
                  <a:cubicBezTo>
                    <a:pt x="1" y="2398"/>
                    <a:pt x="628" y="2770"/>
                    <a:pt x="1433" y="2770"/>
                  </a:cubicBezTo>
                  <a:cubicBezTo>
                    <a:pt x="2541" y="2770"/>
                    <a:pt x="3985" y="2067"/>
                    <a:pt x="4410" y="1176"/>
                  </a:cubicBezTo>
                  <a:cubicBezTo>
                    <a:pt x="4042" y="594"/>
                    <a:pt x="2801" y="1"/>
                    <a:pt x="1739" y="1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846550" y="1602625"/>
              <a:ext cx="226425" cy="226425"/>
            </a:xfrm>
            <a:custGeom>
              <a:avLst/>
              <a:gdLst/>
              <a:ahLst/>
              <a:cxnLst/>
              <a:rect l="l" t="t" r="r" b="b"/>
              <a:pathLst>
                <a:path w="9057" h="9057" extrusionOk="0">
                  <a:moveTo>
                    <a:pt x="9056" y="4511"/>
                  </a:moveTo>
                  <a:cubicBezTo>
                    <a:pt x="9056" y="7028"/>
                    <a:pt x="7028" y="9056"/>
                    <a:pt x="4546" y="9056"/>
                  </a:cubicBezTo>
                  <a:cubicBezTo>
                    <a:pt x="2028" y="9056"/>
                    <a:pt x="0" y="7028"/>
                    <a:pt x="0" y="4511"/>
                  </a:cubicBezTo>
                  <a:cubicBezTo>
                    <a:pt x="0" y="2028"/>
                    <a:pt x="2028" y="0"/>
                    <a:pt x="4546" y="0"/>
                  </a:cubicBezTo>
                  <a:cubicBezTo>
                    <a:pt x="7028" y="0"/>
                    <a:pt x="9056" y="2028"/>
                    <a:pt x="9056" y="4511"/>
                  </a:cubicBezTo>
                  <a:close/>
                </a:path>
              </a:pathLst>
            </a:custGeom>
            <a:solidFill>
              <a:srgbClr val="6183A3"/>
            </a:solidFill>
            <a:ln w="5250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3193700" y="2954075"/>
              <a:ext cx="1230850" cy="1159175"/>
            </a:xfrm>
            <a:custGeom>
              <a:avLst/>
              <a:gdLst/>
              <a:ahLst/>
              <a:cxnLst/>
              <a:rect l="l" t="t" r="r" b="b"/>
              <a:pathLst>
                <a:path w="49234" h="46367" extrusionOk="0">
                  <a:moveTo>
                    <a:pt x="1434" y="1"/>
                  </a:moveTo>
                  <a:lnTo>
                    <a:pt x="0" y="6435"/>
                  </a:lnTo>
                  <a:cubicBezTo>
                    <a:pt x="26610" y="23534"/>
                    <a:pt x="43429" y="41087"/>
                    <a:pt x="43429" y="41087"/>
                  </a:cubicBezTo>
                  <a:lnTo>
                    <a:pt x="41681" y="43150"/>
                  </a:lnTo>
                  <a:lnTo>
                    <a:pt x="48534" y="46367"/>
                  </a:lnTo>
                  <a:lnTo>
                    <a:pt x="49234" y="40038"/>
                  </a:lnTo>
                  <a:lnTo>
                    <a:pt x="45667" y="40038"/>
                  </a:lnTo>
                  <a:cubicBezTo>
                    <a:pt x="38009" y="26995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FFFF00"/>
            </a:solidFill>
            <a:ln w="21850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5087150" y="3659925"/>
              <a:ext cx="351450" cy="244775"/>
            </a:xfrm>
            <a:custGeom>
              <a:avLst/>
              <a:gdLst/>
              <a:ahLst/>
              <a:cxnLst/>
              <a:rect l="l" t="t" r="r" b="b"/>
              <a:pathLst>
                <a:path w="14058" h="9791" extrusionOk="0">
                  <a:moveTo>
                    <a:pt x="8264" y="1"/>
                  </a:moveTo>
                  <a:cubicBezTo>
                    <a:pt x="7700" y="1"/>
                    <a:pt x="7147" y="95"/>
                    <a:pt x="6644" y="300"/>
                  </a:cubicBezTo>
                  <a:cubicBezTo>
                    <a:pt x="5560" y="754"/>
                    <a:pt x="4407" y="1524"/>
                    <a:pt x="3253" y="1768"/>
                  </a:cubicBezTo>
                  <a:cubicBezTo>
                    <a:pt x="3107" y="1799"/>
                    <a:pt x="2959" y="1809"/>
                    <a:pt x="2811" y="1809"/>
                  </a:cubicBezTo>
                  <a:cubicBezTo>
                    <a:pt x="2495" y="1809"/>
                    <a:pt x="2175" y="1762"/>
                    <a:pt x="1868" y="1762"/>
                  </a:cubicBezTo>
                  <a:cubicBezTo>
                    <a:pt x="1487" y="1762"/>
                    <a:pt x="1124" y="1834"/>
                    <a:pt x="805" y="2153"/>
                  </a:cubicBezTo>
                  <a:cubicBezTo>
                    <a:pt x="106" y="2852"/>
                    <a:pt x="1" y="4216"/>
                    <a:pt x="36" y="5090"/>
                  </a:cubicBezTo>
                  <a:cubicBezTo>
                    <a:pt x="71" y="5999"/>
                    <a:pt x="211" y="6978"/>
                    <a:pt x="350" y="7853"/>
                  </a:cubicBezTo>
                  <a:cubicBezTo>
                    <a:pt x="520" y="9096"/>
                    <a:pt x="461" y="9791"/>
                    <a:pt x="1280" y="9791"/>
                  </a:cubicBezTo>
                  <a:cubicBezTo>
                    <a:pt x="1475" y="9791"/>
                    <a:pt x="1720" y="9752"/>
                    <a:pt x="2029" y="9671"/>
                  </a:cubicBezTo>
                  <a:cubicBezTo>
                    <a:pt x="3497" y="9321"/>
                    <a:pt x="4966" y="9181"/>
                    <a:pt x="6435" y="9007"/>
                  </a:cubicBezTo>
                  <a:cubicBezTo>
                    <a:pt x="7659" y="8867"/>
                    <a:pt x="8812" y="8587"/>
                    <a:pt x="10036" y="8412"/>
                  </a:cubicBezTo>
                  <a:cubicBezTo>
                    <a:pt x="10806" y="8307"/>
                    <a:pt x="12169" y="8412"/>
                    <a:pt x="12834" y="7923"/>
                  </a:cubicBezTo>
                  <a:cubicBezTo>
                    <a:pt x="14057" y="7118"/>
                    <a:pt x="13708" y="4706"/>
                    <a:pt x="13148" y="3202"/>
                  </a:cubicBezTo>
                  <a:cubicBezTo>
                    <a:pt x="13008" y="2817"/>
                    <a:pt x="12869" y="2468"/>
                    <a:pt x="12694" y="2258"/>
                  </a:cubicBezTo>
                  <a:cubicBezTo>
                    <a:pt x="11874" y="909"/>
                    <a:pt x="10015" y="1"/>
                    <a:pt x="8264" y="1"/>
                  </a:cubicBezTo>
                  <a:close/>
                </a:path>
              </a:pathLst>
            </a:custGeom>
            <a:solidFill>
              <a:srgbClr val="3AAEC1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5175450" y="3689250"/>
              <a:ext cx="7900" cy="8775"/>
            </a:xfrm>
            <a:custGeom>
              <a:avLst/>
              <a:gdLst/>
              <a:ahLst/>
              <a:cxnLst/>
              <a:rect l="l" t="t" r="r" b="b"/>
              <a:pathLst>
                <a:path w="316" h="351" extrusionOk="0">
                  <a:moveTo>
                    <a:pt x="175" y="1"/>
                  </a:moveTo>
                  <a:cubicBezTo>
                    <a:pt x="140" y="36"/>
                    <a:pt x="70" y="71"/>
                    <a:pt x="0" y="106"/>
                  </a:cubicBezTo>
                  <a:cubicBezTo>
                    <a:pt x="70" y="211"/>
                    <a:pt x="175" y="281"/>
                    <a:pt x="315" y="351"/>
                  </a:cubicBezTo>
                  <a:cubicBezTo>
                    <a:pt x="280" y="246"/>
                    <a:pt x="245" y="106"/>
                    <a:pt x="175" y="1"/>
                  </a:cubicBezTo>
                  <a:close/>
                </a:path>
              </a:pathLst>
            </a:custGeom>
            <a:solidFill>
              <a:srgbClr val="BF0000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5274225" y="3654300"/>
              <a:ext cx="6150" cy="11375"/>
            </a:xfrm>
            <a:custGeom>
              <a:avLst/>
              <a:gdLst/>
              <a:ahLst/>
              <a:cxnLst/>
              <a:rect l="l" t="t" r="r" b="b"/>
              <a:pathLst>
                <a:path w="246" h="455" extrusionOk="0">
                  <a:moveTo>
                    <a:pt x="1" y="0"/>
                  </a:moveTo>
                  <a:cubicBezTo>
                    <a:pt x="71" y="175"/>
                    <a:pt x="141" y="315"/>
                    <a:pt x="245" y="455"/>
                  </a:cubicBezTo>
                  <a:cubicBezTo>
                    <a:pt x="141" y="280"/>
                    <a:pt x="106" y="140"/>
                    <a:pt x="71" y="0"/>
                  </a:cubicBezTo>
                  <a:close/>
                </a:path>
              </a:pathLst>
            </a:custGeom>
            <a:solidFill>
              <a:srgbClr val="BF0000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5086275" y="3535400"/>
              <a:ext cx="335725" cy="228200"/>
            </a:xfrm>
            <a:custGeom>
              <a:avLst/>
              <a:gdLst/>
              <a:ahLst/>
              <a:cxnLst/>
              <a:rect l="l" t="t" r="r" b="b"/>
              <a:pathLst>
                <a:path w="13429" h="9128" extrusionOk="0">
                  <a:moveTo>
                    <a:pt x="4723" y="8598"/>
                  </a:moveTo>
                  <a:cubicBezTo>
                    <a:pt x="4723" y="8600"/>
                    <a:pt x="4722" y="8601"/>
                    <a:pt x="4721" y="8603"/>
                  </a:cubicBezTo>
                  <a:cubicBezTo>
                    <a:pt x="4722" y="8601"/>
                    <a:pt x="4723" y="8600"/>
                    <a:pt x="4723" y="8598"/>
                  </a:cubicBezTo>
                  <a:close/>
                  <a:moveTo>
                    <a:pt x="7169" y="1"/>
                  </a:moveTo>
                  <a:lnTo>
                    <a:pt x="7169" y="1"/>
                  </a:lnTo>
                  <a:cubicBezTo>
                    <a:pt x="6225" y="246"/>
                    <a:pt x="4651" y="385"/>
                    <a:pt x="3812" y="875"/>
                  </a:cubicBezTo>
                  <a:cubicBezTo>
                    <a:pt x="2763" y="1504"/>
                    <a:pt x="2903" y="2973"/>
                    <a:pt x="2728" y="4232"/>
                  </a:cubicBezTo>
                  <a:cubicBezTo>
                    <a:pt x="2588" y="5351"/>
                    <a:pt x="1295" y="6120"/>
                    <a:pt x="665" y="6994"/>
                  </a:cubicBezTo>
                  <a:cubicBezTo>
                    <a:pt x="350" y="7379"/>
                    <a:pt x="141" y="7728"/>
                    <a:pt x="36" y="8218"/>
                  </a:cubicBezTo>
                  <a:cubicBezTo>
                    <a:pt x="1" y="8288"/>
                    <a:pt x="36" y="9127"/>
                    <a:pt x="141" y="9127"/>
                  </a:cubicBezTo>
                  <a:cubicBezTo>
                    <a:pt x="875" y="9057"/>
                    <a:pt x="665" y="8847"/>
                    <a:pt x="1050" y="8288"/>
                  </a:cubicBezTo>
                  <a:cubicBezTo>
                    <a:pt x="1415" y="7777"/>
                    <a:pt x="2051" y="7486"/>
                    <a:pt x="2687" y="7486"/>
                  </a:cubicBezTo>
                  <a:cubicBezTo>
                    <a:pt x="2964" y="7486"/>
                    <a:pt x="3242" y="7542"/>
                    <a:pt x="3497" y="7659"/>
                  </a:cubicBezTo>
                  <a:cubicBezTo>
                    <a:pt x="3671" y="7728"/>
                    <a:pt x="4849" y="8317"/>
                    <a:pt x="4723" y="8598"/>
                  </a:cubicBezTo>
                  <a:lnTo>
                    <a:pt x="4723" y="8598"/>
                  </a:lnTo>
                  <a:cubicBezTo>
                    <a:pt x="5037" y="7935"/>
                    <a:pt x="5213" y="7238"/>
                    <a:pt x="6015" y="6889"/>
                  </a:cubicBezTo>
                  <a:cubicBezTo>
                    <a:pt x="6283" y="6785"/>
                    <a:pt x="6571" y="6731"/>
                    <a:pt x="6858" y="6731"/>
                  </a:cubicBezTo>
                  <a:cubicBezTo>
                    <a:pt x="7245" y="6731"/>
                    <a:pt x="7632" y="6828"/>
                    <a:pt x="7973" y="7029"/>
                  </a:cubicBezTo>
                  <a:cubicBezTo>
                    <a:pt x="8183" y="7169"/>
                    <a:pt x="9267" y="8078"/>
                    <a:pt x="9162" y="8323"/>
                  </a:cubicBezTo>
                  <a:cubicBezTo>
                    <a:pt x="9572" y="7445"/>
                    <a:pt x="9883" y="6372"/>
                    <a:pt x="10875" y="6372"/>
                  </a:cubicBezTo>
                  <a:cubicBezTo>
                    <a:pt x="11069" y="6372"/>
                    <a:pt x="11288" y="6413"/>
                    <a:pt x="11540" y="6505"/>
                  </a:cubicBezTo>
                  <a:cubicBezTo>
                    <a:pt x="12694" y="6924"/>
                    <a:pt x="13043" y="7763"/>
                    <a:pt x="13428" y="8777"/>
                  </a:cubicBezTo>
                  <a:cubicBezTo>
                    <a:pt x="13183" y="7169"/>
                    <a:pt x="13113" y="5770"/>
                    <a:pt x="11365" y="5001"/>
                  </a:cubicBezTo>
                  <a:cubicBezTo>
                    <a:pt x="10211" y="4512"/>
                    <a:pt x="8498" y="4337"/>
                    <a:pt x="7798" y="3183"/>
                  </a:cubicBezTo>
                  <a:cubicBezTo>
                    <a:pt x="7624" y="2903"/>
                    <a:pt x="7484" y="2553"/>
                    <a:pt x="7379" y="2239"/>
                  </a:cubicBezTo>
                  <a:cubicBezTo>
                    <a:pt x="7204" y="1504"/>
                    <a:pt x="7134" y="700"/>
                    <a:pt x="7169" y="1"/>
                  </a:cubicBezTo>
                  <a:close/>
                </a:path>
              </a:pathLst>
            </a:custGeom>
            <a:solidFill>
              <a:srgbClr val="84C4D3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4880850" y="3243425"/>
              <a:ext cx="591850" cy="370975"/>
            </a:xfrm>
            <a:custGeom>
              <a:avLst/>
              <a:gdLst/>
              <a:ahLst/>
              <a:cxnLst/>
              <a:rect l="l" t="t" r="r" b="b"/>
              <a:pathLst>
                <a:path w="23674" h="14839" extrusionOk="0">
                  <a:moveTo>
                    <a:pt x="22799" y="1"/>
                  </a:moveTo>
                  <a:cubicBezTo>
                    <a:pt x="21820" y="2169"/>
                    <a:pt x="20386" y="4057"/>
                    <a:pt x="19162" y="5281"/>
                  </a:cubicBezTo>
                  <a:cubicBezTo>
                    <a:pt x="16109" y="8249"/>
                    <a:pt x="11753" y="10029"/>
                    <a:pt x="7979" y="10029"/>
                  </a:cubicBezTo>
                  <a:cubicBezTo>
                    <a:pt x="7085" y="10029"/>
                    <a:pt x="6224" y="9929"/>
                    <a:pt x="5420" y="9722"/>
                  </a:cubicBezTo>
                  <a:cubicBezTo>
                    <a:pt x="3357" y="9162"/>
                    <a:pt x="1679" y="7938"/>
                    <a:pt x="560" y="6120"/>
                  </a:cubicBezTo>
                  <a:cubicBezTo>
                    <a:pt x="420" y="6330"/>
                    <a:pt x="315" y="6575"/>
                    <a:pt x="245" y="6819"/>
                  </a:cubicBezTo>
                  <a:cubicBezTo>
                    <a:pt x="36" y="7379"/>
                    <a:pt x="1" y="8043"/>
                    <a:pt x="175" y="8638"/>
                  </a:cubicBezTo>
                  <a:cubicBezTo>
                    <a:pt x="1015" y="11680"/>
                    <a:pt x="3078" y="13778"/>
                    <a:pt x="5910" y="14547"/>
                  </a:cubicBezTo>
                  <a:cubicBezTo>
                    <a:pt x="6687" y="14741"/>
                    <a:pt x="7529" y="14838"/>
                    <a:pt x="8399" y="14838"/>
                  </a:cubicBezTo>
                  <a:cubicBezTo>
                    <a:pt x="9096" y="14838"/>
                    <a:pt x="9811" y="14776"/>
                    <a:pt x="10526" y="14652"/>
                  </a:cubicBezTo>
                  <a:cubicBezTo>
                    <a:pt x="12064" y="14407"/>
                    <a:pt x="13603" y="13883"/>
                    <a:pt x="15036" y="13148"/>
                  </a:cubicBezTo>
                  <a:cubicBezTo>
                    <a:pt x="16330" y="12519"/>
                    <a:pt x="17519" y="11680"/>
                    <a:pt x="18533" y="10736"/>
                  </a:cubicBezTo>
                  <a:cubicBezTo>
                    <a:pt x="20841" y="8603"/>
                    <a:pt x="23673" y="4022"/>
                    <a:pt x="22799" y="1"/>
                  </a:cubicBezTo>
                  <a:close/>
                </a:path>
              </a:pathLst>
            </a:custGeom>
            <a:solidFill>
              <a:srgbClr val="B4EAF9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4860750" y="3058975"/>
              <a:ext cx="630300" cy="435200"/>
            </a:xfrm>
            <a:custGeom>
              <a:avLst/>
              <a:gdLst/>
              <a:ahLst/>
              <a:cxnLst/>
              <a:rect l="l" t="t" r="r" b="b"/>
              <a:pathLst>
                <a:path w="25212" h="17408" extrusionOk="0">
                  <a:moveTo>
                    <a:pt x="24442" y="1"/>
                  </a:moveTo>
                  <a:lnTo>
                    <a:pt x="24442" y="1"/>
                  </a:lnTo>
                  <a:cubicBezTo>
                    <a:pt x="24162" y="490"/>
                    <a:pt x="23848" y="910"/>
                    <a:pt x="23498" y="1295"/>
                  </a:cubicBezTo>
                  <a:cubicBezTo>
                    <a:pt x="23533" y="1959"/>
                    <a:pt x="23463" y="2553"/>
                    <a:pt x="23358" y="2973"/>
                  </a:cubicBezTo>
                  <a:cubicBezTo>
                    <a:pt x="22519" y="7204"/>
                    <a:pt x="17764" y="10631"/>
                    <a:pt x="13882" y="12764"/>
                  </a:cubicBezTo>
                  <a:cubicBezTo>
                    <a:pt x="12415" y="13552"/>
                    <a:pt x="10862" y="13946"/>
                    <a:pt x="9303" y="13946"/>
                  </a:cubicBezTo>
                  <a:cubicBezTo>
                    <a:pt x="7888" y="13946"/>
                    <a:pt x="6469" y="13622"/>
                    <a:pt x="5105" y="12974"/>
                  </a:cubicBezTo>
                  <a:cubicBezTo>
                    <a:pt x="4301" y="12589"/>
                    <a:pt x="3637" y="12064"/>
                    <a:pt x="3077" y="11575"/>
                  </a:cubicBezTo>
                  <a:cubicBezTo>
                    <a:pt x="2763" y="11330"/>
                    <a:pt x="2483" y="11085"/>
                    <a:pt x="2203" y="10911"/>
                  </a:cubicBezTo>
                  <a:cubicBezTo>
                    <a:pt x="2133" y="10911"/>
                    <a:pt x="2063" y="10876"/>
                    <a:pt x="1958" y="10841"/>
                  </a:cubicBezTo>
                  <a:cubicBezTo>
                    <a:pt x="1469" y="10736"/>
                    <a:pt x="665" y="10561"/>
                    <a:pt x="0" y="10001"/>
                  </a:cubicBezTo>
                  <a:lnTo>
                    <a:pt x="0" y="10001"/>
                  </a:lnTo>
                  <a:cubicBezTo>
                    <a:pt x="0" y="10176"/>
                    <a:pt x="35" y="10351"/>
                    <a:pt x="70" y="10526"/>
                  </a:cubicBezTo>
                  <a:cubicBezTo>
                    <a:pt x="385" y="11645"/>
                    <a:pt x="805" y="12659"/>
                    <a:pt x="1364" y="13498"/>
                  </a:cubicBezTo>
                  <a:cubicBezTo>
                    <a:pt x="2483" y="15316"/>
                    <a:pt x="4161" y="16540"/>
                    <a:pt x="6224" y="17100"/>
                  </a:cubicBezTo>
                  <a:cubicBezTo>
                    <a:pt x="7028" y="17307"/>
                    <a:pt x="7889" y="17407"/>
                    <a:pt x="8783" y="17407"/>
                  </a:cubicBezTo>
                  <a:cubicBezTo>
                    <a:pt x="12557" y="17407"/>
                    <a:pt x="16913" y="15627"/>
                    <a:pt x="19966" y="12659"/>
                  </a:cubicBezTo>
                  <a:cubicBezTo>
                    <a:pt x="21190" y="11435"/>
                    <a:pt x="22624" y="9547"/>
                    <a:pt x="23603" y="7379"/>
                  </a:cubicBezTo>
                  <a:cubicBezTo>
                    <a:pt x="24652" y="5036"/>
                    <a:pt x="25211" y="2379"/>
                    <a:pt x="24442" y="1"/>
                  </a:cubicBezTo>
                  <a:close/>
                </a:path>
              </a:pathLst>
            </a:custGeom>
            <a:solidFill>
              <a:srgbClr val="84C4D3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4824900" y="3091325"/>
              <a:ext cx="624200" cy="316225"/>
            </a:xfrm>
            <a:custGeom>
              <a:avLst/>
              <a:gdLst/>
              <a:ahLst/>
              <a:cxnLst/>
              <a:rect l="l" t="t" r="r" b="b"/>
              <a:pathLst>
                <a:path w="24968" h="12649" extrusionOk="0">
                  <a:moveTo>
                    <a:pt x="24932" y="1"/>
                  </a:moveTo>
                  <a:cubicBezTo>
                    <a:pt x="23009" y="2134"/>
                    <a:pt x="20212" y="3288"/>
                    <a:pt x="17624" y="4337"/>
                  </a:cubicBezTo>
                  <a:cubicBezTo>
                    <a:pt x="17624" y="4337"/>
                    <a:pt x="16855" y="4616"/>
                    <a:pt x="16855" y="4616"/>
                  </a:cubicBezTo>
                  <a:cubicBezTo>
                    <a:pt x="16470" y="4756"/>
                    <a:pt x="16155" y="4896"/>
                    <a:pt x="15876" y="5036"/>
                  </a:cubicBezTo>
                  <a:cubicBezTo>
                    <a:pt x="15491" y="5211"/>
                    <a:pt x="15141" y="5421"/>
                    <a:pt x="14687" y="5910"/>
                  </a:cubicBezTo>
                  <a:cubicBezTo>
                    <a:pt x="14442" y="6155"/>
                    <a:pt x="14197" y="6435"/>
                    <a:pt x="13917" y="6819"/>
                  </a:cubicBezTo>
                  <a:cubicBezTo>
                    <a:pt x="13113" y="7833"/>
                    <a:pt x="12029" y="9267"/>
                    <a:pt x="10106" y="9896"/>
                  </a:cubicBezTo>
                  <a:cubicBezTo>
                    <a:pt x="9518" y="10084"/>
                    <a:pt x="8959" y="10167"/>
                    <a:pt x="8428" y="10167"/>
                  </a:cubicBezTo>
                  <a:cubicBezTo>
                    <a:pt x="5901" y="10167"/>
                    <a:pt x="4022" y="8288"/>
                    <a:pt x="2693" y="6959"/>
                  </a:cubicBezTo>
                  <a:cubicBezTo>
                    <a:pt x="2274" y="6539"/>
                    <a:pt x="1854" y="6120"/>
                    <a:pt x="1504" y="5840"/>
                  </a:cubicBezTo>
                  <a:cubicBezTo>
                    <a:pt x="1015" y="5455"/>
                    <a:pt x="595" y="5001"/>
                    <a:pt x="210" y="4511"/>
                  </a:cubicBezTo>
                  <a:lnTo>
                    <a:pt x="210" y="4511"/>
                  </a:lnTo>
                  <a:cubicBezTo>
                    <a:pt x="1" y="5421"/>
                    <a:pt x="71" y="6435"/>
                    <a:pt x="525" y="7519"/>
                  </a:cubicBezTo>
                  <a:cubicBezTo>
                    <a:pt x="770" y="8043"/>
                    <a:pt x="1085" y="8428"/>
                    <a:pt x="1434" y="8707"/>
                  </a:cubicBezTo>
                  <a:cubicBezTo>
                    <a:pt x="2099" y="9267"/>
                    <a:pt x="2903" y="9442"/>
                    <a:pt x="3392" y="9547"/>
                  </a:cubicBezTo>
                  <a:cubicBezTo>
                    <a:pt x="3497" y="9582"/>
                    <a:pt x="3567" y="9617"/>
                    <a:pt x="3637" y="9617"/>
                  </a:cubicBezTo>
                  <a:cubicBezTo>
                    <a:pt x="3917" y="9791"/>
                    <a:pt x="4197" y="10036"/>
                    <a:pt x="4511" y="10281"/>
                  </a:cubicBezTo>
                  <a:cubicBezTo>
                    <a:pt x="5071" y="10770"/>
                    <a:pt x="5735" y="11295"/>
                    <a:pt x="6539" y="11680"/>
                  </a:cubicBezTo>
                  <a:cubicBezTo>
                    <a:pt x="7895" y="12324"/>
                    <a:pt x="9306" y="12649"/>
                    <a:pt x="10712" y="12649"/>
                  </a:cubicBezTo>
                  <a:cubicBezTo>
                    <a:pt x="12280" y="12649"/>
                    <a:pt x="13842" y="12246"/>
                    <a:pt x="15316" y="11435"/>
                  </a:cubicBezTo>
                  <a:cubicBezTo>
                    <a:pt x="19198" y="9337"/>
                    <a:pt x="23953" y="5910"/>
                    <a:pt x="24792" y="1679"/>
                  </a:cubicBezTo>
                  <a:cubicBezTo>
                    <a:pt x="24897" y="1224"/>
                    <a:pt x="24967" y="665"/>
                    <a:pt x="24932" y="1"/>
                  </a:cubicBezTo>
                  <a:close/>
                </a:path>
              </a:pathLst>
            </a:custGeom>
            <a:solidFill>
              <a:srgbClr val="BAD2F4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4977000" y="2885900"/>
              <a:ext cx="16650" cy="33250"/>
            </a:xfrm>
            <a:custGeom>
              <a:avLst/>
              <a:gdLst/>
              <a:ahLst/>
              <a:cxnLst/>
              <a:rect l="l" t="t" r="r" b="b"/>
              <a:pathLst>
                <a:path w="666" h="1330" extrusionOk="0">
                  <a:moveTo>
                    <a:pt x="665" y="0"/>
                  </a:moveTo>
                  <a:lnTo>
                    <a:pt x="665" y="0"/>
                  </a:lnTo>
                  <a:cubicBezTo>
                    <a:pt x="490" y="140"/>
                    <a:pt x="351" y="315"/>
                    <a:pt x="176" y="490"/>
                  </a:cubicBezTo>
                  <a:cubicBezTo>
                    <a:pt x="106" y="560"/>
                    <a:pt x="36" y="595"/>
                    <a:pt x="1" y="665"/>
                  </a:cubicBezTo>
                  <a:cubicBezTo>
                    <a:pt x="36" y="700"/>
                    <a:pt x="106" y="770"/>
                    <a:pt x="141" y="840"/>
                  </a:cubicBezTo>
                  <a:cubicBezTo>
                    <a:pt x="281" y="979"/>
                    <a:pt x="421" y="1154"/>
                    <a:pt x="560" y="1329"/>
                  </a:cubicBezTo>
                  <a:cubicBezTo>
                    <a:pt x="560" y="875"/>
                    <a:pt x="595" y="455"/>
                    <a:pt x="665" y="0"/>
                  </a:cubicBezTo>
                  <a:close/>
                </a:path>
              </a:pathLst>
            </a:custGeom>
            <a:solidFill>
              <a:srgbClr val="780000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4786450" y="2794100"/>
              <a:ext cx="724700" cy="551425"/>
            </a:xfrm>
            <a:custGeom>
              <a:avLst/>
              <a:gdLst/>
              <a:ahLst/>
              <a:cxnLst/>
              <a:rect l="l" t="t" r="r" b="b"/>
              <a:pathLst>
                <a:path w="28988" h="22057" extrusionOk="0">
                  <a:moveTo>
                    <a:pt x="26820" y="1"/>
                  </a:moveTo>
                  <a:cubicBezTo>
                    <a:pt x="26750" y="1400"/>
                    <a:pt x="26295" y="3113"/>
                    <a:pt x="25176" y="5071"/>
                  </a:cubicBezTo>
                  <a:cubicBezTo>
                    <a:pt x="23288" y="8463"/>
                    <a:pt x="20840" y="10211"/>
                    <a:pt x="18672" y="11750"/>
                  </a:cubicBezTo>
                  <a:cubicBezTo>
                    <a:pt x="17868" y="12309"/>
                    <a:pt x="17064" y="12869"/>
                    <a:pt x="16365" y="13498"/>
                  </a:cubicBezTo>
                  <a:cubicBezTo>
                    <a:pt x="15875" y="13918"/>
                    <a:pt x="15455" y="14302"/>
                    <a:pt x="15071" y="14722"/>
                  </a:cubicBezTo>
                  <a:cubicBezTo>
                    <a:pt x="15071" y="14722"/>
                    <a:pt x="14966" y="14862"/>
                    <a:pt x="14966" y="14862"/>
                  </a:cubicBezTo>
                  <a:cubicBezTo>
                    <a:pt x="14057" y="15911"/>
                    <a:pt x="12658" y="17449"/>
                    <a:pt x="10595" y="17624"/>
                  </a:cubicBezTo>
                  <a:cubicBezTo>
                    <a:pt x="10428" y="17639"/>
                    <a:pt x="10266" y="17646"/>
                    <a:pt x="10110" y="17646"/>
                  </a:cubicBezTo>
                  <a:cubicBezTo>
                    <a:pt x="6476" y="17646"/>
                    <a:pt x="5755" y="13872"/>
                    <a:pt x="5420" y="11995"/>
                  </a:cubicBezTo>
                  <a:cubicBezTo>
                    <a:pt x="5315" y="11435"/>
                    <a:pt x="5175" y="10771"/>
                    <a:pt x="5070" y="10491"/>
                  </a:cubicBezTo>
                  <a:cubicBezTo>
                    <a:pt x="4791" y="9966"/>
                    <a:pt x="4371" y="9512"/>
                    <a:pt x="3951" y="9022"/>
                  </a:cubicBezTo>
                  <a:cubicBezTo>
                    <a:pt x="3287" y="8253"/>
                    <a:pt x="2448" y="7274"/>
                    <a:pt x="2203" y="5875"/>
                  </a:cubicBezTo>
                  <a:cubicBezTo>
                    <a:pt x="2168" y="5910"/>
                    <a:pt x="2098" y="5980"/>
                    <a:pt x="2063" y="6050"/>
                  </a:cubicBezTo>
                  <a:cubicBezTo>
                    <a:pt x="664" y="7938"/>
                    <a:pt x="0" y="10001"/>
                    <a:pt x="105" y="12099"/>
                  </a:cubicBezTo>
                  <a:cubicBezTo>
                    <a:pt x="210" y="13708"/>
                    <a:pt x="769" y="15177"/>
                    <a:pt x="1748" y="16400"/>
                  </a:cubicBezTo>
                  <a:cubicBezTo>
                    <a:pt x="2133" y="16890"/>
                    <a:pt x="2553" y="17344"/>
                    <a:pt x="3042" y="17729"/>
                  </a:cubicBezTo>
                  <a:cubicBezTo>
                    <a:pt x="3392" y="18009"/>
                    <a:pt x="3812" y="18428"/>
                    <a:pt x="4231" y="18848"/>
                  </a:cubicBezTo>
                  <a:cubicBezTo>
                    <a:pt x="5560" y="20177"/>
                    <a:pt x="7439" y="22056"/>
                    <a:pt x="9966" y="22056"/>
                  </a:cubicBezTo>
                  <a:cubicBezTo>
                    <a:pt x="10497" y="22056"/>
                    <a:pt x="11056" y="21973"/>
                    <a:pt x="11644" y="21785"/>
                  </a:cubicBezTo>
                  <a:cubicBezTo>
                    <a:pt x="13567" y="21156"/>
                    <a:pt x="14651" y="19722"/>
                    <a:pt x="15455" y="18708"/>
                  </a:cubicBezTo>
                  <a:cubicBezTo>
                    <a:pt x="15735" y="18324"/>
                    <a:pt x="15980" y="18044"/>
                    <a:pt x="16225" y="17799"/>
                  </a:cubicBezTo>
                  <a:cubicBezTo>
                    <a:pt x="16679" y="17310"/>
                    <a:pt x="17029" y="17100"/>
                    <a:pt x="17414" y="16925"/>
                  </a:cubicBezTo>
                  <a:cubicBezTo>
                    <a:pt x="17693" y="16785"/>
                    <a:pt x="18008" y="16645"/>
                    <a:pt x="18393" y="16505"/>
                  </a:cubicBezTo>
                  <a:cubicBezTo>
                    <a:pt x="18393" y="16505"/>
                    <a:pt x="19162" y="16226"/>
                    <a:pt x="19162" y="16226"/>
                  </a:cubicBezTo>
                  <a:cubicBezTo>
                    <a:pt x="21750" y="15177"/>
                    <a:pt x="24547" y="14023"/>
                    <a:pt x="26470" y="11890"/>
                  </a:cubicBezTo>
                  <a:cubicBezTo>
                    <a:pt x="26820" y="11505"/>
                    <a:pt x="27134" y="11085"/>
                    <a:pt x="27414" y="10596"/>
                  </a:cubicBezTo>
                  <a:cubicBezTo>
                    <a:pt x="27659" y="10211"/>
                    <a:pt x="27869" y="9757"/>
                    <a:pt x="28044" y="9302"/>
                  </a:cubicBezTo>
                  <a:cubicBezTo>
                    <a:pt x="28988" y="6819"/>
                    <a:pt x="28743" y="4057"/>
                    <a:pt x="27274" y="840"/>
                  </a:cubicBezTo>
                  <a:cubicBezTo>
                    <a:pt x="27134" y="560"/>
                    <a:pt x="26995" y="281"/>
                    <a:pt x="26820" y="1"/>
                  </a:cubicBezTo>
                  <a:close/>
                </a:path>
              </a:pathLst>
            </a:custGeom>
            <a:solidFill>
              <a:srgbClr val="C7E9EA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4838900" y="2597375"/>
              <a:ext cx="623300" cy="637875"/>
            </a:xfrm>
            <a:custGeom>
              <a:avLst/>
              <a:gdLst/>
              <a:ahLst/>
              <a:cxnLst/>
              <a:rect l="l" t="t" r="r" b="b"/>
              <a:pathLst>
                <a:path w="24932" h="25515" extrusionOk="0">
                  <a:moveTo>
                    <a:pt x="15660" y="1"/>
                  </a:moveTo>
                  <a:cubicBezTo>
                    <a:pt x="15603" y="1"/>
                    <a:pt x="15546" y="1"/>
                    <a:pt x="15490" y="2"/>
                  </a:cubicBezTo>
                  <a:cubicBezTo>
                    <a:pt x="13357" y="72"/>
                    <a:pt x="11190" y="562"/>
                    <a:pt x="9336" y="1646"/>
                  </a:cubicBezTo>
                  <a:cubicBezTo>
                    <a:pt x="7343" y="2800"/>
                    <a:pt x="5560" y="4653"/>
                    <a:pt x="3986" y="6296"/>
                  </a:cubicBezTo>
                  <a:cubicBezTo>
                    <a:pt x="3532" y="6751"/>
                    <a:pt x="3077" y="7206"/>
                    <a:pt x="2658" y="7625"/>
                  </a:cubicBezTo>
                  <a:cubicBezTo>
                    <a:pt x="1644" y="8639"/>
                    <a:pt x="245" y="10248"/>
                    <a:pt x="35" y="12381"/>
                  </a:cubicBezTo>
                  <a:cubicBezTo>
                    <a:pt x="0" y="12870"/>
                    <a:pt x="35" y="13325"/>
                    <a:pt x="105" y="13744"/>
                  </a:cubicBezTo>
                  <a:cubicBezTo>
                    <a:pt x="350" y="15143"/>
                    <a:pt x="1189" y="16122"/>
                    <a:pt x="1853" y="16891"/>
                  </a:cubicBezTo>
                  <a:cubicBezTo>
                    <a:pt x="2273" y="17381"/>
                    <a:pt x="2693" y="17835"/>
                    <a:pt x="2972" y="18360"/>
                  </a:cubicBezTo>
                  <a:cubicBezTo>
                    <a:pt x="3077" y="18640"/>
                    <a:pt x="3217" y="19304"/>
                    <a:pt x="3322" y="19864"/>
                  </a:cubicBezTo>
                  <a:cubicBezTo>
                    <a:pt x="3657" y="21741"/>
                    <a:pt x="4378" y="25515"/>
                    <a:pt x="8012" y="25515"/>
                  </a:cubicBezTo>
                  <a:cubicBezTo>
                    <a:pt x="8168" y="25515"/>
                    <a:pt x="8330" y="25508"/>
                    <a:pt x="8497" y="25493"/>
                  </a:cubicBezTo>
                  <a:cubicBezTo>
                    <a:pt x="10560" y="25318"/>
                    <a:pt x="11959" y="23780"/>
                    <a:pt x="12868" y="22731"/>
                  </a:cubicBezTo>
                  <a:cubicBezTo>
                    <a:pt x="12868" y="22731"/>
                    <a:pt x="12973" y="22591"/>
                    <a:pt x="12973" y="22591"/>
                  </a:cubicBezTo>
                  <a:cubicBezTo>
                    <a:pt x="13357" y="22171"/>
                    <a:pt x="13777" y="21752"/>
                    <a:pt x="14267" y="21367"/>
                  </a:cubicBezTo>
                  <a:cubicBezTo>
                    <a:pt x="14966" y="20738"/>
                    <a:pt x="15770" y="20178"/>
                    <a:pt x="16574" y="19619"/>
                  </a:cubicBezTo>
                  <a:cubicBezTo>
                    <a:pt x="18742" y="18080"/>
                    <a:pt x="21190" y="16332"/>
                    <a:pt x="23078" y="12940"/>
                  </a:cubicBezTo>
                  <a:cubicBezTo>
                    <a:pt x="24197" y="10982"/>
                    <a:pt x="24652" y="9269"/>
                    <a:pt x="24722" y="7870"/>
                  </a:cubicBezTo>
                  <a:cubicBezTo>
                    <a:pt x="24932" y="4828"/>
                    <a:pt x="23673" y="3254"/>
                    <a:pt x="21330" y="1576"/>
                  </a:cubicBezTo>
                  <a:cubicBezTo>
                    <a:pt x="19873" y="526"/>
                    <a:pt x="17432" y="1"/>
                    <a:pt x="15660" y="1"/>
                  </a:cubicBezTo>
                  <a:close/>
                </a:path>
              </a:pathLst>
            </a:custGeom>
            <a:solidFill>
              <a:srgbClr val="3AAEC1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4984000" y="2279150"/>
              <a:ext cx="467700" cy="614725"/>
            </a:xfrm>
            <a:custGeom>
              <a:avLst/>
              <a:gdLst/>
              <a:ahLst/>
              <a:cxnLst/>
              <a:rect l="l" t="t" r="r" b="b"/>
              <a:pathLst>
                <a:path w="18708" h="24589" extrusionOk="0">
                  <a:moveTo>
                    <a:pt x="14696" y="1053"/>
                  </a:moveTo>
                  <a:cubicBezTo>
                    <a:pt x="15827" y="1053"/>
                    <a:pt x="16969" y="1397"/>
                    <a:pt x="17449" y="1892"/>
                  </a:cubicBezTo>
                  <a:cubicBezTo>
                    <a:pt x="17146" y="3408"/>
                    <a:pt x="14975" y="5002"/>
                    <a:pt x="13418" y="5002"/>
                  </a:cubicBezTo>
                  <a:cubicBezTo>
                    <a:pt x="12641" y="5002"/>
                    <a:pt x="12017" y="4606"/>
                    <a:pt x="11854" y="3605"/>
                  </a:cubicBezTo>
                  <a:cubicBezTo>
                    <a:pt x="11548" y="1728"/>
                    <a:pt x="13112" y="1053"/>
                    <a:pt x="14696" y="1053"/>
                  </a:cubicBezTo>
                  <a:close/>
                  <a:moveTo>
                    <a:pt x="15363" y="0"/>
                  </a:moveTo>
                  <a:cubicBezTo>
                    <a:pt x="13303" y="0"/>
                    <a:pt x="10354" y="1292"/>
                    <a:pt x="10386" y="4060"/>
                  </a:cubicBezTo>
                  <a:cubicBezTo>
                    <a:pt x="10421" y="6297"/>
                    <a:pt x="11994" y="6402"/>
                    <a:pt x="13078" y="7661"/>
                  </a:cubicBezTo>
                  <a:cubicBezTo>
                    <a:pt x="14547" y="9410"/>
                    <a:pt x="13917" y="10983"/>
                    <a:pt x="13078" y="13046"/>
                  </a:cubicBezTo>
                  <a:cubicBezTo>
                    <a:pt x="12938" y="13361"/>
                    <a:pt x="12799" y="13675"/>
                    <a:pt x="12694" y="13990"/>
                  </a:cubicBezTo>
                  <a:cubicBezTo>
                    <a:pt x="12667" y="14051"/>
                    <a:pt x="12442" y="14073"/>
                    <a:pt x="12113" y="14073"/>
                  </a:cubicBezTo>
                  <a:cubicBezTo>
                    <a:pt x="11289" y="14073"/>
                    <a:pt x="9813" y="13937"/>
                    <a:pt x="9162" y="13937"/>
                  </a:cubicBezTo>
                  <a:cubicBezTo>
                    <a:pt x="9032" y="13937"/>
                    <a:pt x="8935" y="13942"/>
                    <a:pt x="8882" y="13955"/>
                  </a:cubicBezTo>
                  <a:cubicBezTo>
                    <a:pt x="7798" y="14200"/>
                    <a:pt x="6679" y="14759"/>
                    <a:pt x="5630" y="15179"/>
                  </a:cubicBezTo>
                  <a:cubicBezTo>
                    <a:pt x="3322" y="16053"/>
                    <a:pt x="910" y="17697"/>
                    <a:pt x="350" y="20249"/>
                  </a:cubicBezTo>
                  <a:cubicBezTo>
                    <a:pt x="1" y="21648"/>
                    <a:pt x="280" y="22872"/>
                    <a:pt x="1574" y="23571"/>
                  </a:cubicBezTo>
                  <a:cubicBezTo>
                    <a:pt x="2863" y="24305"/>
                    <a:pt x="4624" y="24589"/>
                    <a:pt x="6359" y="24589"/>
                  </a:cubicBezTo>
                  <a:cubicBezTo>
                    <a:pt x="7685" y="24589"/>
                    <a:pt x="8996" y="24423"/>
                    <a:pt x="10071" y="24166"/>
                  </a:cubicBezTo>
                  <a:cubicBezTo>
                    <a:pt x="12064" y="23711"/>
                    <a:pt x="14337" y="22942"/>
                    <a:pt x="15666" y="21298"/>
                  </a:cubicBezTo>
                  <a:cubicBezTo>
                    <a:pt x="15876" y="21019"/>
                    <a:pt x="16085" y="20739"/>
                    <a:pt x="16260" y="20459"/>
                  </a:cubicBezTo>
                  <a:cubicBezTo>
                    <a:pt x="17344" y="18711"/>
                    <a:pt x="17134" y="17277"/>
                    <a:pt x="17030" y="15109"/>
                  </a:cubicBezTo>
                  <a:cubicBezTo>
                    <a:pt x="16855" y="11822"/>
                    <a:pt x="16365" y="8570"/>
                    <a:pt x="17414" y="5353"/>
                  </a:cubicBezTo>
                  <a:cubicBezTo>
                    <a:pt x="17554" y="4934"/>
                    <a:pt x="17694" y="4549"/>
                    <a:pt x="17799" y="4164"/>
                  </a:cubicBezTo>
                  <a:cubicBezTo>
                    <a:pt x="18463" y="2136"/>
                    <a:pt x="18708" y="423"/>
                    <a:pt x="15946" y="38"/>
                  </a:cubicBezTo>
                  <a:cubicBezTo>
                    <a:pt x="15763" y="13"/>
                    <a:pt x="15567" y="0"/>
                    <a:pt x="15363" y="0"/>
                  </a:cubicBezTo>
                  <a:close/>
                </a:path>
              </a:pathLst>
            </a:custGeom>
            <a:solidFill>
              <a:srgbClr val="84C4D3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5272700" y="2305475"/>
              <a:ext cx="147550" cy="98750"/>
            </a:xfrm>
            <a:custGeom>
              <a:avLst/>
              <a:gdLst/>
              <a:ahLst/>
              <a:cxnLst/>
              <a:rect l="l" t="t" r="r" b="b"/>
              <a:pathLst>
                <a:path w="5902" h="3950" extrusionOk="0">
                  <a:moveTo>
                    <a:pt x="3148" y="0"/>
                  </a:moveTo>
                  <a:cubicBezTo>
                    <a:pt x="1564" y="0"/>
                    <a:pt x="0" y="675"/>
                    <a:pt x="306" y="2552"/>
                  </a:cubicBezTo>
                  <a:cubicBezTo>
                    <a:pt x="469" y="3553"/>
                    <a:pt x="1093" y="3949"/>
                    <a:pt x="1870" y="3949"/>
                  </a:cubicBezTo>
                  <a:cubicBezTo>
                    <a:pt x="3427" y="3949"/>
                    <a:pt x="5598" y="2355"/>
                    <a:pt x="5901" y="839"/>
                  </a:cubicBezTo>
                  <a:cubicBezTo>
                    <a:pt x="5421" y="344"/>
                    <a:pt x="4279" y="0"/>
                    <a:pt x="3148" y="0"/>
                  </a:cubicBezTo>
                  <a:close/>
                </a:path>
              </a:pathLst>
            </a:custGeom>
            <a:solidFill>
              <a:srgbClr val="3AAEC1"/>
            </a:solidFill>
            <a:ln w="1137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6570625" y="696875"/>
              <a:ext cx="103175" cy="94875"/>
            </a:xfrm>
            <a:custGeom>
              <a:avLst/>
              <a:gdLst/>
              <a:ahLst/>
              <a:cxnLst/>
              <a:rect l="l" t="t" r="r" b="b"/>
              <a:pathLst>
                <a:path w="4127" h="3795" extrusionOk="0">
                  <a:moveTo>
                    <a:pt x="1860" y="1"/>
                  </a:moveTo>
                  <a:cubicBezTo>
                    <a:pt x="1593" y="1"/>
                    <a:pt x="1281" y="192"/>
                    <a:pt x="1120" y="354"/>
                  </a:cubicBezTo>
                  <a:cubicBezTo>
                    <a:pt x="910" y="529"/>
                    <a:pt x="700" y="739"/>
                    <a:pt x="490" y="949"/>
                  </a:cubicBezTo>
                  <a:cubicBezTo>
                    <a:pt x="176" y="1263"/>
                    <a:pt x="1" y="1368"/>
                    <a:pt x="350" y="1648"/>
                  </a:cubicBezTo>
                  <a:cubicBezTo>
                    <a:pt x="700" y="1928"/>
                    <a:pt x="980" y="2207"/>
                    <a:pt x="1259" y="2522"/>
                  </a:cubicBezTo>
                  <a:cubicBezTo>
                    <a:pt x="1504" y="2767"/>
                    <a:pt x="1749" y="2977"/>
                    <a:pt x="1994" y="3221"/>
                  </a:cubicBezTo>
                  <a:cubicBezTo>
                    <a:pt x="2169" y="3361"/>
                    <a:pt x="2378" y="3711"/>
                    <a:pt x="2588" y="3781"/>
                  </a:cubicBezTo>
                  <a:cubicBezTo>
                    <a:pt x="2622" y="3790"/>
                    <a:pt x="2657" y="3794"/>
                    <a:pt x="2693" y="3794"/>
                  </a:cubicBezTo>
                  <a:cubicBezTo>
                    <a:pt x="3063" y="3794"/>
                    <a:pt x="3519" y="3327"/>
                    <a:pt x="3742" y="2977"/>
                  </a:cubicBezTo>
                  <a:cubicBezTo>
                    <a:pt x="3812" y="2872"/>
                    <a:pt x="3882" y="2767"/>
                    <a:pt x="3917" y="2697"/>
                  </a:cubicBezTo>
                  <a:cubicBezTo>
                    <a:pt x="4127" y="2137"/>
                    <a:pt x="3882" y="1263"/>
                    <a:pt x="3358" y="983"/>
                  </a:cubicBezTo>
                  <a:cubicBezTo>
                    <a:pt x="3043" y="809"/>
                    <a:pt x="2693" y="704"/>
                    <a:pt x="2448" y="459"/>
                  </a:cubicBezTo>
                  <a:cubicBezTo>
                    <a:pt x="2239" y="319"/>
                    <a:pt x="2204" y="4"/>
                    <a:pt x="1924" y="4"/>
                  </a:cubicBezTo>
                  <a:cubicBezTo>
                    <a:pt x="1903" y="2"/>
                    <a:pt x="1882" y="1"/>
                    <a:pt x="1860" y="1"/>
                  </a:cubicBezTo>
                  <a:close/>
                </a:path>
              </a:pathLst>
            </a:custGeom>
            <a:solidFill>
              <a:srgbClr val="3AAEC1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6631825" y="704850"/>
              <a:ext cx="1775" cy="3500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35" y="0"/>
                  </a:moveTo>
                  <a:cubicBezTo>
                    <a:pt x="0" y="70"/>
                    <a:pt x="0" y="105"/>
                    <a:pt x="35" y="140"/>
                  </a:cubicBezTo>
                  <a:cubicBezTo>
                    <a:pt x="35" y="105"/>
                    <a:pt x="70" y="70"/>
                    <a:pt x="70" y="35"/>
                  </a:cubicBezTo>
                  <a:cubicBezTo>
                    <a:pt x="70" y="35"/>
                    <a:pt x="35" y="35"/>
                    <a:pt x="35" y="0"/>
                  </a:cubicBezTo>
                  <a:close/>
                </a:path>
              </a:pathLst>
            </a:custGeom>
            <a:solidFill>
              <a:srgbClr val="BF0000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6657175" y="722325"/>
              <a:ext cx="2650" cy="2650"/>
            </a:xfrm>
            <a:custGeom>
              <a:avLst/>
              <a:gdLst/>
              <a:ahLst/>
              <a:cxnLst/>
              <a:rect l="l" t="t" r="r" b="b"/>
              <a:pathLst>
                <a:path w="106" h="106" extrusionOk="0">
                  <a:moveTo>
                    <a:pt x="70" y="0"/>
                  </a:moveTo>
                  <a:cubicBezTo>
                    <a:pt x="35" y="35"/>
                    <a:pt x="35" y="70"/>
                    <a:pt x="0" y="105"/>
                  </a:cubicBezTo>
                  <a:cubicBezTo>
                    <a:pt x="35" y="70"/>
                    <a:pt x="70" y="35"/>
                    <a:pt x="105" y="0"/>
                  </a:cubicBezTo>
                  <a:close/>
                </a:path>
              </a:pathLst>
            </a:custGeom>
            <a:solidFill>
              <a:srgbClr val="BF0000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6604725" y="684725"/>
              <a:ext cx="83075" cy="90950"/>
            </a:xfrm>
            <a:custGeom>
              <a:avLst/>
              <a:gdLst/>
              <a:ahLst/>
              <a:cxnLst/>
              <a:rect l="l" t="t" r="r" b="b"/>
              <a:pathLst>
                <a:path w="3323" h="3638" extrusionOk="0">
                  <a:moveTo>
                    <a:pt x="2389" y="1"/>
                  </a:moveTo>
                  <a:cubicBezTo>
                    <a:pt x="2128" y="1"/>
                    <a:pt x="1863" y="241"/>
                    <a:pt x="1574" y="386"/>
                  </a:cubicBezTo>
                  <a:cubicBezTo>
                    <a:pt x="1466" y="453"/>
                    <a:pt x="1343" y="473"/>
                    <a:pt x="1215" y="473"/>
                  </a:cubicBezTo>
                  <a:cubicBezTo>
                    <a:pt x="1009" y="473"/>
                    <a:pt x="788" y="420"/>
                    <a:pt x="595" y="420"/>
                  </a:cubicBezTo>
                  <a:cubicBezTo>
                    <a:pt x="455" y="455"/>
                    <a:pt x="350" y="455"/>
                    <a:pt x="210" y="525"/>
                  </a:cubicBezTo>
                  <a:cubicBezTo>
                    <a:pt x="175" y="525"/>
                    <a:pt x="0" y="700"/>
                    <a:pt x="0" y="700"/>
                  </a:cubicBezTo>
                  <a:cubicBezTo>
                    <a:pt x="64" y="780"/>
                    <a:pt x="106" y="801"/>
                    <a:pt x="149" y="801"/>
                  </a:cubicBezTo>
                  <a:cubicBezTo>
                    <a:pt x="201" y="801"/>
                    <a:pt x="255" y="770"/>
                    <a:pt x="350" y="770"/>
                  </a:cubicBezTo>
                  <a:cubicBezTo>
                    <a:pt x="371" y="768"/>
                    <a:pt x="391" y="766"/>
                    <a:pt x="411" y="766"/>
                  </a:cubicBezTo>
                  <a:cubicBezTo>
                    <a:pt x="660" y="766"/>
                    <a:pt x="845" y="963"/>
                    <a:pt x="910" y="1190"/>
                  </a:cubicBezTo>
                  <a:cubicBezTo>
                    <a:pt x="910" y="1260"/>
                    <a:pt x="979" y="1609"/>
                    <a:pt x="875" y="1644"/>
                  </a:cubicBezTo>
                  <a:cubicBezTo>
                    <a:pt x="1007" y="1600"/>
                    <a:pt x="1140" y="1556"/>
                    <a:pt x="1273" y="1556"/>
                  </a:cubicBezTo>
                  <a:cubicBezTo>
                    <a:pt x="1350" y="1556"/>
                    <a:pt x="1427" y="1571"/>
                    <a:pt x="1504" y="1609"/>
                  </a:cubicBezTo>
                  <a:cubicBezTo>
                    <a:pt x="1679" y="1714"/>
                    <a:pt x="1784" y="1889"/>
                    <a:pt x="1784" y="2064"/>
                  </a:cubicBezTo>
                  <a:cubicBezTo>
                    <a:pt x="1784" y="2169"/>
                    <a:pt x="1749" y="2553"/>
                    <a:pt x="1679" y="2588"/>
                  </a:cubicBezTo>
                  <a:cubicBezTo>
                    <a:pt x="1842" y="2539"/>
                    <a:pt x="2006" y="2483"/>
                    <a:pt x="2148" y="2483"/>
                  </a:cubicBezTo>
                  <a:cubicBezTo>
                    <a:pt x="2310" y="2483"/>
                    <a:pt x="2444" y="2556"/>
                    <a:pt x="2518" y="2798"/>
                  </a:cubicBezTo>
                  <a:cubicBezTo>
                    <a:pt x="2588" y="3113"/>
                    <a:pt x="2448" y="3358"/>
                    <a:pt x="2273" y="3637"/>
                  </a:cubicBezTo>
                  <a:cubicBezTo>
                    <a:pt x="2623" y="3253"/>
                    <a:pt x="2938" y="3008"/>
                    <a:pt x="2833" y="2484"/>
                  </a:cubicBezTo>
                  <a:cubicBezTo>
                    <a:pt x="2763" y="2099"/>
                    <a:pt x="2518" y="1714"/>
                    <a:pt x="2658" y="1330"/>
                  </a:cubicBezTo>
                  <a:cubicBezTo>
                    <a:pt x="2728" y="1225"/>
                    <a:pt x="2763" y="1155"/>
                    <a:pt x="2833" y="1085"/>
                  </a:cubicBezTo>
                  <a:cubicBezTo>
                    <a:pt x="2973" y="875"/>
                    <a:pt x="3147" y="735"/>
                    <a:pt x="3322" y="630"/>
                  </a:cubicBezTo>
                  <a:cubicBezTo>
                    <a:pt x="3112" y="455"/>
                    <a:pt x="2798" y="106"/>
                    <a:pt x="2553" y="36"/>
                  </a:cubicBezTo>
                  <a:cubicBezTo>
                    <a:pt x="2498" y="12"/>
                    <a:pt x="2444" y="1"/>
                    <a:pt x="2389" y="1"/>
                  </a:cubicBezTo>
                  <a:close/>
                </a:path>
              </a:pathLst>
            </a:custGeom>
            <a:solidFill>
              <a:srgbClr val="84C4D3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6617825" y="585075"/>
              <a:ext cx="170500" cy="128825"/>
            </a:xfrm>
            <a:custGeom>
              <a:avLst/>
              <a:gdLst/>
              <a:ahLst/>
              <a:cxnLst/>
              <a:rect l="l" t="t" r="r" b="b"/>
              <a:pathLst>
                <a:path w="6820" h="5153" extrusionOk="0">
                  <a:moveTo>
                    <a:pt x="1365" y="1"/>
                  </a:moveTo>
                  <a:cubicBezTo>
                    <a:pt x="1260" y="1"/>
                    <a:pt x="1190" y="36"/>
                    <a:pt x="1120" y="36"/>
                  </a:cubicBezTo>
                  <a:cubicBezTo>
                    <a:pt x="945" y="106"/>
                    <a:pt x="805" y="210"/>
                    <a:pt x="700" y="350"/>
                  </a:cubicBezTo>
                  <a:cubicBezTo>
                    <a:pt x="106" y="1120"/>
                    <a:pt x="1" y="1994"/>
                    <a:pt x="316" y="2798"/>
                  </a:cubicBezTo>
                  <a:cubicBezTo>
                    <a:pt x="490" y="3183"/>
                    <a:pt x="770" y="3567"/>
                    <a:pt x="1120" y="3917"/>
                  </a:cubicBezTo>
                  <a:cubicBezTo>
                    <a:pt x="1470" y="4232"/>
                    <a:pt x="1854" y="4511"/>
                    <a:pt x="2309" y="4721"/>
                  </a:cubicBezTo>
                  <a:cubicBezTo>
                    <a:pt x="2693" y="4896"/>
                    <a:pt x="3113" y="5036"/>
                    <a:pt x="3498" y="5106"/>
                  </a:cubicBezTo>
                  <a:cubicBezTo>
                    <a:pt x="3695" y="5135"/>
                    <a:pt x="3921" y="5152"/>
                    <a:pt x="4163" y="5152"/>
                  </a:cubicBezTo>
                  <a:cubicBezTo>
                    <a:pt x="5077" y="5152"/>
                    <a:pt x="6211" y="4908"/>
                    <a:pt x="6819" y="4162"/>
                  </a:cubicBezTo>
                  <a:lnTo>
                    <a:pt x="6819" y="4162"/>
                  </a:lnTo>
                  <a:cubicBezTo>
                    <a:pt x="6412" y="4269"/>
                    <a:pt x="5979" y="4310"/>
                    <a:pt x="5592" y="4310"/>
                  </a:cubicBezTo>
                  <a:cubicBezTo>
                    <a:pt x="5347" y="4310"/>
                    <a:pt x="5121" y="4294"/>
                    <a:pt x="4931" y="4267"/>
                  </a:cubicBezTo>
                  <a:cubicBezTo>
                    <a:pt x="3358" y="4057"/>
                    <a:pt x="1889" y="3008"/>
                    <a:pt x="1400" y="1819"/>
                  </a:cubicBezTo>
                  <a:cubicBezTo>
                    <a:pt x="1120" y="1224"/>
                    <a:pt x="1120" y="595"/>
                    <a:pt x="1365" y="1"/>
                  </a:cubicBezTo>
                  <a:close/>
                </a:path>
              </a:pathLst>
            </a:custGeom>
            <a:solidFill>
              <a:srgbClr val="B4EAF9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6645800" y="561475"/>
              <a:ext cx="190600" cy="131375"/>
            </a:xfrm>
            <a:custGeom>
              <a:avLst/>
              <a:gdLst/>
              <a:ahLst/>
              <a:cxnLst/>
              <a:rect l="l" t="t" r="r" b="b"/>
              <a:pathLst>
                <a:path w="7624" h="5255" extrusionOk="0">
                  <a:moveTo>
                    <a:pt x="805" y="1"/>
                  </a:moveTo>
                  <a:cubicBezTo>
                    <a:pt x="770" y="36"/>
                    <a:pt x="735" y="70"/>
                    <a:pt x="700" y="105"/>
                  </a:cubicBezTo>
                  <a:cubicBezTo>
                    <a:pt x="490" y="385"/>
                    <a:pt x="351" y="665"/>
                    <a:pt x="246" y="945"/>
                  </a:cubicBezTo>
                  <a:cubicBezTo>
                    <a:pt x="1" y="1539"/>
                    <a:pt x="1" y="2168"/>
                    <a:pt x="246" y="2763"/>
                  </a:cubicBezTo>
                  <a:cubicBezTo>
                    <a:pt x="770" y="3952"/>
                    <a:pt x="2239" y="5001"/>
                    <a:pt x="3812" y="5211"/>
                  </a:cubicBezTo>
                  <a:cubicBezTo>
                    <a:pt x="4002" y="5238"/>
                    <a:pt x="4228" y="5254"/>
                    <a:pt x="4473" y="5254"/>
                  </a:cubicBezTo>
                  <a:cubicBezTo>
                    <a:pt x="4860" y="5254"/>
                    <a:pt x="5293" y="5213"/>
                    <a:pt x="5700" y="5106"/>
                  </a:cubicBezTo>
                  <a:cubicBezTo>
                    <a:pt x="6470" y="4931"/>
                    <a:pt x="7169" y="4581"/>
                    <a:pt x="7624" y="3987"/>
                  </a:cubicBezTo>
                  <a:lnTo>
                    <a:pt x="7624" y="3987"/>
                  </a:lnTo>
                  <a:cubicBezTo>
                    <a:pt x="7536" y="4004"/>
                    <a:pt x="7449" y="4013"/>
                    <a:pt x="7366" y="4013"/>
                  </a:cubicBezTo>
                  <a:cubicBezTo>
                    <a:pt x="7283" y="4013"/>
                    <a:pt x="7204" y="4004"/>
                    <a:pt x="7134" y="3987"/>
                  </a:cubicBezTo>
                  <a:cubicBezTo>
                    <a:pt x="6994" y="4127"/>
                    <a:pt x="6819" y="4197"/>
                    <a:pt x="6714" y="4267"/>
                  </a:cubicBezTo>
                  <a:cubicBezTo>
                    <a:pt x="6363" y="4437"/>
                    <a:pt x="5963" y="4507"/>
                    <a:pt x="5544" y="4507"/>
                  </a:cubicBezTo>
                  <a:cubicBezTo>
                    <a:pt x="4584" y="4507"/>
                    <a:pt x="3520" y="4142"/>
                    <a:pt x="2693" y="3777"/>
                  </a:cubicBezTo>
                  <a:cubicBezTo>
                    <a:pt x="1819" y="3392"/>
                    <a:pt x="1225" y="2693"/>
                    <a:pt x="1050" y="1749"/>
                  </a:cubicBezTo>
                  <a:cubicBezTo>
                    <a:pt x="980" y="1469"/>
                    <a:pt x="980" y="1224"/>
                    <a:pt x="1015" y="1015"/>
                  </a:cubicBezTo>
                  <a:cubicBezTo>
                    <a:pt x="1015" y="875"/>
                    <a:pt x="1015" y="770"/>
                    <a:pt x="1015" y="700"/>
                  </a:cubicBezTo>
                  <a:cubicBezTo>
                    <a:pt x="980" y="665"/>
                    <a:pt x="980" y="630"/>
                    <a:pt x="980" y="630"/>
                  </a:cubicBezTo>
                  <a:cubicBezTo>
                    <a:pt x="910" y="490"/>
                    <a:pt x="805" y="245"/>
                    <a:pt x="805" y="1"/>
                  </a:cubicBezTo>
                  <a:close/>
                </a:path>
              </a:pathLst>
            </a:custGeom>
            <a:solidFill>
              <a:srgbClr val="84C4D3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6665925" y="535250"/>
              <a:ext cx="158250" cy="139075"/>
            </a:xfrm>
            <a:custGeom>
              <a:avLst/>
              <a:gdLst/>
              <a:ahLst/>
              <a:cxnLst/>
              <a:rect l="l" t="t" r="r" b="b"/>
              <a:pathLst>
                <a:path w="6330" h="5563" extrusionOk="0">
                  <a:moveTo>
                    <a:pt x="804" y="1"/>
                  </a:moveTo>
                  <a:lnTo>
                    <a:pt x="804" y="1"/>
                  </a:lnTo>
                  <a:cubicBezTo>
                    <a:pt x="525" y="105"/>
                    <a:pt x="315" y="315"/>
                    <a:pt x="140" y="630"/>
                  </a:cubicBezTo>
                  <a:cubicBezTo>
                    <a:pt x="70" y="770"/>
                    <a:pt x="35" y="910"/>
                    <a:pt x="0" y="1050"/>
                  </a:cubicBezTo>
                  <a:cubicBezTo>
                    <a:pt x="0" y="1294"/>
                    <a:pt x="105" y="1539"/>
                    <a:pt x="175" y="1679"/>
                  </a:cubicBezTo>
                  <a:cubicBezTo>
                    <a:pt x="175" y="1679"/>
                    <a:pt x="175" y="1714"/>
                    <a:pt x="210" y="1749"/>
                  </a:cubicBezTo>
                  <a:cubicBezTo>
                    <a:pt x="210" y="1819"/>
                    <a:pt x="210" y="1924"/>
                    <a:pt x="210" y="2064"/>
                  </a:cubicBezTo>
                  <a:cubicBezTo>
                    <a:pt x="175" y="2273"/>
                    <a:pt x="175" y="2518"/>
                    <a:pt x="245" y="2798"/>
                  </a:cubicBezTo>
                  <a:cubicBezTo>
                    <a:pt x="420" y="3742"/>
                    <a:pt x="1014" y="4441"/>
                    <a:pt x="1888" y="4826"/>
                  </a:cubicBezTo>
                  <a:cubicBezTo>
                    <a:pt x="2706" y="5211"/>
                    <a:pt x="3756" y="5563"/>
                    <a:pt x="4707" y="5563"/>
                  </a:cubicBezTo>
                  <a:cubicBezTo>
                    <a:pt x="5138" y="5563"/>
                    <a:pt x="5549" y="5490"/>
                    <a:pt x="5909" y="5316"/>
                  </a:cubicBezTo>
                  <a:cubicBezTo>
                    <a:pt x="6014" y="5246"/>
                    <a:pt x="6189" y="5176"/>
                    <a:pt x="6329" y="5036"/>
                  </a:cubicBezTo>
                  <a:cubicBezTo>
                    <a:pt x="5490" y="4966"/>
                    <a:pt x="4686" y="4511"/>
                    <a:pt x="3986" y="4092"/>
                  </a:cubicBezTo>
                  <a:lnTo>
                    <a:pt x="3777" y="3952"/>
                  </a:lnTo>
                  <a:cubicBezTo>
                    <a:pt x="3672" y="3917"/>
                    <a:pt x="3567" y="3847"/>
                    <a:pt x="3497" y="3812"/>
                  </a:cubicBezTo>
                  <a:cubicBezTo>
                    <a:pt x="3392" y="3742"/>
                    <a:pt x="3287" y="3707"/>
                    <a:pt x="3077" y="3672"/>
                  </a:cubicBezTo>
                  <a:lnTo>
                    <a:pt x="2727" y="3672"/>
                  </a:lnTo>
                  <a:cubicBezTo>
                    <a:pt x="2343" y="3672"/>
                    <a:pt x="1818" y="3637"/>
                    <a:pt x="1294" y="3322"/>
                  </a:cubicBezTo>
                  <a:cubicBezTo>
                    <a:pt x="420" y="2728"/>
                    <a:pt x="560" y="1714"/>
                    <a:pt x="664" y="1015"/>
                  </a:cubicBezTo>
                  <a:cubicBezTo>
                    <a:pt x="699" y="840"/>
                    <a:pt x="699" y="665"/>
                    <a:pt x="699" y="560"/>
                  </a:cubicBezTo>
                  <a:cubicBezTo>
                    <a:pt x="699" y="350"/>
                    <a:pt x="734" y="175"/>
                    <a:pt x="804" y="1"/>
                  </a:cubicBezTo>
                  <a:close/>
                </a:path>
              </a:pathLst>
            </a:custGeom>
            <a:solidFill>
              <a:srgbClr val="BAD2F4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6782175" y="515150"/>
              <a:ext cx="8775" cy="6150"/>
            </a:xfrm>
            <a:custGeom>
              <a:avLst/>
              <a:gdLst/>
              <a:ahLst/>
              <a:cxnLst/>
              <a:rect l="l" t="t" r="r" b="b"/>
              <a:pathLst>
                <a:path w="351" h="246" extrusionOk="0">
                  <a:moveTo>
                    <a:pt x="71" y="0"/>
                  </a:moveTo>
                  <a:cubicBezTo>
                    <a:pt x="71" y="35"/>
                    <a:pt x="71" y="70"/>
                    <a:pt x="71" y="70"/>
                  </a:cubicBezTo>
                  <a:cubicBezTo>
                    <a:pt x="36" y="140"/>
                    <a:pt x="36" y="210"/>
                    <a:pt x="1" y="245"/>
                  </a:cubicBezTo>
                  <a:cubicBezTo>
                    <a:pt x="106" y="175"/>
                    <a:pt x="245" y="105"/>
                    <a:pt x="350" y="35"/>
                  </a:cubicBezTo>
                  <a:cubicBezTo>
                    <a:pt x="280" y="35"/>
                    <a:pt x="210" y="35"/>
                    <a:pt x="141" y="0"/>
                  </a:cubicBezTo>
                  <a:close/>
                </a:path>
              </a:pathLst>
            </a:custGeom>
            <a:solidFill>
              <a:srgbClr val="780000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6676400" y="489800"/>
              <a:ext cx="220325" cy="172000"/>
            </a:xfrm>
            <a:custGeom>
              <a:avLst/>
              <a:gdLst/>
              <a:ahLst/>
              <a:cxnLst/>
              <a:rect l="l" t="t" r="r" b="b"/>
              <a:pathLst>
                <a:path w="8813" h="6880" extrusionOk="0">
                  <a:moveTo>
                    <a:pt x="2868" y="0"/>
                  </a:moveTo>
                  <a:cubicBezTo>
                    <a:pt x="2204" y="35"/>
                    <a:pt x="1574" y="245"/>
                    <a:pt x="1085" y="630"/>
                  </a:cubicBezTo>
                  <a:cubicBezTo>
                    <a:pt x="735" y="944"/>
                    <a:pt x="490" y="1364"/>
                    <a:pt x="385" y="1819"/>
                  </a:cubicBezTo>
                  <a:cubicBezTo>
                    <a:pt x="315" y="1993"/>
                    <a:pt x="280" y="2168"/>
                    <a:pt x="280" y="2378"/>
                  </a:cubicBezTo>
                  <a:cubicBezTo>
                    <a:pt x="280" y="2483"/>
                    <a:pt x="280" y="2658"/>
                    <a:pt x="245" y="2833"/>
                  </a:cubicBezTo>
                  <a:cubicBezTo>
                    <a:pt x="141" y="3532"/>
                    <a:pt x="1" y="4511"/>
                    <a:pt x="875" y="5140"/>
                  </a:cubicBezTo>
                  <a:cubicBezTo>
                    <a:pt x="1399" y="5455"/>
                    <a:pt x="1924" y="5490"/>
                    <a:pt x="2308" y="5490"/>
                  </a:cubicBezTo>
                  <a:lnTo>
                    <a:pt x="2658" y="5490"/>
                  </a:lnTo>
                  <a:cubicBezTo>
                    <a:pt x="2868" y="5525"/>
                    <a:pt x="2973" y="5560"/>
                    <a:pt x="3078" y="5630"/>
                  </a:cubicBezTo>
                  <a:cubicBezTo>
                    <a:pt x="3148" y="5665"/>
                    <a:pt x="3253" y="5735"/>
                    <a:pt x="3358" y="5770"/>
                  </a:cubicBezTo>
                  <a:lnTo>
                    <a:pt x="3567" y="5910"/>
                  </a:lnTo>
                  <a:cubicBezTo>
                    <a:pt x="4267" y="6329"/>
                    <a:pt x="5071" y="6784"/>
                    <a:pt x="5910" y="6854"/>
                  </a:cubicBezTo>
                  <a:cubicBezTo>
                    <a:pt x="5998" y="6871"/>
                    <a:pt x="6076" y="6880"/>
                    <a:pt x="6155" y="6880"/>
                  </a:cubicBezTo>
                  <a:cubicBezTo>
                    <a:pt x="6234" y="6880"/>
                    <a:pt x="6312" y="6871"/>
                    <a:pt x="6400" y="6854"/>
                  </a:cubicBezTo>
                  <a:cubicBezTo>
                    <a:pt x="6540" y="6854"/>
                    <a:pt x="6679" y="6819"/>
                    <a:pt x="6819" y="6784"/>
                  </a:cubicBezTo>
                  <a:cubicBezTo>
                    <a:pt x="7554" y="6539"/>
                    <a:pt x="8183" y="5980"/>
                    <a:pt x="8672" y="5070"/>
                  </a:cubicBezTo>
                  <a:cubicBezTo>
                    <a:pt x="8742" y="4966"/>
                    <a:pt x="8777" y="4896"/>
                    <a:pt x="8812" y="4791"/>
                  </a:cubicBezTo>
                  <a:lnTo>
                    <a:pt x="8812" y="4791"/>
                  </a:lnTo>
                  <a:cubicBezTo>
                    <a:pt x="8463" y="5035"/>
                    <a:pt x="7973" y="5245"/>
                    <a:pt x="7309" y="5315"/>
                  </a:cubicBezTo>
                  <a:cubicBezTo>
                    <a:pt x="7055" y="5354"/>
                    <a:pt x="6814" y="5370"/>
                    <a:pt x="6585" y="5370"/>
                  </a:cubicBezTo>
                  <a:cubicBezTo>
                    <a:pt x="5776" y="5370"/>
                    <a:pt x="5119" y="5164"/>
                    <a:pt x="4546" y="5001"/>
                  </a:cubicBezTo>
                  <a:cubicBezTo>
                    <a:pt x="4267" y="4896"/>
                    <a:pt x="3987" y="4826"/>
                    <a:pt x="3707" y="4756"/>
                  </a:cubicBezTo>
                  <a:cubicBezTo>
                    <a:pt x="3532" y="4721"/>
                    <a:pt x="3358" y="4686"/>
                    <a:pt x="3183" y="4686"/>
                  </a:cubicBezTo>
                  <a:lnTo>
                    <a:pt x="3113" y="4686"/>
                  </a:lnTo>
                  <a:cubicBezTo>
                    <a:pt x="2728" y="4651"/>
                    <a:pt x="2099" y="4581"/>
                    <a:pt x="1679" y="4126"/>
                  </a:cubicBezTo>
                  <a:cubicBezTo>
                    <a:pt x="875" y="3217"/>
                    <a:pt x="1679" y="2308"/>
                    <a:pt x="2064" y="1888"/>
                  </a:cubicBezTo>
                  <a:cubicBezTo>
                    <a:pt x="2204" y="1749"/>
                    <a:pt x="2343" y="1609"/>
                    <a:pt x="2378" y="1539"/>
                  </a:cubicBezTo>
                  <a:cubicBezTo>
                    <a:pt x="2448" y="1364"/>
                    <a:pt x="2483" y="1189"/>
                    <a:pt x="2518" y="979"/>
                  </a:cubicBezTo>
                  <a:cubicBezTo>
                    <a:pt x="2588" y="700"/>
                    <a:pt x="2658" y="315"/>
                    <a:pt x="2973" y="0"/>
                  </a:cubicBezTo>
                  <a:close/>
                </a:path>
              </a:pathLst>
            </a:custGeom>
            <a:solidFill>
              <a:srgbClr val="C7E9EA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6698250" y="476425"/>
              <a:ext cx="221200" cy="147650"/>
            </a:xfrm>
            <a:custGeom>
              <a:avLst/>
              <a:gdLst/>
              <a:ahLst/>
              <a:cxnLst/>
              <a:rect l="l" t="t" r="r" b="b"/>
              <a:pathLst>
                <a:path w="8848" h="5906" extrusionOk="0">
                  <a:moveTo>
                    <a:pt x="3468" y="0"/>
                  </a:moveTo>
                  <a:cubicBezTo>
                    <a:pt x="3125" y="0"/>
                    <a:pt x="2738" y="66"/>
                    <a:pt x="2379" y="290"/>
                  </a:cubicBezTo>
                  <a:cubicBezTo>
                    <a:pt x="2274" y="360"/>
                    <a:pt x="2169" y="465"/>
                    <a:pt x="2099" y="535"/>
                  </a:cubicBezTo>
                  <a:cubicBezTo>
                    <a:pt x="1784" y="850"/>
                    <a:pt x="1714" y="1235"/>
                    <a:pt x="1644" y="1514"/>
                  </a:cubicBezTo>
                  <a:cubicBezTo>
                    <a:pt x="1609" y="1724"/>
                    <a:pt x="1574" y="1899"/>
                    <a:pt x="1504" y="2074"/>
                  </a:cubicBezTo>
                  <a:cubicBezTo>
                    <a:pt x="1469" y="2144"/>
                    <a:pt x="1330" y="2284"/>
                    <a:pt x="1190" y="2423"/>
                  </a:cubicBezTo>
                  <a:cubicBezTo>
                    <a:pt x="805" y="2843"/>
                    <a:pt x="1" y="3752"/>
                    <a:pt x="805" y="4661"/>
                  </a:cubicBezTo>
                  <a:cubicBezTo>
                    <a:pt x="1225" y="5116"/>
                    <a:pt x="1854" y="5186"/>
                    <a:pt x="2239" y="5221"/>
                  </a:cubicBezTo>
                  <a:lnTo>
                    <a:pt x="2309" y="5221"/>
                  </a:lnTo>
                  <a:cubicBezTo>
                    <a:pt x="2484" y="5221"/>
                    <a:pt x="2658" y="5256"/>
                    <a:pt x="2833" y="5291"/>
                  </a:cubicBezTo>
                  <a:cubicBezTo>
                    <a:pt x="3113" y="5361"/>
                    <a:pt x="3393" y="5431"/>
                    <a:pt x="3672" y="5536"/>
                  </a:cubicBezTo>
                  <a:cubicBezTo>
                    <a:pt x="4245" y="5699"/>
                    <a:pt x="4902" y="5905"/>
                    <a:pt x="5711" y="5905"/>
                  </a:cubicBezTo>
                  <a:cubicBezTo>
                    <a:pt x="5940" y="5905"/>
                    <a:pt x="6181" y="5889"/>
                    <a:pt x="6435" y="5850"/>
                  </a:cubicBezTo>
                  <a:cubicBezTo>
                    <a:pt x="7099" y="5780"/>
                    <a:pt x="7589" y="5570"/>
                    <a:pt x="7938" y="5326"/>
                  </a:cubicBezTo>
                  <a:cubicBezTo>
                    <a:pt x="8673" y="4836"/>
                    <a:pt x="8847" y="4242"/>
                    <a:pt x="8813" y="3403"/>
                  </a:cubicBezTo>
                  <a:cubicBezTo>
                    <a:pt x="8778" y="2843"/>
                    <a:pt x="8463" y="2144"/>
                    <a:pt x="8113" y="1724"/>
                  </a:cubicBezTo>
                  <a:cubicBezTo>
                    <a:pt x="7729" y="1235"/>
                    <a:pt x="7204" y="815"/>
                    <a:pt x="6610" y="570"/>
                  </a:cubicBezTo>
                  <a:cubicBezTo>
                    <a:pt x="5980" y="290"/>
                    <a:pt x="5211" y="186"/>
                    <a:pt x="4547" y="116"/>
                  </a:cubicBezTo>
                  <a:cubicBezTo>
                    <a:pt x="4337" y="81"/>
                    <a:pt x="4162" y="81"/>
                    <a:pt x="3987" y="46"/>
                  </a:cubicBezTo>
                  <a:cubicBezTo>
                    <a:pt x="3837" y="21"/>
                    <a:pt x="3660" y="0"/>
                    <a:pt x="3468" y="0"/>
                  </a:cubicBezTo>
                  <a:close/>
                </a:path>
              </a:pathLst>
            </a:custGeom>
            <a:solidFill>
              <a:srgbClr val="3AAEC1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6798800" y="478925"/>
              <a:ext cx="216800" cy="114925"/>
            </a:xfrm>
            <a:custGeom>
              <a:avLst/>
              <a:gdLst/>
              <a:ahLst/>
              <a:cxnLst/>
              <a:rect l="l" t="t" r="r" b="b"/>
              <a:pathLst>
                <a:path w="8672" h="4597" extrusionOk="0">
                  <a:moveTo>
                    <a:pt x="7112" y="260"/>
                  </a:moveTo>
                  <a:cubicBezTo>
                    <a:pt x="7646" y="260"/>
                    <a:pt x="8132" y="1106"/>
                    <a:pt x="8077" y="1519"/>
                  </a:cubicBezTo>
                  <a:cubicBezTo>
                    <a:pt x="7976" y="1564"/>
                    <a:pt x="7855" y="1585"/>
                    <a:pt x="7725" y="1585"/>
                  </a:cubicBezTo>
                  <a:cubicBezTo>
                    <a:pt x="7050" y="1585"/>
                    <a:pt x="6151" y="1028"/>
                    <a:pt x="6679" y="470"/>
                  </a:cubicBezTo>
                  <a:cubicBezTo>
                    <a:pt x="6820" y="322"/>
                    <a:pt x="6968" y="260"/>
                    <a:pt x="7112" y="260"/>
                  </a:cubicBezTo>
                  <a:close/>
                  <a:moveTo>
                    <a:pt x="6929" y="1"/>
                  </a:moveTo>
                  <a:cubicBezTo>
                    <a:pt x="6711" y="1"/>
                    <a:pt x="6493" y="67"/>
                    <a:pt x="6294" y="225"/>
                  </a:cubicBezTo>
                  <a:cubicBezTo>
                    <a:pt x="5770" y="610"/>
                    <a:pt x="6014" y="1030"/>
                    <a:pt x="5909" y="1484"/>
                  </a:cubicBezTo>
                  <a:cubicBezTo>
                    <a:pt x="5770" y="2184"/>
                    <a:pt x="5280" y="2289"/>
                    <a:pt x="4651" y="2463"/>
                  </a:cubicBezTo>
                  <a:cubicBezTo>
                    <a:pt x="4546" y="2498"/>
                    <a:pt x="4441" y="2533"/>
                    <a:pt x="4336" y="2568"/>
                  </a:cubicBezTo>
                  <a:cubicBezTo>
                    <a:pt x="4266" y="2568"/>
                    <a:pt x="3776" y="1729"/>
                    <a:pt x="3672" y="1659"/>
                  </a:cubicBezTo>
                  <a:cubicBezTo>
                    <a:pt x="3427" y="1449"/>
                    <a:pt x="3077" y="1274"/>
                    <a:pt x="2797" y="1100"/>
                  </a:cubicBezTo>
                  <a:cubicBezTo>
                    <a:pt x="2358" y="831"/>
                    <a:pt x="1817" y="614"/>
                    <a:pt x="1292" y="614"/>
                  </a:cubicBezTo>
                  <a:cubicBezTo>
                    <a:pt x="1065" y="614"/>
                    <a:pt x="841" y="655"/>
                    <a:pt x="629" y="750"/>
                  </a:cubicBezTo>
                  <a:cubicBezTo>
                    <a:pt x="245" y="925"/>
                    <a:pt x="0" y="1205"/>
                    <a:pt x="70" y="1659"/>
                  </a:cubicBezTo>
                  <a:cubicBezTo>
                    <a:pt x="175" y="2428"/>
                    <a:pt x="874" y="3303"/>
                    <a:pt x="1469" y="3792"/>
                  </a:cubicBezTo>
                  <a:cubicBezTo>
                    <a:pt x="1923" y="4177"/>
                    <a:pt x="2518" y="4561"/>
                    <a:pt x="3147" y="4596"/>
                  </a:cubicBezTo>
                  <a:cubicBezTo>
                    <a:pt x="3252" y="4596"/>
                    <a:pt x="3357" y="4596"/>
                    <a:pt x="3462" y="4561"/>
                  </a:cubicBezTo>
                  <a:cubicBezTo>
                    <a:pt x="4056" y="4526"/>
                    <a:pt x="4371" y="4212"/>
                    <a:pt x="4860" y="3792"/>
                  </a:cubicBezTo>
                  <a:cubicBezTo>
                    <a:pt x="5630" y="3163"/>
                    <a:pt x="6294" y="2463"/>
                    <a:pt x="7238" y="2114"/>
                  </a:cubicBezTo>
                  <a:cubicBezTo>
                    <a:pt x="7378" y="2079"/>
                    <a:pt x="7483" y="2044"/>
                    <a:pt x="7588" y="2009"/>
                  </a:cubicBezTo>
                  <a:cubicBezTo>
                    <a:pt x="8217" y="1764"/>
                    <a:pt x="8672" y="1519"/>
                    <a:pt x="8252" y="820"/>
                  </a:cubicBezTo>
                  <a:cubicBezTo>
                    <a:pt x="8027" y="419"/>
                    <a:pt x="7479" y="1"/>
                    <a:pt x="6929" y="1"/>
                  </a:cubicBezTo>
                  <a:close/>
                </a:path>
              </a:pathLst>
            </a:custGeom>
            <a:solidFill>
              <a:srgbClr val="84C4D3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6952550" y="485400"/>
              <a:ext cx="49575" cy="33150"/>
            </a:xfrm>
            <a:custGeom>
              <a:avLst/>
              <a:gdLst/>
              <a:ahLst/>
              <a:cxnLst/>
              <a:rect l="l" t="t" r="r" b="b"/>
              <a:pathLst>
                <a:path w="1983" h="1326" extrusionOk="0">
                  <a:moveTo>
                    <a:pt x="962" y="1"/>
                  </a:moveTo>
                  <a:cubicBezTo>
                    <a:pt x="818" y="1"/>
                    <a:pt x="670" y="63"/>
                    <a:pt x="529" y="211"/>
                  </a:cubicBezTo>
                  <a:cubicBezTo>
                    <a:pt x="1" y="769"/>
                    <a:pt x="900" y="1326"/>
                    <a:pt x="1575" y="1326"/>
                  </a:cubicBezTo>
                  <a:cubicBezTo>
                    <a:pt x="1705" y="1326"/>
                    <a:pt x="1826" y="1305"/>
                    <a:pt x="1927" y="1260"/>
                  </a:cubicBezTo>
                  <a:cubicBezTo>
                    <a:pt x="1982" y="847"/>
                    <a:pt x="1496" y="1"/>
                    <a:pt x="962" y="1"/>
                  </a:cubicBezTo>
                  <a:close/>
                </a:path>
              </a:pathLst>
            </a:custGeom>
            <a:solidFill>
              <a:srgbClr val="3AAEC1"/>
            </a:solidFill>
            <a:ln w="350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6605600" y="1117975"/>
              <a:ext cx="146000" cy="146275"/>
            </a:xfrm>
            <a:custGeom>
              <a:avLst/>
              <a:gdLst/>
              <a:ahLst/>
              <a:cxnLst/>
              <a:rect l="l" t="t" r="r" b="b"/>
              <a:pathLst>
                <a:path w="5840" h="5851" extrusionOk="0">
                  <a:moveTo>
                    <a:pt x="3333" y="1"/>
                  </a:moveTo>
                  <a:cubicBezTo>
                    <a:pt x="2573" y="1"/>
                    <a:pt x="1748" y="418"/>
                    <a:pt x="1399" y="1063"/>
                  </a:cubicBezTo>
                  <a:cubicBezTo>
                    <a:pt x="1189" y="1518"/>
                    <a:pt x="1014" y="2077"/>
                    <a:pt x="735" y="2462"/>
                  </a:cubicBezTo>
                  <a:cubicBezTo>
                    <a:pt x="490" y="2742"/>
                    <a:pt x="35" y="2847"/>
                    <a:pt x="0" y="3266"/>
                  </a:cubicBezTo>
                  <a:cubicBezTo>
                    <a:pt x="0" y="3686"/>
                    <a:pt x="350" y="4175"/>
                    <a:pt x="630" y="4490"/>
                  </a:cubicBezTo>
                  <a:cubicBezTo>
                    <a:pt x="909" y="4770"/>
                    <a:pt x="1224" y="5085"/>
                    <a:pt x="1539" y="5364"/>
                  </a:cubicBezTo>
                  <a:cubicBezTo>
                    <a:pt x="1856" y="5639"/>
                    <a:pt x="2033" y="5850"/>
                    <a:pt x="2216" y="5850"/>
                  </a:cubicBezTo>
                  <a:cubicBezTo>
                    <a:pt x="2335" y="5850"/>
                    <a:pt x="2457" y="5760"/>
                    <a:pt x="2623" y="5539"/>
                  </a:cubicBezTo>
                  <a:cubicBezTo>
                    <a:pt x="3008" y="5015"/>
                    <a:pt x="3462" y="4560"/>
                    <a:pt x="3882" y="4106"/>
                  </a:cubicBezTo>
                  <a:cubicBezTo>
                    <a:pt x="4231" y="3756"/>
                    <a:pt x="4546" y="3336"/>
                    <a:pt x="4896" y="2952"/>
                  </a:cubicBezTo>
                  <a:cubicBezTo>
                    <a:pt x="5106" y="2707"/>
                    <a:pt x="5595" y="2357"/>
                    <a:pt x="5700" y="2008"/>
                  </a:cubicBezTo>
                  <a:cubicBezTo>
                    <a:pt x="5840" y="1413"/>
                    <a:pt x="5036" y="679"/>
                    <a:pt x="4406" y="329"/>
                  </a:cubicBezTo>
                  <a:cubicBezTo>
                    <a:pt x="4231" y="224"/>
                    <a:pt x="4091" y="154"/>
                    <a:pt x="3987" y="119"/>
                  </a:cubicBezTo>
                  <a:cubicBezTo>
                    <a:pt x="3784" y="38"/>
                    <a:pt x="3562" y="1"/>
                    <a:pt x="3333" y="1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6617825" y="1176025"/>
              <a:ext cx="4400" cy="2650"/>
            </a:xfrm>
            <a:custGeom>
              <a:avLst/>
              <a:gdLst/>
              <a:ahLst/>
              <a:cxnLst/>
              <a:rect l="l" t="t" r="r" b="b"/>
              <a:pathLst>
                <a:path w="176" h="106" extrusionOk="0">
                  <a:moveTo>
                    <a:pt x="36" y="0"/>
                  </a:moveTo>
                  <a:cubicBezTo>
                    <a:pt x="36" y="35"/>
                    <a:pt x="36" y="70"/>
                    <a:pt x="1" y="105"/>
                  </a:cubicBezTo>
                  <a:lnTo>
                    <a:pt x="176" y="105"/>
                  </a:lnTo>
                  <a:cubicBezTo>
                    <a:pt x="141" y="70"/>
                    <a:pt x="106" y="35"/>
                    <a:pt x="36" y="0"/>
                  </a:cubicBezTo>
                  <a:close/>
                </a:path>
              </a:pathLst>
            </a:custGeom>
            <a:solidFill>
              <a:srgbClr val="BF0000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6641450" y="1136675"/>
              <a:ext cx="5250" cy="2650"/>
            </a:xfrm>
            <a:custGeom>
              <a:avLst/>
              <a:gdLst/>
              <a:ahLst/>
              <a:cxnLst/>
              <a:rect l="l" t="t" r="r" b="b"/>
              <a:pathLst>
                <a:path w="210" h="106" extrusionOk="0">
                  <a:moveTo>
                    <a:pt x="35" y="1"/>
                  </a:moveTo>
                  <a:cubicBezTo>
                    <a:pt x="35" y="1"/>
                    <a:pt x="35" y="1"/>
                    <a:pt x="0" y="36"/>
                  </a:cubicBezTo>
                  <a:cubicBezTo>
                    <a:pt x="70" y="36"/>
                    <a:pt x="140" y="71"/>
                    <a:pt x="210" y="106"/>
                  </a:cubicBezTo>
                  <a:cubicBezTo>
                    <a:pt x="140" y="71"/>
                    <a:pt x="70" y="36"/>
                    <a:pt x="35" y="1"/>
                  </a:cubicBezTo>
                  <a:close/>
                </a:path>
              </a:pathLst>
            </a:custGeom>
            <a:solidFill>
              <a:srgbClr val="BF0000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6581125" y="1095600"/>
              <a:ext cx="140750" cy="125100"/>
            </a:xfrm>
            <a:custGeom>
              <a:avLst/>
              <a:gdLst/>
              <a:ahLst/>
              <a:cxnLst/>
              <a:rect l="l" t="t" r="r" b="b"/>
              <a:pathLst>
                <a:path w="5630" h="5004" extrusionOk="0">
                  <a:moveTo>
                    <a:pt x="4084" y="2318"/>
                  </a:moveTo>
                  <a:lnTo>
                    <a:pt x="4084" y="2318"/>
                  </a:lnTo>
                  <a:cubicBezTo>
                    <a:pt x="4087" y="2326"/>
                    <a:pt x="4089" y="2335"/>
                    <a:pt x="4091" y="2343"/>
                  </a:cubicBezTo>
                  <a:cubicBezTo>
                    <a:pt x="4091" y="2334"/>
                    <a:pt x="4089" y="2326"/>
                    <a:pt x="4084" y="2318"/>
                  </a:cubicBezTo>
                  <a:close/>
                  <a:moveTo>
                    <a:pt x="1014" y="0"/>
                  </a:moveTo>
                  <a:cubicBezTo>
                    <a:pt x="805" y="315"/>
                    <a:pt x="315" y="805"/>
                    <a:pt x="175" y="1189"/>
                  </a:cubicBezTo>
                  <a:cubicBezTo>
                    <a:pt x="0" y="1679"/>
                    <a:pt x="490" y="2133"/>
                    <a:pt x="805" y="2623"/>
                  </a:cubicBezTo>
                  <a:cubicBezTo>
                    <a:pt x="1084" y="3042"/>
                    <a:pt x="874" y="3637"/>
                    <a:pt x="944" y="4126"/>
                  </a:cubicBezTo>
                  <a:cubicBezTo>
                    <a:pt x="944" y="4336"/>
                    <a:pt x="979" y="4511"/>
                    <a:pt x="1084" y="4721"/>
                  </a:cubicBezTo>
                  <a:cubicBezTo>
                    <a:pt x="1117" y="4754"/>
                    <a:pt x="1336" y="5004"/>
                    <a:pt x="1391" y="5004"/>
                  </a:cubicBezTo>
                  <a:cubicBezTo>
                    <a:pt x="1394" y="5004"/>
                    <a:pt x="1397" y="5003"/>
                    <a:pt x="1399" y="5001"/>
                  </a:cubicBezTo>
                  <a:cubicBezTo>
                    <a:pt x="1609" y="4756"/>
                    <a:pt x="1469" y="4756"/>
                    <a:pt x="1434" y="4476"/>
                  </a:cubicBezTo>
                  <a:cubicBezTo>
                    <a:pt x="1399" y="4056"/>
                    <a:pt x="1679" y="3707"/>
                    <a:pt x="2063" y="3602"/>
                  </a:cubicBezTo>
                  <a:cubicBezTo>
                    <a:pt x="2107" y="3580"/>
                    <a:pt x="2340" y="3531"/>
                    <a:pt x="2519" y="3531"/>
                  </a:cubicBezTo>
                  <a:cubicBezTo>
                    <a:pt x="2627" y="3531"/>
                    <a:pt x="2715" y="3549"/>
                    <a:pt x="2728" y="3602"/>
                  </a:cubicBezTo>
                  <a:cubicBezTo>
                    <a:pt x="2658" y="3287"/>
                    <a:pt x="2483" y="3007"/>
                    <a:pt x="2658" y="2658"/>
                  </a:cubicBezTo>
                  <a:cubicBezTo>
                    <a:pt x="2798" y="2413"/>
                    <a:pt x="3042" y="2238"/>
                    <a:pt x="3357" y="2203"/>
                  </a:cubicBezTo>
                  <a:cubicBezTo>
                    <a:pt x="3382" y="2195"/>
                    <a:pt x="3436" y="2191"/>
                    <a:pt x="3504" y="2191"/>
                  </a:cubicBezTo>
                  <a:cubicBezTo>
                    <a:pt x="3706" y="2191"/>
                    <a:pt x="4031" y="2229"/>
                    <a:pt x="4084" y="2318"/>
                  </a:cubicBezTo>
                  <a:lnTo>
                    <a:pt x="4084" y="2318"/>
                  </a:lnTo>
                  <a:cubicBezTo>
                    <a:pt x="3943" y="1834"/>
                    <a:pt x="3718" y="1290"/>
                    <a:pt x="4371" y="1084"/>
                  </a:cubicBezTo>
                  <a:cubicBezTo>
                    <a:pt x="4497" y="1039"/>
                    <a:pt x="4614" y="1020"/>
                    <a:pt x="4725" y="1020"/>
                  </a:cubicBezTo>
                  <a:cubicBezTo>
                    <a:pt x="5045" y="1020"/>
                    <a:pt x="5318" y="1182"/>
                    <a:pt x="5630" y="1364"/>
                  </a:cubicBezTo>
                  <a:cubicBezTo>
                    <a:pt x="5162" y="954"/>
                    <a:pt x="4792" y="545"/>
                    <a:pt x="4233" y="545"/>
                  </a:cubicBezTo>
                  <a:cubicBezTo>
                    <a:pt x="4124" y="545"/>
                    <a:pt x="4007" y="560"/>
                    <a:pt x="3882" y="595"/>
                  </a:cubicBezTo>
                  <a:cubicBezTo>
                    <a:pt x="3438" y="706"/>
                    <a:pt x="2972" y="971"/>
                    <a:pt x="2519" y="971"/>
                  </a:cubicBezTo>
                  <a:cubicBezTo>
                    <a:pt x="2401" y="971"/>
                    <a:pt x="2284" y="953"/>
                    <a:pt x="2168" y="909"/>
                  </a:cubicBezTo>
                  <a:cubicBezTo>
                    <a:pt x="2028" y="874"/>
                    <a:pt x="1888" y="805"/>
                    <a:pt x="1749" y="700"/>
                  </a:cubicBezTo>
                  <a:cubicBezTo>
                    <a:pt x="1469" y="490"/>
                    <a:pt x="1224" y="245"/>
                    <a:pt x="1014" y="0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6435125" y="943500"/>
              <a:ext cx="194100" cy="256475"/>
            </a:xfrm>
            <a:custGeom>
              <a:avLst/>
              <a:gdLst/>
              <a:ahLst/>
              <a:cxnLst/>
              <a:rect l="l" t="t" r="r" b="b"/>
              <a:pathLst>
                <a:path w="7764" h="10259" extrusionOk="0">
                  <a:moveTo>
                    <a:pt x="5980" y="0"/>
                  </a:moveTo>
                  <a:cubicBezTo>
                    <a:pt x="6260" y="1014"/>
                    <a:pt x="6295" y="2098"/>
                    <a:pt x="6225" y="2867"/>
                  </a:cubicBezTo>
                  <a:cubicBezTo>
                    <a:pt x="5980" y="5245"/>
                    <a:pt x="4512" y="7553"/>
                    <a:pt x="2728" y="8392"/>
                  </a:cubicBezTo>
                  <a:cubicBezTo>
                    <a:pt x="2226" y="8613"/>
                    <a:pt x="1701" y="8730"/>
                    <a:pt x="1172" y="8730"/>
                  </a:cubicBezTo>
                  <a:cubicBezTo>
                    <a:pt x="781" y="8730"/>
                    <a:pt x="388" y="8666"/>
                    <a:pt x="1" y="8532"/>
                  </a:cubicBezTo>
                  <a:lnTo>
                    <a:pt x="1" y="8532"/>
                  </a:lnTo>
                  <a:cubicBezTo>
                    <a:pt x="36" y="8672"/>
                    <a:pt x="36" y="8777"/>
                    <a:pt x="106" y="8882"/>
                  </a:cubicBezTo>
                  <a:cubicBezTo>
                    <a:pt x="176" y="9126"/>
                    <a:pt x="350" y="9371"/>
                    <a:pt x="595" y="9511"/>
                  </a:cubicBezTo>
                  <a:cubicBezTo>
                    <a:pt x="1298" y="10007"/>
                    <a:pt x="2038" y="10259"/>
                    <a:pt x="2778" y="10259"/>
                  </a:cubicBezTo>
                  <a:cubicBezTo>
                    <a:pt x="3290" y="10259"/>
                    <a:pt x="3801" y="10139"/>
                    <a:pt x="4302" y="9896"/>
                  </a:cubicBezTo>
                  <a:cubicBezTo>
                    <a:pt x="4896" y="9651"/>
                    <a:pt x="5456" y="9196"/>
                    <a:pt x="5945" y="8637"/>
                  </a:cubicBezTo>
                  <a:cubicBezTo>
                    <a:pt x="6400" y="8112"/>
                    <a:pt x="6784" y="7483"/>
                    <a:pt x="7064" y="6784"/>
                  </a:cubicBezTo>
                  <a:cubicBezTo>
                    <a:pt x="7344" y="6224"/>
                    <a:pt x="7519" y="5595"/>
                    <a:pt x="7589" y="4965"/>
                  </a:cubicBezTo>
                  <a:cubicBezTo>
                    <a:pt x="7763" y="3532"/>
                    <a:pt x="7449" y="1119"/>
                    <a:pt x="5980" y="0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6398425" y="872675"/>
              <a:ext cx="194075" cy="289100"/>
            </a:xfrm>
            <a:custGeom>
              <a:avLst/>
              <a:gdLst/>
              <a:ahLst/>
              <a:cxnLst/>
              <a:rect l="l" t="t" r="r" b="b"/>
              <a:pathLst>
                <a:path w="7763" h="11564" extrusionOk="0">
                  <a:moveTo>
                    <a:pt x="5595" y="1"/>
                  </a:moveTo>
                  <a:lnTo>
                    <a:pt x="5595" y="1"/>
                  </a:lnTo>
                  <a:cubicBezTo>
                    <a:pt x="5630" y="246"/>
                    <a:pt x="5665" y="490"/>
                    <a:pt x="5665" y="735"/>
                  </a:cubicBezTo>
                  <a:cubicBezTo>
                    <a:pt x="5840" y="945"/>
                    <a:pt x="5980" y="1190"/>
                    <a:pt x="6084" y="1364"/>
                  </a:cubicBezTo>
                  <a:cubicBezTo>
                    <a:pt x="7029" y="3078"/>
                    <a:pt x="6329" y="5630"/>
                    <a:pt x="5595" y="7484"/>
                  </a:cubicBezTo>
                  <a:cubicBezTo>
                    <a:pt x="5070" y="8812"/>
                    <a:pt x="4021" y="9757"/>
                    <a:pt x="2623" y="10106"/>
                  </a:cubicBezTo>
                  <a:cubicBezTo>
                    <a:pt x="2238" y="10211"/>
                    <a:pt x="1853" y="10211"/>
                    <a:pt x="1504" y="10211"/>
                  </a:cubicBezTo>
                  <a:lnTo>
                    <a:pt x="1014" y="10211"/>
                  </a:lnTo>
                  <a:cubicBezTo>
                    <a:pt x="979" y="10246"/>
                    <a:pt x="944" y="10246"/>
                    <a:pt x="909" y="10281"/>
                  </a:cubicBezTo>
                  <a:cubicBezTo>
                    <a:pt x="700" y="10386"/>
                    <a:pt x="385" y="10561"/>
                    <a:pt x="0" y="10561"/>
                  </a:cubicBezTo>
                  <a:cubicBezTo>
                    <a:pt x="35" y="10596"/>
                    <a:pt x="105" y="10666"/>
                    <a:pt x="175" y="10701"/>
                  </a:cubicBezTo>
                  <a:cubicBezTo>
                    <a:pt x="595" y="11015"/>
                    <a:pt x="1014" y="11225"/>
                    <a:pt x="1469" y="11365"/>
                  </a:cubicBezTo>
                  <a:cubicBezTo>
                    <a:pt x="1856" y="11499"/>
                    <a:pt x="2249" y="11563"/>
                    <a:pt x="2640" y="11563"/>
                  </a:cubicBezTo>
                  <a:cubicBezTo>
                    <a:pt x="3169" y="11563"/>
                    <a:pt x="3694" y="11446"/>
                    <a:pt x="4196" y="11225"/>
                  </a:cubicBezTo>
                  <a:cubicBezTo>
                    <a:pt x="5980" y="10386"/>
                    <a:pt x="7448" y="8078"/>
                    <a:pt x="7693" y="5700"/>
                  </a:cubicBezTo>
                  <a:cubicBezTo>
                    <a:pt x="7763" y="4931"/>
                    <a:pt x="7728" y="3847"/>
                    <a:pt x="7448" y="2833"/>
                  </a:cubicBezTo>
                  <a:cubicBezTo>
                    <a:pt x="7133" y="1714"/>
                    <a:pt x="6539" y="630"/>
                    <a:pt x="5595" y="1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6357325" y="891050"/>
              <a:ext cx="216825" cy="245650"/>
            </a:xfrm>
            <a:custGeom>
              <a:avLst/>
              <a:gdLst/>
              <a:ahLst/>
              <a:cxnLst/>
              <a:rect l="l" t="t" r="r" b="b"/>
              <a:pathLst>
                <a:path w="8673" h="9826" extrusionOk="0">
                  <a:moveTo>
                    <a:pt x="7309" y="0"/>
                  </a:moveTo>
                  <a:cubicBezTo>
                    <a:pt x="7239" y="1294"/>
                    <a:pt x="6609" y="2518"/>
                    <a:pt x="6015" y="3602"/>
                  </a:cubicBezTo>
                  <a:lnTo>
                    <a:pt x="5840" y="3951"/>
                  </a:lnTo>
                  <a:cubicBezTo>
                    <a:pt x="5735" y="4091"/>
                    <a:pt x="5665" y="4231"/>
                    <a:pt x="5595" y="4371"/>
                  </a:cubicBezTo>
                  <a:cubicBezTo>
                    <a:pt x="5526" y="4546"/>
                    <a:pt x="5456" y="4721"/>
                    <a:pt x="5421" y="5000"/>
                  </a:cubicBezTo>
                  <a:cubicBezTo>
                    <a:pt x="5421" y="5175"/>
                    <a:pt x="5421" y="5350"/>
                    <a:pt x="5421" y="5560"/>
                  </a:cubicBezTo>
                  <a:cubicBezTo>
                    <a:pt x="5456" y="6154"/>
                    <a:pt x="5491" y="6958"/>
                    <a:pt x="5001" y="7728"/>
                  </a:cubicBezTo>
                  <a:cubicBezTo>
                    <a:pt x="4376" y="8703"/>
                    <a:pt x="3411" y="8909"/>
                    <a:pt x="2541" y="8909"/>
                  </a:cubicBezTo>
                  <a:cubicBezTo>
                    <a:pt x="2194" y="8909"/>
                    <a:pt x="1863" y="8877"/>
                    <a:pt x="1574" y="8847"/>
                  </a:cubicBezTo>
                  <a:cubicBezTo>
                    <a:pt x="1295" y="8812"/>
                    <a:pt x="1050" y="8777"/>
                    <a:pt x="840" y="8777"/>
                  </a:cubicBezTo>
                  <a:cubicBezTo>
                    <a:pt x="765" y="8786"/>
                    <a:pt x="690" y="8790"/>
                    <a:pt x="615" y="8790"/>
                  </a:cubicBezTo>
                  <a:cubicBezTo>
                    <a:pt x="410" y="8790"/>
                    <a:pt x="206" y="8758"/>
                    <a:pt x="1" y="8707"/>
                  </a:cubicBezTo>
                  <a:lnTo>
                    <a:pt x="1" y="8707"/>
                  </a:lnTo>
                  <a:cubicBezTo>
                    <a:pt x="211" y="9091"/>
                    <a:pt x="490" y="9406"/>
                    <a:pt x="980" y="9651"/>
                  </a:cubicBezTo>
                  <a:cubicBezTo>
                    <a:pt x="1225" y="9756"/>
                    <a:pt x="1434" y="9826"/>
                    <a:pt x="1644" y="9826"/>
                  </a:cubicBezTo>
                  <a:cubicBezTo>
                    <a:pt x="2029" y="9826"/>
                    <a:pt x="2344" y="9651"/>
                    <a:pt x="2553" y="9546"/>
                  </a:cubicBezTo>
                  <a:cubicBezTo>
                    <a:pt x="2588" y="9511"/>
                    <a:pt x="2623" y="9511"/>
                    <a:pt x="2658" y="9476"/>
                  </a:cubicBezTo>
                  <a:lnTo>
                    <a:pt x="3148" y="9476"/>
                  </a:lnTo>
                  <a:cubicBezTo>
                    <a:pt x="3497" y="9476"/>
                    <a:pt x="3882" y="9476"/>
                    <a:pt x="4267" y="9371"/>
                  </a:cubicBezTo>
                  <a:cubicBezTo>
                    <a:pt x="5665" y="9022"/>
                    <a:pt x="6714" y="8077"/>
                    <a:pt x="7239" y="6749"/>
                  </a:cubicBezTo>
                  <a:cubicBezTo>
                    <a:pt x="7973" y="4895"/>
                    <a:pt x="8673" y="2343"/>
                    <a:pt x="7728" y="629"/>
                  </a:cubicBezTo>
                  <a:cubicBezTo>
                    <a:pt x="7624" y="455"/>
                    <a:pt x="7484" y="210"/>
                    <a:pt x="7309" y="0"/>
                  </a:cubicBezTo>
                  <a:close/>
                </a:path>
              </a:pathLst>
            </a:custGeom>
            <a:solidFill>
              <a:srgbClr val="BAD2F4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6321500" y="950475"/>
              <a:ext cx="9625" cy="12275"/>
            </a:xfrm>
            <a:custGeom>
              <a:avLst/>
              <a:gdLst/>
              <a:ahLst/>
              <a:cxnLst/>
              <a:rect l="l" t="t" r="r" b="b"/>
              <a:pathLst>
                <a:path w="385" h="491" extrusionOk="0">
                  <a:moveTo>
                    <a:pt x="35" y="1"/>
                  </a:moveTo>
                  <a:cubicBezTo>
                    <a:pt x="35" y="106"/>
                    <a:pt x="0" y="211"/>
                    <a:pt x="0" y="316"/>
                  </a:cubicBezTo>
                  <a:cubicBezTo>
                    <a:pt x="0" y="350"/>
                    <a:pt x="0" y="385"/>
                    <a:pt x="0" y="420"/>
                  </a:cubicBezTo>
                  <a:cubicBezTo>
                    <a:pt x="35" y="455"/>
                    <a:pt x="70" y="455"/>
                    <a:pt x="105" y="455"/>
                  </a:cubicBezTo>
                  <a:cubicBezTo>
                    <a:pt x="175" y="455"/>
                    <a:pt x="280" y="490"/>
                    <a:pt x="385" y="490"/>
                  </a:cubicBezTo>
                  <a:cubicBezTo>
                    <a:pt x="245" y="350"/>
                    <a:pt x="140" y="176"/>
                    <a:pt x="35" y="1"/>
                  </a:cubicBezTo>
                  <a:close/>
                </a:path>
              </a:pathLst>
            </a:custGeom>
            <a:solidFill>
              <a:srgbClr val="780000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6284775" y="785275"/>
              <a:ext cx="255275" cy="328525"/>
            </a:xfrm>
            <a:custGeom>
              <a:avLst/>
              <a:gdLst/>
              <a:ahLst/>
              <a:cxnLst/>
              <a:rect l="l" t="t" r="r" b="b"/>
              <a:pathLst>
                <a:path w="10211" h="13141" extrusionOk="0">
                  <a:moveTo>
                    <a:pt x="6889" y="0"/>
                  </a:moveTo>
                  <a:lnTo>
                    <a:pt x="6889" y="0"/>
                  </a:lnTo>
                  <a:cubicBezTo>
                    <a:pt x="7274" y="525"/>
                    <a:pt x="7588" y="1224"/>
                    <a:pt x="7798" y="2238"/>
                  </a:cubicBezTo>
                  <a:cubicBezTo>
                    <a:pt x="8113" y="3951"/>
                    <a:pt x="7763" y="5280"/>
                    <a:pt x="7448" y="6434"/>
                  </a:cubicBezTo>
                  <a:cubicBezTo>
                    <a:pt x="7309" y="6854"/>
                    <a:pt x="7204" y="7273"/>
                    <a:pt x="7134" y="7693"/>
                  </a:cubicBezTo>
                  <a:cubicBezTo>
                    <a:pt x="7099" y="8007"/>
                    <a:pt x="7064" y="8252"/>
                    <a:pt x="7064" y="8497"/>
                  </a:cubicBezTo>
                  <a:cubicBezTo>
                    <a:pt x="7064" y="8497"/>
                    <a:pt x="7064" y="8602"/>
                    <a:pt x="7064" y="8602"/>
                  </a:cubicBezTo>
                  <a:cubicBezTo>
                    <a:pt x="7029" y="9196"/>
                    <a:pt x="6994" y="10140"/>
                    <a:pt x="6329" y="10805"/>
                  </a:cubicBezTo>
                  <a:cubicBezTo>
                    <a:pt x="5905" y="11229"/>
                    <a:pt x="5466" y="11386"/>
                    <a:pt x="5042" y="11386"/>
                  </a:cubicBezTo>
                  <a:cubicBezTo>
                    <a:pt x="4174" y="11386"/>
                    <a:pt x="3373" y="10726"/>
                    <a:pt x="2903" y="10350"/>
                  </a:cubicBezTo>
                  <a:cubicBezTo>
                    <a:pt x="2728" y="10175"/>
                    <a:pt x="2483" y="9966"/>
                    <a:pt x="2343" y="9931"/>
                  </a:cubicBezTo>
                  <a:cubicBezTo>
                    <a:pt x="2098" y="9826"/>
                    <a:pt x="1819" y="9791"/>
                    <a:pt x="1539" y="9721"/>
                  </a:cubicBezTo>
                  <a:cubicBezTo>
                    <a:pt x="1084" y="9651"/>
                    <a:pt x="525" y="9546"/>
                    <a:pt x="0" y="9126"/>
                  </a:cubicBezTo>
                  <a:cubicBezTo>
                    <a:pt x="0" y="9161"/>
                    <a:pt x="0" y="9196"/>
                    <a:pt x="0" y="9266"/>
                  </a:cubicBezTo>
                  <a:cubicBezTo>
                    <a:pt x="70" y="10315"/>
                    <a:pt x="455" y="11224"/>
                    <a:pt x="1084" y="11924"/>
                  </a:cubicBezTo>
                  <a:cubicBezTo>
                    <a:pt x="1574" y="12448"/>
                    <a:pt x="2203" y="12798"/>
                    <a:pt x="2903" y="12938"/>
                  </a:cubicBezTo>
                  <a:cubicBezTo>
                    <a:pt x="3108" y="12989"/>
                    <a:pt x="3312" y="13021"/>
                    <a:pt x="3517" y="13021"/>
                  </a:cubicBezTo>
                  <a:cubicBezTo>
                    <a:pt x="3592" y="13021"/>
                    <a:pt x="3667" y="13017"/>
                    <a:pt x="3742" y="13008"/>
                  </a:cubicBezTo>
                  <a:cubicBezTo>
                    <a:pt x="3952" y="13008"/>
                    <a:pt x="4197" y="13043"/>
                    <a:pt x="4476" y="13078"/>
                  </a:cubicBezTo>
                  <a:cubicBezTo>
                    <a:pt x="4765" y="13108"/>
                    <a:pt x="5096" y="13140"/>
                    <a:pt x="5443" y="13140"/>
                  </a:cubicBezTo>
                  <a:cubicBezTo>
                    <a:pt x="6313" y="13140"/>
                    <a:pt x="7278" y="12934"/>
                    <a:pt x="7903" y="11959"/>
                  </a:cubicBezTo>
                  <a:cubicBezTo>
                    <a:pt x="8393" y="11189"/>
                    <a:pt x="8358" y="10385"/>
                    <a:pt x="8323" y="9791"/>
                  </a:cubicBezTo>
                  <a:cubicBezTo>
                    <a:pt x="8323" y="9581"/>
                    <a:pt x="8323" y="9406"/>
                    <a:pt x="8323" y="9231"/>
                  </a:cubicBezTo>
                  <a:cubicBezTo>
                    <a:pt x="8358" y="8952"/>
                    <a:pt x="8428" y="8777"/>
                    <a:pt x="8497" y="8602"/>
                  </a:cubicBezTo>
                  <a:cubicBezTo>
                    <a:pt x="8567" y="8462"/>
                    <a:pt x="8637" y="8322"/>
                    <a:pt x="8742" y="8182"/>
                  </a:cubicBezTo>
                  <a:lnTo>
                    <a:pt x="8917" y="7833"/>
                  </a:lnTo>
                  <a:cubicBezTo>
                    <a:pt x="9511" y="6749"/>
                    <a:pt x="10141" y="5525"/>
                    <a:pt x="10211" y="4231"/>
                  </a:cubicBezTo>
                  <a:cubicBezTo>
                    <a:pt x="10211" y="3986"/>
                    <a:pt x="10176" y="3742"/>
                    <a:pt x="10141" y="3497"/>
                  </a:cubicBezTo>
                  <a:cubicBezTo>
                    <a:pt x="10106" y="3287"/>
                    <a:pt x="10071" y="3077"/>
                    <a:pt x="10001" y="2867"/>
                  </a:cubicBezTo>
                  <a:cubicBezTo>
                    <a:pt x="9616" y="1748"/>
                    <a:pt x="8742" y="839"/>
                    <a:pt x="7309" y="175"/>
                  </a:cubicBezTo>
                  <a:cubicBezTo>
                    <a:pt x="7169" y="105"/>
                    <a:pt x="7029" y="35"/>
                    <a:pt x="6889" y="0"/>
                  </a:cubicBezTo>
                  <a:close/>
                </a:path>
              </a:pathLst>
            </a:custGeom>
            <a:solidFill>
              <a:srgbClr val="C7E9EA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6261175" y="754325"/>
              <a:ext cx="226425" cy="315625"/>
            </a:xfrm>
            <a:custGeom>
              <a:avLst/>
              <a:gdLst/>
              <a:ahLst/>
              <a:cxnLst/>
              <a:rect l="l" t="t" r="r" b="b"/>
              <a:pathLst>
                <a:path w="9057" h="12625" extrusionOk="0">
                  <a:moveTo>
                    <a:pt x="5282" y="1"/>
                  </a:moveTo>
                  <a:cubicBezTo>
                    <a:pt x="5135" y="1"/>
                    <a:pt x="4983" y="6"/>
                    <a:pt x="4826" y="14"/>
                  </a:cubicBezTo>
                  <a:cubicBezTo>
                    <a:pt x="3987" y="84"/>
                    <a:pt x="2973" y="644"/>
                    <a:pt x="2343" y="1168"/>
                  </a:cubicBezTo>
                  <a:cubicBezTo>
                    <a:pt x="1644" y="1798"/>
                    <a:pt x="1014" y="2602"/>
                    <a:pt x="665" y="3511"/>
                  </a:cubicBezTo>
                  <a:cubicBezTo>
                    <a:pt x="315" y="4490"/>
                    <a:pt x="245" y="5644"/>
                    <a:pt x="175" y="6658"/>
                  </a:cubicBezTo>
                  <a:cubicBezTo>
                    <a:pt x="140" y="6973"/>
                    <a:pt x="105" y="7252"/>
                    <a:pt x="105" y="7532"/>
                  </a:cubicBezTo>
                  <a:cubicBezTo>
                    <a:pt x="35" y="8162"/>
                    <a:pt x="0" y="9141"/>
                    <a:pt x="560" y="9910"/>
                  </a:cubicBezTo>
                  <a:cubicBezTo>
                    <a:pt x="665" y="10120"/>
                    <a:pt x="805" y="10260"/>
                    <a:pt x="944" y="10364"/>
                  </a:cubicBezTo>
                  <a:cubicBezTo>
                    <a:pt x="1469" y="10784"/>
                    <a:pt x="2028" y="10889"/>
                    <a:pt x="2483" y="10959"/>
                  </a:cubicBezTo>
                  <a:cubicBezTo>
                    <a:pt x="2763" y="11029"/>
                    <a:pt x="3042" y="11064"/>
                    <a:pt x="3287" y="11169"/>
                  </a:cubicBezTo>
                  <a:cubicBezTo>
                    <a:pt x="3392" y="11204"/>
                    <a:pt x="3672" y="11413"/>
                    <a:pt x="3847" y="11588"/>
                  </a:cubicBezTo>
                  <a:cubicBezTo>
                    <a:pt x="4317" y="11964"/>
                    <a:pt x="5118" y="12624"/>
                    <a:pt x="5986" y="12624"/>
                  </a:cubicBezTo>
                  <a:cubicBezTo>
                    <a:pt x="6410" y="12624"/>
                    <a:pt x="6849" y="12467"/>
                    <a:pt x="7273" y="12043"/>
                  </a:cubicBezTo>
                  <a:cubicBezTo>
                    <a:pt x="7938" y="11378"/>
                    <a:pt x="7973" y="10434"/>
                    <a:pt x="8008" y="9840"/>
                  </a:cubicBezTo>
                  <a:cubicBezTo>
                    <a:pt x="8008" y="9840"/>
                    <a:pt x="8008" y="9735"/>
                    <a:pt x="8008" y="9735"/>
                  </a:cubicBezTo>
                  <a:cubicBezTo>
                    <a:pt x="8008" y="9490"/>
                    <a:pt x="8043" y="9245"/>
                    <a:pt x="8078" y="8931"/>
                  </a:cubicBezTo>
                  <a:cubicBezTo>
                    <a:pt x="8148" y="8511"/>
                    <a:pt x="8253" y="8092"/>
                    <a:pt x="8392" y="7672"/>
                  </a:cubicBezTo>
                  <a:cubicBezTo>
                    <a:pt x="8707" y="6518"/>
                    <a:pt x="9057" y="5189"/>
                    <a:pt x="8742" y="3476"/>
                  </a:cubicBezTo>
                  <a:cubicBezTo>
                    <a:pt x="8532" y="2462"/>
                    <a:pt x="8218" y="1763"/>
                    <a:pt x="7833" y="1238"/>
                  </a:cubicBezTo>
                  <a:cubicBezTo>
                    <a:pt x="7127" y="255"/>
                    <a:pt x="6339" y="1"/>
                    <a:pt x="5282" y="1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6241075" y="621175"/>
              <a:ext cx="192325" cy="315800"/>
            </a:xfrm>
            <a:custGeom>
              <a:avLst/>
              <a:gdLst/>
              <a:ahLst/>
              <a:cxnLst/>
              <a:rect l="l" t="t" r="r" b="b"/>
              <a:pathLst>
                <a:path w="7693" h="12632" extrusionOk="0">
                  <a:moveTo>
                    <a:pt x="2665" y="477"/>
                  </a:moveTo>
                  <a:cubicBezTo>
                    <a:pt x="2687" y="477"/>
                    <a:pt x="2708" y="478"/>
                    <a:pt x="2728" y="480"/>
                  </a:cubicBezTo>
                  <a:cubicBezTo>
                    <a:pt x="3135" y="1266"/>
                    <a:pt x="2573" y="2901"/>
                    <a:pt x="1768" y="2901"/>
                  </a:cubicBezTo>
                  <a:cubicBezTo>
                    <a:pt x="1606" y="2901"/>
                    <a:pt x="1434" y="2835"/>
                    <a:pt x="1259" y="2683"/>
                  </a:cubicBezTo>
                  <a:cubicBezTo>
                    <a:pt x="203" y="1729"/>
                    <a:pt x="1867" y="477"/>
                    <a:pt x="2665" y="477"/>
                  </a:cubicBezTo>
                  <a:close/>
                  <a:moveTo>
                    <a:pt x="2430" y="1"/>
                  </a:moveTo>
                  <a:cubicBezTo>
                    <a:pt x="2221" y="1"/>
                    <a:pt x="1975" y="82"/>
                    <a:pt x="1679" y="270"/>
                  </a:cubicBezTo>
                  <a:cubicBezTo>
                    <a:pt x="874" y="760"/>
                    <a:pt x="0" y="2228"/>
                    <a:pt x="874" y="3277"/>
                  </a:cubicBezTo>
                  <a:cubicBezTo>
                    <a:pt x="1227" y="3685"/>
                    <a:pt x="1559" y="3759"/>
                    <a:pt x="1904" y="3759"/>
                  </a:cubicBezTo>
                  <a:cubicBezTo>
                    <a:pt x="2098" y="3759"/>
                    <a:pt x="2296" y="3735"/>
                    <a:pt x="2503" y="3735"/>
                  </a:cubicBezTo>
                  <a:cubicBezTo>
                    <a:pt x="2621" y="3735"/>
                    <a:pt x="2742" y="3743"/>
                    <a:pt x="2867" y="3767"/>
                  </a:cubicBezTo>
                  <a:cubicBezTo>
                    <a:pt x="3881" y="3942"/>
                    <a:pt x="4126" y="4676"/>
                    <a:pt x="4406" y="5620"/>
                  </a:cubicBezTo>
                  <a:cubicBezTo>
                    <a:pt x="4476" y="5760"/>
                    <a:pt x="4511" y="5935"/>
                    <a:pt x="4546" y="6075"/>
                  </a:cubicBezTo>
                  <a:cubicBezTo>
                    <a:pt x="4581" y="6179"/>
                    <a:pt x="3357" y="6984"/>
                    <a:pt x="3217" y="7159"/>
                  </a:cubicBezTo>
                  <a:cubicBezTo>
                    <a:pt x="2937" y="7543"/>
                    <a:pt x="2693" y="8068"/>
                    <a:pt x="2448" y="8522"/>
                  </a:cubicBezTo>
                  <a:cubicBezTo>
                    <a:pt x="1888" y="9466"/>
                    <a:pt x="1539" y="10760"/>
                    <a:pt x="2063" y="11809"/>
                  </a:cubicBezTo>
                  <a:cubicBezTo>
                    <a:pt x="2340" y="12302"/>
                    <a:pt x="2699" y="12632"/>
                    <a:pt x="3234" y="12632"/>
                  </a:cubicBezTo>
                  <a:cubicBezTo>
                    <a:pt x="3307" y="12632"/>
                    <a:pt x="3383" y="12626"/>
                    <a:pt x="3462" y="12613"/>
                  </a:cubicBezTo>
                  <a:cubicBezTo>
                    <a:pt x="4616" y="12404"/>
                    <a:pt x="5910" y="11285"/>
                    <a:pt x="6609" y="10340"/>
                  </a:cubicBezTo>
                  <a:cubicBezTo>
                    <a:pt x="7133" y="9606"/>
                    <a:pt x="7693" y="8697"/>
                    <a:pt x="7693" y="7753"/>
                  </a:cubicBezTo>
                  <a:cubicBezTo>
                    <a:pt x="7693" y="7578"/>
                    <a:pt x="7693" y="7438"/>
                    <a:pt x="7658" y="7298"/>
                  </a:cubicBezTo>
                  <a:cubicBezTo>
                    <a:pt x="7553" y="6354"/>
                    <a:pt x="7063" y="5900"/>
                    <a:pt x="6399" y="5200"/>
                  </a:cubicBezTo>
                  <a:cubicBezTo>
                    <a:pt x="5385" y="4116"/>
                    <a:pt x="4266" y="3102"/>
                    <a:pt x="3707" y="1704"/>
                  </a:cubicBezTo>
                  <a:cubicBezTo>
                    <a:pt x="3637" y="1529"/>
                    <a:pt x="3567" y="1354"/>
                    <a:pt x="3497" y="1179"/>
                  </a:cubicBezTo>
                  <a:cubicBezTo>
                    <a:pt x="3246" y="527"/>
                    <a:pt x="2959" y="1"/>
                    <a:pt x="2430" y="1"/>
                  </a:cubicBezTo>
                  <a:close/>
                </a:path>
              </a:pathLst>
            </a:custGeom>
            <a:solidFill>
              <a:srgbClr val="84C4D3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6246150" y="633100"/>
              <a:ext cx="73325" cy="60600"/>
            </a:xfrm>
            <a:custGeom>
              <a:avLst/>
              <a:gdLst/>
              <a:ahLst/>
              <a:cxnLst/>
              <a:rect l="l" t="t" r="r" b="b"/>
              <a:pathLst>
                <a:path w="2933" h="2424" extrusionOk="0">
                  <a:moveTo>
                    <a:pt x="2462" y="0"/>
                  </a:moveTo>
                  <a:cubicBezTo>
                    <a:pt x="1664" y="0"/>
                    <a:pt x="0" y="1252"/>
                    <a:pt x="1056" y="2206"/>
                  </a:cubicBezTo>
                  <a:cubicBezTo>
                    <a:pt x="1231" y="2358"/>
                    <a:pt x="1403" y="2424"/>
                    <a:pt x="1565" y="2424"/>
                  </a:cubicBezTo>
                  <a:cubicBezTo>
                    <a:pt x="2370" y="2424"/>
                    <a:pt x="2932" y="789"/>
                    <a:pt x="2525" y="3"/>
                  </a:cubicBezTo>
                  <a:cubicBezTo>
                    <a:pt x="2505" y="1"/>
                    <a:pt x="2484" y="0"/>
                    <a:pt x="2462" y="0"/>
                  </a:cubicBezTo>
                  <a:close/>
                </a:path>
              </a:pathLst>
            </a:custGeom>
            <a:solidFill>
              <a:srgbClr val="3AAEC1"/>
            </a:solidFill>
            <a:ln w="5250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5567075" y="1938900"/>
              <a:ext cx="307725" cy="281325"/>
            </a:xfrm>
            <a:custGeom>
              <a:avLst/>
              <a:gdLst/>
              <a:ahLst/>
              <a:cxnLst/>
              <a:rect l="l" t="t" r="r" b="b"/>
              <a:pathLst>
                <a:path w="12309" h="11253" extrusionOk="0">
                  <a:moveTo>
                    <a:pt x="5554" y="0"/>
                  </a:moveTo>
                  <a:cubicBezTo>
                    <a:pt x="4754" y="0"/>
                    <a:pt x="3840" y="608"/>
                    <a:pt x="3287" y="1095"/>
                  </a:cubicBezTo>
                  <a:cubicBezTo>
                    <a:pt x="2693" y="1620"/>
                    <a:pt x="2064" y="2214"/>
                    <a:pt x="1504" y="2809"/>
                  </a:cubicBezTo>
                  <a:cubicBezTo>
                    <a:pt x="560" y="3788"/>
                    <a:pt x="1" y="4067"/>
                    <a:pt x="1085" y="4942"/>
                  </a:cubicBezTo>
                  <a:cubicBezTo>
                    <a:pt x="2064" y="5711"/>
                    <a:pt x="2903" y="6620"/>
                    <a:pt x="3742" y="7494"/>
                  </a:cubicBezTo>
                  <a:cubicBezTo>
                    <a:pt x="4441" y="8229"/>
                    <a:pt x="5246" y="8858"/>
                    <a:pt x="5945" y="9592"/>
                  </a:cubicBezTo>
                  <a:cubicBezTo>
                    <a:pt x="6435" y="10047"/>
                    <a:pt x="7029" y="10991"/>
                    <a:pt x="7693" y="11201"/>
                  </a:cubicBezTo>
                  <a:cubicBezTo>
                    <a:pt x="7809" y="11236"/>
                    <a:pt x="7928" y="11252"/>
                    <a:pt x="8049" y="11252"/>
                  </a:cubicBezTo>
                  <a:cubicBezTo>
                    <a:pt x="9141" y="11252"/>
                    <a:pt x="10431" y="9924"/>
                    <a:pt x="11155" y="8823"/>
                  </a:cubicBezTo>
                  <a:cubicBezTo>
                    <a:pt x="11365" y="8543"/>
                    <a:pt x="11505" y="8263"/>
                    <a:pt x="11610" y="8019"/>
                  </a:cubicBezTo>
                  <a:cubicBezTo>
                    <a:pt x="12309" y="6305"/>
                    <a:pt x="11540" y="3823"/>
                    <a:pt x="9931" y="2914"/>
                  </a:cubicBezTo>
                  <a:cubicBezTo>
                    <a:pt x="9057" y="2424"/>
                    <a:pt x="7973" y="2074"/>
                    <a:pt x="7239" y="1445"/>
                  </a:cubicBezTo>
                  <a:cubicBezTo>
                    <a:pt x="6679" y="990"/>
                    <a:pt x="6574" y="81"/>
                    <a:pt x="5735" y="11"/>
                  </a:cubicBezTo>
                  <a:cubicBezTo>
                    <a:pt x="5675" y="4"/>
                    <a:pt x="5615" y="0"/>
                    <a:pt x="5554" y="0"/>
                  </a:cubicBezTo>
                  <a:close/>
                </a:path>
              </a:pathLst>
            </a:custGeom>
            <a:solidFill>
              <a:srgbClr val="3AAEC1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5749775" y="1963650"/>
              <a:ext cx="5275" cy="9650"/>
            </a:xfrm>
            <a:custGeom>
              <a:avLst/>
              <a:gdLst/>
              <a:ahLst/>
              <a:cxnLst/>
              <a:rect l="l" t="t" r="r" b="b"/>
              <a:pathLst>
                <a:path w="211" h="386" extrusionOk="0">
                  <a:moveTo>
                    <a:pt x="36" y="0"/>
                  </a:moveTo>
                  <a:cubicBezTo>
                    <a:pt x="1" y="140"/>
                    <a:pt x="1" y="280"/>
                    <a:pt x="36" y="385"/>
                  </a:cubicBezTo>
                  <a:cubicBezTo>
                    <a:pt x="71" y="280"/>
                    <a:pt x="141" y="210"/>
                    <a:pt x="210" y="105"/>
                  </a:cubicBezTo>
                  <a:cubicBezTo>
                    <a:pt x="141" y="70"/>
                    <a:pt x="106" y="35"/>
                    <a:pt x="36" y="0"/>
                  </a:cubicBezTo>
                  <a:close/>
                </a:path>
              </a:pathLst>
            </a:custGeom>
            <a:solidFill>
              <a:srgbClr val="BF0000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5824950" y="2014350"/>
              <a:ext cx="6150" cy="9650"/>
            </a:xfrm>
            <a:custGeom>
              <a:avLst/>
              <a:gdLst/>
              <a:ahLst/>
              <a:cxnLst/>
              <a:rect l="l" t="t" r="r" b="b"/>
              <a:pathLst>
                <a:path w="246" h="386" extrusionOk="0">
                  <a:moveTo>
                    <a:pt x="176" y="0"/>
                  </a:moveTo>
                  <a:cubicBezTo>
                    <a:pt x="155" y="84"/>
                    <a:pt x="122" y="155"/>
                    <a:pt x="83" y="228"/>
                  </a:cubicBezTo>
                  <a:lnTo>
                    <a:pt x="83" y="228"/>
                  </a:lnTo>
                  <a:cubicBezTo>
                    <a:pt x="130" y="148"/>
                    <a:pt x="181" y="79"/>
                    <a:pt x="246" y="35"/>
                  </a:cubicBezTo>
                  <a:cubicBezTo>
                    <a:pt x="246" y="35"/>
                    <a:pt x="211" y="0"/>
                    <a:pt x="176" y="0"/>
                  </a:cubicBezTo>
                  <a:close/>
                  <a:moveTo>
                    <a:pt x="83" y="228"/>
                  </a:moveTo>
                  <a:lnTo>
                    <a:pt x="83" y="228"/>
                  </a:lnTo>
                  <a:cubicBezTo>
                    <a:pt x="55" y="278"/>
                    <a:pt x="28" y="331"/>
                    <a:pt x="1" y="385"/>
                  </a:cubicBezTo>
                  <a:cubicBezTo>
                    <a:pt x="29" y="329"/>
                    <a:pt x="57" y="278"/>
                    <a:pt x="83" y="228"/>
                  </a:cubicBezTo>
                  <a:close/>
                </a:path>
              </a:pathLst>
            </a:custGeom>
            <a:solidFill>
              <a:srgbClr val="BF0000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5667600" y="1902775"/>
              <a:ext cx="247425" cy="269825"/>
            </a:xfrm>
            <a:custGeom>
              <a:avLst/>
              <a:gdLst/>
              <a:ahLst/>
              <a:cxnLst/>
              <a:rect l="l" t="t" r="r" b="b"/>
              <a:pathLst>
                <a:path w="9897" h="10793" extrusionOk="0">
                  <a:moveTo>
                    <a:pt x="2695" y="4918"/>
                  </a:moveTo>
                  <a:cubicBezTo>
                    <a:pt x="2694" y="4918"/>
                    <a:pt x="2694" y="4918"/>
                    <a:pt x="2693" y="4918"/>
                  </a:cubicBezTo>
                  <a:cubicBezTo>
                    <a:pt x="2694" y="4918"/>
                    <a:pt x="2694" y="4918"/>
                    <a:pt x="2695" y="4918"/>
                  </a:cubicBezTo>
                  <a:close/>
                  <a:moveTo>
                    <a:pt x="5052" y="7676"/>
                  </a:moveTo>
                  <a:cubicBezTo>
                    <a:pt x="5047" y="7678"/>
                    <a:pt x="5041" y="7679"/>
                    <a:pt x="5036" y="7680"/>
                  </a:cubicBezTo>
                  <a:cubicBezTo>
                    <a:pt x="5041" y="7680"/>
                    <a:pt x="5047" y="7678"/>
                    <a:pt x="5052" y="7676"/>
                  </a:cubicBezTo>
                  <a:close/>
                  <a:moveTo>
                    <a:pt x="7138" y="1"/>
                  </a:moveTo>
                  <a:cubicBezTo>
                    <a:pt x="6331" y="1"/>
                    <a:pt x="5544" y="710"/>
                    <a:pt x="4756" y="1177"/>
                  </a:cubicBezTo>
                  <a:cubicBezTo>
                    <a:pt x="4427" y="1374"/>
                    <a:pt x="4057" y="1433"/>
                    <a:pt x="3675" y="1433"/>
                  </a:cubicBezTo>
                  <a:cubicBezTo>
                    <a:pt x="3118" y="1433"/>
                    <a:pt x="2532" y="1309"/>
                    <a:pt x="1999" y="1309"/>
                  </a:cubicBezTo>
                  <a:cubicBezTo>
                    <a:pt x="1926" y="1309"/>
                    <a:pt x="1855" y="1311"/>
                    <a:pt x="1784" y="1316"/>
                  </a:cubicBezTo>
                  <a:cubicBezTo>
                    <a:pt x="1365" y="1351"/>
                    <a:pt x="1015" y="1386"/>
                    <a:pt x="630" y="1561"/>
                  </a:cubicBezTo>
                  <a:cubicBezTo>
                    <a:pt x="560" y="1596"/>
                    <a:pt x="1" y="2051"/>
                    <a:pt x="71" y="2121"/>
                  </a:cubicBezTo>
                  <a:cubicBezTo>
                    <a:pt x="245" y="2343"/>
                    <a:pt x="355" y="2407"/>
                    <a:pt x="475" y="2407"/>
                  </a:cubicBezTo>
                  <a:cubicBezTo>
                    <a:pt x="620" y="2407"/>
                    <a:pt x="779" y="2315"/>
                    <a:pt x="1085" y="2296"/>
                  </a:cubicBezTo>
                  <a:cubicBezTo>
                    <a:pt x="1126" y="2292"/>
                    <a:pt x="1167" y="2290"/>
                    <a:pt x="1208" y="2290"/>
                  </a:cubicBezTo>
                  <a:cubicBezTo>
                    <a:pt x="1931" y="2290"/>
                    <a:pt x="2596" y="2860"/>
                    <a:pt x="2728" y="3554"/>
                  </a:cubicBezTo>
                  <a:cubicBezTo>
                    <a:pt x="2763" y="3729"/>
                    <a:pt x="2937" y="4844"/>
                    <a:pt x="2695" y="4918"/>
                  </a:cubicBezTo>
                  <a:lnTo>
                    <a:pt x="2695" y="4918"/>
                  </a:lnTo>
                  <a:cubicBezTo>
                    <a:pt x="3080" y="4804"/>
                    <a:pt x="3466" y="4661"/>
                    <a:pt x="3852" y="4661"/>
                  </a:cubicBezTo>
                  <a:cubicBezTo>
                    <a:pt x="4060" y="4661"/>
                    <a:pt x="4268" y="4703"/>
                    <a:pt x="4477" y="4813"/>
                  </a:cubicBezTo>
                  <a:cubicBezTo>
                    <a:pt x="5001" y="5093"/>
                    <a:pt x="5316" y="5617"/>
                    <a:pt x="5351" y="6212"/>
                  </a:cubicBezTo>
                  <a:cubicBezTo>
                    <a:pt x="5385" y="6417"/>
                    <a:pt x="5285" y="7592"/>
                    <a:pt x="5052" y="7676"/>
                  </a:cubicBezTo>
                  <a:lnTo>
                    <a:pt x="5052" y="7676"/>
                  </a:lnTo>
                  <a:cubicBezTo>
                    <a:pt x="5520" y="7558"/>
                    <a:pt x="6019" y="7387"/>
                    <a:pt x="6450" y="7387"/>
                  </a:cubicBezTo>
                  <a:cubicBezTo>
                    <a:pt x="6916" y="7387"/>
                    <a:pt x="7303" y="7588"/>
                    <a:pt x="7484" y="8275"/>
                  </a:cubicBezTo>
                  <a:cubicBezTo>
                    <a:pt x="7763" y="9289"/>
                    <a:pt x="7344" y="9988"/>
                    <a:pt x="6819" y="10792"/>
                  </a:cubicBezTo>
                  <a:cubicBezTo>
                    <a:pt x="7833" y="9743"/>
                    <a:pt x="8778" y="8939"/>
                    <a:pt x="8463" y="7366"/>
                  </a:cubicBezTo>
                  <a:cubicBezTo>
                    <a:pt x="8218" y="6282"/>
                    <a:pt x="7519" y="5093"/>
                    <a:pt x="7973" y="3974"/>
                  </a:cubicBezTo>
                  <a:cubicBezTo>
                    <a:pt x="8078" y="3729"/>
                    <a:pt x="8253" y="3449"/>
                    <a:pt x="8428" y="3205"/>
                  </a:cubicBezTo>
                  <a:cubicBezTo>
                    <a:pt x="8847" y="2680"/>
                    <a:pt x="9372" y="2226"/>
                    <a:pt x="9896" y="1841"/>
                  </a:cubicBezTo>
                  <a:cubicBezTo>
                    <a:pt x="9232" y="1351"/>
                    <a:pt x="8358" y="372"/>
                    <a:pt x="7624" y="93"/>
                  </a:cubicBezTo>
                  <a:cubicBezTo>
                    <a:pt x="7461" y="29"/>
                    <a:pt x="7299" y="1"/>
                    <a:pt x="7138" y="1"/>
                  </a:cubicBezTo>
                  <a:close/>
                </a:path>
              </a:pathLst>
            </a:custGeom>
            <a:solidFill>
              <a:srgbClr val="84C4D3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5706950" y="1607850"/>
              <a:ext cx="507050" cy="382825"/>
            </a:xfrm>
            <a:custGeom>
              <a:avLst/>
              <a:gdLst/>
              <a:ahLst/>
              <a:cxnLst/>
              <a:rect l="l" t="t" r="r" b="b"/>
              <a:pathLst>
                <a:path w="20282" h="15313" extrusionOk="0">
                  <a:moveTo>
                    <a:pt x="4022" y="1"/>
                  </a:moveTo>
                  <a:cubicBezTo>
                    <a:pt x="3812" y="36"/>
                    <a:pt x="3602" y="71"/>
                    <a:pt x="3392" y="141"/>
                  </a:cubicBezTo>
                  <a:cubicBezTo>
                    <a:pt x="2868" y="316"/>
                    <a:pt x="2413" y="630"/>
                    <a:pt x="2063" y="1085"/>
                  </a:cubicBezTo>
                  <a:cubicBezTo>
                    <a:pt x="385" y="3323"/>
                    <a:pt x="0" y="5875"/>
                    <a:pt x="979" y="8288"/>
                  </a:cubicBezTo>
                  <a:cubicBezTo>
                    <a:pt x="1504" y="9477"/>
                    <a:pt x="2308" y="10631"/>
                    <a:pt x="3392" y="11610"/>
                  </a:cubicBezTo>
                  <a:cubicBezTo>
                    <a:pt x="4371" y="12554"/>
                    <a:pt x="5560" y="13358"/>
                    <a:pt x="6854" y="13988"/>
                  </a:cubicBezTo>
                  <a:cubicBezTo>
                    <a:pt x="8008" y="14547"/>
                    <a:pt x="9232" y="14967"/>
                    <a:pt x="10455" y="15142"/>
                  </a:cubicBezTo>
                  <a:cubicBezTo>
                    <a:pt x="11062" y="15250"/>
                    <a:pt x="11770" y="15313"/>
                    <a:pt x="12529" y="15313"/>
                  </a:cubicBezTo>
                  <a:cubicBezTo>
                    <a:pt x="15180" y="15313"/>
                    <a:pt x="18460" y="14554"/>
                    <a:pt x="20281" y="12379"/>
                  </a:cubicBezTo>
                  <a:lnTo>
                    <a:pt x="20281" y="12379"/>
                  </a:lnTo>
                  <a:cubicBezTo>
                    <a:pt x="19055" y="12675"/>
                    <a:pt x="17804" y="12792"/>
                    <a:pt x="16674" y="12792"/>
                  </a:cubicBezTo>
                  <a:cubicBezTo>
                    <a:pt x="15934" y="12792"/>
                    <a:pt x="15246" y="12742"/>
                    <a:pt x="14651" y="12659"/>
                  </a:cubicBezTo>
                  <a:cubicBezTo>
                    <a:pt x="10036" y="11995"/>
                    <a:pt x="5595" y="8917"/>
                    <a:pt x="4126" y="5351"/>
                  </a:cubicBezTo>
                  <a:cubicBezTo>
                    <a:pt x="3392" y="3602"/>
                    <a:pt x="3357" y="1749"/>
                    <a:pt x="4022" y="1"/>
                  </a:cubicBezTo>
                  <a:close/>
                </a:path>
              </a:pathLst>
            </a:custGeom>
            <a:solidFill>
              <a:srgbClr val="B4EAF9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5790875" y="1536175"/>
              <a:ext cx="564725" cy="391250"/>
            </a:xfrm>
            <a:custGeom>
              <a:avLst/>
              <a:gdLst/>
              <a:ahLst/>
              <a:cxnLst/>
              <a:rect l="l" t="t" r="r" b="b"/>
              <a:pathLst>
                <a:path w="22589" h="15650" extrusionOk="0">
                  <a:moveTo>
                    <a:pt x="2413" y="1"/>
                  </a:moveTo>
                  <a:lnTo>
                    <a:pt x="2413" y="1"/>
                  </a:lnTo>
                  <a:cubicBezTo>
                    <a:pt x="2308" y="105"/>
                    <a:pt x="2203" y="245"/>
                    <a:pt x="2098" y="350"/>
                  </a:cubicBezTo>
                  <a:cubicBezTo>
                    <a:pt x="1469" y="1155"/>
                    <a:pt x="979" y="1994"/>
                    <a:pt x="665" y="2868"/>
                  </a:cubicBezTo>
                  <a:cubicBezTo>
                    <a:pt x="0" y="4616"/>
                    <a:pt x="35" y="6469"/>
                    <a:pt x="769" y="8218"/>
                  </a:cubicBezTo>
                  <a:cubicBezTo>
                    <a:pt x="2238" y="11784"/>
                    <a:pt x="6679" y="14862"/>
                    <a:pt x="11294" y="15526"/>
                  </a:cubicBezTo>
                  <a:cubicBezTo>
                    <a:pt x="11862" y="15605"/>
                    <a:pt x="12515" y="15649"/>
                    <a:pt x="13216" y="15649"/>
                  </a:cubicBezTo>
                  <a:cubicBezTo>
                    <a:pt x="14373" y="15649"/>
                    <a:pt x="15662" y="15529"/>
                    <a:pt x="16924" y="15246"/>
                  </a:cubicBezTo>
                  <a:cubicBezTo>
                    <a:pt x="19162" y="14757"/>
                    <a:pt x="21330" y="13708"/>
                    <a:pt x="22589" y="11889"/>
                  </a:cubicBezTo>
                  <a:lnTo>
                    <a:pt x="22589" y="11889"/>
                  </a:lnTo>
                  <a:cubicBezTo>
                    <a:pt x="22323" y="11930"/>
                    <a:pt x="22044" y="11947"/>
                    <a:pt x="21761" y="11947"/>
                  </a:cubicBezTo>
                  <a:cubicBezTo>
                    <a:pt x="21561" y="11947"/>
                    <a:pt x="21358" y="11939"/>
                    <a:pt x="21155" y="11924"/>
                  </a:cubicBezTo>
                  <a:cubicBezTo>
                    <a:pt x="20736" y="12274"/>
                    <a:pt x="20281" y="12554"/>
                    <a:pt x="19931" y="12729"/>
                  </a:cubicBezTo>
                  <a:cubicBezTo>
                    <a:pt x="18877" y="13245"/>
                    <a:pt x="17674" y="13457"/>
                    <a:pt x="16409" y="13457"/>
                  </a:cubicBezTo>
                  <a:cubicBezTo>
                    <a:pt x="13563" y="13457"/>
                    <a:pt x="10407" y="12384"/>
                    <a:pt x="7938" y="11295"/>
                  </a:cubicBezTo>
                  <a:cubicBezTo>
                    <a:pt x="5385" y="10141"/>
                    <a:pt x="3637" y="8008"/>
                    <a:pt x="3077" y="5246"/>
                  </a:cubicBezTo>
                  <a:cubicBezTo>
                    <a:pt x="2902" y="4441"/>
                    <a:pt x="2937" y="3707"/>
                    <a:pt x="2972" y="3043"/>
                  </a:cubicBezTo>
                  <a:cubicBezTo>
                    <a:pt x="2972" y="2693"/>
                    <a:pt x="3007" y="2343"/>
                    <a:pt x="2972" y="2064"/>
                  </a:cubicBezTo>
                  <a:cubicBezTo>
                    <a:pt x="2937" y="2029"/>
                    <a:pt x="2902" y="1924"/>
                    <a:pt x="2867" y="1854"/>
                  </a:cubicBezTo>
                  <a:cubicBezTo>
                    <a:pt x="2693" y="1469"/>
                    <a:pt x="2378" y="805"/>
                    <a:pt x="2413" y="1"/>
                  </a:cubicBezTo>
                  <a:close/>
                </a:path>
              </a:pathLst>
            </a:custGeom>
            <a:solidFill>
              <a:srgbClr val="499AAD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5850300" y="1459250"/>
              <a:ext cx="469475" cy="413350"/>
            </a:xfrm>
            <a:custGeom>
              <a:avLst/>
              <a:gdLst/>
              <a:ahLst/>
              <a:cxnLst/>
              <a:rect l="l" t="t" r="r" b="b"/>
              <a:pathLst>
                <a:path w="18779" h="16534" extrusionOk="0">
                  <a:moveTo>
                    <a:pt x="2344" y="1"/>
                  </a:moveTo>
                  <a:cubicBezTo>
                    <a:pt x="1574" y="350"/>
                    <a:pt x="910" y="910"/>
                    <a:pt x="420" y="1819"/>
                  </a:cubicBezTo>
                  <a:cubicBezTo>
                    <a:pt x="176" y="2273"/>
                    <a:pt x="71" y="2693"/>
                    <a:pt x="36" y="3078"/>
                  </a:cubicBezTo>
                  <a:cubicBezTo>
                    <a:pt x="1" y="3882"/>
                    <a:pt x="316" y="4546"/>
                    <a:pt x="490" y="4966"/>
                  </a:cubicBezTo>
                  <a:cubicBezTo>
                    <a:pt x="525" y="5001"/>
                    <a:pt x="560" y="5106"/>
                    <a:pt x="595" y="5141"/>
                  </a:cubicBezTo>
                  <a:cubicBezTo>
                    <a:pt x="630" y="5420"/>
                    <a:pt x="595" y="5770"/>
                    <a:pt x="595" y="6120"/>
                  </a:cubicBezTo>
                  <a:cubicBezTo>
                    <a:pt x="560" y="6784"/>
                    <a:pt x="525" y="7518"/>
                    <a:pt x="700" y="8323"/>
                  </a:cubicBezTo>
                  <a:cubicBezTo>
                    <a:pt x="1260" y="11085"/>
                    <a:pt x="3008" y="13218"/>
                    <a:pt x="5561" y="14372"/>
                  </a:cubicBezTo>
                  <a:cubicBezTo>
                    <a:pt x="8030" y="15461"/>
                    <a:pt x="11186" y="16534"/>
                    <a:pt x="14032" y="16534"/>
                  </a:cubicBezTo>
                  <a:cubicBezTo>
                    <a:pt x="15297" y="16534"/>
                    <a:pt x="16500" y="16322"/>
                    <a:pt x="17554" y="15806"/>
                  </a:cubicBezTo>
                  <a:cubicBezTo>
                    <a:pt x="17904" y="15631"/>
                    <a:pt x="18359" y="15351"/>
                    <a:pt x="18778" y="15001"/>
                  </a:cubicBezTo>
                  <a:cubicBezTo>
                    <a:pt x="16261" y="14791"/>
                    <a:pt x="13953" y="13428"/>
                    <a:pt x="11820" y="12169"/>
                  </a:cubicBezTo>
                  <a:cubicBezTo>
                    <a:pt x="11820" y="12169"/>
                    <a:pt x="11225" y="11784"/>
                    <a:pt x="11225" y="11784"/>
                  </a:cubicBezTo>
                  <a:cubicBezTo>
                    <a:pt x="10911" y="11610"/>
                    <a:pt x="10631" y="11435"/>
                    <a:pt x="10386" y="11295"/>
                  </a:cubicBezTo>
                  <a:cubicBezTo>
                    <a:pt x="10071" y="11120"/>
                    <a:pt x="9722" y="11015"/>
                    <a:pt x="9162" y="10945"/>
                  </a:cubicBezTo>
                  <a:cubicBezTo>
                    <a:pt x="8848" y="10910"/>
                    <a:pt x="8498" y="10875"/>
                    <a:pt x="8078" y="10875"/>
                  </a:cubicBezTo>
                  <a:cubicBezTo>
                    <a:pt x="6924" y="10875"/>
                    <a:pt x="5351" y="10875"/>
                    <a:pt x="3882" y="9826"/>
                  </a:cubicBezTo>
                  <a:cubicBezTo>
                    <a:pt x="1260" y="8043"/>
                    <a:pt x="1679" y="5036"/>
                    <a:pt x="1959" y="3078"/>
                  </a:cubicBezTo>
                  <a:cubicBezTo>
                    <a:pt x="2029" y="2518"/>
                    <a:pt x="2099" y="2029"/>
                    <a:pt x="2099" y="1609"/>
                  </a:cubicBezTo>
                  <a:cubicBezTo>
                    <a:pt x="2134" y="1050"/>
                    <a:pt x="2204" y="525"/>
                    <a:pt x="2344" y="1"/>
                  </a:cubicBezTo>
                  <a:close/>
                </a:path>
              </a:pathLst>
            </a:custGeom>
            <a:solidFill>
              <a:srgbClr val="BAD2F4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6196475" y="1400675"/>
              <a:ext cx="24500" cy="18400"/>
            </a:xfrm>
            <a:custGeom>
              <a:avLst/>
              <a:gdLst/>
              <a:ahLst/>
              <a:cxnLst/>
              <a:rect l="l" t="t" r="r" b="b"/>
              <a:pathLst>
                <a:path w="980" h="736" extrusionOk="0">
                  <a:moveTo>
                    <a:pt x="176" y="1"/>
                  </a:moveTo>
                  <a:cubicBezTo>
                    <a:pt x="141" y="36"/>
                    <a:pt x="141" y="106"/>
                    <a:pt x="141" y="176"/>
                  </a:cubicBezTo>
                  <a:cubicBezTo>
                    <a:pt x="106" y="350"/>
                    <a:pt x="36" y="525"/>
                    <a:pt x="1" y="735"/>
                  </a:cubicBezTo>
                  <a:cubicBezTo>
                    <a:pt x="316" y="490"/>
                    <a:pt x="630" y="280"/>
                    <a:pt x="980" y="106"/>
                  </a:cubicBezTo>
                  <a:cubicBezTo>
                    <a:pt x="805" y="71"/>
                    <a:pt x="595" y="36"/>
                    <a:pt x="385" y="1"/>
                  </a:cubicBezTo>
                  <a:close/>
                </a:path>
              </a:pathLst>
            </a:custGeom>
            <a:solidFill>
              <a:srgbClr val="780000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5881775" y="1325125"/>
              <a:ext cx="653050" cy="509750"/>
            </a:xfrm>
            <a:custGeom>
              <a:avLst/>
              <a:gdLst/>
              <a:ahLst/>
              <a:cxnLst/>
              <a:rect l="l" t="t" r="r" b="b"/>
              <a:pathLst>
                <a:path w="26122" h="20390" extrusionOk="0">
                  <a:moveTo>
                    <a:pt x="8627" y="0"/>
                  </a:moveTo>
                  <a:cubicBezTo>
                    <a:pt x="8599" y="0"/>
                    <a:pt x="8568" y="4"/>
                    <a:pt x="8533" y="16"/>
                  </a:cubicBezTo>
                  <a:cubicBezTo>
                    <a:pt x="6470" y="16"/>
                    <a:pt x="4651" y="680"/>
                    <a:pt x="3253" y="1904"/>
                  </a:cubicBezTo>
                  <a:cubicBezTo>
                    <a:pt x="2169" y="2813"/>
                    <a:pt x="1434" y="4002"/>
                    <a:pt x="1085" y="5366"/>
                  </a:cubicBezTo>
                  <a:cubicBezTo>
                    <a:pt x="945" y="5890"/>
                    <a:pt x="875" y="6415"/>
                    <a:pt x="840" y="6974"/>
                  </a:cubicBezTo>
                  <a:cubicBezTo>
                    <a:pt x="840" y="7394"/>
                    <a:pt x="770" y="7883"/>
                    <a:pt x="700" y="8443"/>
                  </a:cubicBezTo>
                  <a:cubicBezTo>
                    <a:pt x="420" y="10401"/>
                    <a:pt x="1" y="13408"/>
                    <a:pt x="2623" y="15191"/>
                  </a:cubicBezTo>
                  <a:cubicBezTo>
                    <a:pt x="4092" y="16240"/>
                    <a:pt x="5665" y="16240"/>
                    <a:pt x="6819" y="16240"/>
                  </a:cubicBezTo>
                  <a:cubicBezTo>
                    <a:pt x="7239" y="16240"/>
                    <a:pt x="7589" y="16275"/>
                    <a:pt x="7903" y="16310"/>
                  </a:cubicBezTo>
                  <a:cubicBezTo>
                    <a:pt x="8463" y="16380"/>
                    <a:pt x="8812" y="16485"/>
                    <a:pt x="9127" y="16660"/>
                  </a:cubicBezTo>
                  <a:cubicBezTo>
                    <a:pt x="9372" y="16800"/>
                    <a:pt x="9652" y="16975"/>
                    <a:pt x="9966" y="17149"/>
                  </a:cubicBezTo>
                  <a:cubicBezTo>
                    <a:pt x="9966" y="17149"/>
                    <a:pt x="10561" y="17534"/>
                    <a:pt x="10561" y="17534"/>
                  </a:cubicBezTo>
                  <a:cubicBezTo>
                    <a:pt x="12694" y="18793"/>
                    <a:pt x="15002" y="20156"/>
                    <a:pt x="17519" y="20366"/>
                  </a:cubicBezTo>
                  <a:cubicBezTo>
                    <a:pt x="17722" y="20381"/>
                    <a:pt x="17925" y="20389"/>
                    <a:pt x="18125" y="20389"/>
                  </a:cubicBezTo>
                  <a:cubicBezTo>
                    <a:pt x="18408" y="20389"/>
                    <a:pt x="18687" y="20372"/>
                    <a:pt x="18953" y="20331"/>
                  </a:cubicBezTo>
                  <a:cubicBezTo>
                    <a:pt x="19372" y="20296"/>
                    <a:pt x="19792" y="20191"/>
                    <a:pt x="20212" y="20087"/>
                  </a:cubicBezTo>
                  <a:cubicBezTo>
                    <a:pt x="22484" y="19422"/>
                    <a:pt x="24303" y="17779"/>
                    <a:pt x="25771" y="15016"/>
                  </a:cubicBezTo>
                  <a:cubicBezTo>
                    <a:pt x="25911" y="14737"/>
                    <a:pt x="26016" y="14492"/>
                    <a:pt x="26121" y="14212"/>
                  </a:cubicBezTo>
                  <a:lnTo>
                    <a:pt x="26121" y="14212"/>
                  </a:lnTo>
                  <a:cubicBezTo>
                    <a:pt x="25072" y="14911"/>
                    <a:pt x="23638" y="15506"/>
                    <a:pt x="21645" y="15786"/>
                  </a:cubicBezTo>
                  <a:cubicBezTo>
                    <a:pt x="20927" y="15890"/>
                    <a:pt x="20244" y="15936"/>
                    <a:pt x="19592" y="15936"/>
                  </a:cubicBezTo>
                  <a:cubicBezTo>
                    <a:pt x="17197" y="15936"/>
                    <a:pt x="15222" y="15321"/>
                    <a:pt x="13463" y="14772"/>
                  </a:cubicBezTo>
                  <a:cubicBezTo>
                    <a:pt x="12624" y="14527"/>
                    <a:pt x="11820" y="14247"/>
                    <a:pt x="10980" y="14072"/>
                  </a:cubicBezTo>
                  <a:cubicBezTo>
                    <a:pt x="10421" y="13967"/>
                    <a:pt x="9931" y="13897"/>
                    <a:pt x="9407" y="13862"/>
                  </a:cubicBezTo>
                  <a:cubicBezTo>
                    <a:pt x="9442" y="13862"/>
                    <a:pt x="9267" y="13827"/>
                    <a:pt x="9267" y="13827"/>
                  </a:cubicBezTo>
                  <a:cubicBezTo>
                    <a:pt x="8043" y="13758"/>
                    <a:pt x="6190" y="13618"/>
                    <a:pt x="4966" y="12254"/>
                  </a:cubicBezTo>
                  <a:cubicBezTo>
                    <a:pt x="2553" y="9562"/>
                    <a:pt x="5001" y="6869"/>
                    <a:pt x="6155" y="5575"/>
                  </a:cubicBezTo>
                  <a:cubicBezTo>
                    <a:pt x="6505" y="5191"/>
                    <a:pt x="6924" y="4736"/>
                    <a:pt x="7029" y="4491"/>
                  </a:cubicBezTo>
                  <a:cubicBezTo>
                    <a:pt x="7274" y="4037"/>
                    <a:pt x="7379" y="3512"/>
                    <a:pt x="7484" y="2918"/>
                  </a:cubicBezTo>
                  <a:cubicBezTo>
                    <a:pt x="7658" y="2079"/>
                    <a:pt x="7903" y="960"/>
                    <a:pt x="8777" y="16"/>
                  </a:cubicBezTo>
                  <a:cubicBezTo>
                    <a:pt x="8731" y="16"/>
                    <a:pt x="8684" y="0"/>
                    <a:pt x="8627" y="0"/>
                  </a:cubicBezTo>
                  <a:close/>
                </a:path>
              </a:pathLst>
            </a:custGeom>
            <a:solidFill>
              <a:srgbClr val="C7E9EA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5945600" y="1285325"/>
              <a:ext cx="656525" cy="438200"/>
            </a:xfrm>
            <a:custGeom>
              <a:avLst/>
              <a:gdLst/>
              <a:ahLst/>
              <a:cxnLst/>
              <a:rect l="l" t="t" r="r" b="b"/>
              <a:pathLst>
                <a:path w="26261" h="17528" extrusionOk="0">
                  <a:moveTo>
                    <a:pt x="10313" y="0"/>
                  </a:moveTo>
                  <a:cubicBezTo>
                    <a:pt x="9296" y="0"/>
                    <a:pt x="8158" y="192"/>
                    <a:pt x="7134" y="838"/>
                  </a:cubicBezTo>
                  <a:cubicBezTo>
                    <a:pt x="6749" y="1048"/>
                    <a:pt x="6469" y="1328"/>
                    <a:pt x="6224" y="1608"/>
                  </a:cubicBezTo>
                  <a:cubicBezTo>
                    <a:pt x="5350" y="2552"/>
                    <a:pt x="5105" y="3671"/>
                    <a:pt x="4931" y="4510"/>
                  </a:cubicBezTo>
                  <a:cubicBezTo>
                    <a:pt x="4826" y="5104"/>
                    <a:pt x="4721" y="5629"/>
                    <a:pt x="4476" y="6118"/>
                  </a:cubicBezTo>
                  <a:cubicBezTo>
                    <a:pt x="4371" y="6328"/>
                    <a:pt x="3952" y="6783"/>
                    <a:pt x="3602" y="7167"/>
                  </a:cubicBezTo>
                  <a:cubicBezTo>
                    <a:pt x="2448" y="8461"/>
                    <a:pt x="0" y="11154"/>
                    <a:pt x="2413" y="13846"/>
                  </a:cubicBezTo>
                  <a:cubicBezTo>
                    <a:pt x="3637" y="15210"/>
                    <a:pt x="5490" y="15350"/>
                    <a:pt x="6714" y="15419"/>
                  </a:cubicBezTo>
                  <a:cubicBezTo>
                    <a:pt x="6714" y="15419"/>
                    <a:pt x="6889" y="15454"/>
                    <a:pt x="6854" y="15454"/>
                  </a:cubicBezTo>
                  <a:cubicBezTo>
                    <a:pt x="7378" y="15489"/>
                    <a:pt x="7868" y="15559"/>
                    <a:pt x="8427" y="15664"/>
                  </a:cubicBezTo>
                  <a:cubicBezTo>
                    <a:pt x="9267" y="15839"/>
                    <a:pt x="10071" y="16119"/>
                    <a:pt x="10910" y="16364"/>
                  </a:cubicBezTo>
                  <a:cubicBezTo>
                    <a:pt x="12697" y="16913"/>
                    <a:pt x="14656" y="17528"/>
                    <a:pt x="17043" y="17528"/>
                  </a:cubicBezTo>
                  <a:cubicBezTo>
                    <a:pt x="17693" y="17528"/>
                    <a:pt x="18374" y="17482"/>
                    <a:pt x="19092" y="17378"/>
                  </a:cubicBezTo>
                  <a:cubicBezTo>
                    <a:pt x="21085" y="17098"/>
                    <a:pt x="22519" y="16503"/>
                    <a:pt x="23568" y="15804"/>
                  </a:cubicBezTo>
                  <a:cubicBezTo>
                    <a:pt x="25806" y="14336"/>
                    <a:pt x="26260" y="12587"/>
                    <a:pt x="26191" y="10035"/>
                  </a:cubicBezTo>
                  <a:cubicBezTo>
                    <a:pt x="26156" y="8426"/>
                    <a:pt x="25142" y="6328"/>
                    <a:pt x="24162" y="5069"/>
                  </a:cubicBezTo>
                  <a:cubicBezTo>
                    <a:pt x="22974" y="3601"/>
                    <a:pt x="21435" y="2342"/>
                    <a:pt x="19687" y="1608"/>
                  </a:cubicBezTo>
                  <a:cubicBezTo>
                    <a:pt x="17833" y="838"/>
                    <a:pt x="15561" y="559"/>
                    <a:pt x="13533" y="349"/>
                  </a:cubicBezTo>
                  <a:cubicBezTo>
                    <a:pt x="12973" y="279"/>
                    <a:pt x="12414" y="209"/>
                    <a:pt x="11889" y="139"/>
                  </a:cubicBezTo>
                  <a:cubicBezTo>
                    <a:pt x="11432" y="63"/>
                    <a:pt x="10892" y="0"/>
                    <a:pt x="10313" y="0"/>
                  </a:cubicBezTo>
                  <a:close/>
                </a:path>
              </a:pathLst>
            </a:custGeom>
            <a:solidFill>
              <a:srgbClr val="3AAEC1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6244550" y="1291825"/>
              <a:ext cx="643425" cy="340525"/>
            </a:xfrm>
            <a:custGeom>
              <a:avLst/>
              <a:gdLst/>
              <a:ahLst/>
              <a:cxnLst/>
              <a:rect l="l" t="t" r="r" b="b"/>
              <a:pathLst>
                <a:path w="25737" h="13621" extrusionOk="0">
                  <a:moveTo>
                    <a:pt x="21108" y="816"/>
                  </a:moveTo>
                  <a:cubicBezTo>
                    <a:pt x="22714" y="816"/>
                    <a:pt x="24188" y="3306"/>
                    <a:pt x="24023" y="4460"/>
                  </a:cubicBezTo>
                  <a:cubicBezTo>
                    <a:pt x="23702" y="4617"/>
                    <a:pt x="23308" y="4689"/>
                    <a:pt x="22887" y="4689"/>
                  </a:cubicBezTo>
                  <a:cubicBezTo>
                    <a:pt x="20884" y="4689"/>
                    <a:pt x="18261" y="3071"/>
                    <a:pt x="19792" y="1452"/>
                  </a:cubicBezTo>
                  <a:cubicBezTo>
                    <a:pt x="20220" y="1002"/>
                    <a:pt x="20669" y="816"/>
                    <a:pt x="21108" y="816"/>
                  </a:cubicBezTo>
                  <a:close/>
                  <a:moveTo>
                    <a:pt x="20565" y="1"/>
                  </a:moveTo>
                  <a:cubicBezTo>
                    <a:pt x="19918" y="1"/>
                    <a:pt x="19269" y="190"/>
                    <a:pt x="18673" y="648"/>
                  </a:cubicBezTo>
                  <a:cubicBezTo>
                    <a:pt x="17100" y="1872"/>
                    <a:pt x="17904" y="3026"/>
                    <a:pt x="17589" y="4460"/>
                  </a:cubicBezTo>
                  <a:cubicBezTo>
                    <a:pt x="17170" y="6453"/>
                    <a:pt x="15701" y="6872"/>
                    <a:pt x="13778" y="7362"/>
                  </a:cubicBezTo>
                  <a:cubicBezTo>
                    <a:pt x="13498" y="7432"/>
                    <a:pt x="13219" y="7537"/>
                    <a:pt x="12904" y="7607"/>
                  </a:cubicBezTo>
                  <a:cubicBezTo>
                    <a:pt x="12901" y="7608"/>
                    <a:pt x="12898" y="7608"/>
                    <a:pt x="12894" y="7608"/>
                  </a:cubicBezTo>
                  <a:cubicBezTo>
                    <a:pt x="12653" y="7608"/>
                    <a:pt x="11187" y="5156"/>
                    <a:pt x="10911" y="4914"/>
                  </a:cubicBezTo>
                  <a:cubicBezTo>
                    <a:pt x="10141" y="4285"/>
                    <a:pt x="9127" y="3795"/>
                    <a:pt x="8288" y="3271"/>
                  </a:cubicBezTo>
                  <a:cubicBezTo>
                    <a:pt x="7007" y="2473"/>
                    <a:pt x="5441" y="1826"/>
                    <a:pt x="3904" y="1826"/>
                  </a:cubicBezTo>
                  <a:cubicBezTo>
                    <a:pt x="3217" y="1826"/>
                    <a:pt x="2537" y="1955"/>
                    <a:pt x="1889" y="2257"/>
                  </a:cubicBezTo>
                  <a:cubicBezTo>
                    <a:pt x="700" y="2781"/>
                    <a:pt x="1" y="3620"/>
                    <a:pt x="176" y="4914"/>
                  </a:cubicBezTo>
                  <a:cubicBezTo>
                    <a:pt x="525" y="7222"/>
                    <a:pt x="2589" y="9810"/>
                    <a:pt x="4337" y="11243"/>
                  </a:cubicBezTo>
                  <a:cubicBezTo>
                    <a:pt x="5736" y="12397"/>
                    <a:pt x="7519" y="13586"/>
                    <a:pt x="9372" y="13621"/>
                  </a:cubicBezTo>
                  <a:cubicBezTo>
                    <a:pt x="9687" y="13621"/>
                    <a:pt x="10002" y="13621"/>
                    <a:pt x="10281" y="13586"/>
                  </a:cubicBezTo>
                  <a:cubicBezTo>
                    <a:pt x="12100" y="13411"/>
                    <a:pt x="13009" y="12502"/>
                    <a:pt x="14477" y="11278"/>
                  </a:cubicBezTo>
                  <a:cubicBezTo>
                    <a:pt x="16680" y="9355"/>
                    <a:pt x="18708" y="7292"/>
                    <a:pt x="21576" y="6313"/>
                  </a:cubicBezTo>
                  <a:cubicBezTo>
                    <a:pt x="21925" y="6173"/>
                    <a:pt x="22275" y="6068"/>
                    <a:pt x="22590" y="5928"/>
                  </a:cubicBezTo>
                  <a:cubicBezTo>
                    <a:pt x="24373" y="5299"/>
                    <a:pt x="25737" y="4565"/>
                    <a:pt x="24513" y="2397"/>
                  </a:cubicBezTo>
                  <a:cubicBezTo>
                    <a:pt x="23883" y="1262"/>
                    <a:pt x="22235" y="1"/>
                    <a:pt x="20565" y="1"/>
                  </a:cubicBezTo>
                  <a:close/>
                </a:path>
              </a:pathLst>
            </a:custGeom>
            <a:solidFill>
              <a:srgbClr val="84C4D3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6701050" y="1312200"/>
              <a:ext cx="148225" cy="96850"/>
            </a:xfrm>
            <a:custGeom>
              <a:avLst/>
              <a:gdLst/>
              <a:ahLst/>
              <a:cxnLst/>
              <a:rect l="l" t="t" r="r" b="b"/>
              <a:pathLst>
                <a:path w="5929" h="3874" extrusionOk="0">
                  <a:moveTo>
                    <a:pt x="2848" y="1"/>
                  </a:moveTo>
                  <a:cubicBezTo>
                    <a:pt x="2409" y="1"/>
                    <a:pt x="1960" y="187"/>
                    <a:pt x="1532" y="637"/>
                  </a:cubicBezTo>
                  <a:cubicBezTo>
                    <a:pt x="1" y="2256"/>
                    <a:pt x="2624" y="3874"/>
                    <a:pt x="4627" y="3874"/>
                  </a:cubicBezTo>
                  <a:cubicBezTo>
                    <a:pt x="5048" y="3874"/>
                    <a:pt x="5442" y="3802"/>
                    <a:pt x="5763" y="3645"/>
                  </a:cubicBezTo>
                  <a:cubicBezTo>
                    <a:pt x="5928" y="2491"/>
                    <a:pt x="4454" y="1"/>
                    <a:pt x="2848" y="1"/>
                  </a:cubicBezTo>
                  <a:close/>
                </a:path>
              </a:pathLst>
            </a:custGeom>
            <a:solidFill>
              <a:srgbClr val="3AAEC1"/>
            </a:solidFill>
            <a:ln w="9625" cap="flat" cmpd="sng">
              <a:solidFill>
                <a:srgbClr val="540606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4982250" y="2317675"/>
              <a:ext cx="1091000" cy="1066525"/>
            </a:xfrm>
            <a:custGeom>
              <a:avLst/>
              <a:gdLst/>
              <a:ahLst/>
              <a:cxnLst/>
              <a:rect l="l" t="t" r="r" b="b"/>
              <a:pathLst>
                <a:path w="43640" h="42661" extrusionOk="0">
                  <a:moveTo>
                    <a:pt x="42101" y="1"/>
                  </a:moveTo>
                  <a:lnTo>
                    <a:pt x="42101" y="1"/>
                  </a:lnTo>
                  <a:cubicBezTo>
                    <a:pt x="42101" y="1"/>
                    <a:pt x="42100" y="2"/>
                    <a:pt x="42100" y="2"/>
                  </a:cubicBezTo>
                  <a:lnTo>
                    <a:pt x="42100" y="2"/>
                  </a:lnTo>
                  <a:cubicBezTo>
                    <a:pt x="42100" y="2"/>
                    <a:pt x="42101" y="1"/>
                    <a:pt x="42101" y="1"/>
                  </a:cubicBezTo>
                  <a:close/>
                  <a:moveTo>
                    <a:pt x="42100" y="2"/>
                  </a:moveTo>
                  <a:cubicBezTo>
                    <a:pt x="41261" y="1051"/>
                    <a:pt x="40387" y="2029"/>
                    <a:pt x="39478" y="2973"/>
                  </a:cubicBezTo>
                  <a:cubicBezTo>
                    <a:pt x="38639" y="3847"/>
                    <a:pt x="37415" y="4582"/>
                    <a:pt x="36996" y="5736"/>
                  </a:cubicBezTo>
                  <a:cubicBezTo>
                    <a:pt x="37730" y="5631"/>
                    <a:pt x="38709" y="5596"/>
                    <a:pt x="39408" y="5386"/>
                  </a:cubicBezTo>
                  <a:lnTo>
                    <a:pt x="39408" y="5386"/>
                  </a:lnTo>
                  <a:cubicBezTo>
                    <a:pt x="38744" y="7344"/>
                    <a:pt x="37695" y="9162"/>
                    <a:pt x="36681" y="10981"/>
                  </a:cubicBezTo>
                  <a:cubicBezTo>
                    <a:pt x="35772" y="12729"/>
                    <a:pt x="34723" y="14407"/>
                    <a:pt x="33359" y="15841"/>
                  </a:cubicBezTo>
                  <a:cubicBezTo>
                    <a:pt x="32415" y="16785"/>
                    <a:pt x="31331" y="17799"/>
                    <a:pt x="30282" y="18638"/>
                  </a:cubicBezTo>
                  <a:cubicBezTo>
                    <a:pt x="28779" y="19792"/>
                    <a:pt x="27135" y="20876"/>
                    <a:pt x="25492" y="21960"/>
                  </a:cubicBezTo>
                  <a:cubicBezTo>
                    <a:pt x="24757" y="22415"/>
                    <a:pt x="24058" y="22869"/>
                    <a:pt x="23359" y="23324"/>
                  </a:cubicBezTo>
                  <a:cubicBezTo>
                    <a:pt x="21016" y="24827"/>
                    <a:pt x="18813" y="25597"/>
                    <a:pt x="16295" y="26751"/>
                  </a:cubicBezTo>
                  <a:cubicBezTo>
                    <a:pt x="13848" y="27835"/>
                    <a:pt x="11435" y="29023"/>
                    <a:pt x="9092" y="30282"/>
                  </a:cubicBezTo>
                  <a:cubicBezTo>
                    <a:pt x="6574" y="31646"/>
                    <a:pt x="4092" y="33150"/>
                    <a:pt x="1714" y="34758"/>
                  </a:cubicBezTo>
                  <a:lnTo>
                    <a:pt x="1" y="42661"/>
                  </a:lnTo>
                  <a:cubicBezTo>
                    <a:pt x="2099" y="41262"/>
                    <a:pt x="3847" y="39548"/>
                    <a:pt x="5945" y="38185"/>
                  </a:cubicBezTo>
                  <a:cubicBezTo>
                    <a:pt x="8498" y="36506"/>
                    <a:pt x="10701" y="35003"/>
                    <a:pt x="13533" y="33884"/>
                  </a:cubicBezTo>
                  <a:cubicBezTo>
                    <a:pt x="16365" y="32800"/>
                    <a:pt x="18638" y="30317"/>
                    <a:pt x="21261" y="28814"/>
                  </a:cubicBezTo>
                  <a:cubicBezTo>
                    <a:pt x="24687" y="26856"/>
                    <a:pt x="28744" y="24758"/>
                    <a:pt x="31576" y="21960"/>
                  </a:cubicBezTo>
                  <a:cubicBezTo>
                    <a:pt x="33289" y="20317"/>
                    <a:pt x="35108" y="18708"/>
                    <a:pt x="36506" y="16750"/>
                  </a:cubicBezTo>
                  <a:cubicBezTo>
                    <a:pt x="38080" y="14547"/>
                    <a:pt x="39793" y="11890"/>
                    <a:pt x="40667" y="9302"/>
                  </a:cubicBezTo>
                  <a:cubicBezTo>
                    <a:pt x="41017" y="8288"/>
                    <a:pt x="41157" y="7169"/>
                    <a:pt x="41646" y="6225"/>
                  </a:cubicBezTo>
                  <a:cubicBezTo>
                    <a:pt x="42381" y="6365"/>
                    <a:pt x="43045" y="7239"/>
                    <a:pt x="43570" y="7799"/>
                  </a:cubicBezTo>
                  <a:cubicBezTo>
                    <a:pt x="43639" y="6365"/>
                    <a:pt x="43395" y="4896"/>
                    <a:pt x="43150" y="3498"/>
                  </a:cubicBezTo>
                  <a:cubicBezTo>
                    <a:pt x="43080" y="3114"/>
                    <a:pt x="41931" y="222"/>
                    <a:pt x="42100" y="2"/>
                  </a:cubicBezTo>
                  <a:close/>
                </a:path>
              </a:pathLst>
            </a:custGeom>
            <a:solidFill>
              <a:srgbClr val="FFFF00"/>
            </a:solidFill>
            <a:ln w="21850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4859000" y="3211100"/>
              <a:ext cx="132900" cy="264025"/>
            </a:xfrm>
            <a:custGeom>
              <a:avLst/>
              <a:gdLst/>
              <a:ahLst/>
              <a:cxnLst/>
              <a:rect l="l" t="t" r="r" b="b"/>
              <a:pathLst>
                <a:path w="5316" h="10561" extrusionOk="0">
                  <a:moveTo>
                    <a:pt x="5315" y="0"/>
                  </a:moveTo>
                  <a:lnTo>
                    <a:pt x="1154" y="2448"/>
                  </a:lnTo>
                  <a:lnTo>
                    <a:pt x="0" y="10560"/>
                  </a:lnTo>
                  <a:lnTo>
                    <a:pt x="3672" y="7448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FFFF00"/>
            </a:solidFill>
            <a:ln w="21850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4743600" y="3279275"/>
              <a:ext cx="125025" cy="285000"/>
            </a:xfrm>
            <a:custGeom>
              <a:avLst/>
              <a:gdLst/>
              <a:ahLst/>
              <a:cxnLst/>
              <a:rect l="l" t="t" r="r" b="b"/>
              <a:pathLst>
                <a:path w="5001" h="11400" extrusionOk="0">
                  <a:moveTo>
                    <a:pt x="5001" y="1"/>
                  </a:moveTo>
                  <a:lnTo>
                    <a:pt x="840" y="2413"/>
                  </a:lnTo>
                  <a:lnTo>
                    <a:pt x="1" y="11400"/>
                  </a:lnTo>
                  <a:lnTo>
                    <a:pt x="3672" y="8288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FFFF00"/>
            </a:solidFill>
            <a:ln w="21850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4640450" y="3349200"/>
              <a:ext cx="104050" cy="312975"/>
            </a:xfrm>
            <a:custGeom>
              <a:avLst/>
              <a:gdLst/>
              <a:ahLst/>
              <a:cxnLst/>
              <a:rect l="l" t="t" r="r" b="b"/>
              <a:pathLst>
                <a:path w="4162" h="12519" extrusionOk="0">
                  <a:moveTo>
                    <a:pt x="4162" y="1"/>
                  </a:moveTo>
                  <a:lnTo>
                    <a:pt x="280" y="2798"/>
                  </a:lnTo>
                  <a:lnTo>
                    <a:pt x="1" y="12519"/>
                  </a:lnTo>
                  <a:lnTo>
                    <a:pt x="3357" y="9057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rgbClr val="FFFF00"/>
            </a:solidFill>
            <a:ln w="21850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454900" y="3967650"/>
              <a:ext cx="563000" cy="676225"/>
            </a:xfrm>
            <a:custGeom>
              <a:avLst/>
              <a:gdLst/>
              <a:ahLst/>
              <a:cxnLst/>
              <a:rect l="l" t="t" r="r" b="b"/>
              <a:pathLst>
                <a:path w="22520" h="27049" extrusionOk="0">
                  <a:moveTo>
                    <a:pt x="17806" y="0"/>
                  </a:moveTo>
                  <a:cubicBezTo>
                    <a:pt x="17527" y="0"/>
                    <a:pt x="17211" y="66"/>
                    <a:pt x="16855" y="229"/>
                  </a:cubicBezTo>
                  <a:cubicBezTo>
                    <a:pt x="15176" y="1068"/>
                    <a:pt x="15841" y="2747"/>
                    <a:pt x="15841" y="2747"/>
                  </a:cubicBezTo>
                  <a:lnTo>
                    <a:pt x="15666" y="2817"/>
                  </a:lnTo>
                  <a:cubicBezTo>
                    <a:pt x="15666" y="2817"/>
                    <a:pt x="15666" y="2817"/>
                    <a:pt x="15666" y="2817"/>
                  </a:cubicBezTo>
                  <a:cubicBezTo>
                    <a:pt x="15649" y="2817"/>
                    <a:pt x="15079" y="1981"/>
                    <a:pt x="14141" y="1981"/>
                  </a:cubicBezTo>
                  <a:cubicBezTo>
                    <a:pt x="13826" y="1981"/>
                    <a:pt x="13470" y="2075"/>
                    <a:pt x="13078" y="2327"/>
                  </a:cubicBezTo>
                  <a:cubicBezTo>
                    <a:pt x="11925" y="3062"/>
                    <a:pt x="11994" y="4111"/>
                    <a:pt x="12169" y="5264"/>
                  </a:cubicBezTo>
                  <a:cubicBezTo>
                    <a:pt x="11892" y="4825"/>
                    <a:pt x="11475" y="4641"/>
                    <a:pt x="11013" y="4641"/>
                  </a:cubicBezTo>
                  <a:cubicBezTo>
                    <a:pt x="9490" y="4641"/>
                    <a:pt x="7481" y="6632"/>
                    <a:pt x="8393" y="8027"/>
                  </a:cubicBezTo>
                  <a:cubicBezTo>
                    <a:pt x="8015" y="7775"/>
                    <a:pt x="7636" y="7665"/>
                    <a:pt x="7255" y="7665"/>
                  </a:cubicBezTo>
                  <a:cubicBezTo>
                    <a:pt x="6790" y="7665"/>
                    <a:pt x="6320" y="7828"/>
                    <a:pt x="5840" y="8097"/>
                  </a:cubicBezTo>
                  <a:cubicBezTo>
                    <a:pt x="5421" y="8376"/>
                    <a:pt x="5001" y="8761"/>
                    <a:pt x="4861" y="9286"/>
                  </a:cubicBezTo>
                  <a:cubicBezTo>
                    <a:pt x="4756" y="9565"/>
                    <a:pt x="4721" y="10509"/>
                    <a:pt x="5106" y="10684"/>
                  </a:cubicBezTo>
                  <a:cubicBezTo>
                    <a:pt x="4942" y="10619"/>
                    <a:pt x="4737" y="10591"/>
                    <a:pt x="4518" y="10591"/>
                  </a:cubicBezTo>
                  <a:cubicBezTo>
                    <a:pt x="4035" y="10591"/>
                    <a:pt x="3484" y="10726"/>
                    <a:pt x="3148" y="10894"/>
                  </a:cubicBezTo>
                  <a:cubicBezTo>
                    <a:pt x="1574" y="11663"/>
                    <a:pt x="2344" y="13097"/>
                    <a:pt x="2903" y="14321"/>
                  </a:cubicBezTo>
                  <a:cubicBezTo>
                    <a:pt x="2556" y="13973"/>
                    <a:pt x="2208" y="13482"/>
                    <a:pt x="1722" y="13482"/>
                  </a:cubicBezTo>
                  <a:cubicBezTo>
                    <a:pt x="1621" y="13482"/>
                    <a:pt x="1514" y="13503"/>
                    <a:pt x="1399" y="13552"/>
                  </a:cubicBezTo>
                  <a:cubicBezTo>
                    <a:pt x="770" y="13796"/>
                    <a:pt x="525" y="14426"/>
                    <a:pt x="455" y="15020"/>
                  </a:cubicBezTo>
                  <a:cubicBezTo>
                    <a:pt x="420" y="15475"/>
                    <a:pt x="420" y="16559"/>
                    <a:pt x="735" y="16943"/>
                  </a:cubicBezTo>
                  <a:cubicBezTo>
                    <a:pt x="525" y="16699"/>
                    <a:pt x="316" y="16349"/>
                    <a:pt x="71" y="16209"/>
                  </a:cubicBezTo>
                  <a:cubicBezTo>
                    <a:pt x="36" y="16209"/>
                    <a:pt x="1" y="16244"/>
                    <a:pt x="1" y="16244"/>
                  </a:cubicBezTo>
                  <a:cubicBezTo>
                    <a:pt x="141" y="16873"/>
                    <a:pt x="420" y="17468"/>
                    <a:pt x="630" y="18097"/>
                  </a:cubicBezTo>
                  <a:cubicBezTo>
                    <a:pt x="1190" y="19706"/>
                    <a:pt x="1120" y="21419"/>
                    <a:pt x="1155" y="23063"/>
                  </a:cubicBezTo>
                  <a:cubicBezTo>
                    <a:pt x="1225" y="24147"/>
                    <a:pt x="910" y="26210"/>
                    <a:pt x="1784" y="27049"/>
                  </a:cubicBezTo>
                  <a:cubicBezTo>
                    <a:pt x="1924" y="26839"/>
                    <a:pt x="1749" y="26629"/>
                    <a:pt x="1749" y="26419"/>
                  </a:cubicBezTo>
                  <a:cubicBezTo>
                    <a:pt x="1679" y="26035"/>
                    <a:pt x="1749" y="25615"/>
                    <a:pt x="1784" y="25265"/>
                  </a:cubicBezTo>
                  <a:cubicBezTo>
                    <a:pt x="1854" y="24916"/>
                    <a:pt x="1924" y="24566"/>
                    <a:pt x="2134" y="24251"/>
                  </a:cubicBezTo>
                  <a:cubicBezTo>
                    <a:pt x="2693" y="23307"/>
                    <a:pt x="4022" y="22538"/>
                    <a:pt x="4861" y="21874"/>
                  </a:cubicBezTo>
                  <a:cubicBezTo>
                    <a:pt x="5910" y="21034"/>
                    <a:pt x="6784" y="19916"/>
                    <a:pt x="7729" y="18971"/>
                  </a:cubicBezTo>
                  <a:cubicBezTo>
                    <a:pt x="8568" y="18132"/>
                    <a:pt x="9407" y="17293"/>
                    <a:pt x="10281" y="16524"/>
                  </a:cubicBezTo>
                  <a:lnTo>
                    <a:pt x="10526" y="16244"/>
                  </a:lnTo>
                  <a:cubicBezTo>
                    <a:pt x="11348" y="15490"/>
                    <a:pt x="12204" y="14736"/>
                    <a:pt x="13061" y="14016"/>
                  </a:cubicBezTo>
                  <a:lnTo>
                    <a:pt x="13061" y="14016"/>
                  </a:lnTo>
                  <a:lnTo>
                    <a:pt x="13078" y="14041"/>
                  </a:lnTo>
                  <a:cubicBezTo>
                    <a:pt x="14407" y="12957"/>
                    <a:pt x="16785" y="11419"/>
                    <a:pt x="16785" y="11419"/>
                  </a:cubicBezTo>
                  <a:cubicBezTo>
                    <a:pt x="17694" y="10824"/>
                    <a:pt x="18603" y="10195"/>
                    <a:pt x="19547" y="9670"/>
                  </a:cubicBezTo>
                  <a:lnTo>
                    <a:pt x="19617" y="9635"/>
                  </a:lnTo>
                  <a:cubicBezTo>
                    <a:pt x="20561" y="9076"/>
                    <a:pt x="21540" y="8656"/>
                    <a:pt x="22520" y="8202"/>
                  </a:cubicBezTo>
                  <a:lnTo>
                    <a:pt x="19407" y="998"/>
                  </a:lnTo>
                  <a:cubicBezTo>
                    <a:pt x="19407" y="998"/>
                    <a:pt x="18897" y="0"/>
                    <a:pt x="17806" y="0"/>
                  </a:cubicBezTo>
                  <a:close/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454900" y="3953250"/>
              <a:ext cx="563000" cy="690625"/>
            </a:xfrm>
            <a:custGeom>
              <a:avLst/>
              <a:gdLst/>
              <a:ahLst/>
              <a:cxnLst/>
              <a:rect l="l" t="t" r="r" b="b"/>
              <a:pathLst>
                <a:path w="22520" h="27625" fill="none" extrusionOk="0">
                  <a:moveTo>
                    <a:pt x="11435" y="12274"/>
                  </a:moveTo>
                  <a:lnTo>
                    <a:pt x="13113" y="14547"/>
                  </a:lnTo>
                  <a:cubicBezTo>
                    <a:pt x="12239" y="15281"/>
                    <a:pt x="11365" y="16051"/>
                    <a:pt x="10526" y="16820"/>
                  </a:cubicBezTo>
                  <a:lnTo>
                    <a:pt x="10281" y="17100"/>
                  </a:lnTo>
                  <a:cubicBezTo>
                    <a:pt x="9407" y="17869"/>
                    <a:pt x="8568" y="18708"/>
                    <a:pt x="7729" y="19547"/>
                  </a:cubicBezTo>
                  <a:cubicBezTo>
                    <a:pt x="6784" y="20492"/>
                    <a:pt x="5910" y="21610"/>
                    <a:pt x="4861" y="22450"/>
                  </a:cubicBezTo>
                  <a:cubicBezTo>
                    <a:pt x="4022" y="23114"/>
                    <a:pt x="2693" y="23883"/>
                    <a:pt x="2134" y="24827"/>
                  </a:cubicBezTo>
                  <a:cubicBezTo>
                    <a:pt x="1924" y="25142"/>
                    <a:pt x="1854" y="25492"/>
                    <a:pt x="1784" y="25841"/>
                  </a:cubicBezTo>
                  <a:cubicBezTo>
                    <a:pt x="1749" y="26191"/>
                    <a:pt x="1679" y="26611"/>
                    <a:pt x="1749" y="26995"/>
                  </a:cubicBezTo>
                  <a:cubicBezTo>
                    <a:pt x="1749" y="27205"/>
                    <a:pt x="1924" y="27415"/>
                    <a:pt x="1784" y="27625"/>
                  </a:cubicBezTo>
                  <a:cubicBezTo>
                    <a:pt x="910" y="26786"/>
                    <a:pt x="1225" y="24723"/>
                    <a:pt x="1155" y="23639"/>
                  </a:cubicBezTo>
                  <a:cubicBezTo>
                    <a:pt x="1120" y="21995"/>
                    <a:pt x="1190" y="20282"/>
                    <a:pt x="630" y="18673"/>
                  </a:cubicBezTo>
                  <a:cubicBezTo>
                    <a:pt x="420" y="18044"/>
                    <a:pt x="141" y="17449"/>
                    <a:pt x="1" y="16820"/>
                  </a:cubicBezTo>
                  <a:cubicBezTo>
                    <a:pt x="1" y="16820"/>
                    <a:pt x="36" y="16785"/>
                    <a:pt x="71" y="16785"/>
                  </a:cubicBezTo>
                  <a:cubicBezTo>
                    <a:pt x="316" y="16925"/>
                    <a:pt x="525" y="17275"/>
                    <a:pt x="735" y="17519"/>
                  </a:cubicBezTo>
                  <a:cubicBezTo>
                    <a:pt x="420" y="17135"/>
                    <a:pt x="420" y="16051"/>
                    <a:pt x="455" y="15596"/>
                  </a:cubicBezTo>
                  <a:cubicBezTo>
                    <a:pt x="525" y="15002"/>
                    <a:pt x="770" y="14372"/>
                    <a:pt x="1399" y="14128"/>
                  </a:cubicBezTo>
                  <a:cubicBezTo>
                    <a:pt x="2064" y="13848"/>
                    <a:pt x="2483" y="14477"/>
                    <a:pt x="2903" y="14897"/>
                  </a:cubicBezTo>
                  <a:cubicBezTo>
                    <a:pt x="2344" y="13673"/>
                    <a:pt x="1574" y="12239"/>
                    <a:pt x="3148" y="11470"/>
                  </a:cubicBezTo>
                  <a:cubicBezTo>
                    <a:pt x="3637" y="11225"/>
                    <a:pt x="4581" y="11050"/>
                    <a:pt x="5106" y="11260"/>
                  </a:cubicBezTo>
                  <a:cubicBezTo>
                    <a:pt x="4721" y="11085"/>
                    <a:pt x="4756" y="10141"/>
                    <a:pt x="4861" y="9862"/>
                  </a:cubicBezTo>
                  <a:cubicBezTo>
                    <a:pt x="5001" y="9337"/>
                    <a:pt x="5421" y="8952"/>
                    <a:pt x="5840" y="8673"/>
                  </a:cubicBezTo>
                  <a:cubicBezTo>
                    <a:pt x="6714" y="8183"/>
                    <a:pt x="7554" y="8043"/>
                    <a:pt x="8393" y="8603"/>
                  </a:cubicBezTo>
                  <a:cubicBezTo>
                    <a:pt x="7204" y="6785"/>
                    <a:pt x="10980" y="3952"/>
                    <a:pt x="12169" y="5840"/>
                  </a:cubicBezTo>
                  <a:cubicBezTo>
                    <a:pt x="11994" y="4687"/>
                    <a:pt x="11925" y="3638"/>
                    <a:pt x="13078" y="2903"/>
                  </a:cubicBezTo>
                  <a:cubicBezTo>
                    <a:pt x="14652" y="1889"/>
                    <a:pt x="15666" y="3428"/>
                    <a:pt x="15666" y="3393"/>
                  </a:cubicBezTo>
                  <a:lnTo>
                    <a:pt x="15841" y="3323"/>
                  </a:lnTo>
                  <a:cubicBezTo>
                    <a:pt x="15841" y="3323"/>
                    <a:pt x="15176" y="1644"/>
                    <a:pt x="16855" y="805"/>
                  </a:cubicBezTo>
                  <a:cubicBezTo>
                    <a:pt x="18603" y="1"/>
                    <a:pt x="19407" y="1574"/>
                    <a:pt x="19407" y="1574"/>
                  </a:cubicBezTo>
                  <a:lnTo>
                    <a:pt x="22520" y="8778"/>
                  </a:lnTo>
                  <a:cubicBezTo>
                    <a:pt x="21540" y="9232"/>
                    <a:pt x="20561" y="9652"/>
                    <a:pt x="19617" y="10211"/>
                  </a:cubicBezTo>
                  <a:lnTo>
                    <a:pt x="19547" y="10246"/>
                  </a:lnTo>
                  <a:cubicBezTo>
                    <a:pt x="18603" y="10771"/>
                    <a:pt x="17694" y="11400"/>
                    <a:pt x="16785" y="11995"/>
                  </a:cubicBezTo>
                  <a:cubicBezTo>
                    <a:pt x="16785" y="11995"/>
                    <a:pt x="14407" y="13533"/>
                    <a:pt x="13078" y="14617"/>
                  </a:cubicBez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1638550" y="3927950"/>
              <a:ext cx="146000" cy="245625"/>
            </a:xfrm>
            <a:custGeom>
              <a:avLst/>
              <a:gdLst/>
              <a:ahLst/>
              <a:cxnLst/>
              <a:rect l="l" t="t" r="r" b="b"/>
              <a:pathLst>
                <a:path w="5840" h="9825" extrusionOk="0">
                  <a:moveTo>
                    <a:pt x="3631" y="0"/>
                  </a:moveTo>
                  <a:cubicBezTo>
                    <a:pt x="2348" y="0"/>
                    <a:pt x="1853" y="1293"/>
                    <a:pt x="1853" y="1293"/>
                  </a:cubicBezTo>
                  <a:lnTo>
                    <a:pt x="0" y="8950"/>
                  </a:lnTo>
                  <a:cubicBezTo>
                    <a:pt x="1154" y="9230"/>
                    <a:pt x="2308" y="9510"/>
                    <a:pt x="3497" y="9825"/>
                  </a:cubicBezTo>
                  <a:lnTo>
                    <a:pt x="5490" y="2237"/>
                  </a:lnTo>
                  <a:cubicBezTo>
                    <a:pt x="5490" y="2237"/>
                    <a:pt x="5840" y="488"/>
                    <a:pt x="4161" y="69"/>
                  </a:cubicBezTo>
                  <a:cubicBezTo>
                    <a:pt x="3971" y="21"/>
                    <a:pt x="3795" y="0"/>
                    <a:pt x="3631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1269650" y="3868350"/>
              <a:ext cx="98800" cy="242275"/>
            </a:xfrm>
            <a:custGeom>
              <a:avLst/>
              <a:gdLst/>
              <a:ahLst/>
              <a:cxnLst/>
              <a:rect l="l" t="t" r="r" b="b"/>
              <a:pathLst>
                <a:path w="3952" h="9691" extrusionOk="0">
                  <a:moveTo>
                    <a:pt x="2148" y="1"/>
                  </a:moveTo>
                  <a:cubicBezTo>
                    <a:pt x="2098" y="1"/>
                    <a:pt x="2046" y="2"/>
                    <a:pt x="1993" y="5"/>
                  </a:cubicBezTo>
                  <a:cubicBezTo>
                    <a:pt x="70" y="75"/>
                    <a:pt x="0" y="1823"/>
                    <a:pt x="0" y="1823"/>
                  </a:cubicBezTo>
                  <a:lnTo>
                    <a:pt x="629" y="9691"/>
                  </a:lnTo>
                  <a:cubicBezTo>
                    <a:pt x="1532" y="9661"/>
                    <a:pt x="2460" y="9579"/>
                    <a:pt x="3392" y="9579"/>
                  </a:cubicBezTo>
                  <a:cubicBezTo>
                    <a:pt x="3544" y="9579"/>
                    <a:pt x="3695" y="9581"/>
                    <a:pt x="3846" y="9586"/>
                  </a:cubicBezTo>
                  <a:lnTo>
                    <a:pt x="3951" y="1719"/>
                  </a:lnTo>
                  <a:cubicBezTo>
                    <a:pt x="3951" y="1719"/>
                    <a:pt x="3885" y="1"/>
                    <a:pt x="2148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1541500" y="3899150"/>
              <a:ext cx="138150" cy="245575"/>
            </a:xfrm>
            <a:custGeom>
              <a:avLst/>
              <a:gdLst/>
              <a:ahLst/>
              <a:cxnLst/>
              <a:rect l="l" t="t" r="r" b="b"/>
              <a:pathLst>
                <a:path w="5526" h="9823" extrusionOk="0">
                  <a:moveTo>
                    <a:pt x="3291" y="1"/>
                  </a:moveTo>
                  <a:cubicBezTo>
                    <a:pt x="1976" y="1"/>
                    <a:pt x="1504" y="1361"/>
                    <a:pt x="1504" y="1361"/>
                  </a:cubicBezTo>
                  <a:lnTo>
                    <a:pt x="1" y="9088"/>
                  </a:lnTo>
                  <a:cubicBezTo>
                    <a:pt x="1120" y="9298"/>
                    <a:pt x="2274" y="9578"/>
                    <a:pt x="3428" y="9823"/>
                  </a:cubicBezTo>
                  <a:lnTo>
                    <a:pt x="5246" y="2165"/>
                  </a:lnTo>
                  <a:cubicBezTo>
                    <a:pt x="5246" y="2165"/>
                    <a:pt x="5526" y="452"/>
                    <a:pt x="3812" y="67"/>
                  </a:cubicBezTo>
                  <a:cubicBezTo>
                    <a:pt x="3625" y="21"/>
                    <a:pt x="3452" y="1"/>
                    <a:pt x="3291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1747800" y="3955550"/>
              <a:ext cx="134650" cy="246000"/>
            </a:xfrm>
            <a:custGeom>
              <a:avLst/>
              <a:gdLst/>
              <a:ahLst/>
              <a:cxnLst/>
              <a:rect l="l" t="t" r="r" b="b"/>
              <a:pathLst>
                <a:path w="5386" h="9840" extrusionOk="0">
                  <a:moveTo>
                    <a:pt x="3306" y="1"/>
                  </a:moveTo>
                  <a:cubicBezTo>
                    <a:pt x="1998" y="1"/>
                    <a:pt x="1539" y="1378"/>
                    <a:pt x="1539" y="1378"/>
                  </a:cubicBezTo>
                  <a:lnTo>
                    <a:pt x="1" y="9105"/>
                  </a:lnTo>
                  <a:cubicBezTo>
                    <a:pt x="1190" y="9350"/>
                    <a:pt x="2379" y="9595"/>
                    <a:pt x="3638" y="9840"/>
                  </a:cubicBezTo>
                  <a:lnTo>
                    <a:pt x="5141" y="2112"/>
                  </a:lnTo>
                  <a:cubicBezTo>
                    <a:pt x="5141" y="2112"/>
                    <a:pt x="5386" y="364"/>
                    <a:pt x="3742" y="49"/>
                  </a:cubicBezTo>
                  <a:cubicBezTo>
                    <a:pt x="3587" y="16"/>
                    <a:pt x="3442" y="1"/>
                    <a:pt x="3306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933075" y="3876300"/>
              <a:ext cx="339200" cy="296400"/>
            </a:xfrm>
            <a:custGeom>
              <a:avLst/>
              <a:gdLst/>
              <a:ahLst/>
              <a:cxnLst/>
              <a:rect l="l" t="t" r="r" b="b"/>
              <a:pathLst>
                <a:path w="13568" h="11856" extrusionOk="0">
                  <a:moveTo>
                    <a:pt x="10855" y="1"/>
                  </a:moveTo>
                  <a:cubicBezTo>
                    <a:pt x="10827" y="1"/>
                    <a:pt x="10799" y="1"/>
                    <a:pt x="10771" y="2"/>
                  </a:cubicBezTo>
                  <a:cubicBezTo>
                    <a:pt x="10211" y="2"/>
                    <a:pt x="9547" y="317"/>
                    <a:pt x="9267" y="806"/>
                  </a:cubicBezTo>
                  <a:cubicBezTo>
                    <a:pt x="8952" y="1261"/>
                    <a:pt x="8987" y="1925"/>
                    <a:pt x="8533" y="2310"/>
                  </a:cubicBezTo>
                  <a:cubicBezTo>
                    <a:pt x="8183" y="1890"/>
                    <a:pt x="8043" y="1505"/>
                    <a:pt x="7554" y="1226"/>
                  </a:cubicBezTo>
                  <a:cubicBezTo>
                    <a:pt x="7163" y="992"/>
                    <a:pt x="6734" y="874"/>
                    <a:pt x="6319" y="874"/>
                  </a:cubicBezTo>
                  <a:cubicBezTo>
                    <a:pt x="5617" y="874"/>
                    <a:pt x="4955" y="1209"/>
                    <a:pt x="4581" y="1890"/>
                  </a:cubicBezTo>
                  <a:cubicBezTo>
                    <a:pt x="4337" y="2345"/>
                    <a:pt x="4407" y="3009"/>
                    <a:pt x="4127" y="3359"/>
                  </a:cubicBezTo>
                  <a:cubicBezTo>
                    <a:pt x="3952" y="3009"/>
                    <a:pt x="3742" y="2485"/>
                    <a:pt x="3393" y="2310"/>
                  </a:cubicBezTo>
                  <a:cubicBezTo>
                    <a:pt x="3140" y="2147"/>
                    <a:pt x="2859" y="2078"/>
                    <a:pt x="2574" y="2078"/>
                  </a:cubicBezTo>
                  <a:cubicBezTo>
                    <a:pt x="2307" y="2078"/>
                    <a:pt x="2038" y="2138"/>
                    <a:pt x="1784" y="2240"/>
                  </a:cubicBezTo>
                  <a:cubicBezTo>
                    <a:pt x="1" y="2869"/>
                    <a:pt x="455" y="4583"/>
                    <a:pt x="455" y="4583"/>
                  </a:cubicBezTo>
                  <a:lnTo>
                    <a:pt x="3462" y="11856"/>
                  </a:lnTo>
                  <a:cubicBezTo>
                    <a:pt x="4477" y="11506"/>
                    <a:pt x="5456" y="11051"/>
                    <a:pt x="6505" y="10772"/>
                  </a:cubicBezTo>
                  <a:lnTo>
                    <a:pt x="4267" y="3673"/>
                  </a:lnTo>
                  <a:lnTo>
                    <a:pt x="6679" y="10737"/>
                  </a:lnTo>
                  <a:cubicBezTo>
                    <a:pt x="7728" y="10422"/>
                    <a:pt x="8987" y="10037"/>
                    <a:pt x="10071" y="9828"/>
                  </a:cubicBezTo>
                  <a:lnTo>
                    <a:pt x="10316" y="9863"/>
                  </a:lnTo>
                  <a:cubicBezTo>
                    <a:pt x="11400" y="9618"/>
                    <a:pt x="12484" y="9583"/>
                    <a:pt x="13568" y="9408"/>
                  </a:cubicBezTo>
                  <a:cubicBezTo>
                    <a:pt x="13393" y="7660"/>
                    <a:pt x="13253" y="5946"/>
                    <a:pt x="13078" y="4233"/>
                  </a:cubicBezTo>
                  <a:cubicBezTo>
                    <a:pt x="12940" y="2748"/>
                    <a:pt x="13075" y="1"/>
                    <a:pt x="10855" y="1"/>
                  </a:cubicBezTo>
                  <a:close/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933075" y="3874575"/>
              <a:ext cx="339200" cy="298125"/>
            </a:xfrm>
            <a:custGeom>
              <a:avLst/>
              <a:gdLst/>
              <a:ahLst/>
              <a:cxnLst/>
              <a:rect l="l" t="t" r="r" b="b"/>
              <a:pathLst>
                <a:path w="13568" h="11925" fill="none" extrusionOk="0">
                  <a:moveTo>
                    <a:pt x="6679" y="10806"/>
                  </a:moveTo>
                  <a:cubicBezTo>
                    <a:pt x="7728" y="10491"/>
                    <a:pt x="8987" y="10106"/>
                    <a:pt x="10071" y="9897"/>
                  </a:cubicBezTo>
                  <a:lnTo>
                    <a:pt x="10316" y="9932"/>
                  </a:lnTo>
                  <a:cubicBezTo>
                    <a:pt x="11400" y="9687"/>
                    <a:pt x="12484" y="9652"/>
                    <a:pt x="13568" y="9477"/>
                  </a:cubicBezTo>
                  <a:cubicBezTo>
                    <a:pt x="13393" y="7729"/>
                    <a:pt x="13253" y="6015"/>
                    <a:pt x="13078" y="4302"/>
                  </a:cubicBezTo>
                  <a:cubicBezTo>
                    <a:pt x="12939" y="2798"/>
                    <a:pt x="13078" y="1"/>
                    <a:pt x="10771" y="71"/>
                  </a:cubicBezTo>
                  <a:cubicBezTo>
                    <a:pt x="10211" y="71"/>
                    <a:pt x="9547" y="386"/>
                    <a:pt x="9267" y="875"/>
                  </a:cubicBezTo>
                  <a:cubicBezTo>
                    <a:pt x="8952" y="1330"/>
                    <a:pt x="8987" y="1994"/>
                    <a:pt x="8533" y="2379"/>
                  </a:cubicBezTo>
                  <a:cubicBezTo>
                    <a:pt x="8183" y="1959"/>
                    <a:pt x="8043" y="1574"/>
                    <a:pt x="7554" y="1295"/>
                  </a:cubicBezTo>
                  <a:cubicBezTo>
                    <a:pt x="6505" y="665"/>
                    <a:pt x="5176" y="875"/>
                    <a:pt x="4581" y="1959"/>
                  </a:cubicBezTo>
                  <a:cubicBezTo>
                    <a:pt x="4337" y="2414"/>
                    <a:pt x="4407" y="3078"/>
                    <a:pt x="4127" y="3428"/>
                  </a:cubicBezTo>
                  <a:cubicBezTo>
                    <a:pt x="3952" y="3078"/>
                    <a:pt x="3742" y="2554"/>
                    <a:pt x="3393" y="2379"/>
                  </a:cubicBezTo>
                  <a:cubicBezTo>
                    <a:pt x="2903" y="2064"/>
                    <a:pt x="2309" y="2099"/>
                    <a:pt x="1784" y="2309"/>
                  </a:cubicBezTo>
                  <a:cubicBezTo>
                    <a:pt x="1" y="2938"/>
                    <a:pt x="455" y="4652"/>
                    <a:pt x="455" y="4652"/>
                  </a:cubicBezTo>
                  <a:lnTo>
                    <a:pt x="3462" y="11925"/>
                  </a:lnTo>
                  <a:cubicBezTo>
                    <a:pt x="4477" y="11575"/>
                    <a:pt x="5456" y="11120"/>
                    <a:pt x="6505" y="10841"/>
                  </a:cubicBezTo>
                  <a:lnTo>
                    <a:pt x="4267" y="3742"/>
                  </a:ln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791575" y="4181850"/>
              <a:ext cx="118050" cy="244375"/>
            </a:xfrm>
            <a:custGeom>
              <a:avLst/>
              <a:gdLst/>
              <a:ahLst/>
              <a:cxnLst/>
              <a:rect l="l" t="t" r="r" b="b"/>
              <a:pathLst>
                <a:path w="4722" h="9775" extrusionOk="0">
                  <a:moveTo>
                    <a:pt x="2846" y="0"/>
                  </a:moveTo>
                  <a:cubicBezTo>
                    <a:pt x="1453" y="0"/>
                    <a:pt x="1050" y="1522"/>
                    <a:pt x="1050" y="1522"/>
                  </a:cubicBezTo>
                  <a:lnTo>
                    <a:pt x="0" y="9319"/>
                  </a:lnTo>
                  <a:cubicBezTo>
                    <a:pt x="1224" y="9494"/>
                    <a:pt x="2518" y="9634"/>
                    <a:pt x="3777" y="9774"/>
                  </a:cubicBezTo>
                  <a:lnTo>
                    <a:pt x="4616" y="1941"/>
                  </a:lnTo>
                  <a:cubicBezTo>
                    <a:pt x="4616" y="1941"/>
                    <a:pt x="4721" y="193"/>
                    <a:pt x="3113" y="18"/>
                  </a:cubicBezTo>
                  <a:cubicBezTo>
                    <a:pt x="3020" y="6"/>
                    <a:pt x="2931" y="0"/>
                    <a:pt x="2846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3010125" y="4201325"/>
              <a:ext cx="105800" cy="243250"/>
            </a:xfrm>
            <a:custGeom>
              <a:avLst/>
              <a:gdLst/>
              <a:ahLst/>
              <a:cxnLst/>
              <a:rect l="l" t="t" r="r" b="b"/>
              <a:pathLst>
                <a:path w="4232" h="9730" extrusionOk="0">
                  <a:moveTo>
                    <a:pt x="2408" y="1"/>
                  </a:moveTo>
                  <a:cubicBezTo>
                    <a:pt x="953" y="1"/>
                    <a:pt x="630" y="1617"/>
                    <a:pt x="630" y="1617"/>
                  </a:cubicBezTo>
                  <a:lnTo>
                    <a:pt x="0" y="9450"/>
                  </a:lnTo>
                  <a:cubicBezTo>
                    <a:pt x="1259" y="9520"/>
                    <a:pt x="2518" y="9659"/>
                    <a:pt x="3777" y="9729"/>
                  </a:cubicBezTo>
                  <a:lnTo>
                    <a:pt x="4231" y="1862"/>
                  </a:lnTo>
                  <a:cubicBezTo>
                    <a:pt x="4231" y="1862"/>
                    <a:pt x="4231" y="113"/>
                    <a:pt x="2588" y="9"/>
                  </a:cubicBezTo>
                  <a:cubicBezTo>
                    <a:pt x="2526" y="3"/>
                    <a:pt x="2466" y="1"/>
                    <a:pt x="2408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2573025" y="4149175"/>
              <a:ext cx="125900" cy="244700"/>
            </a:xfrm>
            <a:custGeom>
              <a:avLst/>
              <a:gdLst/>
              <a:ahLst/>
              <a:cxnLst/>
              <a:rect l="l" t="t" r="r" b="b"/>
              <a:pathLst>
                <a:path w="5036" h="9788" extrusionOk="0">
                  <a:moveTo>
                    <a:pt x="3034" y="0"/>
                  </a:moveTo>
                  <a:cubicBezTo>
                    <a:pt x="1677" y="0"/>
                    <a:pt x="1260" y="1433"/>
                    <a:pt x="1260" y="1465"/>
                  </a:cubicBezTo>
                  <a:lnTo>
                    <a:pt x="1" y="9228"/>
                  </a:lnTo>
                  <a:lnTo>
                    <a:pt x="3672" y="9787"/>
                  </a:lnTo>
                  <a:lnTo>
                    <a:pt x="4861" y="2025"/>
                  </a:lnTo>
                  <a:cubicBezTo>
                    <a:pt x="4861" y="2025"/>
                    <a:pt x="5036" y="276"/>
                    <a:pt x="3393" y="32"/>
                  </a:cubicBezTo>
                  <a:cubicBezTo>
                    <a:pt x="3266" y="10"/>
                    <a:pt x="3147" y="0"/>
                    <a:pt x="3034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2679675" y="4165075"/>
              <a:ext cx="123300" cy="244525"/>
            </a:xfrm>
            <a:custGeom>
              <a:avLst/>
              <a:gdLst/>
              <a:ahLst/>
              <a:cxnLst/>
              <a:rect l="l" t="t" r="r" b="b"/>
              <a:pathLst>
                <a:path w="4932" h="9781" extrusionOk="0">
                  <a:moveTo>
                    <a:pt x="2968" y="1"/>
                  </a:moveTo>
                  <a:cubicBezTo>
                    <a:pt x="1580" y="1"/>
                    <a:pt x="1155" y="1459"/>
                    <a:pt x="1155" y="1459"/>
                  </a:cubicBezTo>
                  <a:lnTo>
                    <a:pt x="1" y="9256"/>
                  </a:lnTo>
                  <a:lnTo>
                    <a:pt x="3707" y="9781"/>
                  </a:lnTo>
                  <a:lnTo>
                    <a:pt x="4791" y="1983"/>
                  </a:lnTo>
                  <a:cubicBezTo>
                    <a:pt x="4791" y="1983"/>
                    <a:pt x="4931" y="235"/>
                    <a:pt x="3288" y="25"/>
                  </a:cubicBezTo>
                  <a:cubicBezTo>
                    <a:pt x="3176" y="8"/>
                    <a:pt x="3070" y="1"/>
                    <a:pt x="2968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900850" y="4193350"/>
              <a:ext cx="111050" cy="243350"/>
            </a:xfrm>
            <a:custGeom>
              <a:avLst/>
              <a:gdLst/>
              <a:ahLst/>
              <a:cxnLst/>
              <a:rect l="l" t="t" r="r" b="b"/>
              <a:pathLst>
                <a:path w="4442" h="9734" extrusionOk="0">
                  <a:moveTo>
                    <a:pt x="2607" y="0"/>
                  </a:moveTo>
                  <a:cubicBezTo>
                    <a:pt x="1184" y="0"/>
                    <a:pt x="805" y="1551"/>
                    <a:pt x="805" y="1551"/>
                  </a:cubicBezTo>
                  <a:lnTo>
                    <a:pt x="0" y="9384"/>
                  </a:lnTo>
                  <a:cubicBezTo>
                    <a:pt x="1259" y="9524"/>
                    <a:pt x="2518" y="9629"/>
                    <a:pt x="3777" y="9734"/>
                  </a:cubicBezTo>
                  <a:lnTo>
                    <a:pt x="4406" y="1866"/>
                  </a:lnTo>
                  <a:cubicBezTo>
                    <a:pt x="4406" y="1866"/>
                    <a:pt x="4441" y="118"/>
                    <a:pt x="2833" y="13"/>
                  </a:cubicBezTo>
                  <a:cubicBezTo>
                    <a:pt x="2755" y="4"/>
                    <a:pt x="2679" y="0"/>
                    <a:pt x="2607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467250" y="4131850"/>
              <a:ext cx="126775" cy="245400"/>
            </a:xfrm>
            <a:custGeom>
              <a:avLst/>
              <a:gdLst/>
              <a:ahLst/>
              <a:cxnLst/>
              <a:rect l="l" t="t" r="r" b="b"/>
              <a:pathLst>
                <a:path w="5071" h="9816" extrusionOk="0">
                  <a:moveTo>
                    <a:pt x="3108" y="1"/>
                  </a:moveTo>
                  <a:cubicBezTo>
                    <a:pt x="1715" y="1"/>
                    <a:pt x="1260" y="1459"/>
                    <a:pt x="1260" y="1459"/>
                  </a:cubicBezTo>
                  <a:lnTo>
                    <a:pt x="1" y="9221"/>
                  </a:lnTo>
                  <a:lnTo>
                    <a:pt x="3637" y="9816"/>
                  </a:lnTo>
                  <a:lnTo>
                    <a:pt x="4896" y="2053"/>
                  </a:lnTo>
                  <a:cubicBezTo>
                    <a:pt x="4896" y="2053"/>
                    <a:pt x="5071" y="305"/>
                    <a:pt x="3428" y="25"/>
                  </a:cubicBezTo>
                  <a:cubicBezTo>
                    <a:pt x="3316" y="9"/>
                    <a:pt x="3209" y="1"/>
                    <a:pt x="3108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3338800" y="4204150"/>
              <a:ext cx="95325" cy="241300"/>
            </a:xfrm>
            <a:custGeom>
              <a:avLst/>
              <a:gdLst/>
              <a:ahLst/>
              <a:cxnLst/>
              <a:rect l="l" t="t" r="r" b="b"/>
              <a:pathLst>
                <a:path w="3813" h="9652" extrusionOk="0">
                  <a:moveTo>
                    <a:pt x="1854" y="0"/>
                  </a:moveTo>
                  <a:cubicBezTo>
                    <a:pt x="246" y="35"/>
                    <a:pt x="1" y="1784"/>
                    <a:pt x="1" y="1784"/>
                  </a:cubicBezTo>
                  <a:lnTo>
                    <a:pt x="1" y="9651"/>
                  </a:lnTo>
                  <a:lnTo>
                    <a:pt x="3812" y="9581"/>
                  </a:lnTo>
                  <a:lnTo>
                    <a:pt x="3637" y="1749"/>
                  </a:lnTo>
                  <a:cubicBezTo>
                    <a:pt x="3637" y="1749"/>
                    <a:pt x="3498" y="0"/>
                    <a:pt x="1854" y="0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3860700" y="4163625"/>
              <a:ext cx="113650" cy="245100"/>
            </a:xfrm>
            <a:custGeom>
              <a:avLst/>
              <a:gdLst/>
              <a:ahLst/>
              <a:cxnLst/>
              <a:rect l="l" t="t" r="r" b="b"/>
              <a:pathLst>
                <a:path w="4546" h="9804" extrusionOk="0">
                  <a:moveTo>
                    <a:pt x="1869" y="0"/>
                  </a:moveTo>
                  <a:cubicBezTo>
                    <a:pt x="1797" y="0"/>
                    <a:pt x="1722" y="4"/>
                    <a:pt x="1644" y="13"/>
                  </a:cubicBezTo>
                  <a:cubicBezTo>
                    <a:pt x="35" y="223"/>
                    <a:pt x="0" y="1971"/>
                    <a:pt x="0" y="1971"/>
                  </a:cubicBezTo>
                  <a:lnTo>
                    <a:pt x="769" y="9804"/>
                  </a:lnTo>
                  <a:cubicBezTo>
                    <a:pt x="2028" y="9699"/>
                    <a:pt x="3287" y="9489"/>
                    <a:pt x="4546" y="9349"/>
                  </a:cubicBezTo>
                  <a:lnTo>
                    <a:pt x="3567" y="1552"/>
                  </a:lnTo>
                  <a:cubicBezTo>
                    <a:pt x="3567" y="1552"/>
                    <a:pt x="3282" y="0"/>
                    <a:pt x="1869" y="0"/>
                  </a:cubicBezTo>
                  <a:close/>
                </a:path>
              </a:pathLst>
            </a:custGeom>
            <a:solidFill>
              <a:srgbClr val="F7DB8D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3119400" y="4201475"/>
              <a:ext cx="100550" cy="242225"/>
            </a:xfrm>
            <a:custGeom>
              <a:avLst/>
              <a:gdLst/>
              <a:ahLst/>
              <a:cxnLst/>
              <a:rect l="l" t="t" r="r" b="b"/>
              <a:pathLst>
                <a:path w="4022" h="9689" extrusionOk="0">
                  <a:moveTo>
                    <a:pt x="2248" y="1"/>
                  </a:moveTo>
                  <a:cubicBezTo>
                    <a:pt x="689" y="1"/>
                    <a:pt x="420" y="1681"/>
                    <a:pt x="420" y="1681"/>
                  </a:cubicBezTo>
                  <a:lnTo>
                    <a:pt x="0" y="9514"/>
                  </a:lnTo>
                  <a:cubicBezTo>
                    <a:pt x="1294" y="9583"/>
                    <a:pt x="2553" y="9688"/>
                    <a:pt x="3812" y="9688"/>
                  </a:cubicBezTo>
                  <a:lnTo>
                    <a:pt x="4021" y="1821"/>
                  </a:lnTo>
                  <a:cubicBezTo>
                    <a:pt x="4021" y="1821"/>
                    <a:pt x="3951" y="107"/>
                    <a:pt x="2343" y="3"/>
                  </a:cubicBezTo>
                  <a:cubicBezTo>
                    <a:pt x="2311" y="1"/>
                    <a:pt x="2279" y="1"/>
                    <a:pt x="2248" y="1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3229525" y="4204125"/>
              <a:ext cx="95325" cy="241325"/>
            </a:xfrm>
            <a:custGeom>
              <a:avLst/>
              <a:gdLst/>
              <a:ahLst/>
              <a:cxnLst/>
              <a:rect l="l" t="t" r="r" b="b"/>
              <a:pathLst>
                <a:path w="3813" h="9653" extrusionOk="0">
                  <a:moveTo>
                    <a:pt x="2051" y="1"/>
                  </a:moveTo>
                  <a:cubicBezTo>
                    <a:pt x="450" y="1"/>
                    <a:pt x="176" y="1715"/>
                    <a:pt x="176" y="1715"/>
                  </a:cubicBezTo>
                  <a:lnTo>
                    <a:pt x="1" y="9582"/>
                  </a:lnTo>
                  <a:lnTo>
                    <a:pt x="3777" y="9652"/>
                  </a:lnTo>
                  <a:lnTo>
                    <a:pt x="3812" y="1785"/>
                  </a:lnTo>
                  <a:cubicBezTo>
                    <a:pt x="3812" y="1785"/>
                    <a:pt x="3707" y="36"/>
                    <a:pt x="2099" y="1"/>
                  </a:cubicBezTo>
                  <a:cubicBezTo>
                    <a:pt x="2083" y="1"/>
                    <a:pt x="2067" y="1"/>
                    <a:pt x="2051" y="1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3758400" y="4176625"/>
              <a:ext cx="114550" cy="244350"/>
            </a:xfrm>
            <a:custGeom>
              <a:avLst/>
              <a:gdLst/>
              <a:ahLst/>
              <a:cxnLst/>
              <a:rect l="l" t="t" r="r" b="b"/>
              <a:pathLst>
                <a:path w="4582" h="9774" extrusionOk="0">
                  <a:moveTo>
                    <a:pt x="1906" y="0"/>
                  </a:moveTo>
                  <a:cubicBezTo>
                    <a:pt x="1822" y="0"/>
                    <a:pt x="1735" y="6"/>
                    <a:pt x="1644" y="17"/>
                  </a:cubicBezTo>
                  <a:cubicBezTo>
                    <a:pt x="61" y="190"/>
                    <a:pt x="2" y="1920"/>
                    <a:pt x="1" y="1941"/>
                  </a:cubicBezTo>
                  <a:lnTo>
                    <a:pt x="1" y="1941"/>
                  </a:lnTo>
                  <a:lnTo>
                    <a:pt x="1" y="1941"/>
                  </a:lnTo>
                  <a:lnTo>
                    <a:pt x="1" y="1941"/>
                  </a:lnTo>
                  <a:cubicBezTo>
                    <a:pt x="1" y="1941"/>
                    <a:pt x="1" y="1941"/>
                    <a:pt x="1" y="1941"/>
                  </a:cubicBezTo>
                  <a:cubicBezTo>
                    <a:pt x="1" y="1941"/>
                    <a:pt x="1" y="1941"/>
                    <a:pt x="1" y="1941"/>
                  </a:cubicBezTo>
                  <a:lnTo>
                    <a:pt x="1" y="1941"/>
                  </a:lnTo>
                  <a:lnTo>
                    <a:pt x="805" y="9773"/>
                  </a:lnTo>
                  <a:lnTo>
                    <a:pt x="4582" y="9354"/>
                  </a:lnTo>
                  <a:lnTo>
                    <a:pt x="3603" y="1556"/>
                  </a:lnTo>
                  <a:cubicBezTo>
                    <a:pt x="3603" y="1556"/>
                    <a:pt x="3291" y="0"/>
                    <a:pt x="1906" y="0"/>
                  </a:cubicBezTo>
                  <a:close/>
                </a:path>
              </a:pathLst>
            </a:custGeom>
            <a:solidFill>
              <a:srgbClr val="F7DB8D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4263675" y="4086425"/>
              <a:ext cx="141650" cy="245375"/>
            </a:xfrm>
            <a:custGeom>
              <a:avLst/>
              <a:gdLst/>
              <a:ahLst/>
              <a:cxnLst/>
              <a:rect l="l" t="t" r="r" b="b"/>
              <a:pathLst>
                <a:path w="5666" h="9815" extrusionOk="0">
                  <a:moveTo>
                    <a:pt x="2036" y="1"/>
                  </a:moveTo>
                  <a:cubicBezTo>
                    <a:pt x="1893" y="1"/>
                    <a:pt x="1739" y="19"/>
                    <a:pt x="1574" y="59"/>
                  </a:cubicBezTo>
                  <a:cubicBezTo>
                    <a:pt x="1" y="409"/>
                    <a:pt x="176" y="2157"/>
                    <a:pt x="176" y="2157"/>
                  </a:cubicBezTo>
                  <a:lnTo>
                    <a:pt x="1959" y="9815"/>
                  </a:lnTo>
                  <a:cubicBezTo>
                    <a:pt x="3218" y="9535"/>
                    <a:pt x="4442" y="9255"/>
                    <a:pt x="5666" y="8940"/>
                  </a:cubicBezTo>
                  <a:lnTo>
                    <a:pt x="3707" y="1318"/>
                  </a:lnTo>
                  <a:cubicBezTo>
                    <a:pt x="3707" y="1318"/>
                    <a:pt x="3259" y="1"/>
                    <a:pt x="2036" y="1"/>
                  </a:cubicBezTo>
                  <a:close/>
                </a:path>
              </a:pathLst>
            </a:custGeom>
            <a:solidFill>
              <a:srgbClr val="F7DB8D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4673675" y="3950800"/>
              <a:ext cx="173100" cy="267350"/>
            </a:xfrm>
            <a:custGeom>
              <a:avLst/>
              <a:gdLst/>
              <a:ahLst/>
              <a:cxnLst/>
              <a:rect l="l" t="t" r="r" b="b"/>
              <a:pathLst>
                <a:path w="6924" h="10694" extrusionOk="0">
                  <a:moveTo>
                    <a:pt x="2288" y="1"/>
                  </a:moveTo>
                  <a:cubicBezTo>
                    <a:pt x="2101" y="1"/>
                    <a:pt x="1898" y="31"/>
                    <a:pt x="1679" y="99"/>
                  </a:cubicBezTo>
                  <a:cubicBezTo>
                    <a:pt x="0" y="658"/>
                    <a:pt x="350" y="2547"/>
                    <a:pt x="350" y="2547"/>
                  </a:cubicBezTo>
                  <a:lnTo>
                    <a:pt x="2973" y="10694"/>
                  </a:lnTo>
                  <a:lnTo>
                    <a:pt x="6924" y="9400"/>
                  </a:lnTo>
                  <a:lnTo>
                    <a:pt x="4091" y="1323"/>
                  </a:lnTo>
                  <a:cubicBezTo>
                    <a:pt x="4091" y="1323"/>
                    <a:pt x="3536" y="1"/>
                    <a:pt x="2288" y="1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3960350" y="4152125"/>
              <a:ext cx="118900" cy="244375"/>
            </a:xfrm>
            <a:custGeom>
              <a:avLst/>
              <a:gdLst/>
              <a:ahLst/>
              <a:cxnLst/>
              <a:rect l="l" t="t" r="r" b="b"/>
              <a:pathLst>
                <a:path w="4756" h="9775" extrusionOk="0">
                  <a:moveTo>
                    <a:pt x="1880" y="0"/>
                  </a:moveTo>
                  <a:cubicBezTo>
                    <a:pt x="1794" y="0"/>
                    <a:pt x="1703" y="6"/>
                    <a:pt x="1609" y="18"/>
                  </a:cubicBezTo>
                  <a:cubicBezTo>
                    <a:pt x="0" y="228"/>
                    <a:pt x="0" y="1977"/>
                    <a:pt x="0" y="1977"/>
                  </a:cubicBezTo>
                  <a:lnTo>
                    <a:pt x="979" y="9774"/>
                  </a:lnTo>
                  <a:cubicBezTo>
                    <a:pt x="2238" y="9634"/>
                    <a:pt x="3497" y="9494"/>
                    <a:pt x="4756" y="9285"/>
                  </a:cubicBezTo>
                  <a:lnTo>
                    <a:pt x="3602" y="1487"/>
                  </a:lnTo>
                  <a:cubicBezTo>
                    <a:pt x="3602" y="1487"/>
                    <a:pt x="3261" y="0"/>
                    <a:pt x="1880" y="0"/>
                  </a:cubicBezTo>
                  <a:close/>
                </a:path>
              </a:pathLst>
            </a:custGeom>
            <a:solidFill>
              <a:srgbClr val="F7DB8D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4161400" y="4110050"/>
              <a:ext cx="135525" cy="246225"/>
            </a:xfrm>
            <a:custGeom>
              <a:avLst/>
              <a:gdLst/>
              <a:ahLst/>
              <a:cxnLst/>
              <a:rect l="l" t="t" r="r" b="b"/>
              <a:pathLst>
                <a:path w="5421" h="9849" extrusionOk="0">
                  <a:moveTo>
                    <a:pt x="2027" y="1"/>
                  </a:moveTo>
                  <a:cubicBezTo>
                    <a:pt x="1887" y="1"/>
                    <a:pt x="1736" y="18"/>
                    <a:pt x="1574" y="58"/>
                  </a:cubicBezTo>
                  <a:cubicBezTo>
                    <a:pt x="1" y="408"/>
                    <a:pt x="141" y="2121"/>
                    <a:pt x="141" y="2121"/>
                  </a:cubicBezTo>
                  <a:lnTo>
                    <a:pt x="1714" y="9849"/>
                  </a:lnTo>
                  <a:cubicBezTo>
                    <a:pt x="2973" y="9604"/>
                    <a:pt x="4197" y="9289"/>
                    <a:pt x="5421" y="9009"/>
                  </a:cubicBezTo>
                  <a:lnTo>
                    <a:pt x="3672" y="1352"/>
                  </a:lnTo>
                  <a:cubicBezTo>
                    <a:pt x="3672" y="1352"/>
                    <a:pt x="3250" y="1"/>
                    <a:pt x="2027" y="1"/>
                  </a:cubicBezTo>
                  <a:close/>
                </a:path>
              </a:pathLst>
            </a:custGeom>
            <a:solidFill>
              <a:srgbClr val="F7DB8D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4372950" y="4060200"/>
              <a:ext cx="143400" cy="246250"/>
            </a:xfrm>
            <a:custGeom>
              <a:avLst/>
              <a:gdLst/>
              <a:ahLst/>
              <a:cxnLst/>
              <a:rect l="l" t="t" r="r" b="b"/>
              <a:pathLst>
                <a:path w="5736" h="9850" extrusionOk="0">
                  <a:moveTo>
                    <a:pt x="2036" y="1"/>
                  </a:moveTo>
                  <a:cubicBezTo>
                    <a:pt x="1893" y="1"/>
                    <a:pt x="1739" y="19"/>
                    <a:pt x="1574" y="59"/>
                  </a:cubicBezTo>
                  <a:cubicBezTo>
                    <a:pt x="1" y="443"/>
                    <a:pt x="211" y="2192"/>
                    <a:pt x="211" y="2192"/>
                  </a:cubicBezTo>
                  <a:lnTo>
                    <a:pt x="2029" y="9850"/>
                  </a:lnTo>
                  <a:lnTo>
                    <a:pt x="5735" y="8940"/>
                  </a:lnTo>
                  <a:lnTo>
                    <a:pt x="3707" y="1318"/>
                  </a:lnTo>
                  <a:cubicBezTo>
                    <a:pt x="3707" y="1318"/>
                    <a:pt x="3259" y="1"/>
                    <a:pt x="2036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5103775" y="3745200"/>
              <a:ext cx="104925" cy="265775"/>
            </a:xfrm>
            <a:custGeom>
              <a:avLst/>
              <a:gdLst/>
              <a:ahLst/>
              <a:cxnLst/>
              <a:rect l="l" t="t" r="r" b="b"/>
              <a:pathLst>
                <a:path w="4197" h="10631" extrusionOk="0">
                  <a:moveTo>
                    <a:pt x="2063" y="1"/>
                  </a:moveTo>
                  <a:cubicBezTo>
                    <a:pt x="245" y="36"/>
                    <a:pt x="0" y="1959"/>
                    <a:pt x="0" y="1959"/>
                  </a:cubicBezTo>
                  <a:lnTo>
                    <a:pt x="0" y="10631"/>
                  </a:lnTo>
                  <a:cubicBezTo>
                    <a:pt x="1399" y="10631"/>
                    <a:pt x="2797" y="10631"/>
                    <a:pt x="4196" y="10596"/>
                  </a:cubicBezTo>
                  <a:lnTo>
                    <a:pt x="4021" y="1924"/>
                  </a:lnTo>
                  <a:cubicBezTo>
                    <a:pt x="4021" y="1924"/>
                    <a:pt x="3846" y="1"/>
                    <a:pt x="2063" y="1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5324050" y="3685550"/>
              <a:ext cx="146900" cy="272100"/>
            </a:xfrm>
            <a:custGeom>
              <a:avLst/>
              <a:gdLst/>
              <a:ahLst/>
              <a:cxnLst/>
              <a:rect l="l" t="t" r="r" b="b"/>
              <a:pathLst>
                <a:path w="5876" h="10884" extrusionOk="0">
                  <a:moveTo>
                    <a:pt x="2183" y="0"/>
                  </a:moveTo>
                  <a:cubicBezTo>
                    <a:pt x="2047" y="0"/>
                    <a:pt x="1903" y="14"/>
                    <a:pt x="1749" y="44"/>
                  </a:cubicBezTo>
                  <a:cubicBezTo>
                    <a:pt x="1" y="429"/>
                    <a:pt x="141" y="2352"/>
                    <a:pt x="141" y="2352"/>
                  </a:cubicBezTo>
                  <a:lnTo>
                    <a:pt x="1784" y="10884"/>
                  </a:lnTo>
                  <a:cubicBezTo>
                    <a:pt x="3148" y="10604"/>
                    <a:pt x="4512" y="10324"/>
                    <a:pt x="5875" y="10045"/>
                  </a:cubicBezTo>
                  <a:lnTo>
                    <a:pt x="4057" y="1548"/>
                  </a:lnTo>
                  <a:cubicBezTo>
                    <a:pt x="4057" y="1548"/>
                    <a:pt x="3619" y="0"/>
                    <a:pt x="2183" y="0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5499775" y="3540700"/>
              <a:ext cx="206325" cy="234250"/>
            </a:xfrm>
            <a:custGeom>
              <a:avLst/>
              <a:gdLst/>
              <a:ahLst/>
              <a:cxnLst/>
              <a:rect l="l" t="t" r="r" b="b"/>
              <a:pathLst>
                <a:path w="8253" h="9370" extrusionOk="0">
                  <a:moveTo>
                    <a:pt x="2316" y="1"/>
                  </a:moveTo>
                  <a:cubicBezTo>
                    <a:pt x="2026" y="1"/>
                    <a:pt x="1705" y="86"/>
                    <a:pt x="1364" y="313"/>
                  </a:cubicBezTo>
                  <a:cubicBezTo>
                    <a:pt x="0" y="1187"/>
                    <a:pt x="769" y="2796"/>
                    <a:pt x="769" y="2796"/>
                  </a:cubicBezTo>
                  <a:lnTo>
                    <a:pt x="5070" y="9370"/>
                  </a:lnTo>
                  <a:cubicBezTo>
                    <a:pt x="6119" y="8670"/>
                    <a:pt x="7203" y="8006"/>
                    <a:pt x="8252" y="7237"/>
                  </a:cubicBezTo>
                  <a:lnTo>
                    <a:pt x="3777" y="768"/>
                  </a:lnTo>
                  <a:cubicBezTo>
                    <a:pt x="3777" y="768"/>
                    <a:pt x="3187" y="1"/>
                    <a:pt x="2316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4754975" y="3893650"/>
              <a:ext cx="225550" cy="266825"/>
            </a:xfrm>
            <a:custGeom>
              <a:avLst/>
              <a:gdLst/>
              <a:ahLst/>
              <a:cxnLst/>
              <a:rect l="l" t="t" r="r" b="b"/>
              <a:pathLst>
                <a:path w="9022" h="10673" extrusionOk="0">
                  <a:moveTo>
                    <a:pt x="2559" y="1"/>
                  </a:moveTo>
                  <a:cubicBezTo>
                    <a:pt x="2247" y="1"/>
                    <a:pt x="1904" y="90"/>
                    <a:pt x="1539" y="322"/>
                  </a:cubicBezTo>
                  <a:cubicBezTo>
                    <a:pt x="0" y="1301"/>
                    <a:pt x="805" y="3119"/>
                    <a:pt x="805" y="3119"/>
                  </a:cubicBezTo>
                  <a:lnTo>
                    <a:pt x="5420" y="10672"/>
                  </a:lnTo>
                  <a:lnTo>
                    <a:pt x="9022" y="8364"/>
                  </a:lnTo>
                  <a:lnTo>
                    <a:pt x="4231" y="916"/>
                  </a:lnTo>
                  <a:cubicBezTo>
                    <a:pt x="4231" y="916"/>
                    <a:pt x="3560" y="1"/>
                    <a:pt x="2559" y="1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5208675" y="3723350"/>
              <a:ext cx="140750" cy="271900"/>
            </a:xfrm>
            <a:custGeom>
              <a:avLst/>
              <a:gdLst/>
              <a:ahLst/>
              <a:cxnLst/>
              <a:rect l="l" t="t" r="r" b="b"/>
              <a:pathLst>
                <a:path w="5630" h="10876" extrusionOk="0">
                  <a:moveTo>
                    <a:pt x="2165" y="0"/>
                  </a:moveTo>
                  <a:cubicBezTo>
                    <a:pt x="2045" y="0"/>
                    <a:pt x="1918" y="11"/>
                    <a:pt x="1783" y="36"/>
                  </a:cubicBezTo>
                  <a:cubicBezTo>
                    <a:pt x="0" y="385"/>
                    <a:pt x="70" y="2274"/>
                    <a:pt x="70" y="2308"/>
                  </a:cubicBezTo>
                  <a:lnTo>
                    <a:pt x="1504" y="10875"/>
                  </a:lnTo>
                  <a:cubicBezTo>
                    <a:pt x="2867" y="10666"/>
                    <a:pt x="4266" y="10386"/>
                    <a:pt x="5630" y="10141"/>
                  </a:cubicBezTo>
                  <a:lnTo>
                    <a:pt x="4021" y="1609"/>
                  </a:lnTo>
                  <a:cubicBezTo>
                    <a:pt x="4021" y="1609"/>
                    <a:pt x="3604" y="0"/>
                    <a:pt x="2165" y="0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5413225" y="3597400"/>
              <a:ext cx="201075" cy="237000"/>
            </a:xfrm>
            <a:custGeom>
              <a:avLst/>
              <a:gdLst/>
              <a:ahLst/>
              <a:cxnLst/>
              <a:rect l="l" t="t" r="r" b="b"/>
              <a:pathLst>
                <a:path w="8043" h="9480" extrusionOk="0">
                  <a:moveTo>
                    <a:pt x="2259" y="1"/>
                  </a:moveTo>
                  <a:cubicBezTo>
                    <a:pt x="1984" y="1"/>
                    <a:pt x="1683" y="79"/>
                    <a:pt x="1364" y="283"/>
                  </a:cubicBezTo>
                  <a:cubicBezTo>
                    <a:pt x="0" y="1157"/>
                    <a:pt x="700" y="2766"/>
                    <a:pt x="700" y="2766"/>
                  </a:cubicBezTo>
                  <a:lnTo>
                    <a:pt x="4826" y="9479"/>
                  </a:lnTo>
                  <a:lnTo>
                    <a:pt x="8043" y="7451"/>
                  </a:lnTo>
                  <a:lnTo>
                    <a:pt x="3777" y="843"/>
                  </a:lnTo>
                  <a:cubicBezTo>
                    <a:pt x="3777" y="843"/>
                    <a:pt x="3161" y="1"/>
                    <a:pt x="2259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4846750" y="3847375"/>
              <a:ext cx="243050" cy="244900"/>
            </a:xfrm>
            <a:custGeom>
              <a:avLst/>
              <a:gdLst/>
              <a:ahLst/>
              <a:cxnLst/>
              <a:rect l="l" t="t" r="r" b="b"/>
              <a:pathLst>
                <a:path w="9722" h="9796" extrusionOk="0">
                  <a:moveTo>
                    <a:pt x="2522" y="0"/>
                  </a:moveTo>
                  <a:cubicBezTo>
                    <a:pt x="2151" y="0"/>
                    <a:pt x="1740" y="127"/>
                    <a:pt x="1330" y="495"/>
                  </a:cubicBezTo>
                  <a:cubicBezTo>
                    <a:pt x="1" y="1683"/>
                    <a:pt x="1050" y="3257"/>
                    <a:pt x="1050" y="3257"/>
                  </a:cubicBezTo>
                  <a:lnTo>
                    <a:pt x="6610" y="9796"/>
                  </a:lnTo>
                  <a:cubicBezTo>
                    <a:pt x="7659" y="8922"/>
                    <a:pt x="8673" y="7977"/>
                    <a:pt x="9722" y="7033"/>
                  </a:cubicBezTo>
                  <a:lnTo>
                    <a:pt x="3987" y="634"/>
                  </a:lnTo>
                  <a:cubicBezTo>
                    <a:pt x="3987" y="634"/>
                    <a:pt x="3353" y="0"/>
                    <a:pt x="2522" y="0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5899275" y="3222700"/>
              <a:ext cx="228175" cy="220075"/>
            </a:xfrm>
            <a:custGeom>
              <a:avLst/>
              <a:gdLst/>
              <a:ahLst/>
              <a:cxnLst/>
              <a:rect l="l" t="t" r="r" b="b"/>
              <a:pathLst>
                <a:path w="9127" h="8803" extrusionOk="0">
                  <a:moveTo>
                    <a:pt x="2282" y="0"/>
                  </a:moveTo>
                  <a:cubicBezTo>
                    <a:pt x="1926" y="0"/>
                    <a:pt x="1534" y="122"/>
                    <a:pt x="1154" y="480"/>
                  </a:cubicBezTo>
                  <a:cubicBezTo>
                    <a:pt x="0" y="1564"/>
                    <a:pt x="1014" y="2998"/>
                    <a:pt x="1014" y="2998"/>
                  </a:cubicBezTo>
                  <a:lnTo>
                    <a:pt x="6329" y="8802"/>
                  </a:lnTo>
                  <a:lnTo>
                    <a:pt x="9126" y="6180"/>
                  </a:lnTo>
                  <a:lnTo>
                    <a:pt x="3637" y="550"/>
                  </a:lnTo>
                  <a:cubicBezTo>
                    <a:pt x="3637" y="550"/>
                    <a:pt x="3038" y="0"/>
                    <a:pt x="2282" y="0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6178125" y="2916550"/>
              <a:ext cx="243925" cy="202775"/>
            </a:xfrm>
            <a:custGeom>
              <a:avLst/>
              <a:gdLst/>
              <a:ahLst/>
              <a:cxnLst/>
              <a:rect l="l" t="t" r="r" b="b"/>
              <a:pathLst>
                <a:path w="9757" h="8111" extrusionOk="0">
                  <a:moveTo>
                    <a:pt x="2255" y="0"/>
                  </a:moveTo>
                  <a:cubicBezTo>
                    <a:pt x="1831" y="0"/>
                    <a:pt x="1365" y="146"/>
                    <a:pt x="980" y="628"/>
                  </a:cubicBezTo>
                  <a:cubicBezTo>
                    <a:pt x="1" y="1886"/>
                    <a:pt x="1224" y="3145"/>
                    <a:pt x="1224" y="3145"/>
                  </a:cubicBezTo>
                  <a:lnTo>
                    <a:pt x="7344" y="8111"/>
                  </a:lnTo>
                  <a:lnTo>
                    <a:pt x="9756" y="5068"/>
                  </a:lnTo>
                  <a:lnTo>
                    <a:pt x="3462" y="348"/>
                  </a:lnTo>
                  <a:cubicBezTo>
                    <a:pt x="3462" y="348"/>
                    <a:pt x="2909" y="0"/>
                    <a:pt x="2255" y="0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5578450" y="3486375"/>
              <a:ext cx="209825" cy="232625"/>
            </a:xfrm>
            <a:custGeom>
              <a:avLst/>
              <a:gdLst/>
              <a:ahLst/>
              <a:cxnLst/>
              <a:rect l="l" t="t" r="r" b="b"/>
              <a:pathLst>
                <a:path w="8393" h="9305" extrusionOk="0">
                  <a:moveTo>
                    <a:pt x="2269" y="0"/>
                  </a:moveTo>
                  <a:cubicBezTo>
                    <a:pt x="1977" y="0"/>
                    <a:pt x="1659" y="87"/>
                    <a:pt x="1329" y="318"/>
                  </a:cubicBezTo>
                  <a:cubicBezTo>
                    <a:pt x="0" y="1262"/>
                    <a:pt x="804" y="2836"/>
                    <a:pt x="804" y="2836"/>
                  </a:cubicBezTo>
                  <a:lnTo>
                    <a:pt x="5280" y="9305"/>
                  </a:lnTo>
                  <a:cubicBezTo>
                    <a:pt x="6329" y="8571"/>
                    <a:pt x="7378" y="7836"/>
                    <a:pt x="8392" y="7067"/>
                  </a:cubicBezTo>
                  <a:lnTo>
                    <a:pt x="3742" y="738"/>
                  </a:lnTo>
                  <a:cubicBezTo>
                    <a:pt x="3742" y="738"/>
                    <a:pt x="3120" y="0"/>
                    <a:pt x="2269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5822325" y="3292550"/>
              <a:ext cx="223825" cy="223650"/>
            </a:xfrm>
            <a:custGeom>
              <a:avLst/>
              <a:gdLst/>
              <a:ahLst/>
              <a:cxnLst/>
              <a:rect l="l" t="t" r="r" b="b"/>
              <a:pathLst>
                <a:path w="8953" h="8946" extrusionOk="0">
                  <a:moveTo>
                    <a:pt x="2301" y="1"/>
                  </a:moveTo>
                  <a:cubicBezTo>
                    <a:pt x="1961" y="1"/>
                    <a:pt x="1590" y="116"/>
                    <a:pt x="1225" y="449"/>
                  </a:cubicBezTo>
                  <a:cubicBezTo>
                    <a:pt x="1" y="1498"/>
                    <a:pt x="980" y="2966"/>
                    <a:pt x="980" y="2966"/>
                  </a:cubicBezTo>
                  <a:lnTo>
                    <a:pt x="6085" y="8946"/>
                  </a:lnTo>
                  <a:cubicBezTo>
                    <a:pt x="7064" y="8141"/>
                    <a:pt x="8008" y="7267"/>
                    <a:pt x="8952" y="6428"/>
                  </a:cubicBezTo>
                  <a:lnTo>
                    <a:pt x="3672" y="588"/>
                  </a:lnTo>
                  <a:cubicBezTo>
                    <a:pt x="3672" y="588"/>
                    <a:pt x="3068" y="1"/>
                    <a:pt x="2301" y="1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5972700" y="3149950"/>
              <a:ext cx="232550" cy="216775"/>
            </a:xfrm>
            <a:custGeom>
              <a:avLst/>
              <a:gdLst/>
              <a:ahLst/>
              <a:cxnLst/>
              <a:rect l="l" t="t" r="r" b="b"/>
              <a:pathLst>
                <a:path w="9302" h="8671" extrusionOk="0">
                  <a:moveTo>
                    <a:pt x="2308" y="1"/>
                  </a:moveTo>
                  <a:cubicBezTo>
                    <a:pt x="1940" y="1"/>
                    <a:pt x="1535" y="130"/>
                    <a:pt x="1154" y="523"/>
                  </a:cubicBezTo>
                  <a:cubicBezTo>
                    <a:pt x="0" y="1642"/>
                    <a:pt x="1084" y="3041"/>
                    <a:pt x="1084" y="3041"/>
                  </a:cubicBezTo>
                  <a:lnTo>
                    <a:pt x="6609" y="8670"/>
                  </a:lnTo>
                  <a:cubicBezTo>
                    <a:pt x="7518" y="7761"/>
                    <a:pt x="8427" y="6852"/>
                    <a:pt x="9301" y="5908"/>
                  </a:cubicBezTo>
                  <a:lnTo>
                    <a:pt x="3602" y="488"/>
                  </a:lnTo>
                  <a:cubicBezTo>
                    <a:pt x="3602" y="488"/>
                    <a:pt x="3023" y="1"/>
                    <a:pt x="2308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6453500" y="2483550"/>
              <a:ext cx="252650" cy="179450"/>
            </a:xfrm>
            <a:custGeom>
              <a:avLst/>
              <a:gdLst/>
              <a:ahLst/>
              <a:cxnLst/>
              <a:rect l="l" t="t" r="r" b="b"/>
              <a:pathLst>
                <a:path w="10106" h="7178" extrusionOk="0">
                  <a:moveTo>
                    <a:pt x="2325" y="1"/>
                  </a:moveTo>
                  <a:cubicBezTo>
                    <a:pt x="1827" y="1"/>
                    <a:pt x="1224" y="185"/>
                    <a:pt x="804" y="919"/>
                  </a:cubicBezTo>
                  <a:cubicBezTo>
                    <a:pt x="0" y="2457"/>
                    <a:pt x="1434" y="3401"/>
                    <a:pt x="1434" y="3436"/>
                  </a:cubicBezTo>
                  <a:lnTo>
                    <a:pt x="8357" y="7178"/>
                  </a:lnTo>
                  <a:cubicBezTo>
                    <a:pt x="8987" y="6059"/>
                    <a:pt x="9511" y="5080"/>
                    <a:pt x="10106" y="3961"/>
                  </a:cubicBezTo>
                  <a:lnTo>
                    <a:pt x="3217" y="185"/>
                  </a:lnTo>
                  <a:cubicBezTo>
                    <a:pt x="3217" y="185"/>
                    <a:pt x="2824" y="1"/>
                    <a:pt x="2325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6553150" y="2301725"/>
              <a:ext cx="253525" cy="169850"/>
            </a:xfrm>
            <a:custGeom>
              <a:avLst/>
              <a:gdLst/>
              <a:ahLst/>
              <a:cxnLst/>
              <a:rect l="l" t="t" r="r" b="b"/>
              <a:pathLst>
                <a:path w="10141" h="6794" extrusionOk="0">
                  <a:moveTo>
                    <a:pt x="2144" y="1"/>
                  </a:moveTo>
                  <a:cubicBezTo>
                    <a:pt x="1627" y="1"/>
                    <a:pt x="975" y="170"/>
                    <a:pt x="630" y="919"/>
                  </a:cubicBezTo>
                  <a:cubicBezTo>
                    <a:pt x="0" y="2317"/>
                    <a:pt x="1434" y="3296"/>
                    <a:pt x="1434" y="3296"/>
                  </a:cubicBezTo>
                  <a:lnTo>
                    <a:pt x="8462" y="6793"/>
                  </a:lnTo>
                  <a:cubicBezTo>
                    <a:pt x="9057" y="5639"/>
                    <a:pt x="9616" y="4415"/>
                    <a:pt x="10141" y="3157"/>
                  </a:cubicBezTo>
                  <a:lnTo>
                    <a:pt x="2903" y="114"/>
                  </a:lnTo>
                  <a:cubicBezTo>
                    <a:pt x="2903" y="114"/>
                    <a:pt x="2569" y="1"/>
                    <a:pt x="2144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6660675" y="2127125"/>
              <a:ext cx="207200" cy="120650"/>
            </a:xfrm>
            <a:custGeom>
              <a:avLst/>
              <a:gdLst/>
              <a:ahLst/>
              <a:cxnLst/>
              <a:rect l="l" t="t" r="r" b="b"/>
              <a:pathLst>
                <a:path w="8288" h="4826" extrusionOk="0">
                  <a:moveTo>
                    <a:pt x="420" y="0"/>
                  </a:moveTo>
                  <a:cubicBezTo>
                    <a:pt x="420" y="0"/>
                    <a:pt x="0" y="2972"/>
                    <a:pt x="0" y="2972"/>
                  </a:cubicBezTo>
                  <a:lnTo>
                    <a:pt x="7658" y="4826"/>
                  </a:lnTo>
                  <a:cubicBezTo>
                    <a:pt x="7973" y="3392"/>
                    <a:pt x="8252" y="1853"/>
                    <a:pt x="8287" y="140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6235825" y="2840225"/>
              <a:ext cx="244800" cy="198675"/>
            </a:xfrm>
            <a:custGeom>
              <a:avLst/>
              <a:gdLst/>
              <a:ahLst/>
              <a:cxnLst/>
              <a:rect l="l" t="t" r="r" b="b"/>
              <a:pathLst>
                <a:path w="9792" h="7947" extrusionOk="0">
                  <a:moveTo>
                    <a:pt x="2231" y="0"/>
                  </a:moveTo>
                  <a:cubicBezTo>
                    <a:pt x="1790" y="0"/>
                    <a:pt x="1296" y="158"/>
                    <a:pt x="909" y="708"/>
                  </a:cubicBezTo>
                  <a:cubicBezTo>
                    <a:pt x="0" y="2002"/>
                    <a:pt x="1259" y="3226"/>
                    <a:pt x="1259" y="3226"/>
                  </a:cubicBezTo>
                  <a:lnTo>
                    <a:pt x="7588" y="7947"/>
                  </a:lnTo>
                  <a:lnTo>
                    <a:pt x="9791" y="4765"/>
                  </a:lnTo>
                  <a:lnTo>
                    <a:pt x="3322" y="289"/>
                  </a:lnTo>
                  <a:cubicBezTo>
                    <a:pt x="3322" y="289"/>
                    <a:pt x="2826" y="0"/>
                    <a:pt x="2231" y="0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6505075" y="2392000"/>
              <a:ext cx="252650" cy="178350"/>
            </a:xfrm>
            <a:custGeom>
              <a:avLst/>
              <a:gdLst/>
              <a:ahLst/>
              <a:cxnLst/>
              <a:rect l="l" t="t" r="r" b="b"/>
              <a:pathLst>
                <a:path w="10106" h="7134" extrusionOk="0">
                  <a:moveTo>
                    <a:pt x="2216" y="0"/>
                  </a:moveTo>
                  <a:cubicBezTo>
                    <a:pt x="1722" y="0"/>
                    <a:pt x="1137" y="175"/>
                    <a:pt x="769" y="874"/>
                  </a:cubicBezTo>
                  <a:cubicBezTo>
                    <a:pt x="0" y="2308"/>
                    <a:pt x="1434" y="3357"/>
                    <a:pt x="1434" y="3357"/>
                  </a:cubicBezTo>
                  <a:lnTo>
                    <a:pt x="8322" y="7133"/>
                  </a:lnTo>
                  <a:cubicBezTo>
                    <a:pt x="8917" y="6014"/>
                    <a:pt x="9546" y="4896"/>
                    <a:pt x="10106" y="3742"/>
                  </a:cubicBezTo>
                  <a:lnTo>
                    <a:pt x="3112" y="175"/>
                  </a:lnTo>
                  <a:cubicBezTo>
                    <a:pt x="3112" y="175"/>
                    <a:pt x="2710" y="0"/>
                    <a:pt x="2216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6294400" y="2754500"/>
              <a:ext cx="247400" cy="192625"/>
            </a:xfrm>
            <a:custGeom>
              <a:avLst/>
              <a:gdLst/>
              <a:ahLst/>
              <a:cxnLst/>
              <a:rect l="l" t="t" r="r" b="b"/>
              <a:pathLst>
                <a:path w="9896" h="7705" extrusionOk="0">
                  <a:moveTo>
                    <a:pt x="2252" y="1"/>
                  </a:moveTo>
                  <a:cubicBezTo>
                    <a:pt x="1792" y="1"/>
                    <a:pt x="1266" y="169"/>
                    <a:pt x="874" y="781"/>
                  </a:cubicBezTo>
                  <a:cubicBezTo>
                    <a:pt x="0" y="2109"/>
                    <a:pt x="1294" y="3263"/>
                    <a:pt x="1294" y="3263"/>
                  </a:cubicBezTo>
                  <a:lnTo>
                    <a:pt x="7798" y="7704"/>
                  </a:lnTo>
                  <a:cubicBezTo>
                    <a:pt x="8567" y="6655"/>
                    <a:pt x="9231" y="5571"/>
                    <a:pt x="9896" y="4487"/>
                  </a:cubicBezTo>
                  <a:lnTo>
                    <a:pt x="3287" y="256"/>
                  </a:lnTo>
                  <a:cubicBezTo>
                    <a:pt x="3287" y="256"/>
                    <a:pt x="2819" y="1"/>
                    <a:pt x="2252" y="1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1147250" y="3942775"/>
              <a:ext cx="37625" cy="179225"/>
            </a:xfrm>
            <a:custGeom>
              <a:avLst/>
              <a:gdLst/>
              <a:ahLst/>
              <a:cxnLst/>
              <a:rect l="l" t="t" r="r" b="b"/>
              <a:pathLst>
                <a:path w="1505" h="7169" extrusionOk="0">
                  <a:moveTo>
                    <a:pt x="1504" y="7169"/>
                  </a:moveTo>
                  <a:lnTo>
                    <a:pt x="1" y="0"/>
                  </a:lnTo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1147250" y="3942775"/>
              <a:ext cx="37625" cy="179225"/>
            </a:xfrm>
            <a:custGeom>
              <a:avLst/>
              <a:gdLst/>
              <a:ahLst/>
              <a:cxnLst/>
              <a:rect l="l" t="t" r="r" b="b"/>
              <a:pathLst>
                <a:path w="1505" h="7169" fill="none" extrusionOk="0">
                  <a:moveTo>
                    <a:pt x="1504" y="7169"/>
                  </a:moveTo>
                  <a:lnTo>
                    <a:pt x="1" y="0"/>
                  </a:ln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846550" y="4038050"/>
              <a:ext cx="46350" cy="85700"/>
            </a:xfrm>
            <a:custGeom>
              <a:avLst/>
              <a:gdLst/>
              <a:ahLst/>
              <a:cxnLst/>
              <a:rect l="l" t="t" r="r" b="b"/>
              <a:pathLst>
                <a:path w="1854" h="3428" extrusionOk="0">
                  <a:moveTo>
                    <a:pt x="0" y="1"/>
                  </a:moveTo>
                  <a:lnTo>
                    <a:pt x="1853" y="3428"/>
                  </a:lnTo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846550" y="4038050"/>
              <a:ext cx="46350" cy="85700"/>
            </a:xfrm>
            <a:custGeom>
              <a:avLst/>
              <a:gdLst/>
              <a:ahLst/>
              <a:cxnLst/>
              <a:rect l="l" t="t" r="r" b="b"/>
              <a:pathLst>
                <a:path w="1854" h="3428" fill="none" extrusionOk="0">
                  <a:moveTo>
                    <a:pt x="0" y="1"/>
                  </a:moveTo>
                  <a:lnTo>
                    <a:pt x="1853" y="3428"/>
                  </a:ln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926075" y="4183175"/>
              <a:ext cx="14900" cy="28000"/>
            </a:xfrm>
            <a:custGeom>
              <a:avLst/>
              <a:gdLst/>
              <a:ahLst/>
              <a:cxnLst/>
              <a:rect l="l" t="t" r="r" b="b"/>
              <a:pathLst>
                <a:path w="596" h="1120" extrusionOk="0">
                  <a:moveTo>
                    <a:pt x="595" y="1119"/>
                  </a:moveTo>
                  <a:lnTo>
                    <a:pt x="1" y="0"/>
                  </a:lnTo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926075" y="4183175"/>
              <a:ext cx="14900" cy="28000"/>
            </a:xfrm>
            <a:custGeom>
              <a:avLst/>
              <a:gdLst/>
              <a:ahLst/>
              <a:cxnLst/>
              <a:rect l="l" t="t" r="r" b="b"/>
              <a:pathLst>
                <a:path w="596" h="1120" fill="none" extrusionOk="0">
                  <a:moveTo>
                    <a:pt x="595" y="1119"/>
                  </a:moveTo>
                  <a:lnTo>
                    <a:pt x="1" y="0"/>
                  </a:ln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763500" y="4102750"/>
              <a:ext cx="30600" cy="48100"/>
            </a:xfrm>
            <a:custGeom>
              <a:avLst/>
              <a:gdLst/>
              <a:ahLst/>
              <a:cxnLst/>
              <a:rect l="l" t="t" r="r" b="b"/>
              <a:pathLst>
                <a:path w="1224" h="1924" extrusionOk="0">
                  <a:moveTo>
                    <a:pt x="0" y="0"/>
                  </a:moveTo>
                  <a:lnTo>
                    <a:pt x="1224" y="1923"/>
                  </a:lnTo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763500" y="4102750"/>
              <a:ext cx="30600" cy="48100"/>
            </a:xfrm>
            <a:custGeom>
              <a:avLst/>
              <a:gdLst/>
              <a:ahLst/>
              <a:cxnLst/>
              <a:rect l="l" t="t" r="r" b="b"/>
              <a:pathLst>
                <a:path w="1224" h="1924" fill="none" extrusionOk="0">
                  <a:moveTo>
                    <a:pt x="0" y="0"/>
                  </a:moveTo>
                  <a:lnTo>
                    <a:pt x="1224" y="1923"/>
                  </a:ln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683950" y="4185800"/>
              <a:ext cx="14875" cy="19250"/>
            </a:xfrm>
            <a:custGeom>
              <a:avLst/>
              <a:gdLst/>
              <a:ahLst/>
              <a:cxnLst/>
              <a:rect l="l" t="t" r="r" b="b"/>
              <a:pathLst>
                <a:path w="595" h="770" extrusionOk="0">
                  <a:moveTo>
                    <a:pt x="0" y="0"/>
                  </a:moveTo>
                  <a:lnTo>
                    <a:pt x="595" y="769"/>
                  </a:lnTo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683950" y="4185800"/>
              <a:ext cx="14875" cy="19250"/>
            </a:xfrm>
            <a:custGeom>
              <a:avLst/>
              <a:gdLst/>
              <a:ahLst/>
              <a:cxnLst/>
              <a:rect l="l" t="t" r="r" b="b"/>
              <a:pathLst>
                <a:path w="595" h="770" fill="none" extrusionOk="0">
                  <a:moveTo>
                    <a:pt x="0" y="0"/>
                  </a:moveTo>
                  <a:lnTo>
                    <a:pt x="595" y="769"/>
                  </a:ln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577300" y="4236500"/>
              <a:ext cx="21000" cy="23625"/>
            </a:xfrm>
            <a:custGeom>
              <a:avLst/>
              <a:gdLst/>
              <a:ahLst/>
              <a:cxnLst/>
              <a:rect l="l" t="t" r="r" b="b"/>
              <a:pathLst>
                <a:path w="840" h="945" extrusionOk="0">
                  <a:moveTo>
                    <a:pt x="0" y="0"/>
                  </a:moveTo>
                  <a:lnTo>
                    <a:pt x="839" y="944"/>
                  </a:lnTo>
                </a:path>
              </a:pathLst>
            </a:custGeom>
            <a:solidFill>
              <a:srgbClr val="F7E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577300" y="4236500"/>
              <a:ext cx="21000" cy="23625"/>
            </a:xfrm>
            <a:custGeom>
              <a:avLst/>
              <a:gdLst/>
              <a:ahLst/>
              <a:cxnLst/>
              <a:rect l="l" t="t" r="r" b="b"/>
              <a:pathLst>
                <a:path w="840" h="945" fill="none" extrusionOk="0">
                  <a:moveTo>
                    <a:pt x="0" y="0"/>
                  </a:moveTo>
                  <a:lnTo>
                    <a:pt x="839" y="944"/>
                  </a:lnTo>
                </a:path>
              </a:pathLst>
            </a:custGeom>
            <a:noFill/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6115175" y="2996725"/>
              <a:ext cx="239550" cy="209150"/>
            </a:xfrm>
            <a:custGeom>
              <a:avLst/>
              <a:gdLst/>
              <a:ahLst/>
              <a:cxnLst/>
              <a:rect l="l" t="t" r="r" b="b"/>
              <a:pathLst>
                <a:path w="9582" h="8366" extrusionOk="0">
                  <a:moveTo>
                    <a:pt x="2253" y="0"/>
                  </a:moveTo>
                  <a:cubicBezTo>
                    <a:pt x="1859" y="0"/>
                    <a:pt x="1429" y="138"/>
                    <a:pt x="1050" y="568"/>
                  </a:cubicBezTo>
                  <a:cubicBezTo>
                    <a:pt x="1" y="1757"/>
                    <a:pt x="1155" y="3085"/>
                    <a:pt x="1155" y="3085"/>
                  </a:cubicBezTo>
                  <a:lnTo>
                    <a:pt x="7029" y="8365"/>
                  </a:lnTo>
                  <a:lnTo>
                    <a:pt x="9582" y="5428"/>
                  </a:lnTo>
                  <a:lnTo>
                    <a:pt x="3533" y="428"/>
                  </a:lnTo>
                  <a:cubicBezTo>
                    <a:pt x="3533" y="428"/>
                    <a:pt x="2948" y="0"/>
                    <a:pt x="2253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6047875" y="3070400"/>
              <a:ext cx="235175" cy="213275"/>
            </a:xfrm>
            <a:custGeom>
              <a:avLst/>
              <a:gdLst/>
              <a:ahLst/>
              <a:cxnLst/>
              <a:rect l="l" t="t" r="r" b="b"/>
              <a:pathLst>
                <a:path w="9407" h="8531" extrusionOk="0">
                  <a:moveTo>
                    <a:pt x="2243" y="1"/>
                  </a:moveTo>
                  <a:cubicBezTo>
                    <a:pt x="1857" y="1"/>
                    <a:pt x="1433" y="137"/>
                    <a:pt x="1049" y="558"/>
                  </a:cubicBezTo>
                  <a:cubicBezTo>
                    <a:pt x="0" y="1747"/>
                    <a:pt x="1119" y="3110"/>
                    <a:pt x="1119" y="3110"/>
                  </a:cubicBezTo>
                  <a:lnTo>
                    <a:pt x="6819" y="8530"/>
                  </a:lnTo>
                  <a:lnTo>
                    <a:pt x="9407" y="5663"/>
                  </a:lnTo>
                  <a:lnTo>
                    <a:pt x="3532" y="453"/>
                  </a:lnTo>
                  <a:cubicBezTo>
                    <a:pt x="3532" y="453"/>
                    <a:pt x="2949" y="1"/>
                    <a:pt x="2243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5670225" y="3425325"/>
              <a:ext cx="209825" cy="232500"/>
            </a:xfrm>
            <a:custGeom>
              <a:avLst/>
              <a:gdLst/>
              <a:ahLst/>
              <a:cxnLst/>
              <a:rect l="l" t="t" r="r" b="b"/>
              <a:pathLst>
                <a:path w="8393" h="9300" extrusionOk="0">
                  <a:moveTo>
                    <a:pt x="2237" y="0"/>
                  </a:moveTo>
                  <a:cubicBezTo>
                    <a:pt x="1946" y="0"/>
                    <a:pt x="1627" y="85"/>
                    <a:pt x="1294" y="313"/>
                  </a:cubicBezTo>
                  <a:cubicBezTo>
                    <a:pt x="1" y="1222"/>
                    <a:pt x="805" y="2795"/>
                    <a:pt x="805" y="2795"/>
                  </a:cubicBezTo>
                  <a:lnTo>
                    <a:pt x="5211" y="9299"/>
                  </a:lnTo>
                  <a:lnTo>
                    <a:pt x="8393" y="7096"/>
                  </a:lnTo>
                  <a:lnTo>
                    <a:pt x="3742" y="767"/>
                  </a:lnTo>
                  <a:cubicBezTo>
                    <a:pt x="3742" y="767"/>
                    <a:pt x="3113" y="0"/>
                    <a:pt x="2237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5747150" y="3362075"/>
              <a:ext cx="218575" cy="227550"/>
            </a:xfrm>
            <a:custGeom>
              <a:avLst/>
              <a:gdLst/>
              <a:ahLst/>
              <a:cxnLst/>
              <a:rect l="l" t="t" r="r" b="b"/>
              <a:pathLst>
                <a:path w="8743" h="9102" extrusionOk="0">
                  <a:moveTo>
                    <a:pt x="2250" y="0"/>
                  </a:moveTo>
                  <a:cubicBezTo>
                    <a:pt x="1927" y="0"/>
                    <a:pt x="1576" y="104"/>
                    <a:pt x="1225" y="395"/>
                  </a:cubicBezTo>
                  <a:cubicBezTo>
                    <a:pt x="1" y="1409"/>
                    <a:pt x="910" y="2948"/>
                    <a:pt x="910" y="2948"/>
                  </a:cubicBezTo>
                  <a:lnTo>
                    <a:pt x="5770" y="9102"/>
                  </a:lnTo>
                  <a:lnTo>
                    <a:pt x="8743" y="6654"/>
                  </a:lnTo>
                  <a:lnTo>
                    <a:pt x="3672" y="640"/>
                  </a:lnTo>
                  <a:cubicBezTo>
                    <a:pt x="3672" y="640"/>
                    <a:pt x="3050" y="0"/>
                    <a:pt x="2250" y="0"/>
                  </a:cubicBezTo>
                  <a:close/>
                </a:path>
              </a:pathLst>
            </a:custGeom>
            <a:solidFill>
              <a:srgbClr val="B4EAF9"/>
            </a:solidFill>
            <a:ln w="612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6353825" y="2669125"/>
              <a:ext cx="250050" cy="189700"/>
            </a:xfrm>
            <a:custGeom>
              <a:avLst/>
              <a:gdLst/>
              <a:ahLst/>
              <a:cxnLst/>
              <a:rect l="l" t="t" r="r" b="b"/>
              <a:pathLst>
                <a:path w="10002" h="7588" extrusionOk="0">
                  <a:moveTo>
                    <a:pt x="2355" y="0"/>
                  </a:moveTo>
                  <a:cubicBezTo>
                    <a:pt x="1881" y="0"/>
                    <a:pt x="1329" y="178"/>
                    <a:pt x="910" y="839"/>
                  </a:cubicBezTo>
                  <a:cubicBezTo>
                    <a:pt x="1" y="2307"/>
                    <a:pt x="1365" y="3356"/>
                    <a:pt x="1365" y="3356"/>
                  </a:cubicBezTo>
                  <a:lnTo>
                    <a:pt x="8008" y="7587"/>
                  </a:lnTo>
                  <a:cubicBezTo>
                    <a:pt x="8743" y="6503"/>
                    <a:pt x="9302" y="5559"/>
                    <a:pt x="10001" y="4475"/>
                  </a:cubicBezTo>
                  <a:lnTo>
                    <a:pt x="3358" y="244"/>
                  </a:lnTo>
                  <a:cubicBezTo>
                    <a:pt x="3358" y="244"/>
                    <a:pt x="2910" y="0"/>
                    <a:pt x="2355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6401925" y="2578525"/>
              <a:ext cx="253525" cy="179775"/>
            </a:xfrm>
            <a:custGeom>
              <a:avLst/>
              <a:gdLst/>
              <a:ahLst/>
              <a:cxnLst/>
              <a:rect l="l" t="t" r="r" b="b"/>
              <a:pathLst>
                <a:path w="10141" h="7191" extrusionOk="0">
                  <a:moveTo>
                    <a:pt x="2313" y="0"/>
                  </a:moveTo>
                  <a:cubicBezTo>
                    <a:pt x="1822" y="0"/>
                    <a:pt x="1237" y="188"/>
                    <a:pt x="839" y="931"/>
                  </a:cubicBezTo>
                  <a:cubicBezTo>
                    <a:pt x="0" y="2470"/>
                    <a:pt x="1434" y="3414"/>
                    <a:pt x="1434" y="3449"/>
                  </a:cubicBezTo>
                  <a:lnTo>
                    <a:pt x="8357" y="7190"/>
                  </a:lnTo>
                  <a:cubicBezTo>
                    <a:pt x="8987" y="6071"/>
                    <a:pt x="9511" y="5092"/>
                    <a:pt x="10140" y="3973"/>
                  </a:cubicBezTo>
                  <a:lnTo>
                    <a:pt x="3217" y="197"/>
                  </a:lnTo>
                  <a:cubicBezTo>
                    <a:pt x="3217" y="197"/>
                    <a:pt x="2815" y="0"/>
                    <a:pt x="2313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6589850" y="2207000"/>
              <a:ext cx="255300" cy="157050"/>
            </a:xfrm>
            <a:custGeom>
              <a:avLst/>
              <a:gdLst/>
              <a:ahLst/>
              <a:cxnLst/>
              <a:rect l="l" t="t" r="r" b="b"/>
              <a:pathLst>
                <a:path w="10212" h="6282" extrusionOk="0">
                  <a:moveTo>
                    <a:pt x="2251" y="0"/>
                  </a:moveTo>
                  <a:cubicBezTo>
                    <a:pt x="1718" y="0"/>
                    <a:pt x="960" y="177"/>
                    <a:pt x="595" y="1141"/>
                  </a:cubicBezTo>
                  <a:cubicBezTo>
                    <a:pt x="1" y="2785"/>
                    <a:pt x="1539" y="3519"/>
                    <a:pt x="1539" y="3554"/>
                  </a:cubicBezTo>
                  <a:lnTo>
                    <a:pt x="8918" y="6281"/>
                  </a:lnTo>
                  <a:cubicBezTo>
                    <a:pt x="9407" y="5057"/>
                    <a:pt x="9757" y="4008"/>
                    <a:pt x="10211" y="2819"/>
                  </a:cubicBezTo>
                  <a:lnTo>
                    <a:pt x="2833" y="57"/>
                  </a:lnTo>
                  <a:cubicBezTo>
                    <a:pt x="2833" y="58"/>
                    <a:pt x="2831" y="59"/>
                    <a:pt x="2828" y="59"/>
                  </a:cubicBezTo>
                  <a:cubicBezTo>
                    <a:pt x="2789" y="59"/>
                    <a:pt x="2558" y="0"/>
                    <a:pt x="2251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4477850" y="4033100"/>
              <a:ext cx="141650" cy="245375"/>
            </a:xfrm>
            <a:custGeom>
              <a:avLst/>
              <a:gdLst/>
              <a:ahLst/>
              <a:cxnLst/>
              <a:rect l="l" t="t" r="r" b="b"/>
              <a:pathLst>
                <a:path w="5666" h="9815" extrusionOk="0">
                  <a:moveTo>
                    <a:pt x="2045" y="1"/>
                  </a:moveTo>
                  <a:cubicBezTo>
                    <a:pt x="1899" y="1"/>
                    <a:pt x="1743" y="19"/>
                    <a:pt x="1574" y="59"/>
                  </a:cubicBezTo>
                  <a:cubicBezTo>
                    <a:pt x="1" y="409"/>
                    <a:pt x="176" y="2157"/>
                    <a:pt x="176" y="2157"/>
                  </a:cubicBezTo>
                  <a:lnTo>
                    <a:pt x="1994" y="9815"/>
                  </a:lnTo>
                  <a:cubicBezTo>
                    <a:pt x="3218" y="9535"/>
                    <a:pt x="4442" y="9290"/>
                    <a:pt x="5665" y="8940"/>
                  </a:cubicBezTo>
                  <a:lnTo>
                    <a:pt x="3707" y="1318"/>
                  </a:lnTo>
                  <a:cubicBezTo>
                    <a:pt x="3707" y="1318"/>
                    <a:pt x="3287" y="1"/>
                    <a:pt x="2045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4054750" y="4135650"/>
              <a:ext cx="135525" cy="245975"/>
            </a:xfrm>
            <a:custGeom>
              <a:avLst/>
              <a:gdLst/>
              <a:ahLst/>
              <a:cxnLst/>
              <a:rect l="l" t="t" r="r" b="b"/>
              <a:pathLst>
                <a:path w="5421" h="9839" extrusionOk="0">
                  <a:moveTo>
                    <a:pt x="1992" y="0"/>
                  </a:moveTo>
                  <a:cubicBezTo>
                    <a:pt x="1862" y="0"/>
                    <a:pt x="1723" y="15"/>
                    <a:pt x="1574" y="48"/>
                  </a:cubicBezTo>
                  <a:cubicBezTo>
                    <a:pt x="1" y="398"/>
                    <a:pt x="141" y="2146"/>
                    <a:pt x="141" y="2146"/>
                  </a:cubicBezTo>
                  <a:lnTo>
                    <a:pt x="1714" y="9839"/>
                  </a:lnTo>
                  <a:cubicBezTo>
                    <a:pt x="2973" y="9629"/>
                    <a:pt x="4197" y="9314"/>
                    <a:pt x="5421" y="9034"/>
                  </a:cubicBezTo>
                  <a:lnTo>
                    <a:pt x="3672" y="1377"/>
                  </a:lnTo>
                  <a:cubicBezTo>
                    <a:pt x="3672" y="1377"/>
                    <a:pt x="3242" y="0"/>
                    <a:pt x="1992" y="0"/>
                  </a:cubicBezTo>
                  <a:close/>
                </a:path>
              </a:pathLst>
            </a:custGeom>
            <a:solidFill>
              <a:srgbClr val="F7DB8D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4578375" y="4004875"/>
              <a:ext cx="147775" cy="246500"/>
            </a:xfrm>
            <a:custGeom>
              <a:avLst/>
              <a:gdLst/>
              <a:ahLst/>
              <a:cxnLst/>
              <a:rect l="l" t="t" r="r" b="b"/>
              <a:pathLst>
                <a:path w="5911" h="9860" extrusionOk="0">
                  <a:moveTo>
                    <a:pt x="2061" y="0"/>
                  </a:moveTo>
                  <a:cubicBezTo>
                    <a:pt x="1911" y="0"/>
                    <a:pt x="1749" y="21"/>
                    <a:pt x="1574" y="69"/>
                  </a:cubicBezTo>
                  <a:cubicBezTo>
                    <a:pt x="1" y="489"/>
                    <a:pt x="246" y="2237"/>
                    <a:pt x="246" y="2237"/>
                  </a:cubicBezTo>
                  <a:lnTo>
                    <a:pt x="2239" y="9860"/>
                  </a:lnTo>
                  <a:lnTo>
                    <a:pt x="5910" y="8846"/>
                  </a:lnTo>
                  <a:lnTo>
                    <a:pt x="3707" y="1293"/>
                  </a:lnTo>
                  <a:cubicBezTo>
                    <a:pt x="3707" y="1293"/>
                    <a:pt x="3240" y="0"/>
                    <a:pt x="2061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3653500" y="4190725"/>
              <a:ext cx="111925" cy="244225"/>
            </a:xfrm>
            <a:custGeom>
              <a:avLst/>
              <a:gdLst/>
              <a:ahLst/>
              <a:cxnLst/>
              <a:rect l="l" t="t" r="r" b="b"/>
              <a:pathLst>
                <a:path w="4477" h="9769" extrusionOk="0">
                  <a:moveTo>
                    <a:pt x="1909" y="0"/>
                  </a:moveTo>
                  <a:cubicBezTo>
                    <a:pt x="1836" y="0"/>
                    <a:pt x="1759" y="4"/>
                    <a:pt x="1679" y="13"/>
                  </a:cubicBezTo>
                  <a:cubicBezTo>
                    <a:pt x="71" y="188"/>
                    <a:pt x="1" y="1936"/>
                    <a:pt x="1" y="1936"/>
                  </a:cubicBezTo>
                  <a:lnTo>
                    <a:pt x="700" y="9769"/>
                  </a:lnTo>
                  <a:lnTo>
                    <a:pt x="4477" y="9384"/>
                  </a:lnTo>
                  <a:lnTo>
                    <a:pt x="3603" y="1551"/>
                  </a:lnTo>
                  <a:cubicBezTo>
                    <a:pt x="3603" y="1551"/>
                    <a:pt x="3349" y="0"/>
                    <a:pt x="1909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3444575" y="4205850"/>
              <a:ext cx="102300" cy="242225"/>
            </a:xfrm>
            <a:custGeom>
              <a:avLst/>
              <a:gdLst/>
              <a:ahLst/>
              <a:cxnLst/>
              <a:rect l="l" t="t" r="r" b="b"/>
              <a:pathLst>
                <a:path w="4092" h="9689" extrusionOk="0">
                  <a:moveTo>
                    <a:pt x="1879" y="0"/>
                  </a:moveTo>
                  <a:cubicBezTo>
                    <a:pt x="1848" y="0"/>
                    <a:pt x="1816" y="1"/>
                    <a:pt x="1784" y="2"/>
                  </a:cubicBezTo>
                  <a:cubicBezTo>
                    <a:pt x="141" y="72"/>
                    <a:pt x="1" y="1821"/>
                    <a:pt x="1" y="1821"/>
                  </a:cubicBezTo>
                  <a:lnTo>
                    <a:pt x="281" y="9688"/>
                  </a:lnTo>
                  <a:cubicBezTo>
                    <a:pt x="1539" y="9618"/>
                    <a:pt x="2833" y="9618"/>
                    <a:pt x="4092" y="9513"/>
                  </a:cubicBezTo>
                  <a:lnTo>
                    <a:pt x="3602" y="1646"/>
                  </a:lnTo>
                  <a:cubicBezTo>
                    <a:pt x="3602" y="1646"/>
                    <a:pt x="3401" y="0"/>
                    <a:pt x="1879" y="0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3549475" y="4199650"/>
              <a:ext cx="106675" cy="243175"/>
            </a:xfrm>
            <a:custGeom>
              <a:avLst/>
              <a:gdLst/>
              <a:ahLst/>
              <a:cxnLst/>
              <a:rect l="l" t="t" r="r" b="b"/>
              <a:pathLst>
                <a:path w="4267" h="9727" extrusionOk="0">
                  <a:moveTo>
                    <a:pt x="1857" y="1"/>
                  </a:moveTo>
                  <a:cubicBezTo>
                    <a:pt x="1811" y="1"/>
                    <a:pt x="1763" y="3"/>
                    <a:pt x="1714" y="6"/>
                  </a:cubicBezTo>
                  <a:cubicBezTo>
                    <a:pt x="106" y="111"/>
                    <a:pt x="1" y="1859"/>
                    <a:pt x="1" y="1859"/>
                  </a:cubicBezTo>
                  <a:lnTo>
                    <a:pt x="490" y="9726"/>
                  </a:lnTo>
                  <a:lnTo>
                    <a:pt x="4267" y="9447"/>
                  </a:lnTo>
                  <a:lnTo>
                    <a:pt x="3602" y="1614"/>
                  </a:lnTo>
                  <a:cubicBezTo>
                    <a:pt x="3602" y="1614"/>
                    <a:pt x="3372" y="1"/>
                    <a:pt x="1857" y="1"/>
                  </a:cubicBezTo>
                  <a:close/>
                </a:path>
              </a:pathLst>
            </a:custGeom>
            <a:solidFill>
              <a:srgbClr val="F7D1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2358850" y="4116125"/>
              <a:ext cx="128525" cy="245400"/>
            </a:xfrm>
            <a:custGeom>
              <a:avLst/>
              <a:gdLst/>
              <a:ahLst/>
              <a:cxnLst/>
              <a:rect l="l" t="t" r="r" b="b"/>
              <a:pathLst>
                <a:path w="5141" h="9816" extrusionOk="0">
                  <a:moveTo>
                    <a:pt x="3219" y="0"/>
                  </a:moveTo>
                  <a:cubicBezTo>
                    <a:pt x="1855" y="0"/>
                    <a:pt x="1400" y="1458"/>
                    <a:pt x="1400" y="1458"/>
                  </a:cubicBezTo>
                  <a:lnTo>
                    <a:pt x="1" y="9186"/>
                  </a:lnTo>
                  <a:lnTo>
                    <a:pt x="3742" y="9815"/>
                  </a:lnTo>
                  <a:lnTo>
                    <a:pt x="4966" y="2053"/>
                  </a:lnTo>
                  <a:cubicBezTo>
                    <a:pt x="4966" y="2053"/>
                    <a:pt x="5141" y="305"/>
                    <a:pt x="3533" y="25"/>
                  </a:cubicBezTo>
                  <a:cubicBezTo>
                    <a:pt x="3423" y="8"/>
                    <a:pt x="3319" y="0"/>
                    <a:pt x="3219" y="0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2136825" y="4068975"/>
              <a:ext cx="139000" cy="246225"/>
            </a:xfrm>
            <a:custGeom>
              <a:avLst/>
              <a:gdLst/>
              <a:ahLst/>
              <a:cxnLst/>
              <a:rect l="l" t="t" r="r" b="b"/>
              <a:pathLst>
                <a:path w="5560" h="9849" extrusionOk="0">
                  <a:moveTo>
                    <a:pt x="3531" y="0"/>
                  </a:moveTo>
                  <a:cubicBezTo>
                    <a:pt x="2290" y="0"/>
                    <a:pt x="1784" y="1351"/>
                    <a:pt x="1784" y="1351"/>
                  </a:cubicBezTo>
                  <a:lnTo>
                    <a:pt x="0" y="9009"/>
                  </a:lnTo>
                  <a:cubicBezTo>
                    <a:pt x="1224" y="9289"/>
                    <a:pt x="2448" y="9603"/>
                    <a:pt x="3707" y="9848"/>
                  </a:cubicBezTo>
                  <a:lnTo>
                    <a:pt x="5315" y="2121"/>
                  </a:lnTo>
                  <a:cubicBezTo>
                    <a:pt x="5315" y="2121"/>
                    <a:pt x="5560" y="407"/>
                    <a:pt x="3986" y="58"/>
                  </a:cubicBezTo>
                  <a:cubicBezTo>
                    <a:pt x="3825" y="18"/>
                    <a:pt x="3673" y="0"/>
                    <a:pt x="3531" y="0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2251325" y="4089525"/>
              <a:ext cx="133775" cy="246650"/>
            </a:xfrm>
            <a:custGeom>
              <a:avLst/>
              <a:gdLst/>
              <a:ahLst/>
              <a:cxnLst/>
              <a:rect l="l" t="t" r="r" b="b"/>
              <a:pathLst>
                <a:path w="5351" h="9866" extrusionOk="0">
                  <a:moveTo>
                    <a:pt x="3359" y="0"/>
                  </a:moveTo>
                  <a:cubicBezTo>
                    <a:pt x="2071" y="0"/>
                    <a:pt x="1574" y="1403"/>
                    <a:pt x="1574" y="1403"/>
                  </a:cubicBezTo>
                  <a:lnTo>
                    <a:pt x="1" y="9131"/>
                  </a:lnTo>
                  <a:lnTo>
                    <a:pt x="3742" y="9865"/>
                  </a:lnTo>
                  <a:lnTo>
                    <a:pt x="5141" y="2103"/>
                  </a:lnTo>
                  <a:cubicBezTo>
                    <a:pt x="5141" y="2103"/>
                    <a:pt x="5351" y="389"/>
                    <a:pt x="3742" y="40"/>
                  </a:cubicBezTo>
                  <a:cubicBezTo>
                    <a:pt x="3608" y="13"/>
                    <a:pt x="3480" y="0"/>
                    <a:pt x="3359" y="0"/>
                  </a:cubicBezTo>
                  <a:close/>
                </a:path>
              </a:pathLst>
            </a:custGeom>
            <a:solidFill>
              <a:srgbClr val="B4EAF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1946250" y="4011875"/>
              <a:ext cx="146000" cy="245625"/>
            </a:xfrm>
            <a:custGeom>
              <a:avLst/>
              <a:gdLst/>
              <a:ahLst/>
              <a:cxnLst/>
              <a:rect l="l" t="t" r="r" b="b"/>
              <a:pathLst>
                <a:path w="5840" h="9825" extrusionOk="0">
                  <a:moveTo>
                    <a:pt x="3631" y="0"/>
                  </a:moveTo>
                  <a:cubicBezTo>
                    <a:pt x="2349" y="0"/>
                    <a:pt x="1854" y="1293"/>
                    <a:pt x="1854" y="1293"/>
                  </a:cubicBezTo>
                  <a:lnTo>
                    <a:pt x="0" y="8950"/>
                  </a:lnTo>
                  <a:cubicBezTo>
                    <a:pt x="1154" y="9230"/>
                    <a:pt x="2308" y="9510"/>
                    <a:pt x="3497" y="9824"/>
                  </a:cubicBezTo>
                  <a:lnTo>
                    <a:pt x="5490" y="2202"/>
                  </a:lnTo>
                  <a:cubicBezTo>
                    <a:pt x="5490" y="2202"/>
                    <a:pt x="5840" y="488"/>
                    <a:pt x="4162" y="69"/>
                  </a:cubicBezTo>
                  <a:cubicBezTo>
                    <a:pt x="3972" y="21"/>
                    <a:pt x="3795" y="0"/>
                    <a:pt x="3631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1854450" y="3980700"/>
              <a:ext cx="139025" cy="246200"/>
            </a:xfrm>
            <a:custGeom>
              <a:avLst/>
              <a:gdLst/>
              <a:ahLst/>
              <a:cxnLst/>
              <a:rect l="l" t="t" r="r" b="b"/>
              <a:pathLst>
                <a:path w="5561" h="9848" extrusionOk="0">
                  <a:moveTo>
                    <a:pt x="3327" y="1"/>
                  </a:moveTo>
                  <a:cubicBezTo>
                    <a:pt x="1985" y="1"/>
                    <a:pt x="1508" y="1386"/>
                    <a:pt x="1539" y="1386"/>
                  </a:cubicBezTo>
                  <a:lnTo>
                    <a:pt x="1" y="9078"/>
                  </a:lnTo>
                  <a:cubicBezTo>
                    <a:pt x="1120" y="9288"/>
                    <a:pt x="2274" y="9603"/>
                    <a:pt x="3428" y="9848"/>
                  </a:cubicBezTo>
                  <a:lnTo>
                    <a:pt x="5246" y="2190"/>
                  </a:lnTo>
                  <a:cubicBezTo>
                    <a:pt x="5246" y="2190"/>
                    <a:pt x="5561" y="442"/>
                    <a:pt x="3812" y="57"/>
                  </a:cubicBezTo>
                  <a:cubicBezTo>
                    <a:pt x="3639" y="18"/>
                    <a:pt x="3478" y="1"/>
                    <a:pt x="3327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2040650" y="4042450"/>
              <a:ext cx="146900" cy="245650"/>
            </a:xfrm>
            <a:custGeom>
              <a:avLst/>
              <a:gdLst/>
              <a:ahLst/>
              <a:cxnLst/>
              <a:rect l="l" t="t" r="r" b="b"/>
              <a:pathLst>
                <a:path w="5876" h="9826" extrusionOk="0">
                  <a:moveTo>
                    <a:pt x="3756" y="1"/>
                  </a:moveTo>
                  <a:cubicBezTo>
                    <a:pt x="2516" y="1"/>
                    <a:pt x="1994" y="1293"/>
                    <a:pt x="1994" y="1293"/>
                  </a:cubicBezTo>
                  <a:lnTo>
                    <a:pt x="1" y="8881"/>
                  </a:lnTo>
                  <a:cubicBezTo>
                    <a:pt x="1155" y="9196"/>
                    <a:pt x="2344" y="9511"/>
                    <a:pt x="3568" y="9825"/>
                  </a:cubicBezTo>
                  <a:lnTo>
                    <a:pt x="5526" y="2202"/>
                  </a:lnTo>
                  <a:cubicBezTo>
                    <a:pt x="5526" y="2202"/>
                    <a:pt x="5875" y="489"/>
                    <a:pt x="4267" y="70"/>
                  </a:cubicBezTo>
                  <a:cubicBezTo>
                    <a:pt x="4085" y="22"/>
                    <a:pt x="3915" y="1"/>
                    <a:pt x="3756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1445350" y="3876425"/>
              <a:ext cx="126775" cy="245575"/>
            </a:xfrm>
            <a:custGeom>
              <a:avLst/>
              <a:gdLst/>
              <a:ahLst/>
              <a:cxnLst/>
              <a:rect l="l" t="t" r="r" b="b"/>
              <a:pathLst>
                <a:path w="5071" h="9823" extrusionOk="0">
                  <a:moveTo>
                    <a:pt x="2948" y="1"/>
                  </a:moveTo>
                  <a:cubicBezTo>
                    <a:pt x="1503" y="1"/>
                    <a:pt x="1084" y="1465"/>
                    <a:pt x="1084" y="1465"/>
                  </a:cubicBezTo>
                  <a:lnTo>
                    <a:pt x="0" y="9263"/>
                  </a:lnTo>
                  <a:cubicBezTo>
                    <a:pt x="1119" y="9403"/>
                    <a:pt x="2308" y="9648"/>
                    <a:pt x="3427" y="9823"/>
                  </a:cubicBezTo>
                  <a:lnTo>
                    <a:pt x="4861" y="2060"/>
                  </a:lnTo>
                  <a:cubicBezTo>
                    <a:pt x="4861" y="2060"/>
                    <a:pt x="5071" y="347"/>
                    <a:pt x="3322" y="32"/>
                  </a:cubicBezTo>
                  <a:cubicBezTo>
                    <a:pt x="3190" y="11"/>
                    <a:pt x="3066" y="1"/>
                    <a:pt x="2948" y="1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1362300" y="3868275"/>
              <a:ext cx="104925" cy="242350"/>
            </a:xfrm>
            <a:custGeom>
              <a:avLst/>
              <a:gdLst/>
              <a:ahLst/>
              <a:cxnLst/>
              <a:rect l="l" t="t" r="r" b="b"/>
              <a:pathLst>
                <a:path w="4197" h="9694" extrusionOk="0">
                  <a:moveTo>
                    <a:pt x="2365" y="0"/>
                  </a:moveTo>
                  <a:cubicBezTo>
                    <a:pt x="848" y="0"/>
                    <a:pt x="525" y="1617"/>
                    <a:pt x="525" y="1617"/>
                  </a:cubicBezTo>
                  <a:lnTo>
                    <a:pt x="1" y="9449"/>
                  </a:lnTo>
                  <a:cubicBezTo>
                    <a:pt x="1224" y="9554"/>
                    <a:pt x="2448" y="9624"/>
                    <a:pt x="3707" y="9694"/>
                  </a:cubicBezTo>
                  <a:lnTo>
                    <a:pt x="4197" y="1861"/>
                  </a:lnTo>
                  <a:cubicBezTo>
                    <a:pt x="4197" y="1861"/>
                    <a:pt x="4197" y="113"/>
                    <a:pt x="2553" y="8"/>
                  </a:cubicBezTo>
                  <a:cubicBezTo>
                    <a:pt x="2489" y="3"/>
                    <a:pt x="2426" y="0"/>
                    <a:pt x="2365" y="0"/>
                  </a:cubicBezTo>
                  <a:close/>
                </a:path>
              </a:pathLst>
            </a:custGeom>
            <a:solidFill>
              <a:srgbClr val="F7ECC9"/>
            </a:solidFill>
            <a:ln w="52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1320338" y="4151663"/>
              <a:ext cx="177475" cy="344425"/>
            </a:xfrm>
            <a:custGeom>
              <a:avLst/>
              <a:gdLst/>
              <a:ahLst/>
              <a:cxnLst/>
              <a:rect l="l" t="t" r="r" b="b"/>
              <a:pathLst>
                <a:path w="7099" h="13777" extrusionOk="0">
                  <a:moveTo>
                    <a:pt x="2308" y="0"/>
                  </a:moveTo>
                  <a:lnTo>
                    <a:pt x="0" y="13777"/>
                  </a:lnTo>
                  <a:lnTo>
                    <a:pt x="7099" y="8532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1501288" y="4207588"/>
              <a:ext cx="152125" cy="322600"/>
            </a:xfrm>
            <a:custGeom>
              <a:avLst/>
              <a:gdLst/>
              <a:ahLst/>
              <a:cxnLst/>
              <a:rect l="l" t="t" r="r" b="b"/>
              <a:pathLst>
                <a:path w="6085" h="12904" extrusionOk="0">
                  <a:moveTo>
                    <a:pt x="3252" y="1"/>
                  </a:moveTo>
                  <a:lnTo>
                    <a:pt x="1" y="12904"/>
                  </a:lnTo>
                  <a:lnTo>
                    <a:pt x="6085" y="8218"/>
                  </a:lnTo>
                  <a:lnTo>
                    <a:pt x="3252" y="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1650763" y="4280163"/>
              <a:ext cx="155625" cy="282375"/>
            </a:xfrm>
            <a:custGeom>
              <a:avLst/>
              <a:gdLst/>
              <a:ahLst/>
              <a:cxnLst/>
              <a:rect l="l" t="t" r="r" b="b"/>
              <a:pathLst>
                <a:path w="6225" h="11295" extrusionOk="0">
                  <a:moveTo>
                    <a:pt x="4651" y="0"/>
                  </a:moveTo>
                  <a:lnTo>
                    <a:pt x="1" y="11294"/>
                  </a:lnTo>
                  <a:lnTo>
                    <a:pt x="6225" y="7133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6630075" y="1929550"/>
              <a:ext cx="324350" cy="183600"/>
            </a:xfrm>
            <a:custGeom>
              <a:avLst/>
              <a:gdLst/>
              <a:ahLst/>
              <a:cxnLst/>
              <a:rect l="l" t="t" r="r" b="b"/>
              <a:pathLst>
                <a:path w="12974" h="7344" extrusionOk="0">
                  <a:moveTo>
                    <a:pt x="8707" y="1"/>
                  </a:moveTo>
                  <a:lnTo>
                    <a:pt x="0" y="3672"/>
                  </a:lnTo>
                  <a:lnTo>
                    <a:pt x="12973" y="7344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6705250" y="1784450"/>
              <a:ext cx="301625" cy="159125"/>
            </a:xfrm>
            <a:custGeom>
              <a:avLst/>
              <a:gdLst/>
              <a:ahLst/>
              <a:cxnLst/>
              <a:rect l="l" t="t" r="r" b="b"/>
              <a:pathLst>
                <a:path w="12065" h="6365" extrusionOk="0">
                  <a:moveTo>
                    <a:pt x="8218" y="0"/>
                  </a:moveTo>
                  <a:lnTo>
                    <a:pt x="1" y="1853"/>
                  </a:lnTo>
                  <a:lnTo>
                    <a:pt x="12064" y="6364"/>
                  </a:lnTo>
                  <a:lnTo>
                    <a:pt x="8218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6794425" y="1642825"/>
              <a:ext cx="259650" cy="160000"/>
            </a:xfrm>
            <a:custGeom>
              <a:avLst/>
              <a:gdLst/>
              <a:ahLst/>
              <a:cxnLst/>
              <a:rect l="l" t="t" r="r" b="b"/>
              <a:pathLst>
                <a:path w="10386" h="6400" extrusionOk="0">
                  <a:moveTo>
                    <a:pt x="7029" y="1"/>
                  </a:moveTo>
                  <a:lnTo>
                    <a:pt x="0" y="735"/>
                  </a:lnTo>
                  <a:lnTo>
                    <a:pt x="10385" y="6399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4879100" y="3402400"/>
              <a:ext cx="1967800" cy="1206525"/>
            </a:xfrm>
            <a:custGeom>
              <a:avLst/>
              <a:gdLst/>
              <a:ahLst/>
              <a:cxnLst/>
              <a:rect l="l" t="t" r="r" b="b"/>
              <a:pathLst>
                <a:path w="78712" h="48261" extrusionOk="0">
                  <a:moveTo>
                    <a:pt x="43059" y="1"/>
                  </a:moveTo>
                  <a:cubicBezTo>
                    <a:pt x="37908" y="1"/>
                    <a:pt x="32693" y="1123"/>
                    <a:pt x="28149" y="3468"/>
                  </a:cubicBezTo>
                  <a:cubicBezTo>
                    <a:pt x="16645" y="9447"/>
                    <a:pt x="12029" y="24657"/>
                    <a:pt x="6539" y="35497"/>
                  </a:cubicBezTo>
                  <a:cubicBezTo>
                    <a:pt x="4371" y="39763"/>
                    <a:pt x="2658" y="44239"/>
                    <a:pt x="1" y="48260"/>
                  </a:cubicBezTo>
                  <a:lnTo>
                    <a:pt x="78711" y="4691"/>
                  </a:lnTo>
                  <a:cubicBezTo>
                    <a:pt x="76801" y="4241"/>
                    <a:pt x="74886" y="4100"/>
                    <a:pt x="72972" y="4100"/>
                  </a:cubicBezTo>
                  <a:cubicBezTo>
                    <a:pt x="69755" y="4100"/>
                    <a:pt x="66539" y="4499"/>
                    <a:pt x="63343" y="4499"/>
                  </a:cubicBezTo>
                  <a:cubicBezTo>
                    <a:pt x="62976" y="4499"/>
                    <a:pt x="62609" y="4493"/>
                    <a:pt x="62242" y="4482"/>
                  </a:cubicBezTo>
                  <a:cubicBezTo>
                    <a:pt x="56717" y="4272"/>
                    <a:pt x="51892" y="705"/>
                    <a:pt x="46262" y="146"/>
                  </a:cubicBezTo>
                  <a:cubicBezTo>
                    <a:pt x="45202" y="49"/>
                    <a:pt x="44132" y="1"/>
                    <a:pt x="43059" y="1"/>
                  </a:cubicBezTo>
                  <a:close/>
                </a:path>
              </a:pathLst>
            </a:custGeom>
            <a:solidFill>
              <a:srgbClr val="7EA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4879100" y="3392050"/>
              <a:ext cx="1967800" cy="1216875"/>
            </a:xfrm>
            <a:custGeom>
              <a:avLst/>
              <a:gdLst/>
              <a:ahLst/>
              <a:cxnLst/>
              <a:rect l="l" t="t" r="r" b="b"/>
              <a:pathLst>
                <a:path w="78712" h="48675" fill="none" extrusionOk="0">
                  <a:moveTo>
                    <a:pt x="78711" y="5105"/>
                  </a:moveTo>
                  <a:cubicBezTo>
                    <a:pt x="73221" y="3812"/>
                    <a:pt x="67697" y="5070"/>
                    <a:pt x="62242" y="4896"/>
                  </a:cubicBezTo>
                  <a:cubicBezTo>
                    <a:pt x="56717" y="4686"/>
                    <a:pt x="51892" y="1119"/>
                    <a:pt x="46262" y="560"/>
                  </a:cubicBezTo>
                  <a:cubicBezTo>
                    <a:pt x="40108" y="0"/>
                    <a:pt x="33639" y="1049"/>
                    <a:pt x="28149" y="3882"/>
                  </a:cubicBezTo>
                  <a:cubicBezTo>
                    <a:pt x="16645" y="9861"/>
                    <a:pt x="12029" y="25071"/>
                    <a:pt x="6539" y="35911"/>
                  </a:cubicBezTo>
                  <a:cubicBezTo>
                    <a:pt x="4371" y="40177"/>
                    <a:pt x="2658" y="44653"/>
                    <a:pt x="1" y="48674"/>
                  </a:cubicBezTo>
                </a:path>
              </a:pathLst>
            </a:custGeom>
            <a:noFill/>
            <a:ln w="21850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4674550" y="1992500"/>
              <a:ext cx="399525" cy="388150"/>
            </a:xfrm>
            <a:custGeom>
              <a:avLst/>
              <a:gdLst/>
              <a:ahLst/>
              <a:cxnLst/>
              <a:rect l="l" t="t" r="r" b="b"/>
              <a:pathLst>
                <a:path w="15981" h="15526" extrusionOk="0">
                  <a:moveTo>
                    <a:pt x="15211" y="0"/>
                  </a:moveTo>
                  <a:lnTo>
                    <a:pt x="8602" y="3917"/>
                  </a:lnTo>
                  <a:lnTo>
                    <a:pt x="11539" y="4476"/>
                  </a:lnTo>
                  <a:cubicBezTo>
                    <a:pt x="7658" y="8882"/>
                    <a:pt x="3567" y="11190"/>
                    <a:pt x="0" y="12344"/>
                  </a:cubicBezTo>
                  <a:lnTo>
                    <a:pt x="4056" y="15526"/>
                  </a:lnTo>
                  <a:cubicBezTo>
                    <a:pt x="10211" y="12518"/>
                    <a:pt x="13812" y="5630"/>
                    <a:pt x="13812" y="5630"/>
                  </a:cubicBezTo>
                  <a:lnTo>
                    <a:pt x="15980" y="7518"/>
                  </a:lnTo>
                  <a:lnTo>
                    <a:pt x="15211" y="0"/>
                  </a:lnTo>
                  <a:close/>
                </a:path>
              </a:pathLst>
            </a:custGeom>
            <a:solidFill>
              <a:srgbClr val="FFFF00"/>
            </a:solidFill>
            <a:ln w="11375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4550425" y="2309825"/>
              <a:ext cx="207200" cy="118025"/>
            </a:xfrm>
            <a:custGeom>
              <a:avLst/>
              <a:gdLst/>
              <a:ahLst/>
              <a:cxnLst/>
              <a:rect l="l" t="t" r="r" b="b"/>
              <a:pathLst>
                <a:path w="8288" h="4721" extrusionOk="0">
                  <a:moveTo>
                    <a:pt x="4196" y="0"/>
                  </a:moveTo>
                  <a:lnTo>
                    <a:pt x="0" y="700"/>
                  </a:lnTo>
                  <a:lnTo>
                    <a:pt x="4860" y="4721"/>
                  </a:lnTo>
                  <a:lnTo>
                    <a:pt x="8287" y="3322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FFFF00"/>
            </a:solidFill>
            <a:ln w="11375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4386950" y="2324675"/>
              <a:ext cx="252650" cy="153875"/>
            </a:xfrm>
            <a:custGeom>
              <a:avLst/>
              <a:gdLst/>
              <a:ahLst/>
              <a:cxnLst/>
              <a:rect l="l" t="t" r="r" b="b"/>
              <a:pathLst>
                <a:path w="10106" h="6155" extrusionOk="0">
                  <a:moveTo>
                    <a:pt x="4651" y="1"/>
                  </a:moveTo>
                  <a:lnTo>
                    <a:pt x="0" y="315"/>
                  </a:lnTo>
                  <a:lnTo>
                    <a:pt x="5630" y="6155"/>
                  </a:lnTo>
                  <a:lnTo>
                    <a:pt x="10106" y="4791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rgbClr val="FFFF00"/>
            </a:solidFill>
            <a:ln w="11375" cap="flat" cmpd="sng">
              <a:solidFill>
                <a:srgbClr val="F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3922750" y="400625"/>
              <a:ext cx="1285950" cy="1639100"/>
            </a:xfrm>
            <a:custGeom>
              <a:avLst/>
              <a:gdLst/>
              <a:ahLst/>
              <a:cxnLst/>
              <a:rect l="l" t="t" r="r" b="b"/>
              <a:pathLst>
                <a:path w="51438" h="65564" fill="none" extrusionOk="0">
                  <a:moveTo>
                    <a:pt x="42835" y="65564"/>
                  </a:moveTo>
                  <a:cubicBezTo>
                    <a:pt x="40248" y="64899"/>
                    <a:pt x="38429" y="62696"/>
                    <a:pt x="38220" y="60144"/>
                  </a:cubicBezTo>
                  <a:cubicBezTo>
                    <a:pt x="37136" y="60528"/>
                    <a:pt x="35947" y="60598"/>
                    <a:pt x="34758" y="60318"/>
                  </a:cubicBezTo>
                  <a:cubicBezTo>
                    <a:pt x="31471" y="59479"/>
                    <a:pt x="29478" y="56157"/>
                    <a:pt x="30282" y="52906"/>
                  </a:cubicBezTo>
                  <a:cubicBezTo>
                    <a:pt x="30457" y="52276"/>
                    <a:pt x="30702" y="51717"/>
                    <a:pt x="30981" y="51227"/>
                  </a:cubicBezTo>
                  <a:cubicBezTo>
                    <a:pt x="28953" y="49793"/>
                    <a:pt x="27869" y="47241"/>
                    <a:pt x="28499" y="44688"/>
                  </a:cubicBezTo>
                  <a:cubicBezTo>
                    <a:pt x="29128" y="42276"/>
                    <a:pt x="31051" y="40562"/>
                    <a:pt x="33359" y="40143"/>
                  </a:cubicBezTo>
                  <a:cubicBezTo>
                    <a:pt x="32205" y="38709"/>
                    <a:pt x="31681" y="36751"/>
                    <a:pt x="32170" y="34828"/>
                  </a:cubicBezTo>
                  <a:cubicBezTo>
                    <a:pt x="32940" y="31716"/>
                    <a:pt x="35947" y="29757"/>
                    <a:pt x="39059" y="30282"/>
                  </a:cubicBezTo>
                  <a:cubicBezTo>
                    <a:pt x="38569" y="29093"/>
                    <a:pt x="38394" y="27729"/>
                    <a:pt x="38744" y="26366"/>
                  </a:cubicBezTo>
                  <a:cubicBezTo>
                    <a:pt x="38849" y="25981"/>
                    <a:pt x="38989" y="25596"/>
                    <a:pt x="39164" y="25212"/>
                  </a:cubicBezTo>
                  <a:cubicBezTo>
                    <a:pt x="39129" y="25212"/>
                    <a:pt x="39094" y="25212"/>
                    <a:pt x="39059" y="25212"/>
                  </a:cubicBezTo>
                  <a:cubicBezTo>
                    <a:pt x="36017" y="24442"/>
                    <a:pt x="34094" y="21575"/>
                    <a:pt x="34443" y="18533"/>
                  </a:cubicBezTo>
                  <a:cubicBezTo>
                    <a:pt x="33569" y="18708"/>
                    <a:pt x="32660" y="18708"/>
                    <a:pt x="31751" y="18498"/>
                  </a:cubicBezTo>
                  <a:cubicBezTo>
                    <a:pt x="29897" y="18044"/>
                    <a:pt x="28464" y="16750"/>
                    <a:pt x="27695" y="15141"/>
                  </a:cubicBezTo>
                  <a:cubicBezTo>
                    <a:pt x="25282" y="15841"/>
                    <a:pt x="22624" y="15001"/>
                    <a:pt x="21086" y="12868"/>
                  </a:cubicBezTo>
                  <a:cubicBezTo>
                    <a:pt x="20841" y="12519"/>
                    <a:pt x="20631" y="12169"/>
                    <a:pt x="20456" y="11819"/>
                  </a:cubicBezTo>
                  <a:cubicBezTo>
                    <a:pt x="20421" y="11819"/>
                    <a:pt x="20386" y="11854"/>
                    <a:pt x="20352" y="11889"/>
                  </a:cubicBezTo>
                  <a:cubicBezTo>
                    <a:pt x="17834" y="13708"/>
                    <a:pt x="14407" y="13323"/>
                    <a:pt x="12309" y="11120"/>
                  </a:cubicBezTo>
                  <a:cubicBezTo>
                    <a:pt x="11890" y="11889"/>
                    <a:pt x="11295" y="12589"/>
                    <a:pt x="10526" y="13148"/>
                  </a:cubicBezTo>
                  <a:cubicBezTo>
                    <a:pt x="7798" y="15141"/>
                    <a:pt x="3987" y="14512"/>
                    <a:pt x="1994" y="11784"/>
                  </a:cubicBezTo>
                  <a:cubicBezTo>
                    <a:pt x="1" y="9057"/>
                    <a:pt x="630" y="5211"/>
                    <a:pt x="3358" y="3218"/>
                  </a:cubicBezTo>
                  <a:cubicBezTo>
                    <a:pt x="5875" y="1399"/>
                    <a:pt x="9337" y="1784"/>
                    <a:pt x="11400" y="3987"/>
                  </a:cubicBezTo>
                  <a:cubicBezTo>
                    <a:pt x="11820" y="3218"/>
                    <a:pt x="12414" y="2518"/>
                    <a:pt x="13183" y="1959"/>
                  </a:cubicBezTo>
                  <a:cubicBezTo>
                    <a:pt x="15911" y="1"/>
                    <a:pt x="19722" y="595"/>
                    <a:pt x="21715" y="3322"/>
                  </a:cubicBezTo>
                  <a:cubicBezTo>
                    <a:pt x="21960" y="3672"/>
                    <a:pt x="22170" y="4022"/>
                    <a:pt x="22345" y="4406"/>
                  </a:cubicBezTo>
                  <a:cubicBezTo>
                    <a:pt x="22380" y="4372"/>
                    <a:pt x="22415" y="4337"/>
                    <a:pt x="22450" y="4337"/>
                  </a:cubicBezTo>
                  <a:cubicBezTo>
                    <a:pt x="25177" y="2343"/>
                    <a:pt x="28988" y="2938"/>
                    <a:pt x="30981" y="5700"/>
                  </a:cubicBezTo>
                  <a:cubicBezTo>
                    <a:pt x="31226" y="6015"/>
                    <a:pt x="31401" y="6330"/>
                    <a:pt x="31576" y="6679"/>
                  </a:cubicBezTo>
                  <a:cubicBezTo>
                    <a:pt x="32555" y="6400"/>
                    <a:pt x="33639" y="6365"/>
                    <a:pt x="34723" y="6609"/>
                  </a:cubicBezTo>
                  <a:cubicBezTo>
                    <a:pt x="37730" y="7379"/>
                    <a:pt x="39653" y="10246"/>
                    <a:pt x="39304" y="13253"/>
                  </a:cubicBezTo>
                  <a:cubicBezTo>
                    <a:pt x="40178" y="13078"/>
                    <a:pt x="41087" y="13078"/>
                    <a:pt x="41996" y="13323"/>
                  </a:cubicBezTo>
                  <a:cubicBezTo>
                    <a:pt x="45283" y="14127"/>
                    <a:pt x="47276" y="17449"/>
                    <a:pt x="46472" y="20736"/>
                  </a:cubicBezTo>
                  <a:cubicBezTo>
                    <a:pt x="46367" y="21156"/>
                    <a:pt x="46227" y="21540"/>
                    <a:pt x="46052" y="21890"/>
                  </a:cubicBezTo>
                  <a:cubicBezTo>
                    <a:pt x="46087" y="21890"/>
                    <a:pt x="46122" y="21890"/>
                    <a:pt x="46157" y="21925"/>
                  </a:cubicBezTo>
                  <a:cubicBezTo>
                    <a:pt x="49444" y="22729"/>
                    <a:pt x="51437" y="26051"/>
                    <a:pt x="50633" y="29338"/>
                  </a:cubicBezTo>
                  <a:cubicBezTo>
                    <a:pt x="49864" y="32450"/>
                    <a:pt x="46822" y="34408"/>
                    <a:pt x="43709" y="33884"/>
                  </a:cubicBezTo>
                  <a:cubicBezTo>
                    <a:pt x="44234" y="35072"/>
                    <a:pt x="44374" y="36436"/>
                    <a:pt x="44059" y="37800"/>
                  </a:cubicBezTo>
                  <a:cubicBezTo>
                    <a:pt x="43430" y="40178"/>
                    <a:pt x="41507" y="41891"/>
                    <a:pt x="39199" y="42311"/>
                  </a:cubicBezTo>
                  <a:cubicBezTo>
                    <a:pt x="40353" y="43779"/>
                    <a:pt x="40877" y="45702"/>
                    <a:pt x="40388" y="47660"/>
                  </a:cubicBezTo>
                  <a:cubicBezTo>
                    <a:pt x="40248" y="48255"/>
                    <a:pt x="40003" y="48814"/>
                    <a:pt x="39688" y="49339"/>
                  </a:cubicBezTo>
                  <a:cubicBezTo>
                    <a:pt x="41192" y="50353"/>
                    <a:pt x="42171" y="52031"/>
                    <a:pt x="42311" y="53815"/>
                  </a:cubicBezTo>
                  <a:cubicBezTo>
                    <a:pt x="43395" y="53465"/>
                    <a:pt x="44584" y="53395"/>
                    <a:pt x="45772" y="53675"/>
                  </a:cubicBezTo>
                  <a:cubicBezTo>
                    <a:pt x="49059" y="54479"/>
                    <a:pt x="51053" y="57801"/>
                    <a:pt x="50248" y="61088"/>
                  </a:cubicBezTo>
                </a:path>
              </a:pathLst>
            </a:custGeom>
            <a:noFill/>
            <a:ln w="65575" cap="flat" cmpd="sng">
              <a:solidFill>
                <a:srgbClr val="F7F0AD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4878225" y="1734625"/>
              <a:ext cx="306000" cy="305975"/>
            </a:xfrm>
            <a:custGeom>
              <a:avLst/>
              <a:gdLst/>
              <a:ahLst/>
              <a:cxnLst/>
              <a:rect l="l" t="t" r="r" b="b"/>
              <a:pathLst>
                <a:path w="12240" h="12239" extrusionOk="0">
                  <a:moveTo>
                    <a:pt x="12239" y="6119"/>
                  </a:moveTo>
                  <a:cubicBezTo>
                    <a:pt x="12239" y="9476"/>
                    <a:pt x="9477" y="12238"/>
                    <a:pt x="6120" y="12238"/>
                  </a:cubicBezTo>
                  <a:cubicBezTo>
                    <a:pt x="2728" y="12238"/>
                    <a:pt x="1" y="9476"/>
                    <a:pt x="1" y="6119"/>
                  </a:cubicBezTo>
                  <a:cubicBezTo>
                    <a:pt x="1" y="2727"/>
                    <a:pt x="2728" y="0"/>
                    <a:pt x="6120" y="0"/>
                  </a:cubicBezTo>
                  <a:cubicBezTo>
                    <a:pt x="9477" y="0"/>
                    <a:pt x="12239" y="2727"/>
                    <a:pt x="12239" y="6119"/>
                  </a:cubicBezTo>
                  <a:close/>
                </a:path>
              </a:pathLst>
            </a:custGeom>
            <a:solidFill>
              <a:srgbClr val="6189AE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4676300" y="1603500"/>
              <a:ext cx="305975" cy="305975"/>
            </a:xfrm>
            <a:custGeom>
              <a:avLst/>
              <a:gdLst/>
              <a:ahLst/>
              <a:cxnLst/>
              <a:rect l="l" t="t" r="r" b="b"/>
              <a:pathLst>
                <a:path w="12239" h="12239" extrusionOk="0">
                  <a:moveTo>
                    <a:pt x="12239" y="6119"/>
                  </a:moveTo>
                  <a:cubicBezTo>
                    <a:pt x="12239" y="9476"/>
                    <a:pt x="9511" y="12238"/>
                    <a:pt x="6119" y="12238"/>
                  </a:cubicBezTo>
                  <a:cubicBezTo>
                    <a:pt x="2728" y="12238"/>
                    <a:pt x="0" y="9476"/>
                    <a:pt x="0" y="6119"/>
                  </a:cubicBezTo>
                  <a:cubicBezTo>
                    <a:pt x="0" y="2727"/>
                    <a:pt x="2728" y="0"/>
                    <a:pt x="6119" y="0"/>
                  </a:cubicBezTo>
                  <a:cubicBezTo>
                    <a:pt x="9511" y="0"/>
                    <a:pt x="12239" y="2727"/>
                    <a:pt x="12239" y="6119"/>
                  </a:cubicBezTo>
                  <a:close/>
                </a:path>
              </a:pathLst>
            </a:custGeom>
            <a:solidFill>
              <a:srgbClr val="6189AE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4631700" y="1398050"/>
              <a:ext cx="306000" cy="306000"/>
            </a:xfrm>
            <a:custGeom>
              <a:avLst/>
              <a:gdLst/>
              <a:ahLst/>
              <a:cxnLst/>
              <a:rect l="l" t="t" r="r" b="b"/>
              <a:pathLst>
                <a:path w="12240" h="12240" extrusionOk="0">
                  <a:moveTo>
                    <a:pt x="12239" y="6120"/>
                  </a:moveTo>
                  <a:cubicBezTo>
                    <a:pt x="12239" y="9512"/>
                    <a:pt x="9512" y="12239"/>
                    <a:pt x="6120" y="12239"/>
                  </a:cubicBezTo>
                  <a:cubicBezTo>
                    <a:pt x="2728" y="12239"/>
                    <a:pt x="1" y="9512"/>
                    <a:pt x="1" y="6120"/>
                  </a:cubicBezTo>
                  <a:cubicBezTo>
                    <a:pt x="1" y="2728"/>
                    <a:pt x="2728" y="1"/>
                    <a:pt x="6120" y="1"/>
                  </a:cubicBezTo>
                  <a:cubicBezTo>
                    <a:pt x="9512" y="1"/>
                    <a:pt x="12239" y="2728"/>
                    <a:pt x="12239" y="6120"/>
                  </a:cubicBezTo>
                  <a:close/>
                </a:path>
              </a:pathLst>
            </a:custGeom>
            <a:solidFill>
              <a:srgbClr val="C56C14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4722625" y="1151550"/>
              <a:ext cx="305975" cy="305975"/>
            </a:xfrm>
            <a:custGeom>
              <a:avLst/>
              <a:gdLst/>
              <a:ahLst/>
              <a:cxnLst/>
              <a:rect l="l" t="t" r="r" b="b"/>
              <a:pathLst>
                <a:path w="12239" h="12239" extrusionOk="0">
                  <a:moveTo>
                    <a:pt x="12239" y="6119"/>
                  </a:moveTo>
                  <a:cubicBezTo>
                    <a:pt x="12239" y="9511"/>
                    <a:pt x="9512" y="12239"/>
                    <a:pt x="6120" y="12239"/>
                  </a:cubicBezTo>
                  <a:cubicBezTo>
                    <a:pt x="2763" y="12239"/>
                    <a:pt x="1" y="9511"/>
                    <a:pt x="1" y="6119"/>
                  </a:cubicBezTo>
                  <a:cubicBezTo>
                    <a:pt x="1" y="2728"/>
                    <a:pt x="2763" y="0"/>
                    <a:pt x="6120" y="0"/>
                  </a:cubicBezTo>
                  <a:cubicBezTo>
                    <a:pt x="9512" y="0"/>
                    <a:pt x="12239" y="2728"/>
                    <a:pt x="12239" y="6119"/>
                  </a:cubicBezTo>
                  <a:close/>
                </a:path>
              </a:pathLst>
            </a:custGeom>
            <a:solidFill>
              <a:srgbClr val="C56C14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4887850" y="940000"/>
              <a:ext cx="305975" cy="305975"/>
            </a:xfrm>
            <a:custGeom>
              <a:avLst/>
              <a:gdLst/>
              <a:ahLst/>
              <a:cxnLst/>
              <a:rect l="l" t="t" r="r" b="b"/>
              <a:pathLst>
                <a:path w="12239" h="12239" extrusionOk="0">
                  <a:moveTo>
                    <a:pt x="12239" y="6119"/>
                  </a:moveTo>
                  <a:cubicBezTo>
                    <a:pt x="12239" y="9511"/>
                    <a:pt x="9476" y="12239"/>
                    <a:pt x="6119" y="12239"/>
                  </a:cubicBezTo>
                  <a:cubicBezTo>
                    <a:pt x="2728" y="12239"/>
                    <a:pt x="0" y="9511"/>
                    <a:pt x="0" y="6119"/>
                  </a:cubicBezTo>
                  <a:cubicBezTo>
                    <a:pt x="0" y="2763"/>
                    <a:pt x="2728" y="0"/>
                    <a:pt x="6119" y="0"/>
                  </a:cubicBezTo>
                  <a:cubicBezTo>
                    <a:pt x="9476" y="0"/>
                    <a:pt x="12239" y="2763"/>
                    <a:pt x="12239" y="6119"/>
                  </a:cubicBezTo>
                  <a:close/>
                </a:path>
              </a:pathLst>
            </a:custGeom>
            <a:solidFill>
              <a:srgbClr val="6189AE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4782950" y="724950"/>
              <a:ext cx="305975" cy="305975"/>
            </a:xfrm>
            <a:custGeom>
              <a:avLst/>
              <a:gdLst/>
              <a:ahLst/>
              <a:cxnLst/>
              <a:rect l="l" t="t" r="r" b="b"/>
              <a:pathLst>
                <a:path w="12239" h="12239" extrusionOk="0">
                  <a:moveTo>
                    <a:pt x="12239" y="6120"/>
                  </a:moveTo>
                  <a:cubicBezTo>
                    <a:pt x="12239" y="9511"/>
                    <a:pt x="9511" y="12239"/>
                    <a:pt x="6119" y="12239"/>
                  </a:cubicBezTo>
                  <a:cubicBezTo>
                    <a:pt x="2763" y="12239"/>
                    <a:pt x="0" y="9511"/>
                    <a:pt x="0" y="6120"/>
                  </a:cubicBezTo>
                  <a:cubicBezTo>
                    <a:pt x="0" y="2763"/>
                    <a:pt x="2763" y="0"/>
                    <a:pt x="6119" y="0"/>
                  </a:cubicBezTo>
                  <a:cubicBezTo>
                    <a:pt x="9511" y="0"/>
                    <a:pt x="12239" y="2763"/>
                    <a:pt x="12239" y="6120"/>
                  </a:cubicBezTo>
                  <a:close/>
                </a:path>
              </a:pathLst>
            </a:custGeom>
            <a:solidFill>
              <a:srgbClr val="C56C14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4601125" y="557975"/>
              <a:ext cx="305975" cy="306000"/>
            </a:xfrm>
            <a:custGeom>
              <a:avLst/>
              <a:gdLst/>
              <a:ahLst/>
              <a:cxnLst/>
              <a:rect l="l" t="t" r="r" b="b"/>
              <a:pathLst>
                <a:path w="12239" h="12240" extrusionOk="0">
                  <a:moveTo>
                    <a:pt x="12239" y="6120"/>
                  </a:moveTo>
                  <a:cubicBezTo>
                    <a:pt x="12239" y="9477"/>
                    <a:pt x="9511" y="12239"/>
                    <a:pt x="6119" y="12239"/>
                  </a:cubicBezTo>
                  <a:cubicBezTo>
                    <a:pt x="2728" y="12239"/>
                    <a:pt x="0" y="9477"/>
                    <a:pt x="0" y="6120"/>
                  </a:cubicBezTo>
                  <a:cubicBezTo>
                    <a:pt x="0" y="2728"/>
                    <a:pt x="2728" y="1"/>
                    <a:pt x="6119" y="1"/>
                  </a:cubicBezTo>
                  <a:cubicBezTo>
                    <a:pt x="9511" y="1"/>
                    <a:pt x="12239" y="2728"/>
                    <a:pt x="12239" y="6120"/>
                  </a:cubicBezTo>
                  <a:close/>
                </a:path>
              </a:pathLst>
            </a:custGeom>
            <a:solidFill>
              <a:srgbClr val="6189AE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4421025" y="475800"/>
              <a:ext cx="306000" cy="306000"/>
            </a:xfrm>
            <a:custGeom>
              <a:avLst/>
              <a:gdLst/>
              <a:ahLst/>
              <a:cxnLst/>
              <a:rect l="l" t="t" r="r" b="b"/>
              <a:pathLst>
                <a:path w="12240" h="12240" extrusionOk="0">
                  <a:moveTo>
                    <a:pt x="12239" y="6120"/>
                  </a:moveTo>
                  <a:cubicBezTo>
                    <a:pt x="12239" y="9512"/>
                    <a:pt x="9512" y="12239"/>
                    <a:pt x="6120" y="12239"/>
                  </a:cubicBezTo>
                  <a:cubicBezTo>
                    <a:pt x="2728" y="12239"/>
                    <a:pt x="1" y="9512"/>
                    <a:pt x="1" y="6120"/>
                  </a:cubicBezTo>
                  <a:cubicBezTo>
                    <a:pt x="1" y="2728"/>
                    <a:pt x="2728" y="1"/>
                    <a:pt x="6120" y="1"/>
                  </a:cubicBezTo>
                  <a:cubicBezTo>
                    <a:pt x="9512" y="1"/>
                    <a:pt x="12239" y="2728"/>
                    <a:pt x="12239" y="6120"/>
                  </a:cubicBezTo>
                  <a:close/>
                </a:path>
              </a:pathLst>
            </a:custGeom>
            <a:solidFill>
              <a:srgbClr val="6189AE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4189375" y="417250"/>
              <a:ext cx="306000" cy="305975"/>
            </a:xfrm>
            <a:custGeom>
              <a:avLst/>
              <a:gdLst/>
              <a:ahLst/>
              <a:cxnLst/>
              <a:rect l="l" t="t" r="r" b="b"/>
              <a:pathLst>
                <a:path w="12240" h="12239" extrusionOk="0">
                  <a:moveTo>
                    <a:pt x="12239" y="6119"/>
                  </a:moveTo>
                  <a:cubicBezTo>
                    <a:pt x="12239" y="9476"/>
                    <a:pt x="9512" y="12238"/>
                    <a:pt x="6120" y="12238"/>
                  </a:cubicBezTo>
                  <a:cubicBezTo>
                    <a:pt x="2728" y="12238"/>
                    <a:pt x="1" y="9476"/>
                    <a:pt x="1" y="6119"/>
                  </a:cubicBezTo>
                  <a:cubicBezTo>
                    <a:pt x="1" y="2727"/>
                    <a:pt x="2728" y="0"/>
                    <a:pt x="6120" y="0"/>
                  </a:cubicBezTo>
                  <a:cubicBezTo>
                    <a:pt x="9512" y="0"/>
                    <a:pt x="12239" y="2727"/>
                    <a:pt x="12239" y="6119"/>
                  </a:cubicBezTo>
                  <a:close/>
                </a:path>
              </a:pathLst>
            </a:custGeom>
            <a:solidFill>
              <a:srgbClr val="FFB900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3943725" y="448700"/>
              <a:ext cx="306000" cy="306000"/>
            </a:xfrm>
            <a:custGeom>
              <a:avLst/>
              <a:gdLst/>
              <a:ahLst/>
              <a:cxnLst/>
              <a:rect l="l" t="t" r="r" b="b"/>
              <a:pathLst>
                <a:path w="12240" h="12240" extrusionOk="0">
                  <a:moveTo>
                    <a:pt x="12239" y="6120"/>
                  </a:moveTo>
                  <a:cubicBezTo>
                    <a:pt x="12239" y="9477"/>
                    <a:pt x="9512" y="12239"/>
                    <a:pt x="6120" y="12239"/>
                  </a:cubicBezTo>
                  <a:cubicBezTo>
                    <a:pt x="2763" y="12239"/>
                    <a:pt x="1" y="9477"/>
                    <a:pt x="1" y="6120"/>
                  </a:cubicBezTo>
                  <a:cubicBezTo>
                    <a:pt x="1" y="2728"/>
                    <a:pt x="2763" y="1"/>
                    <a:pt x="6120" y="1"/>
                  </a:cubicBezTo>
                  <a:cubicBezTo>
                    <a:pt x="9512" y="1"/>
                    <a:pt x="12239" y="2728"/>
                    <a:pt x="12239" y="6120"/>
                  </a:cubicBezTo>
                  <a:close/>
                </a:path>
              </a:pathLst>
            </a:custGeom>
            <a:solidFill>
              <a:srgbClr val="6189AE"/>
            </a:solidFill>
            <a:ln w="11375" cap="flat" cmpd="sng">
              <a:solidFill>
                <a:srgbClr val="00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1569475" y="933000"/>
              <a:ext cx="683625" cy="1035050"/>
            </a:xfrm>
            <a:custGeom>
              <a:avLst/>
              <a:gdLst/>
              <a:ahLst/>
              <a:cxnLst/>
              <a:rect l="l" t="t" r="r" b="b"/>
              <a:pathLst>
                <a:path w="27345" h="41402" fill="none" extrusionOk="0">
                  <a:moveTo>
                    <a:pt x="18288" y="41401"/>
                  </a:moveTo>
                  <a:lnTo>
                    <a:pt x="27345" y="0"/>
                  </a:lnTo>
                  <a:lnTo>
                    <a:pt x="1" y="5805"/>
                  </a:lnTo>
                </a:path>
              </a:pathLst>
            </a:custGeom>
            <a:noFill/>
            <a:ln w="11375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1988200" y="1924300"/>
              <a:ext cx="76950" cy="87450"/>
            </a:xfrm>
            <a:custGeom>
              <a:avLst/>
              <a:gdLst/>
              <a:ahLst/>
              <a:cxnLst/>
              <a:rect l="l" t="t" r="r" b="b"/>
              <a:pathLst>
                <a:path w="3078" h="3498" extrusionOk="0">
                  <a:moveTo>
                    <a:pt x="1539" y="1"/>
                  </a:moveTo>
                  <a:cubicBezTo>
                    <a:pt x="700" y="1"/>
                    <a:pt x="1" y="770"/>
                    <a:pt x="1" y="1749"/>
                  </a:cubicBezTo>
                  <a:cubicBezTo>
                    <a:pt x="1" y="2693"/>
                    <a:pt x="700" y="3498"/>
                    <a:pt x="1539" y="3498"/>
                  </a:cubicBezTo>
                  <a:cubicBezTo>
                    <a:pt x="2379" y="3498"/>
                    <a:pt x="3078" y="2693"/>
                    <a:pt x="3078" y="1749"/>
                  </a:cubicBezTo>
                  <a:cubicBezTo>
                    <a:pt x="3078" y="770"/>
                    <a:pt x="2379" y="1"/>
                    <a:pt x="1539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1531025" y="1034400"/>
              <a:ext cx="76075" cy="87450"/>
            </a:xfrm>
            <a:custGeom>
              <a:avLst/>
              <a:gdLst/>
              <a:ahLst/>
              <a:cxnLst/>
              <a:rect l="l" t="t" r="r" b="b"/>
              <a:pathLst>
                <a:path w="3043" h="3498" extrusionOk="0">
                  <a:moveTo>
                    <a:pt x="1539" y="1"/>
                  </a:moveTo>
                  <a:cubicBezTo>
                    <a:pt x="665" y="1"/>
                    <a:pt x="0" y="770"/>
                    <a:pt x="0" y="1749"/>
                  </a:cubicBezTo>
                  <a:cubicBezTo>
                    <a:pt x="0" y="2693"/>
                    <a:pt x="665" y="3497"/>
                    <a:pt x="1539" y="3497"/>
                  </a:cubicBezTo>
                  <a:cubicBezTo>
                    <a:pt x="2378" y="3497"/>
                    <a:pt x="3042" y="2693"/>
                    <a:pt x="3042" y="1749"/>
                  </a:cubicBezTo>
                  <a:cubicBezTo>
                    <a:pt x="3042" y="770"/>
                    <a:pt x="2378" y="1"/>
                    <a:pt x="1539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1608825" y="3680525"/>
              <a:ext cx="586600" cy="389900"/>
            </a:xfrm>
            <a:custGeom>
              <a:avLst/>
              <a:gdLst/>
              <a:ahLst/>
              <a:cxnLst/>
              <a:rect l="l" t="t" r="r" b="b"/>
              <a:pathLst>
                <a:path w="23464" h="15596" fill="none" extrusionOk="0">
                  <a:moveTo>
                    <a:pt x="0" y="0"/>
                  </a:moveTo>
                  <a:lnTo>
                    <a:pt x="23463" y="15596"/>
                  </a:lnTo>
                </a:path>
              </a:pathLst>
            </a:custGeom>
            <a:noFill/>
            <a:ln w="11375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2134200" y="4045050"/>
              <a:ext cx="76950" cy="87450"/>
            </a:xfrm>
            <a:custGeom>
              <a:avLst/>
              <a:gdLst/>
              <a:ahLst/>
              <a:cxnLst/>
              <a:rect l="l" t="t" r="r" b="b"/>
              <a:pathLst>
                <a:path w="3078" h="3498" extrusionOk="0">
                  <a:moveTo>
                    <a:pt x="1539" y="0"/>
                  </a:moveTo>
                  <a:cubicBezTo>
                    <a:pt x="700" y="0"/>
                    <a:pt x="0" y="770"/>
                    <a:pt x="0" y="1749"/>
                  </a:cubicBezTo>
                  <a:cubicBezTo>
                    <a:pt x="0" y="2728"/>
                    <a:pt x="700" y="3497"/>
                    <a:pt x="1539" y="3497"/>
                  </a:cubicBezTo>
                  <a:cubicBezTo>
                    <a:pt x="2378" y="3497"/>
                    <a:pt x="3077" y="2728"/>
                    <a:pt x="3077" y="1749"/>
                  </a:cubicBezTo>
                  <a:cubicBezTo>
                    <a:pt x="3077" y="770"/>
                    <a:pt x="2378" y="0"/>
                    <a:pt x="1539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3219925" y="600825"/>
              <a:ext cx="829600" cy="1750"/>
            </a:xfrm>
            <a:custGeom>
              <a:avLst/>
              <a:gdLst/>
              <a:ahLst/>
              <a:cxnLst/>
              <a:rect l="l" t="t" r="r" b="b"/>
              <a:pathLst>
                <a:path w="33184" h="70" fill="none" extrusionOk="0">
                  <a:moveTo>
                    <a:pt x="0" y="70"/>
                  </a:moveTo>
                  <a:lnTo>
                    <a:pt x="33184" y="0"/>
                  </a:lnTo>
                </a:path>
              </a:pathLst>
            </a:custGeom>
            <a:noFill/>
            <a:ln w="11375" cap="flat" cmpd="sng">
              <a:solidFill>
                <a:srgbClr val="BF0000"/>
              </a:solidFill>
              <a:prstDash val="solid"/>
              <a:miter lim="34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3989200" y="571975"/>
              <a:ext cx="60325" cy="58575"/>
            </a:xfrm>
            <a:custGeom>
              <a:avLst/>
              <a:gdLst/>
              <a:ahLst/>
              <a:cxnLst/>
              <a:rect l="l" t="t" r="r" b="b"/>
              <a:pathLst>
                <a:path w="2413" h="2343" extrusionOk="0">
                  <a:moveTo>
                    <a:pt x="1189" y="0"/>
                  </a:moveTo>
                  <a:cubicBezTo>
                    <a:pt x="525" y="0"/>
                    <a:pt x="0" y="525"/>
                    <a:pt x="0" y="1154"/>
                  </a:cubicBezTo>
                  <a:cubicBezTo>
                    <a:pt x="0" y="1818"/>
                    <a:pt x="525" y="2343"/>
                    <a:pt x="1189" y="2343"/>
                  </a:cubicBezTo>
                  <a:cubicBezTo>
                    <a:pt x="1888" y="2343"/>
                    <a:pt x="2413" y="1818"/>
                    <a:pt x="2413" y="1154"/>
                  </a:cubicBezTo>
                  <a:cubicBezTo>
                    <a:pt x="2413" y="525"/>
                    <a:pt x="1888" y="0"/>
                    <a:pt x="1189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26"/>
          <p:cNvSpPr txBox="1"/>
          <p:nvPr/>
        </p:nvSpPr>
        <p:spPr>
          <a:xfrm>
            <a:off x="2892425" y="1241675"/>
            <a:ext cx="134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AMINO </a:t>
            </a:r>
            <a:endParaRPr sz="800"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ACIDS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43" name="Google Shape;1143;p26"/>
          <p:cNvSpPr txBox="1"/>
          <p:nvPr/>
        </p:nvSpPr>
        <p:spPr>
          <a:xfrm>
            <a:off x="3193575" y="1038650"/>
            <a:ext cx="134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PROTEIN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44" name="Google Shape;1144;p26"/>
          <p:cNvSpPr txBox="1"/>
          <p:nvPr/>
        </p:nvSpPr>
        <p:spPr>
          <a:xfrm>
            <a:off x="2426025" y="3368900"/>
            <a:ext cx="51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mRNA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45" name="Google Shape;1145;p26"/>
          <p:cNvSpPr txBox="1"/>
          <p:nvPr/>
        </p:nvSpPr>
        <p:spPr>
          <a:xfrm>
            <a:off x="809577" y="257033"/>
            <a:ext cx="7617173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During translation a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new protein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is synthesised using the molecular instructions provided by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mRNA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6" name="Google Shape;1146;p26"/>
          <p:cNvSpPr txBox="1"/>
          <p:nvPr/>
        </p:nvSpPr>
        <p:spPr>
          <a:xfrm>
            <a:off x="1463025" y="2211075"/>
            <a:ext cx="51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tRNA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Genetic Code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2" name="Google Shape;1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The genetic code is the means by which DNA and RNA molecules carry </a:t>
            </a:r>
            <a:r>
              <a:rPr lang="en" sz="1600" b="1">
                <a:solidFill>
                  <a:srgbClr val="CCCCCC"/>
                </a:solidFill>
              </a:rPr>
              <a:t>genetic information </a:t>
            </a:r>
            <a:r>
              <a:rPr lang="en" sz="1600">
                <a:solidFill>
                  <a:srgbClr val="CCCCCC"/>
                </a:solidFill>
              </a:rPr>
              <a:t>in cells.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It is a sequence of </a:t>
            </a:r>
            <a:r>
              <a:rPr lang="en" sz="1200" b="1">
                <a:solidFill>
                  <a:srgbClr val="CCCCCC"/>
                </a:solidFill>
              </a:rPr>
              <a:t>triplet codons</a:t>
            </a:r>
            <a:r>
              <a:rPr lang="en" sz="1200">
                <a:solidFill>
                  <a:srgbClr val="CCCCCC"/>
                </a:solidFill>
              </a:rPr>
              <a:t> that code for </a:t>
            </a:r>
            <a:r>
              <a:rPr lang="en" sz="1200" b="1">
                <a:solidFill>
                  <a:srgbClr val="CCCCCC"/>
                </a:solidFill>
              </a:rPr>
              <a:t>specific amino acids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The genetic code is </a:t>
            </a:r>
            <a:r>
              <a:rPr lang="en" sz="1600" b="1">
                <a:solidFill>
                  <a:srgbClr val="CCCCCC"/>
                </a:solidFill>
              </a:rPr>
              <a:t>non-overlapping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means that the same letter is </a:t>
            </a:r>
            <a:r>
              <a:rPr lang="en" sz="1200" b="1">
                <a:solidFill>
                  <a:srgbClr val="CCCCCC"/>
                </a:solidFill>
              </a:rPr>
              <a:t>not used</a:t>
            </a:r>
            <a:r>
              <a:rPr lang="en" sz="1200">
                <a:solidFill>
                  <a:srgbClr val="CCCCCC"/>
                </a:solidFill>
              </a:rPr>
              <a:t> for two different codons. 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No single base can take part in the formation of more than one codon.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The genetic code is </a:t>
            </a:r>
            <a:r>
              <a:rPr lang="en" sz="1600" b="1">
                <a:solidFill>
                  <a:srgbClr val="CCCCCC"/>
                </a:solidFill>
              </a:rPr>
              <a:t>degenerate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means that there are more possible combinations of triplet codons than there are amino acids. There are </a:t>
            </a:r>
            <a:r>
              <a:rPr lang="en" sz="1200" b="1">
                <a:solidFill>
                  <a:srgbClr val="CCCCCC"/>
                </a:solidFill>
              </a:rPr>
              <a:t>4</a:t>
            </a:r>
            <a:r>
              <a:rPr lang="en" sz="1200" b="1" baseline="30000">
                <a:solidFill>
                  <a:srgbClr val="CCCCCC"/>
                </a:solidFill>
              </a:rPr>
              <a:t>3</a:t>
            </a:r>
            <a:r>
              <a:rPr lang="en" sz="1200">
                <a:solidFill>
                  <a:srgbClr val="CCCCCC"/>
                </a:solidFill>
              </a:rPr>
              <a:t> (</a:t>
            </a:r>
            <a:r>
              <a:rPr lang="en" sz="1200" b="1">
                <a:solidFill>
                  <a:srgbClr val="CCCCCC"/>
                </a:solidFill>
              </a:rPr>
              <a:t>64</a:t>
            </a:r>
            <a:r>
              <a:rPr lang="en" sz="1200">
                <a:solidFill>
                  <a:srgbClr val="CCCCCC"/>
                </a:solidFill>
              </a:rPr>
              <a:t>) codons but only </a:t>
            </a:r>
            <a:r>
              <a:rPr lang="en" sz="1200" b="1">
                <a:solidFill>
                  <a:srgbClr val="CCCCCC"/>
                </a:solidFill>
              </a:rPr>
              <a:t>20 </a:t>
            </a:r>
            <a:r>
              <a:rPr lang="en" sz="1200">
                <a:solidFill>
                  <a:srgbClr val="CCCCCC"/>
                </a:solidFill>
              </a:rPr>
              <a:t>amino acids. 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means that more than one codon codes for the same amino acid. 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There are also </a:t>
            </a:r>
            <a:r>
              <a:rPr lang="en" sz="1200" b="1">
                <a:solidFill>
                  <a:srgbClr val="CCCCCC"/>
                </a:solidFill>
              </a:rPr>
              <a:t>3 stop codons </a:t>
            </a:r>
            <a:r>
              <a:rPr lang="en" sz="1200">
                <a:solidFill>
                  <a:srgbClr val="CCCCCC"/>
                </a:solidFill>
              </a:rPr>
              <a:t>which signal the ribosome to </a:t>
            </a:r>
            <a:r>
              <a:rPr lang="en" sz="1200" b="1">
                <a:solidFill>
                  <a:srgbClr val="CCCCCC"/>
                </a:solidFill>
              </a:rPr>
              <a:t>cease </a:t>
            </a:r>
            <a:r>
              <a:rPr lang="en" sz="1200">
                <a:solidFill>
                  <a:srgbClr val="CCCCCC"/>
                </a:solidFill>
              </a:rPr>
              <a:t>protein production.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The genetic code is </a:t>
            </a:r>
            <a:r>
              <a:rPr lang="en" sz="1600" b="1">
                <a:solidFill>
                  <a:srgbClr val="CCCCCC"/>
                </a:solidFill>
              </a:rPr>
              <a:t>universal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means that the same codons code for the same amino acids in </a:t>
            </a:r>
            <a:r>
              <a:rPr lang="en" sz="1200" b="1">
                <a:solidFill>
                  <a:srgbClr val="CCCCCC"/>
                </a:solidFill>
              </a:rPr>
              <a:t>all living things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For example the codon GAC codes for aspartic acid in all organisms.</a:t>
            </a:r>
            <a:endParaRPr sz="1200">
              <a:solidFill>
                <a:srgbClr val="CCCCCC"/>
              </a:solidFill>
            </a:endParaRPr>
          </a:p>
        </p:txBody>
      </p:sp>
      <p:sp>
        <p:nvSpPr>
          <p:cNvPr id="1153" name="Google Shape;115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159" name="Google Shape;1159;p28"/>
          <p:cNvSpPr txBox="1"/>
          <p:nvPr/>
        </p:nvSpPr>
        <p:spPr>
          <a:xfrm>
            <a:off x="5544525" y="1832988"/>
            <a:ext cx="2991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 table of the 20 amino acids and their corresponding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mRNA codons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Because the code is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degenerate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more than one codon codes for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same amino acid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60" name="Google Shape;1160;p28"/>
          <p:cNvGrpSpPr/>
          <p:nvPr/>
        </p:nvGrpSpPr>
        <p:grpSpPr>
          <a:xfrm>
            <a:off x="485575" y="443356"/>
            <a:ext cx="4524387" cy="4256775"/>
            <a:chOff x="1115375" y="322625"/>
            <a:chExt cx="5386175" cy="5069400"/>
          </a:xfrm>
        </p:grpSpPr>
        <p:sp>
          <p:nvSpPr>
            <p:cNvPr id="1161" name="Google Shape;1161;p28"/>
            <p:cNvSpPr/>
            <p:nvPr/>
          </p:nvSpPr>
          <p:spPr>
            <a:xfrm>
              <a:off x="1115375" y="322625"/>
              <a:ext cx="5386175" cy="563300"/>
            </a:xfrm>
            <a:custGeom>
              <a:avLst/>
              <a:gdLst/>
              <a:ahLst/>
              <a:cxnLst/>
              <a:rect l="l" t="t" r="r" b="b"/>
              <a:pathLst>
                <a:path w="215447" h="22532" extrusionOk="0">
                  <a:moveTo>
                    <a:pt x="1" y="1"/>
                  </a:moveTo>
                  <a:lnTo>
                    <a:pt x="1" y="11266"/>
                  </a:lnTo>
                  <a:lnTo>
                    <a:pt x="1" y="22531"/>
                  </a:lnTo>
                  <a:lnTo>
                    <a:pt x="64630" y="22531"/>
                  </a:lnTo>
                  <a:lnTo>
                    <a:pt x="64630" y="11266"/>
                  </a:lnTo>
                  <a:lnTo>
                    <a:pt x="215446" y="11266"/>
                  </a:lnTo>
                  <a:lnTo>
                    <a:pt x="215446" y="1"/>
                  </a:lnTo>
                  <a:close/>
                </a:path>
              </a:pathLst>
            </a:custGeom>
            <a:solidFill>
              <a:srgbClr val="C1E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2731125" y="604275"/>
              <a:ext cx="1077525" cy="281650"/>
            </a:xfrm>
            <a:custGeom>
              <a:avLst/>
              <a:gdLst/>
              <a:ahLst/>
              <a:cxnLst/>
              <a:rect l="l" t="t" r="r" b="b"/>
              <a:pathLst>
                <a:path w="43101" h="11266" extrusionOk="0">
                  <a:moveTo>
                    <a:pt x="0" y="0"/>
                  </a:moveTo>
                  <a:lnTo>
                    <a:pt x="0" y="11265"/>
                  </a:lnTo>
                  <a:lnTo>
                    <a:pt x="43100" y="11265"/>
                  </a:lnTo>
                  <a:lnTo>
                    <a:pt x="43100" y="0"/>
                  </a:lnTo>
                  <a:close/>
                </a:path>
              </a:pathLst>
            </a:custGeom>
            <a:solidFill>
              <a:srgbClr val="C7E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3808625" y="604275"/>
              <a:ext cx="1077175" cy="281650"/>
            </a:xfrm>
            <a:custGeom>
              <a:avLst/>
              <a:gdLst/>
              <a:ahLst/>
              <a:cxnLst/>
              <a:rect l="l" t="t" r="r" b="b"/>
              <a:pathLst>
                <a:path w="43087" h="11266" extrusionOk="0">
                  <a:moveTo>
                    <a:pt x="0" y="0"/>
                  </a:moveTo>
                  <a:lnTo>
                    <a:pt x="0" y="11265"/>
                  </a:lnTo>
                  <a:lnTo>
                    <a:pt x="43087" y="11265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FFE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4885775" y="604275"/>
              <a:ext cx="1077200" cy="281650"/>
            </a:xfrm>
            <a:custGeom>
              <a:avLst/>
              <a:gdLst/>
              <a:ahLst/>
              <a:cxnLst/>
              <a:rect l="l" t="t" r="r" b="b"/>
              <a:pathLst>
                <a:path w="43088" h="11266" extrusionOk="0">
                  <a:moveTo>
                    <a:pt x="1" y="0"/>
                  </a:moveTo>
                  <a:lnTo>
                    <a:pt x="1" y="11265"/>
                  </a:lnTo>
                  <a:lnTo>
                    <a:pt x="43087" y="11265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FF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1115375" y="604275"/>
              <a:ext cx="5386175" cy="1408175"/>
            </a:xfrm>
            <a:custGeom>
              <a:avLst/>
              <a:gdLst/>
              <a:ahLst/>
              <a:cxnLst/>
              <a:rect l="l" t="t" r="r" b="b"/>
              <a:pathLst>
                <a:path w="215447" h="56327" extrusionOk="0">
                  <a:moveTo>
                    <a:pt x="193903" y="0"/>
                  </a:moveTo>
                  <a:lnTo>
                    <a:pt x="193903" y="11265"/>
                  </a:lnTo>
                  <a:lnTo>
                    <a:pt x="215446" y="11265"/>
                  </a:lnTo>
                  <a:lnTo>
                    <a:pt x="215446" y="0"/>
                  </a:lnTo>
                  <a:close/>
                  <a:moveTo>
                    <a:pt x="1" y="11265"/>
                  </a:moveTo>
                  <a:lnTo>
                    <a:pt x="1" y="56326"/>
                  </a:lnTo>
                  <a:lnTo>
                    <a:pt x="21544" y="56326"/>
                  </a:lnTo>
                  <a:lnTo>
                    <a:pt x="21544" y="11265"/>
                  </a:lnTo>
                  <a:close/>
                </a:path>
              </a:pathLst>
            </a:custGeom>
            <a:solidFill>
              <a:srgbClr val="C1E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962950" y="885900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C1E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5962950" y="1167525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1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1"/>
                  </a:lnTo>
                  <a:close/>
                </a:path>
              </a:pathLst>
            </a:custGeom>
            <a:solidFill>
              <a:srgbClr val="C7E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3808625" y="1449150"/>
              <a:ext cx="1615750" cy="563300"/>
            </a:xfrm>
            <a:custGeom>
              <a:avLst/>
              <a:gdLst/>
              <a:ahLst/>
              <a:cxnLst/>
              <a:rect l="l" t="t" r="r" b="b"/>
              <a:pathLst>
                <a:path w="64630" h="22532" extrusionOk="0">
                  <a:moveTo>
                    <a:pt x="0" y="1"/>
                  </a:moveTo>
                  <a:lnTo>
                    <a:pt x="0" y="11266"/>
                  </a:lnTo>
                  <a:lnTo>
                    <a:pt x="21544" y="11266"/>
                  </a:lnTo>
                  <a:lnTo>
                    <a:pt x="21544" y="22531"/>
                  </a:lnTo>
                  <a:lnTo>
                    <a:pt x="43087" y="22531"/>
                  </a:lnTo>
                  <a:lnTo>
                    <a:pt x="43087" y="11266"/>
                  </a:lnTo>
                  <a:lnTo>
                    <a:pt x="64630" y="11266"/>
                  </a:lnTo>
                  <a:lnTo>
                    <a:pt x="64630" y="1"/>
                  </a:lnTo>
                  <a:close/>
                </a:path>
              </a:pathLst>
            </a:custGeom>
            <a:solidFill>
              <a:srgbClr val="C92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5424350" y="1449150"/>
              <a:ext cx="538625" cy="281675"/>
            </a:xfrm>
            <a:custGeom>
              <a:avLst/>
              <a:gdLst/>
              <a:ahLst/>
              <a:cxnLst/>
              <a:rect l="l" t="t" r="r" b="b"/>
              <a:pathLst>
                <a:path w="21545" h="11267" extrusionOk="0">
                  <a:moveTo>
                    <a:pt x="1" y="1"/>
                  </a:moveTo>
                  <a:lnTo>
                    <a:pt x="1" y="11266"/>
                  </a:lnTo>
                  <a:lnTo>
                    <a:pt x="21544" y="11266"/>
                  </a:lnTo>
                  <a:lnTo>
                    <a:pt x="21544" y="1"/>
                  </a:lnTo>
                  <a:close/>
                </a:path>
              </a:pathLst>
            </a:custGeom>
            <a:solidFill>
              <a:srgbClr val="C92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5962950" y="1449150"/>
              <a:ext cx="538600" cy="281675"/>
            </a:xfrm>
            <a:custGeom>
              <a:avLst/>
              <a:gdLst/>
              <a:ahLst/>
              <a:cxnLst/>
              <a:rect l="l" t="t" r="r" b="b"/>
              <a:pathLst>
                <a:path w="21544" h="11267" extrusionOk="0">
                  <a:moveTo>
                    <a:pt x="0" y="1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1"/>
                  </a:lnTo>
                  <a:close/>
                </a:path>
              </a:pathLst>
            </a:custGeom>
            <a:solidFill>
              <a:srgbClr val="FFE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3808625" y="1730800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5"/>
                  </a:lnTo>
                  <a:lnTo>
                    <a:pt x="21544" y="11265"/>
                  </a:lnTo>
                  <a:lnTo>
                    <a:pt x="21544" y="0"/>
                  </a:lnTo>
                  <a:close/>
                </a:path>
              </a:pathLst>
            </a:custGeom>
            <a:solidFill>
              <a:srgbClr val="C92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5962950" y="1730800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5"/>
                  </a:lnTo>
                  <a:lnTo>
                    <a:pt x="21543" y="11265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FF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1115375" y="2012425"/>
              <a:ext cx="538625" cy="1126550"/>
            </a:xfrm>
            <a:custGeom>
              <a:avLst/>
              <a:gdLst/>
              <a:ahLst/>
              <a:cxnLst/>
              <a:rect l="l" t="t" r="r" b="b"/>
              <a:pathLst>
                <a:path w="21545" h="45062" extrusionOk="0">
                  <a:moveTo>
                    <a:pt x="1" y="0"/>
                  </a:moveTo>
                  <a:lnTo>
                    <a:pt x="1" y="45061"/>
                  </a:lnTo>
                  <a:lnTo>
                    <a:pt x="21544" y="45061"/>
                  </a:lnTo>
                  <a:lnTo>
                    <a:pt x="21544" y="0"/>
                  </a:lnTo>
                  <a:close/>
                </a:path>
              </a:pathLst>
            </a:custGeom>
            <a:solidFill>
              <a:srgbClr val="C7E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962950" y="2012425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C1E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5962950" y="2294050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1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1"/>
                  </a:lnTo>
                  <a:close/>
                </a:path>
              </a:pathLst>
            </a:custGeom>
            <a:solidFill>
              <a:srgbClr val="C7E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5962950" y="2575675"/>
              <a:ext cx="538600" cy="281675"/>
            </a:xfrm>
            <a:custGeom>
              <a:avLst/>
              <a:gdLst/>
              <a:ahLst/>
              <a:cxnLst/>
              <a:rect l="l" t="t" r="r" b="b"/>
              <a:pathLst>
                <a:path w="21544" h="11267" extrusionOk="0">
                  <a:moveTo>
                    <a:pt x="0" y="1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1"/>
                  </a:lnTo>
                  <a:close/>
                </a:path>
              </a:pathLst>
            </a:custGeom>
            <a:solidFill>
              <a:srgbClr val="FFE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5962950" y="2857325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5"/>
                  </a:lnTo>
                  <a:lnTo>
                    <a:pt x="21543" y="11265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FF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1115375" y="3138950"/>
              <a:ext cx="538625" cy="1126550"/>
            </a:xfrm>
            <a:custGeom>
              <a:avLst/>
              <a:gdLst/>
              <a:ahLst/>
              <a:cxnLst/>
              <a:rect l="l" t="t" r="r" b="b"/>
              <a:pathLst>
                <a:path w="21545" h="45062" extrusionOk="0">
                  <a:moveTo>
                    <a:pt x="1" y="0"/>
                  </a:moveTo>
                  <a:lnTo>
                    <a:pt x="1" y="45062"/>
                  </a:lnTo>
                  <a:lnTo>
                    <a:pt x="21544" y="45062"/>
                  </a:lnTo>
                  <a:lnTo>
                    <a:pt x="21544" y="0"/>
                  </a:lnTo>
                  <a:close/>
                </a:path>
              </a:pathLst>
            </a:custGeom>
            <a:solidFill>
              <a:srgbClr val="FFE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5962950" y="3138950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C1E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5962950" y="3420575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1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1"/>
                  </a:lnTo>
                  <a:close/>
                </a:path>
              </a:pathLst>
            </a:custGeom>
            <a:solidFill>
              <a:srgbClr val="FF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5962950" y="3702225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5"/>
                  </a:lnTo>
                  <a:lnTo>
                    <a:pt x="21543" y="11265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FFE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1653975" y="3983850"/>
              <a:ext cx="1077175" cy="281650"/>
            </a:xfrm>
            <a:custGeom>
              <a:avLst/>
              <a:gdLst/>
              <a:ahLst/>
              <a:cxnLst/>
              <a:rect l="l" t="t" r="r" b="b"/>
              <a:pathLst>
                <a:path w="43087" h="11266" extrusionOk="0">
                  <a:moveTo>
                    <a:pt x="0" y="0"/>
                  </a:moveTo>
                  <a:lnTo>
                    <a:pt x="0" y="11266"/>
                  </a:lnTo>
                  <a:lnTo>
                    <a:pt x="43086" y="11266"/>
                  </a:lnTo>
                  <a:lnTo>
                    <a:pt x="43086" y="0"/>
                  </a:lnTo>
                  <a:close/>
                </a:path>
              </a:pathLst>
            </a:custGeom>
            <a:solidFill>
              <a:srgbClr val="7A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5962950" y="3983850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FF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1115375" y="4265475"/>
              <a:ext cx="538625" cy="1126550"/>
            </a:xfrm>
            <a:custGeom>
              <a:avLst/>
              <a:gdLst/>
              <a:ahLst/>
              <a:cxnLst/>
              <a:rect l="l" t="t" r="r" b="b"/>
              <a:pathLst>
                <a:path w="21545" h="45062" extrusionOk="0">
                  <a:moveTo>
                    <a:pt x="1" y="1"/>
                  </a:moveTo>
                  <a:lnTo>
                    <a:pt x="1" y="45062"/>
                  </a:lnTo>
                  <a:lnTo>
                    <a:pt x="21544" y="45062"/>
                  </a:lnTo>
                  <a:lnTo>
                    <a:pt x="21544" y="1"/>
                  </a:lnTo>
                  <a:close/>
                </a:path>
              </a:pathLst>
            </a:custGeom>
            <a:solidFill>
              <a:srgbClr val="C1E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5962950" y="4265475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1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1"/>
                  </a:lnTo>
                  <a:close/>
                </a:path>
              </a:pathLst>
            </a:custGeom>
            <a:solidFill>
              <a:srgbClr val="C1E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5962950" y="4547100"/>
              <a:ext cx="538600" cy="281675"/>
            </a:xfrm>
            <a:custGeom>
              <a:avLst/>
              <a:gdLst/>
              <a:ahLst/>
              <a:cxnLst/>
              <a:rect l="l" t="t" r="r" b="b"/>
              <a:pathLst>
                <a:path w="21544" h="11267" extrusionOk="0">
                  <a:moveTo>
                    <a:pt x="0" y="1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1"/>
                  </a:lnTo>
                  <a:close/>
                </a:path>
              </a:pathLst>
            </a:custGeom>
            <a:solidFill>
              <a:srgbClr val="C7E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962950" y="4828750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5"/>
                  </a:lnTo>
                  <a:lnTo>
                    <a:pt x="21543" y="11265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FFE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5962950" y="5110375"/>
              <a:ext cx="538600" cy="281650"/>
            </a:xfrm>
            <a:custGeom>
              <a:avLst/>
              <a:gdLst/>
              <a:ahLst/>
              <a:cxnLst/>
              <a:rect l="l" t="t" r="r" b="b"/>
              <a:pathLst>
                <a:path w="21544" h="11266" extrusionOk="0">
                  <a:moveTo>
                    <a:pt x="0" y="0"/>
                  </a:moveTo>
                  <a:lnTo>
                    <a:pt x="0" y="11266"/>
                  </a:lnTo>
                  <a:lnTo>
                    <a:pt x="21543" y="11266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FF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3534775" y="433875"/>
              <a:ext cx="41950" cy="66275"/>
            </a:xfrm>
            <a:custGeom>
              <a:avLst/>
              <a:gdLst/>
              <a:ahLst/>
              <a:cxnLst/>
              <a:rect l="l" t="t" r="r" b="b"/>
              <a:pathLst>
                <a:path w="1678" h="2651" extrusionOk="0">
                  <a:moveTo>
                    <a:pt x="906" y="0"/>
                  </a:moveTo>
                  <a:cubicBezTo>
                    <a:pt x="392" y="0"/>
                    <a:pt x="27" y="257"/>
                    <a:pt x="27" y="731"/>
                  </a:cubicBezTo>
                  <a:cubicBezTo>
                    <a:pt x="27" y="1001"/>
                    <a:pt x="149" y="1150"/>
                    <a:pt x="284" y="1285"/>
                  </a:cubicBezTo>
                  <a:cubicBezTo>
                    <a:pt x="392" y="1393"/>
                    <a:pt x="866" y="1596"/>
                    <a:pt x="974" y="1677"/>
                  </a:cubicBezTo>
                  <a:cubicBezTo>
                    <a:pt x="1069" y="1745"/>
                    <a:pt x="1136" y="1799"/>
                    <a:pt x="1136" y="1921"/>
                  </a:cubicBezTo>
                  <a:cubicBezTo>
                    <a:pt x="1136" y="2109"/>
                    <a:pt x="1008" y="2193"/>
                    <a:pt x="816" y="2193"/>
                  </a:cubicBezTo>
                  <a:cubicBezTo>
                    <a:pt x="801" y="2193"/>
                    <a:pt x="786" y="2192"/>
                    <a:pt x="771" y="2191"/>
                  </a:cubicBezTo>
                  <a:cubicBezTo>
                    <a:pt x="460" y="2191"/>
                    <a:pt x="284" y="2110"/>
                    <a:pt x="0" y="1988"/>
                  </a:cubicBezTo>
                  <a:lnTo>
                    <a:pt x="0" y="2489"/>
                  </a:lnTo>
                  <a:cubicBezTo>
                    <a:pt x="203" y="2597"/>
                    <a:pt x="447" y="2651"/>
                    <a:pt x="731" y="2651"/>
                  </a:cubicBezTo>
                  <a:cubicBezTo>
                    <a:pt x="1271" y="2651"/>
                    <a:pt x="1677" y="2407"/>
                    <a:pt x="1677" y="1894"/>
                  </a:cubicBezTo>
                  <a:cubicBezTo>
                    <a:pt x="1677" y="1731"/>
                    <a:pt x="1637" y="1583"/>
                    <a:pt x="1542" y="1474"/>
                  </a:cubicBezTo>
                  <a:cubicBezTo>
                    <a:pt x="1447" y="1353"/>
                    <a:pt x="1285" y="1244"/>
                    <a:pt x="1042" y="1123"/>
                  </a:cubicBezTo>
                  <a:cubicBezTo>
                    <a:pt x="866" y="1042"/>
                    <a:pt x="758" y="974"/>
                    <a:pt x="703" y="947"/>
                  </a:cubicBezTo>
                  <a:cubicBezTo>
                    <a:pt x="649" y="920"/>
                    <a:pt x="609" y="879"/>
                    <a:pt x="595" y="839"/>
                  </a:cubicBezTo>
                  <a:cubicBezTo>
                    <a:pt x="491" y="643"/>
                    <a:pt x="639" y="459"/>
                    <a:pt x="856" y="459"/>
                  </a:cubicBezTo>
                  <a:cubicBezTo>
                    <a:pt x="864" y="459"/>
                    <a:pt x="871" y="460"/>
                    <a:pt x="879" y="460"/>
                  </a:cubicBezTo>
                  <a:cubicBezTo>
                    <a:pt x="1136" y="474"/>
                    <a:pt x="1258" y="514"/>
                    <a:pt x="1488" y="609"/>
                  </a:cubicBezTo>
                  <a:lnTo>
                    <a:pt x="1664" y="190"/>
                  </a:lnTo>
                  <a:cubicBezTo>
                    <a:pt x="1420" y="81"/>
                    <a:pt x="1217" y="0"/>
                    <a:pt x="9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3584125" y="449075"/>
              <a:ext cx="45675" cy="51075"/>
            </a:xfrm>
            <a:custGeom>
              <a:avLst/>
              <a:gdLst/>
              <a:ahLst/>
              <a:cxnLst/>
              <a:rect l="l" t="t" r="r" b="b"/>
              <a:pathLst>
                <a:path w="1827" h="2043" extrusionOk="0">
                  <a:moveTo>
                    <a:pt x="947" y="379"/>
                  </a:moveTo>
                  <a:cubicBezTo>
                    <a:pt x="1177" y="379"/>
                    <a:pt x="1312" y="555"/>
                    <a:pt x="1312" y="799"/>
                  </a:cubicBezTo>
                  <a:lnTo>
                    <a:pt x="569" y="799"/>
                  </a:lnTo>
                  <a:cubicBezTo>
                    <a:pt x="582" y="555"/>
                    <a:pt x="690" y="379"/>
                    <a:pt x="947" y="379"/>
                  </a:cubicBezTo>
                  <a:close/>
                  <a:moveTo>
                    <a:pt x="934" y="1"/>
                  </a:moveTo>
                  <a:cubicBezTo>
                    <a:pt x="339" y="1"/>
                    <a:pt x="1" y="407"/>
                    <a:pt x="1" y="1029"/>
                  </a:cubicBezTo>
                  <a:cubicBezTo>
                    <a:pt x="1" y="1664"/>
                    <a:pt x="393" y="2043"/>
                    <a:pt x="1015" y="2043"/>
                  </a:cubicBezTo>
                  <a:cubicBezTo>
                    <a:pt x="1326" y="2043"/>
                    <a:pt x="1515" y="2002"/>
                    <a:pt x="1705" y="1908"/>
                  </a:cubicBezTo>
                  <a:lnTo>
                    <a:pt x="1705" y="1488"/>
                  </a:lnTo>
                  <a:cubicBezTo>
                    <a:pt x="1502" y="1583"/>
                    <a:pt x="1326" y="1637"/>
                    <a:pt x="1042" y="1637"/>
                  </a:cubicBezTo>
                  <a:cubicBezTo>
                    <a:pt x="731" y="1637"/>
                    <a:pt x="555" y="1448"/>
                    <a:pt x="555" y="1150"/>
                  </a:cubicBezTo>
                  <a:lnTo>
                    <a:pt x="1826" y="1150"/>
                  </a:lnTo>
                  <a:lnTo>
                    <a:pt x="1826" y="893"/>
                  </a:lnTo>
                  <a:cubicBezTo>
                    <a:pt x="1826" y="339"/>
                    <a:pt x="1488" y="1"/>
                    <a:pt x="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3637550" y="449075"/>
              <a:ext cx="39575" cy="51075"/>
            </a:xfrm>
            <a:custGeom>
              <a:avLst/>
              <a:gdLst/>
              <a:ahLst/>
              <a:cxnLst/>
              <a:rect l="l" t="t" r="r" b="b"/>
              <a:pathLst>
                <a:path w="1583" h="2043" extrusionOk="0">
                  <a:moveTo>
                    <a:pt x="974" y="1"/>
                  </a:moveTo>
                  <a:cubicBezTo>
                    <a:pt x="339" y="1"/>
                    <a:pt x="0" y="379"/>
                    <a:pt x="0" y="1029"/>
                  </a:cubicBezTo>
                  <a:cubicBezTo>
                    <a:pt x="0" y="1705"/>
                    <a:pt x="311" y="2043"/>
                    <a:pt x="920" y="2043"/>
                  </a:cubicBezTo>
                  <a:cubicBezTo>
                    <a:pt x="1204" y="2043"/>
                    <a:pt x="1339" y="2002"/>
                    <a:pt x="1515" y="1894"/>
                  </a:cubicBezTo>
                  <a:lnTo>
                    <a:pt x="1515" y="1434"/>
                  </a:lnTo>
                  <a:cubicBezTo>
                    <a:pt x="1366" y="1543"/>
                    <a:pt x="1204" y="1610"/>
                    <a:pt x="974" y="1610"/>
                  </a:cubicBezTo>
                  <a:cubicBezTo>
                    <a:pt x="690" y="1610"/>
                    <a:pt x="555" y="1407"/>
                    <a:pt x="555" y="1029"/>
                  </a:cubicBezTo>
                  <a:cubicBezTo>
                    <a:pt x="555" y="636"/>
                    <a:pt x="690" y="434"/>
                    <a:pt x="974" y="434"/>
                  </a:cubicBezTo>
                  <a:cubicBezTo>
                    <a:pt x="1150" y="434"/>
                    <a:pt x="1272" y="488"/>
                    <a:pt x="1420" y="555"/>
                  </a:cubicBezTo>
                  <a:lnTo>
                    <a:pt x="1583" y="136"/>
                  </a:lnTo>
                  <a:cubicBezTo>
                    <a:pt x="1393" y="41"/>
                    <a:pt x="1191" y="1"/>
                    <a:pt x="9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3683875" y="449075"/>
              <a:ext cx="48025" cy="51075"/>
            </a:xfrm>
            <a:custGeom>
              <a:avLst/>
              <a:gdLst/>
              <a:ahLst/>
              <a:cxnLst/>
              <a:rect l="l" t="t" r="r" b="b"/>
              <a:pathLst>
                <a:path w="1921" h="2043" extrusionOk="0">
                  <a:moveTo>
                    <a:pt x="960" y="434"/>
                  </a:moveTo>
                  <a:cubicBezTo>
                    <a:pt x="1285" y="434"/>
                    <a:pt x="1366" y="663"/>
                    <a:pt x="1366" y="1015"/>
                  </a:cubicBezTo>
                  <a:cubicBezTo>
                    <a:pt x="1366" y="1367"/>
                    <a:pt x="1285" y="1610"/>
                    <a:pt x="960" y="1610"/>
                  </a:cubicBezTo>
                  <a:cubicBezTo>
                    <a:pt x="636" y="1610"/>
                    <a:pt x="555" y="1367"/>
                    <a:pt x="555" y="1015"/>
                  </a:cubicBezTo>
                  <a:cubicBezTo>
                    <a:pt x="555" y="663"/>
                    <a:pt x="636" y="434"/>
                    <a:pt x="960" y="434"/>
                  </a:cubicBezTo>
                  <a:close/>
                  <a:moveTo>
                    <a:pt x="931" y="0"/>
                  </a:moveTo>
                  <a:cubicBezTo>
                    <a:pt x="341" y="0"/>
                    <a:pt x="0" y="403"/>
                    <a:pt x="0" y="1015"/>
                  </a:cubicBezTo>
                  <a:cubicBezTo>
                    <a:pt x="14" y="1637"/>
                    <a:pt x="338" y="2029"/>
                    <a:pt x="947" y="2043"/>
                  </a:cubicBezTo>
                  <a:cubicBezTo>
                    <a:pt x="1555" y="2043"/>
                    <a:pt x="1921" y="1637"/>
                    <a:pt x="1907" y="1015"/>
                  </a:cubicBezTo>
                  <a:cubicBezTo>
                    <a:pt x="1907" y="393"/>
                    <a:pt x="1569" y="14"/>
                    <a:pt x="960" y="1"/>
                  </a:cubicBezTo>
                  <a:cubicBezTo>
                    <a:pt x="951" y="1"/>
                    <a:pt x="941" y="0"/>
                    <a:pt x="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3742700" y="449075"/>
              <a:ext cx="45650" cy="50075"/>
            </a:xfrm>
            <a:custGeom>
              <a:avLst/>
              <a:gdLst/>
              <a:ahLst/>
              <a:cxnLst/>
              <a:rect l="l" t="t" r="r" b="b"/>
              <a:pathLst>
                <a:path w="1826" h="2003" extrusionOk="0">
                  <a:moveTo>
                    <a:pt x="1123" y="1"/>
                  </a:moveTo>
                  <a:cubicBezTo>
                    <a:pt x="839" y="1"/>
                    <a:pt x="622" y="109"/>
                    <a:pt x="514" y="285"/>
                  </a:cubicBezTo>
                  <a:lnTo>
                    <a:pt x="487" y="285"/>
                  </a:lnTo>
                  <a:lnTo>
                    <a:pt x="406" y="41"/>
                  </a:lnTo>
                  <a:lnTo>
                    <a:pt x="0" y="41"/>
                  </a:lnTo>
                  <a:lnTo>
                    <a:pt x="0" y="2002"/>
                  </a:lnTo>
                  <a:lnTo>
                    <a:pt x="541" y="2002"/>
                  </a:lnTo>
                  <a:lnTo>
                    <a:pt x="541" y="1083"/>
                  </a:lnTo>
                  <a:cubicBezTo>
                    <a:pt x="541" y="677"/>
                    <a:pt x="609" y="434"/>
                    <a:pt x="960" y="434"/>
                  </a:cubicBezTo>
                  <a:cubicBezTo>
                    <a:pt x="1204" y="434"/>
                    <a:pt x="1285" y="596"/>
                    <a:pt x="1285" y="853"/>
                  </a:cubicBezTo>
                  <a:lnTo>
                    <a:pt x="1285" y="2002"/>
                  </a:lnTo>
                  <a:lnTo>
                    <a:pt x="1812" y="2002"/>
                  </a:lnTo>
                  <a:lnTo>
                    <a:pt x="1812" y="718"/>
                  </a:lnTo>
                  <a:cubicBezTo>
                    <a:pt x="1826" y="258"/>
                    <a:pt x="1583" y="1"/>
                    <a:pt x="1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3799150" y="430825"/>
              <a:ext cx="46000" cy="69325"/>
            </a:xfrm>
            <a:custGeom>
              <a:avLst/>
              <a:gdLst/>
              <a:ahLst/>
              <a:cxnLst/>
              <a:rect l="l" t="t" r="r" b="b"/>
              <a:pathLst>
                <a:path w="1840" h="2773" extrusionOk="0">
                  <a:moveTo>
                    <a:pt x="920" y="1164"/>
                  </a:moveTo>
                  <a:cubicBezTo>
                    <a:pt x="1258" y="1164"/>
                    <a:pt x="1326" y="1380"/>
                    <a:pt x="1326" y="1759"/>
                  </a:cubicBezTo>
                  <a:cubicBezTo>
                    <a:pt x="1326" y="2124"/>
                    <a:pt x="1258" y="2340"/>
                    <a:pt x="920" y="2340"/>
                  </a:cubicBezTo>
                  <a:cubicBezTo>
                    <a:pt x="636" y="2340"/>
                    <a:pt x="542" y="2097"/>
                    <a:pt x="542" y="1759"/>
                  </a:cubicBezTo>
                  <a:cubicBezTo>
                    <a:pt x="542" y="1434"/>
                    <a:pt x="636" y="1164"/>
                    <a:pt x="920" y="1164"/>
                  </a:cubicBezTo>
                  <a:close/>
                  <a:moveTo>
                    <a:pt x="1299" y="1"/>
                  </a:moveTo>
                  <a:cubicBezTo>
                    <a:pt x="1299" y="366"/>
                    <a:pt x="1272" y="690"/>
                    <a:pt x="1340" y="1015"/>
                  </a:cubicBezTo>
                  <a:lnTo>
                    <a:pt x="1313" y="1015"/>
                  </a:lnTo>
                  <a:cubicBezTo>
                    <a:pt x="1191" y="825"/>
                    <a:pt x="1002" y="731"/>
                    <a:pt x="745" y="731"/>
                  </a:cubicBezTo>
                  <a:cubicBezTo>
                    <a:pt x="231" y="731"/>
                    <a:pt x="1" y="1177"/>
                    <a:pt x="1" y="1759"/>
                  </a:cubicBezTo>
                  <a:cubicBezTo>
                    <a:pt x="1" y="2313"/>
                    <a:pt x="217" y="2773"/>
                    <a:pt x="731" y="2773"/>
                  </a:cubicBezTo>
                  <a:cubicBezTo>
                    <a:pt x="988" y="2773"/>
                    <a:pt x="1177" y="2678"/>
                    <a:pt x="1299" y="2475"/>
                  </a:cubicBezTo>
                  <a:lnTo>
                    <a:pt x="1313" y="2475"/>
                  </a:lnTo>
                  <a:lnTo>
                    <a:pt x="1421" y="2732"/>
                  </a:lnTo>
                  <a:lnTo>
                    <a:pt x="1840" y="2732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3883350" y="434800"/>
              <a:ext cx="48025" cy="64350"/>
            </a:xfrm>
            <a:custGeom>
              <a:avLst/>
              <a:gdLst/>
              <a:ahLst/>
              <a:cxnLst/>
              <a:rect l="l" t="t" r="r" b="b"/>
              <a:pathLst>
                <a:path w="1921" h="2574" extrusionOk="0">
                  <a:moveTo>
                    <a:pt x="839" y="450"/>
                  </a:moveTo>
                  <a:cubicBezTo>
                    <a:pt x="1109" y="450"/>
                    <a:pt x="1285" y="491"/>
                    <a:pt x="1285" y="721"/>
                  </a:cubicBezTo>
                  <a:cubicBezTo>
                    <a:pt x="1285" y="964"/>
                    <a:pt x="1136" y="1018"/>
                    <a:pt x="866" y="1018"/>
                  </a:cubicBezTo>
                  <a:lnTo>
                    <a:pt x="555" y="1018"/>
                  </a:lnTo>
                  <a:lnTo>
                    <a:pt x="555" y="450"/>
                  </a:lnTo>
                  <a:close/>
                  <a:moveTo>
                    <a:pt x="893" y="1451"/>
                  </a:moveTo>
                  <a:cubicBezTo>
                    <a:pt x="1190" y="1451"/>
                    <a:pt x="1353" y="1559"/>
                    <a:pt x="1353" y="1775"/>
                  </a:cubicBezTo>
                  <a:cubicBezTo>
                    <a:pt x="1353" y="2032"/>
                    <a:pt x="1190" y="2127"/>
                    <a:pt x="906" y="2127"/>
                  </a:cubicBezTo>
                  <a:lnTo>
                    <a:pt x="555" y="2127"/>
                  </a:lnTo>
                  <a:lnTo>
                    <a:pt x="555" y="1451"/>
                  </a:lnTo>
                  <a:close/>
                  <a:moveTo>
                    <a:pt x="738" y="0"/>
                  </a:moveTo>
                  <a:cubicBezTo>
                    <a:pt x="555" y="0"/>
                    <a:pt x="366" y="7"/>
                    <a:pt x="183" y="7"/>
                  </a:cubicBezTo>
                  <a:cubicBezTo>
                    <a:pt x="121" y="7"/>
                    <a:pt x="60" y="6"/>
                    <a:pt x="0" y="4"/>
                  </a:cubicBezTo>
                  <a:lnTo>
                    <a:pt x="0" y="2573"/>
                  </a:lnTo>
                  <a:lnTo>
                    <a:pt x="974" y="2573"/>
                  </a:lnTo>
                  <a:cubicBezTo>
                    <a:pt x="1501" y="2573"/>
                    <a:pt x="1921" y="2330"/>
                    <a:pt x="1921" y="1830"/>
                  </a:cubicBezTo>
                  <a:cubicBezTo>
                    <a:pt x="1921" y="1478"/>
                    <a:pt x="1758" y="1289"/>
                    <a:pt x="1461" y="1221"/>
                  </a:cubicBezTo>
                  <a:lnTo>
                    <a:pt x="1461" y="1207"/>
                  </a:lnTo>
                  <a:cubicBezTo>
                    <a:pt x="1704" y="1167"/>
                    <a:pt x="1853" y="950"/>
                    <a:pt x="1853" y="653"/>
                  </a:cubicBezTo>
                  <a:cubicBezTo>
                    <a:pt x="1853" y="69"/>
                    <a:pt x="1331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3939800" y="449075"/>
              <a:ext cx="43975" cy="51075"/>
            </a:xfrm>
            <a:custGeom>
              <a:avLst/>
              <a:gdLst/>
              <a:ahLst/>
              <a:cxnLst/>
              <a:rect l="l" t="t" r="r" b="b"/>
              <a:pathLst>
                <a:path w="1759" h="2043" extrusionOk="0">
                  <a:moveTo>
                    <a:pt x="1218" y="1096"/>
                  </a:moveTo>
                  <a:lnTo>
                    <a:pt x="1218" y="1259"/>
                  </a:lnTo>
                  <a:cubicBezTo>
                    <a:pt x="1231" y="1488"/>
                    <a:pt x="1055" y="1651"/>
                    <a:pt x="812" y="1651"/>
                  </a:cubicBezTo>
                  <a:cubicBezTo>
                    <a:pt x="636" y="1651"/>
                    <a:pt x="555" y="1570"/>
                    <a:pt x="555" y="1421"/>
                  </a:cubicBezTo>
                  <a:cubicBezTo>
                    <a:pt x="555" y="1096"/>
                    <a:pt x="893" y="1096"/>
                    <a:pt x="1218" y="1096"/>
                  </a:cubicBezTo>
                  <a:close/>
                  <a:moveTo>
                    <a:pt x="934" y="1"/>
                  </a:moveTo>
                  <a:cubicBezTo>
                    <a:pt x="663" y="1"/>
                    <a:pt x="406" y="55"/>
                    <a:pt x="176" y="177"/>
                  </a:cubicBezTo>
                  <a:lnTo>
                    <a:pt x="366" y="542"/>
                  </a:lnTo>
                  <a:cubicBezTo>
                    <a:pt x="569" y="447"/>
                    <a:pt x="758" y="393"/>
                    <a:pt x="920" y="393"/>
                  </a:cubicBezTo>
                  <a:cubicBezTo>
                    <a:pt x="1150" y="393"/>
                    <a:pt x="1245" y="528"/>
                    <a:pt x="1218" y="785"/>
                  </a:cubicBezTo>
                  <a:cubicBezTo>
                    <a:pt x="839" y="785"/>
                    <a:pt x="406" y="812"/>
                    <a:pt x="217" y="961"/>
                  </a:cubicBezTo>
                  <a:cubicBezTo>
                    <a:pt x="82" y="1056"/>
                    <a:pt x="1" y="1204"/>
                    <a:pt x="1" y="1421"/>
                  </a:cubicBezTo>
                  <a:cubicBezTo>
                    <a:pt x="1" y="1799"/>
                    <a:pt x="230" y="2043"/>
                    <a:pt x="609" y="2043"/>
                  </a:cubicBezTo>
                  <a:cubicBezTo>
                    <a:pt x="961" y="2043"/>
                    <a:pt x="1082" y="1948"/>
                    <a:pt x="1258" y="1732"/>
                  </a:cubicBezTo>
                  <a:lnTo>
                    <a:pt x="1272" y="1732"/>
                  </a:lnTo>
                  <a:lnTo>
                    <a:pt x="1380" y="2002"/>
                  </a:lnTo>
                  <a:lnTo>
                    <a:pt x="1759" y="2002"/>
                  </a:lnTo>
                  <a:lnTo>
                    <a:pt x="1759" y="691"/>
                  </a:lnTo>
                  <a:cubicBezTo>
                    <a:pt x="1759" y="204"/>
                    <a:pt x="1434" y="1"/>
                    <a:pt x="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3994575" y="449050"/>
              <a:ext cx="37225" cy="51100"/>
            </a:xfrm>
            <a:custGeom>
              <a:avLst/>
              <a:gdLst/>
              <a:ahLst/>
              <a:cxnLst/>
              <a:rect l="l" t="t" r="r" b="b"/>
              <a:pathLst>
                <a:path w="1489" h="2044" extrusionOk="0">
                  <a:moveTo>
                    <a:pt x="779" y="1"/>
                  </a:moveTo>
                  <a:cubicBezTo>
                    <a:pt x="375" y="1"/>
                    <a:pt x="0" y="154"/>
                    <a:pt x="0" y="556"/>
                  </a:cubicBezTo>
                  <a:cubicBezTo>
                    <a:pt x="0" y="773"/>
                    <a:pt x="68" y="881"/>
                    <a:pt x="203" y="989"/>
                  </a:cubicBezTo>
                  <a:cubicBezTo>
                    <a:pt x="298" y="1084"/>
                    <a:pt x="650" y="1205"/>
                    <a:pt x="785" y="1287"/>
                  </a:cubicBezTo>
                  <a:cubicBezTo>
                    <a:pt x="893" y="1341"/>
                    <a:pt x="961" y="1354"/>
                    <a:pt x="961" y="1476"/>
                  </a:cubicBezTo>
                  <a:cubicBezTo>
                    <a:pt x="961" y="1598"/>
                    <a:pt x="866" y="1652"/>
                    <a:pt x="663" y="1652"/>
                  </a:cubicBezTo>
                  <a:cubicBezTo>
                    <a:pt x="447" y="1652"/>
                    <a:pt x="163" y="1557"/>
                    <a:pt x="0" y="1489"/>
                  </a:cubicBezTo>
                  <a:lnTo>
                    <a:pt x="0" y="1922"/>
                  </a:lnTo>
                  <a:cubicBezTo>
                    <a:pt x="190" y="2003"/>
                    <a:pt x="366" y="2044"/>
                    <a:pt x="650" y="2044"/>
                  </a:cubicBezTo>
                  <a:cubicBezTo>
                    <a:pt x="1150" y="2044"/>
                    <a:pt x="1488" y="1882"/>
                    <a:pt x="1488" y="1422"/>
                  </a:cubicBezTo>
                  <a:cubicBezTo>
                    <a:pt x="1488" y="1205"/>
                    <a:pt x="1407" y="1097"/>
                    <a:pt x="1285" y="989"/>
                  </a:cubicBezTo>
                  <a:cubicBezTo>
                    <a:pt x="1177" y="894"/>
                    <a:pt x="690" y="719"/>
                    <a:pt x="609" y="651"/>
                  </a:cubicBezTo>
                  <a:cubicBezTo>
                    <a:pt x="460" y="543"/>
                    <a:pt x="528" y="394"/>
                    <a:pt x="771" y="394"/>
                  </a:cubicBezTo>
                  <a:cubicBezTo>
                    <a:pt x="988" y="408"/>
                    <a:pt x="1136" y="475"/>
                    <a:pt x="1312" y="543"/>
                  </a:cubicBezTo>
                  <a:lnTo>
                    <a:pt x="1475" y="151"/>
                  </a:lnTo>
                  <a:cubicBezTo>
                    <a:pt x="1284" y="58"/>
                    <a:pt x="1026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4039200" y="449075"/>
              <a:ext cx="45675" cy="51075"/>
            </a:xfrm>
            <a:custGeom>
              <a:avLst/>
              <a:gdLst/>
              <a:ahLst/>
              <a:cxnLst/>
              <a:rect l="l" t="t" r="r" b="b"/>
              <a:pathLst>
                <a:path w="1827" h="2043" extrusionOk="0">
                  <a:moveTo>
                    <a:pt x="934" y="379"/>
                  </a:moveTo>
                  <a:cubicBezTo>
                    <a:pt x="1177" y="379"/>
                    <a:pt x="1312" y="555"/>
                    <a:pt x="1312" y="799"/>
                  </a:cubicBezTo>
                  <a:lnTo>
                    <a:pt x="555" y="799"/>
                  </a:lnTo>
                  <a:cubicBezTo>
                    <a:pt x="582" y="555"/>
                    <a:pt x="690" y="379"/>
                    <a:pt x="934" y="379"/>
                  </a:cubicBezTo>
                  <a:close/>
                  <a:moveTo>
                    <a:pt x="934" y="1"/>
                  </a:moveTo>
                  <a:cubicBezTo>
                    <a:pt x="339" y="1"/>
                    <a:pt x="1" y="407"/>
                    <a:pt x="1" y="1029"/>
                  </a:cubicBezTo>
                  <a:cubicBezTo>
                    <a:pt x="1" y="1664"/>
                    <a:pt x="379" y="2043"/>
                    <a:pt x="1015" y="2043"/>
                  </a:cubicBezTo>
                  <a:cubicBezTo>
                    <a:pt x="1312" y="2043"/>
                    <a:pt x="1515" y="2002"/>
                    <a:pt x="1705" y="1908"/>
                  </a:cubicBezTo>
                  <a:lnTo>
                    <a:pt x="1705" y="1488"/>
                  </a:lnTo>
                  <a:cubicBezTo>
                    <a:pt x="1502" y="1583"/>
                    <a:pt x="1312" y="1637"/>
                    <a:pt x="1042" y="1637"/>
                  </a:cubicBezTo>
                  <a:cubicBezTo>
                    <a:pt x="731" y="1637"/>
                    <a:pt x="555" y="1448"/>
                    <a:pt x="555" y="1150"/>
                  </a:cubicBezTo>
                  <a:lnTo>
                    <a:pt x="1813" y="1150"/>
                  </a:lnTo>
                  <a:lnTo>
                    <a:pt x="1813" y="893"/>
                  </a:lnTo>
                  <a:cubicBezTo>
                    <a:pt x="1826" y="339"/>
                    <a:pt x="1488" y="1"/>
                    <a:pt x="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1174900" y="716525"/>
              <a:ext cx="36875" cy="64250"/>
            </a:xfrm>
            <a:custGeom>
              <a:avLst/>
              <a:gdLst/>
              <a:ahLst/>
              <a:cxnLst/>
              <a:rect l="l" t="t" r="r" b="b"/>
              <a:pathLst>
                <a:path w="1475" h="2570" extrusionOk="0">
                  <a:moveTo>
                    <a:pt x="0" y="0"/>
                  </a:moveTo>
                  <a:lnTo>
                    <a:pt x="0" y="2570"/>
                  </a:lnTo>
                  <a:lnTo>
                    <a:pt x="528" y="2570"/>
                  </a:lnTo>
                  <a:lnTo>
                    <a:pt x="528" y="1555"/>
                  </a:lnTo>
                  <a:lnTo>
                    <a:pt x="1407" y="1555"/>
                  </a:lnTo>
                  <a:lnTo>
                    <a:pt x="1407" y="1109"/>
                  </a:lnTo>
                  <a:lnTo>
                    <a:pt x="528" y="1109"/>
                  </a:lnTo>
                  <a:lnTo>
                    <a:pt x="528" y="446"/>
                  </a:lnTo>
                  <a:lnTo>
                    <a:pt x="1474" y="446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1222550" y="712450"/>
              <a:ext cx="14575" cy="68325"/>
            </a:xfrm>
            <a:custGeom>
              <a:avLst/>
              <a:gdLst/>
              <a:ahLst/>
              <a:cxnLst/>
              <a:rect l="l" t="t" r="r" b="b"/>
              <a:pathLst>
                <a:path w="583" h="2733" extrusionOk="0">
                  <a:moveTo>
                    <a:pt x="298" y="1"/>
                  </a:moveTo>
                  <a:cubicBezTo>
                    <a:pt x="96" y="1"/>
                    <a:pt x="1" y="82"/>
                    <a:pt x="1" y="258"/>
                  </a:cubicBezTo>
                  <a:cubicBezTo>
                    <a:pt x="1" y="434"/>
                    <a:pt x="96" y="528"/>
                    <a:pt x="298" y="528"/>
                  </a:cubicBezTo>
                  <a:cubicBezTo>
                    <a:pt x="474" y="528"/>
                    <a:pt x="582" y="434"/>
                    <a:pt x="582" y="258"/>
                  </a:cubicBezTo>
                  <a:cubicBezTo>
                    <a:pt x="582" y="82"/>
                    <a:pt x="488" y="1"/>
                    <a:pt x="298" y="1"/>
                  </a:cubicBezTo>
                  <a:close/>
                  <a:moveTo>
                    <a:pt x="28" y="772"/>
                  </a:moveTo>
                  <a:lnTo>
                    <a:pt x="28" y="2733"/>
                  </a:lnTo>
                  <a:lnTo>
                    <a:pt x="569" y="2733"/>
                  </a:lnTo>
                  <a:lnTo>
                    <a:pt x="569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1250625" y="730600"/>
              <a:ext cx="32150" cy="50175"/>
            </a:xfrm>
            <a:custGeom>
              <a:avLst/>
              <a:gdLst/>
              <a:ahLst/>
              <a:cxnLst/>
              <a:rect l="l" t="t" r="r" b="b"/>
              <a:pathLst>
                <a:path w="1286" h="2007" extrusionOk="0">
                  <a:moveTo>
                    <a:pt x="1123" y="0"/>
                  </a:moveTo>
                  <a:cubicBezTo>
                    <a:pt x="837" y="0"/>
                    <a:pt x="617" y="176"/>
                    <a:pt x="514" y="370"/>
                  </a:cubicBezTo>
                  <a:lnTo>
                    <a:pt x="487" y="370"/>
                  </a:lnTo>
                  <a:lnTo>
                    <a:pt x="406" y="46"/>
                  </a:lnTo>
                  <a:lnTo>
                    <a:pt x="0" y="46"/>
                  </a:lnTo>
                  <a:lnTo>
                    <a:pt x="0" y="2007"/>
                  </a:lnTo>
                  <a:lnTo>
                    <a:pt x="541" y="2007"/>
                  </a:lnTo>
                  <a:lnTo>
                    <a:pt x="541" y="1006"/>
                  </a:lnTo>
                  <a:cubicBezTo>
                    <a:pt x="541" y="685"/>
                    <a:pt x="764" y="500"/>
                    <a:pt x="1070" y="500"/>
                  </a:cubicBezTo>
                  <a:cubicBezTo>
                    <a:pt x="1126" y="500"/>
                    <a:pt x="1184" y="507"/>
                    <a:pt x="1245" y="519"/>
                  </a:cubicBezTo>
                  <a:lnTo>
                    <a:pt x="1285" y="19"/>
                  </a:lnTo>
                  <a:cubicBezTo>
                    <a:pt x="1229" y="6"/>
                    <a:pt x="1175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1288500" y="730700"/>
              <a:ext cx="37550" cy="51100"/>
            </a:xfrm>
            <a:custGeom>
              <a:avLst/>
              <a:gdLst/>
              <a:ahLst/>
              <a:cxnLst/>
              <a:rect l="l" t="t" r="r" b="b"/>
              <a:pathLst>
                <a:path w="1502" h="2044" extrusionOk="0">
                  <a:moveTo>
                    <a:pt x="784" y="0"/>
                  </a:moveTo>
                  <a:cubicBezTo>
                    <a:pt x="380" y="0"/>
                    <a:pt x="0" y="153"/>
                    <a:pt x="0" y="556"/>
                  </a:cubicBezTo>
                  <a:cubicBezTo>
                    <a:pt x="0" y="772"/>
                    <a:pt x="81" y="880"/>
                    <a:pt x="216" y="988"/>
                  </a:cubicBezTo>
                  <a:cubicBezTo>
                    <a:pt x="311" y="1083"/>
                    <a:pt x="663" y="1205"/>
                    <a:pt x="798" y="1286"/>
                  </a:cubicBezTo>
                  <a:cubicBezTo>
                    <a:pt x="893" y="1340"/>
                    <a:pt x="974" y="1353"/>
                    <a:pt x="974" y="1475"/>
                  </a:cubicBezTo>
                  <a:cubicBezTo>
                    <a:pt x="974" y="1597"/>
                    <a:pt x="866" y="1651"/>
                    <a:pt x="676" y="1651"/>
                  </a:cubicBezTo>
                  <a:cubicBezTo>
                    <a:pt x="460" y="1651"/>
                    <a:pt x="176" y="1556"/>
                    <a:pt x="14" y="1489"/>
                  </a:cubicBezTo>
                  <a:lnTo>
                    <a:pt x="14" y="1921"/>
                  </a:lnTo>
                  <a:cubicBezTo>
                    <a:pt x="203" y="2003"/>
                    <a:pt x="379" y="2043"/>
                    <a:pt x="663" y="2043"/>
                  </a:cubicBezTo>
                  <a:cubicBezTo>
                    <a:pt x="1163" y="2043"/>
                    <a:pt x="1501" y="1881"/>
                    <a:pt x="1501" y="1421"/>
                  </a:cubicBezTo>
                  <a:cubicBezTo>
                    <a:pt x="1501" y="1205"/>
                    <a:pt x="1420" y="1096"/>
                    <a:pt x="1285" y="988"/>
                  </a:cubicBezTo>
                  <a:cubicBezTo>
                    <a:pt x="1190" y="894"/>
                    <a:pt x="703" y="718"/>
                    <a:pt x="609" y="650"/>
                  </a:cubicBezTo>
                  <a:cubicBezTo>
                    <a:pt x="473" y="542"/>
                    <a:pt x="527" y="393"/>
                    <a:pt x="771" y="393"/>
                  </a:cubicBezTo>
                  <a:cubicBezTo>
                    <a:pt x="1001" y="407"/>
                    <a:pt x="1136" y="474"/>
                    <a:pt x="1312" y="542"/>
                  </a:cubicBezTo>
                  <a:lnTo>
                    <a:pt x="1474" y="150"/>
                  </a:lnTo>
                  <a:cubicBezTo>
                    <a:pt x="1289" y="57"/>
                    <a:pt x="1032" y="0"/>
                    <a:pt x="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1331425" y="721250"/>
              <a:ext cx="34175" cy="60550"/>
            </a:xfrm>
            <a:custGeom>
              <a:avLst/>
              <a:gdLst/>
              <a:ahLst/>
              <a:cxnLst/>
              <a:rect l="l" t="t" r="r" b="b"/>
              <a:pathLst>
                <a:path w="1367" h="2422" extrusionOk="0">
                  <a:moveTo>
                    <a:pt x="447" y="0"/>
                  </a:moveTo>
                  <a:lnTo>
                    <a:pt x="298" y="406"/>
                  </a:lnTo>
                  <a:lnTo>
                    <a:pt x="1" y="595"/>
                  </a:lnTo>
                  <a:lnTo>
                    <a:pt x="1" y="812"/>
                  </a:lnTo>
                  <a:lnTo>
                    <a:pt x="257" y="812"/>
                  </a:lnTo>
                  <a:lnTo>
                    <a:pt x="257" y="1772"/>
                  </a:lnTo>
                  <a:cubicBezTo>
                    <a:pt x="257" y="2205"/>
                    <a:pt x="447" y="2421"/>
                    <a:pt x="880" y="2421"/>
                  </a:cubicBezTo>
                  <a:cubicBezTo>
                    <a:pt x="1069" y="2421"/>
                    <a:pt x="1231" y="2394"/>
                    <a:pt x="1366" y="2326"/>
                  </a:cubicBezTo>
                  <a:lnTo>
                    <a:pt x="1366" y="1934"/>
                  </a:lnTo>
                  <a:cubicBezTo>
                    <a:pt x="1231" y="1975"/>
                    <a:pt x="1123" y="1988"/>
                    <a:pt x="1028" y="1988"/>
                  </a:cubicBezTo>
                  <a:cubicBezTo>
                    <a:pt x="893" y="1988"/>
                    <a:pt x="798" y="1921"/>
                    <a:pt x="798" y="1772"/>
                  </a:cubicBezTo>
                  <a:lnTo>
                    <a:pt x="798" y="812"/>
                  </a:lnTo>
                  <a:lnTo>
                    <a:pt x="1353" y="812"/>
                  </a:lnTo>
                  <a:lnTo>
                    <a:pt x="1353" y="420"/>
                  </a:lnTo>
                  <a:lnTo>
                    <a:pt x="798" y="420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1400050" y="716425"/>
              <a:ext cx="47700" cy="64350"/>
            </a:xfrm>
            <a:custGeom>
              <a:avLst/>
              <a:gdLst/>
              <a:ahLst/>
              <a:cxnLst/>
              <a:rect l="l" t="t" r="r" b="b"/>
              <a:pathLst>
                <a:path w="1908" h="2574" extrusionOk="0">
                  <a:moveTo>
                    <a:pt x="839" y="450"/>
                  </a:moveTo>
                  <a:cubicBezTo>
                    <a:pt x="1096" y="450"/>
                    <a:pt x="1286" y="491"/>
                    <a:pt x="1286" y="721"/>
                  </a:cubicBezTo>
                  <a:cubicBezTo>
                    <a:pt x="1286" y="964"/>
                    <a:pt x="1123" y="1018"/>
                    <a:pt x="866" y="1018"/>
                  </a:cubicBezTo>
                  <a:lnTo>
                    <a:pt x="542" y="1018"/>
                  </a:lnTo>
                  <a:lnTo>
                    <a:pt x="542" y="450"/>
                  </a:lnTo>
                  <a:close/>
                  <a:moveTo>
                    <a:pt x="880" y="1451"/>
                  </a:moveTo>
                  <a:cubicBezTo>
                    <a:pt x="1191" y="1451"/>
                    <a:pt x="1340" y="1559"/>
                    <a:pt x="1340" y="1776"/>
                  </a:cubicBezTo>
                  <a:cubicBezTo>
                    <a:pt x="1340" y="2033"/>
                    <a:pt x="1177" y="2127"/>
                    <a:pt x="907" y="2127"/>
                  </a:cubicBezTo>
                  <a:lnTo>
                    <a:pt x="542" y="2127"/>
                  </a:lnTo>
                  <a:lnTo>
                    <a:pt x="542" y="1451"/>
                  </a:lnTo>
                  <a:close/>
                  <a:moveTo>
                    <a:pt x="730" y="0"/>
                  </a:moveTo>
                  <a:cubicBezTo>
                    <a:pt x="549" y="0"/>
                    <a:pt x="361" y="7"/>
                    <a:pt x="181" y="7"/>
                  </a:cubicBezTo>
                  <a:cubicBezTo>
                    <a:pt x="120" y="7"/>
                    <a:pt x="60" y="6"/>
                    <a:pt x="1" y="4"/>
                  </a:cubicBezTo>
                  <a:lnTo>
                    <a:pt x="1" y="2574"/>
                  </a:lnTo>
                  <a:lnTo>
                    <a:pt x="961" y="2574"/>
                  </a:lnTo>
                  <a:cubicBezTo>
                    <a:pt x="1502" y="2574"/>
                    <a:pt x="1908" y="2330"/>
                    <a:pt x="1908" y="1830"/>
                  </a:cubicBezTo>
                  <a:cubicBezTo>
                    <a:pt x="1908" y="1478"/>
                    <a:pt x="1759" y="1289"/>
                    <a:pt x="1448" y="1221"/>
                  </a:cubicBezTo>
                  <a:lnTo>
                    <a:pt x="1448" y="1208"/>
                  </a:lnTo>
                  <a:cubicBezTo>
                    <a:pt x="1691" y="1167"/>
                    <a:pt x="1840" y="951"/>
                    <a:pt x="1840" y="653"/>
                  </a:cubicBezTo>
                  <a:cubicBezTo>
                    <a:pt x="1840" y="69"/>
                    <a:pt x="1318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1456175" y="730725"/>
              <a:ext cx="43975" cy="51075"/>
            </a:xfrm>
            <a:custGeom>
              <a:avLst/>
              <a:gdLst/>
              <a:ahLst/>
              <a:cxnLst/>
              <a:rect l="l" t="t" r="r" b="b"/>
              <a:pathLst>
                <a:path w="1759" h="2043" extrusionOk="0">
                  <a:moveTo>
                    <a:pt x="1231" y="1095"/>
                  </a:moveTo>
                  <a:lnTo>
                    <a:pt x="1231" y="1258"/>
                  </a:lnTo>
                  <a:cubicBezTo>
                    <a:pt x="1231" y="1488"/>
                    <a:pt x="1056" y="1650"/>
                    <a:pt x="812" y="1650"/>
                  </a:cubicBezTo>
                  <a:cubicBezTo>
                    <a:pt x="650" y="1650"/>
                    <a:pt x="555" y="1569"/>
                    <a:pt x="555" y="1420"/>
                  </a:cubicBezTo>
                  <a:cubicBezTo>
                    <a:pt x="555" y="1095"/>
                    <a:pt x="893" y="1095"/>
                    <a:pt x="1231" y="1095"/>
                  </a:cubicBezTo>
                  <a:close/>
                  <a:moveTo>
                    <a:pt x="947" y="0"/>
                  </a:moveTo>
                  <a:cubicBezTo>
                    <a:pt x="663" y="0"/>
                    <a:pt x="420" y="54"/>
                    <a:pt x="190" y="176"/>
                  </a:cubicBezTo>
                  <a:lnTo>
                    <a:pt x="366" y="541"/>
                  </a:lnTo>
                  <a:cubicBezTo>
                    <a:pt x="582" y="446"/>
                    <a:pt x="772" y="392"/>
                    <a:pt x="920" y="392"/>
                  </a:cubicBezTo>
                  <a:cubicBezTo>
                    <a:pt x="1164" y="392"/>
                    <a:pt x="1245" y="527"/>
                    <a:pt x="1231" y="784"/>
                  </a:cubicBezTo>
                  <a:cubicBezTo>
                    <a:pt x="853" y="784"/>
                    <a:pt x="420" y="811"/>
                    <a:pt x="231" y="960"/>
                  </a:cubicBezTo>
                  <a:cubicBezTo>
                    <a:pt x="82" y="1055"/>
                    <a:pt x="1" y="1204"/>
                    <a:pt x="1" y="1420"/>
                  </a:cubicBezTo>
                  <a:cubicBezTo>
                    <a:pt x="1" y="1799"/>
                    <a:pt x="231" y="2042"/>
                    <a:pt x="609" y="2042"/>
                  </a:cubicBezTo>
                  <a:cubicBezTo>
                    <a:pt x="961" y="2042"/>
                    <a:pt x="1096" y="1947"/>
                    <a:pt x="1272" y="1731"/>
                  </a:cubicBezTo>
                  <a:lnTo>
                    <a:pt x="1286" y="1731"/>
                  </a:lnTo>
                  <a:lnTo>
                    <a:pt x="1380" y="2002"/>
                  </a:lnTo>
                  <a:lnTo>
                    <a:pt x="1759" y="2002"/>
                  </a:lnTo>
                  <a:lnTo>
                    <a:pt x="1759" y="690"/>
                  </a:lnTo>
                  <a:cubicBezTo>
                    <a:pt x="1759" y="203"/>
                    <a:pt x="1448" y="0"/>
                    <a:pt x="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1510950" y="730700"/>
              <a:ext cx="37550" cy="51100"/>
            </a:xfrm>
            <a:custGeom>
              <a:avLst/>
              <a:gdLst/>
              <a:ahLst/>
              <a:cxnLst/>
              <a:rect l="l" t="t" r="r" b="b"/>
              <a:pathLst>
                <a:path w="1502" h="2044" extrusionOk="0">
                  <a:moveTo>
                    <a:pt x="785" y="0"/>
                  </a:moveTo>
                  <a:cubicBezTo>
                    <a:pt x="380" y="0"/>
                    <a:pt x="1" y="153"/>
                    <a:pt x="1" y="556"/>
                  </a:cubicBezTo>
                  <a:cubicBezTo>
                    <a:pt x="1" y="772"/>
                    <a:pt x="82" y="880"/>
                    <a:pt x="203" y="988"/>
                  </a:cubicBezTo>
                  <a:cubicBezTo>
                    <a:pt x="312" y="1083"/>
                    <a:pt x="650" y="1205"/>
                    <a:pt x="798" y="1286"/>
                  </a:cubicBezTo>
                  <a:cubicBezTo>
                    <a:pt x="893" y="1340"/>
                    <a:pt x="961" y="1353"/>
                    <a:pt x="961" y="1475"/>
                  </a:cubicBezTo>
                  <a:cubicBezTo>
                    <a:pt x="961" y="1597"/>
                    <a:pt x="866" y="1651"/>
                    <a:pt x="677" y="1651"/>
                  </a:cubicBezTo>
                  <a:cubicBezTo>
                    <a:pt x="447" y="1651"/>
                    <a:pt x="176" y="1556"/>
                    <a:pt x="14" y="1489"/>
                  </a:cubicBezTo>
                  <a:lnTo>
                    <a:pt x="14" y="1921"/>
                  </a:lnTo>
                  <a:cubicBezTo>
                    <a:pt x="203" y="2003"/>
                    <a:pt x="379" y="2043"/>
                    <a:pt x="663" y="2043"/>
                  </a:cubicBezTo>
                  <a:cubicBezTo>
                    <a:pt x="1164" y="2043"/>
                    <a:pt x="1502" y="1881"/>
                    <a:pt x="1502" y="1421"/>
                  </a:cubicBezTo>
                  <a:cubicBezTo>
                    <a:pt x="1502" y="1205"/>
                    <a:pt x="1407" y="1096"/>
                    <a:pt x="1285" y="988"/>
                  </a:cubicBezTo>
                  <a:cubicBezTo>
                    <a:pt x="1191" y="894"/>
                    <a:pt x="704" y="718"/>
                    <a:pt x="609" y="650"/>
                  </a:cubicBezTo>
                  <a:cubicBezTo>
                    <a:pt x="474" y="542"/>
                    <a:pt x="528" y="393"/>
                    <a:pt x="771" y="393"/>
                  </a:cubicBezTo>
                  <a:cubicBezTo>
                    <a:pt x="988" y="407"/>
                    <a:pt x="1137" y="474"/>
                    <a:pt x="1312" y="542"/>
                  </a:cubicBezTo>
                  <a:lnTo>
                    <a:pt x="1475" y="150"/>
                  </a:lnTo>
                  <a:cubicBezTo>
                    <a:pt x="1290" y="57"/>
                    <a:pt x="1033" y="0"/>
                    <a:pt x="7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1555925" y="730725"/>
              <a:ext cx="45325" cy="51075"/>
            </a:xfrm>
            <a:custGeom>
              <a:avLst/>
              <a:gdLst/>
              <a:ahLst/>
              <a:cxnLst/>
              <a:rect l="l" t="t" r="r" b="b"/>
              <a:pathLst>
                <a:path w="1813" h="2043" extrusionOk="0">
                  <a:moveTo>
                    <a:pt x="933" y="379"/>
                  </a:moveTo>
                  <a:cubicBezTo>
                    <a:pt x="1177" y="379"/>
                    <a:pt x="1312" y="555"/>
                    <a:pt x="1312" y="798"/>
                  </a:cubicBezTo>
                  <a:lnTo>
                    <a:pt x="555" y="798"/>
                  </a:lnTo>
                  <a:cubicBezTo>
                    <a:pt x="568" y="555"/>
                    <a:pt x="690" y="379"/>
                    <a:pt x="933" y="379"/>
                  </a:cubicBezTo>
                  <a:close/>
                  <a:moveTo>
                    <a:pt x="933" y="0"/>
                  </a:moveTo>
                  <a:cubicBezTo>
                    <a:pt x="325" y="0"/>
                    <a:pt x="0" y="406"/>
                    <a:pt x="0" y="1028"/>
                  </a:cubicBezTo>
                  <a:cubicBezTo>
                    <a:pt x="0" y="1663"/>
                    <a:pt x="379" y="2042"/>
                    <a:pt x="1015" y="2042"/>
                  </a:cubicBezTo>
                  <a:cubicBezTo>
                    <a:pt x="1312" y="2042"/>
                    <a:pt x="1501" y="2002"/>
                    <a:pt x="1704" y="1907"/>
                  </a:cubicBezTo>
                  <a:lnTo>
                    <a:pt x="1704" y="1488"/>
                  </a:lnTo>
                  <a:cubicBezTo>
                    <a:pt x="1488" y="1582"/>
                    <a:pt x="1312" y="1636"/>
                    <a:pt x="1028" y="1636"/>
                  </a:cubicBezTo>
                  <a:cubicBezTo>
                    <a:pt x="731" y="1636"/>
                    <a:pt x="555" y="1447"/>
                    <a:pt x="541" y="1150"/>
                  </a:cubicBezTo>
                  <a:lnTo>
                    <a:pt x="1812" y="1150"/>
                  </a:lnTo>
                  <a:lnTo>
                    <a:pt x="1812" y="893"/>
                  </a:lnTo>
                  <a:cubicBezTo>
                    <a:pt x="1812" y="338"/>
                    <a:pt x="1488" y="0"/>
                    <a:pt x="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2168200" y="71652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50"/>
                  </a:lnTo>
                  <a:cubicBezTo>
                    <a:pt x="1" y="2259"/>
                    <a:pt x="366" y="2610"/>
                    <a:pt x="974" y="2610"/>
                  </a:cubicBezTo>
                  <a:cubicBezTo>
                    <a:pt x="1569" y="2610"/>
                    <a:pt x="1975" y="2259"/>
                    <a:pt x="1975" y="1663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21" y="2340"/>
                    <a:pt x="988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1361175" y="1420750"/>
              <a:ext cx="49400" cy="65300"/>
            </a:xfrm>
            <a:custGeom>
              <a:avLst/>
              <a:gdLst/>
              <a:ahLst/>
              <a:cxnLst/>
              <a:rect l="l" t="t" r="r" b="b"/>
              <a:pathLst>
                <a:path w="1976" h="2612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4" y="2611"/>
                  </a:cubicBezTo>
                  <a:cubicBezTo>
                    <a:pt x="1583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8" y="1"/>
                  </a:lnTo>
                  <a:lnTo>
                    <a:pt x="1678" y="1678"/>
                  </a:lnTo>
                  <a:cubicBezTo>
                    <a:pt x="1678" y="2111"/>
                    <a:pt x="1421" y="2341"/>
                    <a:pt x="1001" y="2341"/>
                  </a:cubicBezTo>
                  <a:cubicBezTo>
                    <a:pt x="555" y="2341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1834175" y="99815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82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20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1899750" y="9981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1965350" y="998150"/>
              <a:ext cx="49725" cy="65275"/>
            </a:xfrm>
            <a:custGeom>
              <a:avLst/>
              <a:gdLst/>
              <a:ahLst/>
              <a:cxnLst/>
              <a:rect l="l" t="t" r="r" b="b"/>
              <a:pathLst>
                <a:path w="1989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79" y="2610"/>
                    <a:pt x="974" y="2610"/>
                  </a:cubicBezTo>
                  <a:cubicBezTo>
                    <a:pt x="1583" y="2610"/>
                    <a:pt x="1988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5" y="2340"/>
                    <a:pt x="311" y="2110"/>
                    <a:pt x="311" y="1677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2390325" y="1155025"/>
              <a:ext cx="42300" cy="70675"/>
            </a:xfrm>
            <a:custGeom>
              <a:avLst/>
              <a:gdLst/>
              <a:ahLst/>
              <a:cxnLst/>
              <a:rect l="l" t="t" r="r" b="b"/>
              <a:pathLst>
                <a:path w="1692" h="2827" extrusionOk="0">
                  <a:moveTo>
                    <a:pt x="853" y="244"/>
                  </a:moveTo>
                  <a:cubicBezTo>
                    <a:pt x="1245" y="244"/>
                    <a:pt x="1394" y="568"/>
                    <a:pt x="1394" y="988"/>
                  </a:cubicBezTo>
                  <a:cubicBezTo>
                    <a:pt x="1394" y="1407"/>
                    <a:pt x="1231" y="1745"/>
                    <a:pt x="866" y="1745"/>
                  </a:cubicBezTo>
                  <a:cubicBezTo>
                    <a:pt x="406" y="1745"/>
                    <a:pt x="298" y="1488"/>
                    <a:pt x="285" y="988"/>
                  </a:cubicBezTo>
                  <a:cubicBezTo>
                    <a:pt x="285" y="514"/>
                    <a:pt x="406" y="244"/>
                    <a:pt x="853" y="244"/>
                  </a:cubicBezTo>
                  <a:close/>
                  <a:moveTo>
                    <a:pt x="893" y="0"/>
                  </a:moveTo>
                  <a:cubicBezTo>
                    <a:pt x="596" y="0"/>
                    <a:pt x="420" y="109"/>
                    <a:pt x="285" y="298"/>
                  </a:cubicBezTo>
                  <a:lnTo>
                    <a:pt x="271" y="298"/>
                  </a:lnTo>
                  <a:lnTo>
                    <a:pt x="231" y="27"/>
                  </a:lnTo>
                  <a:lnTo>
                    <a:pt x="1" y="27"/>
                  </a:lnTo>
                  <a:lnTo>
                    <a:pt x="1" y="2827"/>
                  </a:lnTo>
                  <a:lnTo>
                    <a:pt x="285" y="2827"/>
                  </a:lnTo>
                  <a:cubicBezTo>
                    <a:pt x="285" y="2448"/>
                    <a:pt x="312" y="2069"/>
                    <a:pt x="271" y="1718"/>
                  </a:cubicBezTo>
                  <a:lnTo>
                    <a:pt x="285" y="1718"/>
                  </a:lnTo>
                  <a:cubicBezTo>
                    <a:pt x="420" y="1894"/>
                    <a:pt x="623" y="2002"/>
                    <a:pt x="893" y="2002"/>
                  </a:cubicBezTo>
                  <a:cubicBezTo>
                    <a:pt x="1434" y="2002"/>
                    <a:pt x="1691" y="1569"/>
                    <a:pt x="1691" y="988"/>
                  </a:cubicBezTo>
                  <a:cubicBezTo>
                    <a:pt x="1691" y="420"/>
                    <a:pt x="1448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2445450" y="1135400"/>
              <a:ext cx="40575" cy="68675"/>
            </a:xfrm>
            <a:custGeom>
              <a:avLst/>
              <a:gdLst/>
              <a:ahLst/>
              <a:cxnLst/>
              <a:rect l="l" t="t" r="r" b="b"/>
              <a:pathLst>
                <a:path w="1623" h="2747" extrusionOk="0">
                  <a:moveTo>
                    <a:pt x="0" y="1"/>
                  </a:moveTo>
                  <a:lnTo>
                    <a:pt x="0" y="2746"/>
                  </a:lnTo>
                  <a:lnTo>
                    <a:pt x="298" y="2746"/>
                  </a:lnTo>
                  <a:lnTo>
                    <a:pt x="298" y="1732"/>
                  </a:lnTo>
                  <a:cubicBezTo>
                    <a:pt x="298" y="1272"/>
                    <a:pt x="433" y="1029"/>
                    <a:pt x="879" y="1029"/>
                  </a:cubicBezTo>
                  <a:cubicBezTo>
                    <a:pt x="1190" y="1029"/>
                    <a:pt x="1325" y="1191"/>
                    <a:pt x="1325" y="1502"/>
                  </a:cubicBezTo>
                  <a:lnTo>
                    <a:pt x="1325" y="2746"/>
                  </a:lnTo>
                  <a:lnTo>
                    <a:pt x="1623" y="2746"/>
                  </a:lnTo>
                  <a:lnTo>
                    <a:pt x="1623" y="1489"/>
                  </a:lnTo>
                  <a:cubicBezTo>
                    <a:pt x="1623" y="1002"/>
                    <a:pt x="1379" y="785"/>
                    <a:pt x="906" y="785"/>
                  </a:cubicBezTo>
                  <a:cubicBezTo>
                    <a:pt x="622" y="785"/>
                    <a:pt x="406" y="907"/>
                    <a:pt x="298" y="1083"/>
                  </a:cubicBezTo>
                  <a:lnTo>
                    <a:pt x="284" y="1083"/>
                  </a:lnTo>
                  <a:cubicBezTo>
                    <a:pt x="311" y="758"/>
                    <a:pt x="284" y="353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2498175" y="1155025"/>
              <a:ext cx="40950" cy="50050"/>
            </a:xfrm>
            <a:custGeom>
              <a:avLst/>
              <a:gdLst/>
              <a:ahLst/>
              <a:cxnLst/>
              <a:rect l="l" t="t" r="r" b="b"/>
              <a:pathLst>
                <a:path w="1638" h="2002" extrusionOk="0">
                  <a:moveTo>
                    <a:pt x="839" y="244"/>
                  </a:moveTo>
                  <a:cubicBezTo>
                    <a:pt x="1164" y="244"/>
                    <a:pt x="1326" y="474"/>
                    <a:pt x="1312" y="812"/>
                  </a:cubicBezTo>
                  <a:lnTo>
                    <a:pt x="312" y="812"/>
                  </a:lnTo>
                  <a:cubicBezTo>
                    <a:pt x="339" y="487"/>
                    <a:pt x="515" y="244"/>
                    <a:pt x="839" y="244"/>
                  </a:cubicBezTo>
                  <a:close/>
                  <a:moveTo>
                    <a:pt x="853" y="0"/>
                  </a:moveTo>
                  <a:cubicBezTo>
                    <a:pt x="298" y="0"/>
                    <a:pt x="1" y="433"/>
                    <a:pt x="1" y="1015"/>
                  </a:cubicBezTo>
                  <a:cubicBezTo>
                    <a:pt x="1" y="1610"/>
                    <a:pt x="339" y="2002"/>
                    <a:pt x="920" y="2002"/>
                  </a:cubicBezTo>
                  <a:cubicBezTo>
                    <a:pt x="1204" y="1988"/>
                    <a:pt x="1340" y="1961"/>
                    <a:pt x="1556" y="1867"/>
                  </a:cubicBezTo>
                  <a:lnTo>
                    <a:pt x="1556" y="1610"/>
                  </a:lnTo>
                  <a:cubicBezTo>
                    <a:pt x="1353" y="1691"/>
                    <a:pt x="1137" y="1745"/>
                    <a:pt x="934" y="1745"/>
                  </a:cubicBezTo>
                  <a:cubicBezTo>
                    <a:pt x="515" y="1745"/>
                    <a:pt x="312" y="1474"/>
                    <a:pt x="298" y="1055"/>
                  </a:cubicBezTo>
                  <a:lnTo>
                    <a:pt x="1637" y="1055"/>
                  </a:lnTo>
                  <a:lnTo>
                    <a:pt x="1637" y="866"/>
                  </a:lnTo>
                  <a:cubicBezTo>
                    <a:pt x="1637" y="365"/>
                    <a:pt x="1340" y="0"/>
                    <a:pt x="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3247050" y="715500"/>
              <a:ext cx="48725" cy="66300"/>
            </a:xfrm>
            <a:custGeom>
              <a:avLst/>
              <a:gdLst/>
              <a:ahLst/>
              <a:cxnLst/>
              <a:rect l="l" t="t" r="r" b="b"/>
              <a:pathLst>
                <a:path w="1949" h="2652" extrusionOk="0">
                  <a:moveTo>
                    <a:pt x="1245" y="0"/>
                  </a:moveTo>
                  <a:cubicBezTo>
                    <a:pt x="447" y="0"/>
                    <a:pt x="14" y="514"/>
                    <a:pt x="1" y="1326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448" y="2651"/>
                    <a:pt x="1678" y="2611"/>
                    <a:pt x="1853" y="2543"/>
                  </a:cubicBezTo>
                  <a:lnTo>
                    <a:pt x="1853" y="2286"/>
                  </a:lnTo>
                  <a:cubicBezTo>
                    <a:pt x="1623" y="2354"/>
                    <a:pt x="1421" y="2381"/>
                    <a:pt x="1231" y="2381"/>
                  </a:cubicBezTo>
                  <a:cubicBezTo>
                    <a:pt x="623" y="2381"/>
                    <a:pt x="325" y="1961"/>
                    <a:pt x="325" y="1326"/>
                  </a:cubicBezTo>
                  <a:cubicBezTo>
                    <a:pt x="325" y="717"/>
                    <a:pt x="650" y="271"/>
                    <a:pt x="1245" y="271"/>
                  </a:cubicBezTo>
                  <a:cubicBezTo>
                    <a:pt x="1434" y="271"/>
                    <a:pt x="1623" y="312"/>
                    <a:pt x="1826" y="406"/>
                  </a:cubicBezTo>
                  <a:lnTo>
                    <a:pt x="1948" y="149"/>
                  </a:lnTo>
                  <a:cubicBezTo>
                    <a:pt x="1745" y="55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2915725" y="99815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79" y="2610"/>
                    <a:pt x="974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2978600" y="997125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45" y="1"/>
                  </a:moveTo>
                  <a:cubicBezTo>
                    <a:pt x="447" y="1"/>
                    <a:pt x="14" y="515"/>
                    <a:pt x="14" y="1326"/>
                  </a:cubicBezTo>
                  <a:cubicBezTo>
                    <a:pt x="1" y="2137"/>
                    <a:pt x="407" y="2651"/>
                    <a:pt x="1191" y="2651"/>
                  </a:cubicBezTo>
                  <a:cubicBezTo>
                    <a:pt x="1461" y="2651"/>
                    <a:pt x="1678" y="2611"/>
                    <a:pt x="1854" y="2543"/>
                  </a:cubicBezTo>
                  <a:lnTo>
                    <a:pt x="1854" y="2286"/>
                  </a:lnTo>
                  <a:cubicBezTo>
                    <a:pt x="1624" y="2354"/>
                    <a:pt x="1421" y="2381"/>
                    <a:pt x="1245" y="2381"/>
                  </a:cubicBezTo>
                  <a:cubicBezTo>
                    <a:pt x="636" y="2381"/>
                    <a:pt x="325" y="1962"/>
                    <a:pt x="325" y="1326"/>
                  </a:cubicBezTo>
                  <a:cubicBezTo>
                    <a:pt x="325" y="718"/>
                    <a:pt x="650" y="271"/>
                    <a:pt x="1245" y="271"/>
                  </a:cubicBezTo>
                  <a:cubicBezTo>
                    <a:pt x="1434" y="271"/>
                    <a:pt x="1637" y="312"/>
                    <a:pt x="1827" y="406"/>
                  </a:cubicBezTo>
                  <a:lnTo>
                    <a:pt x="1962" y="150"/>
                  </a:lnTo>
                  <a:cubicBezTo>
                    <a:pt x="1759" y="55"/>
                    <a:pt x="1515" y="1"/>
                    <a:pt x="1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3038450" y="99815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4" y="2610"/>
                  </a:cubicBezTo>
                  <a:cubicBezTo>
                    <a:pt x="1569" y="2610"/>
                    <a:pt x="1975" y="2259"/>
                    <a:pt x="1961" y="1664"/>
                  </a:cubicBezTo>
                  <a:lnTo>
                    <a:pt x="1961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0" y="2340"/>
                    <a:pt x="988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3479650" y="1435900"/>
              <a:ext cx="34525" cy="50150"/>
            </a:xfrm>
            <a:custGeom>
              <a:avLst/>
              <a:gdLst/>
              <a:ahLst/>
              <a:cxnLst/>
              <a:rect l="l" t="t" r="r" b="b"/>
              <a:pathLst>
                <a:path w="1381" h="2006" extrusionOk="0">
                  <a:moveTo>
                    <a:pt x="733" y="1"/>
                  </a:moveTo>
                  <a:cubicBezTo>
                    <a:pt x="354" y="1"/>
                    <a:pt x="1" y="146"/>
                    <a:pt x="1" y="517"/>
                  </a:cubicBezTo>
                  <a:cubicBezTo>
                    <a:pt x="1" y="720"/>
                    <a:pt x="96" y="815"/>
                    <a:pt x="231" y="910"/>
                  </a:cubicBezTo>
                  <a:cubicBezTo>
                    <a:pt x="353" y="991"/>
                    <a:pt x="893" y="1180"/>
                    <a:pt x="1002" y="1275"/>
                  </a:cubicBezTo>
                  <a:cubicBezTo>
                    <a:pt x="1056" y="1329"/>
                    <a:pt x="1096" y="1396"/>
                    <a:pt x="1096" y="1464"/>
                  </a:cubicBezTo>
                  <a:cubicBezTo>
                    <a:pt x="1096" y="1694"/>
                    <a:pt x="880" y="1762"/>
                    <a:pt x="623" y="1762"/>
                  </a:cubicBezTo>
                  <a:cubicBezTo>
                    <a:pt x="393" y="1762"/>
                    <a:pt x="177" y="1694"/>
                    <a:pt x="14" y="1613"/>
                  </a:cubicBezTo>
                  <a:lnTo>
                    <a:pt x="14" y="1883"/>
                  </a:lnTo>
                  <a:cubicBezTo>
                    <a:pt x="150" y="1964"/>
                    <a:pt x="353" y="2005"/>
                    <a:pt x="609" y="2005"/>
                  </a:cubicBezTo>
                  <a:cubicBezTo>
                    <a:pt x="1042" y="2005"/>
                    <a:pt x="1380" y="1843"/>
                    <a:pt x="1380" y="1437"/>
                  </a:cubicBezTo>
                  <a:cubicBezTo>
                    <a:pt x="1380" y="1315"/>
                    <a:pt x="1340" y="1207"/>
                    <a:pt x="1259" y="1126"/>
                  </a:cubicBezTo>
                  <a:cubicBezTo>
                    <a:pt x="1177" y="1031"/>
                    <a:pt x="1015" y="950"/>
                    <a:pt x="785" y="869"/>
                  </a:cubicBezTo>
                  <a:cubicBezTo>
                    <a:pt x="623" y="815"/>
                    <a:pt x="515" y="761"/>
                    <a:pt x="447" y="734"/>
                  </a:cubicBezTo>
                  <a:cubicBezTo>
                    <a:pt x="353" y="666"/>
                    <a:pt x="285" y="626"/>
                    <a:pt x="285" y="490"/>
                  </a:cubicBezTo>
                  <a:cubicBezTo>
                    <a:pt x="285" y="301"/>
                    <a:pt x="474" y="247"/>
                    <a:pt x="704" y="247"/>
                  </a:cubicBezTo>
                  <a:cubicBezTo>
                    <a:pt x="866" y="247"/>
                    <a:pt x="1042" y="288"/>
                    <a:pt x="1232" y="369"/>
                  </a:cubicBezTo>
                  <a:lnTo>
                    <a:pt x="1340" y="125"/>
                  </a:lnTo>
                  <a:cubicBezTo>
                    <a:pt x="1169" y="47"/>
                    <a:pt x="947" y="1"/>
                    <a:pt x="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3523275" y="1435975"/>
              <a:ext cx="40925" cy="50075"/>
            </a:xfrm>
            <a:custGeom>
              <a:avLst/>
              <a:gdLst/>
              <a:ahLst/>
              <a:cxnLst/>
              <a:rect l="l" t="t" r="r" b="b"/>
              <a:pathLst>
                <a:path w="1637" h="2003" extrusionOk="0">
                  <a:moveTo>
                    <a:pt x="839" y="244"/>
                  </a:moveTo>
                  <a:cubicBezTo>
                    <a:pt x="1163" y="244"/>
                    <a:pt x="1326" y="474"/>
                    <a:pt x="1312" y="812"/>
                  </a:cubicBezTo>
                  <a:lnTo>
                    <a:pt x="311" y="812"/>
                  </a:lnTo>
                  <a:cubicBezTo>
                    <a:pt x="339" y="487"/>
                    <a:pt x="501" y="244"/>
                    <a:pt x="839" y="244"/>
                  </a:cubicBezTo>
                  <a:close/>
                  <a:moveTo>
                    <a:pt x="839" y="1"/>
                  </a:moveTo>
                  <a:cubicBezTo>
                    <a:pt x="298" y="1"/>
                    <a:pt x="0" y="447"/>
                    <a:pt x="0" y="1015"/>
                  </a:cubicBezTo>
                  <a:cubicBezTo>
                    <a:pt x="0" y="1610"/>
                    <a:pt x="339" y="2002"/>
                    <a:pt x="920" y="2002"/>
                  </a:cubicBezTo>
                  <a:cubicBezTo>
                    <a:pt x="1204" y="2002"/>
                    <a:pt x="1339" y="1961"/>
                    <a:pt x="1542" y="1880"/>
                  </a:cubicBezTo>
                  <a:lnTo>
                    <a:pt x="1542" y="1610"/>
                  </a:lnTo>
                  <a:cubicBezTo>
                    <a:pt x="1339" y="1705"/>
                    <a:pt x="1136" y="1745"/>
                    <a:pt x="934" y="1745"/>
                  </a:cubicBezTo>
                  <a:cubicBezTo>
                    <a:pt x="514" y="1745"/>
                    <a:pt x="311" y="1475"/>
                    <a:pt x="298" y="1055"/>
                  </a:cubicBezTo>
                  <a:lnTo>
                    <a:pt x="1637" y="1055"/>
                  </a:lnTo>
                  <a:lnTo>
                    <a:pt x="1637" y="866"/>
                  </a:lnTo>
                  <a:cubicBezTo>
                    <a:pt x="1637" y="366"/>
                    <a:pt x="1339" y="1"/>
                    <a:pt x="8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3576350" y="1435850"/>
              <a:ext cx="28100" cy="49175"/>
            </a:xfrm>
            <a:custGeom>
              <a:avLst/>
              <a:gdLst/>
              <a:ahLst/>
              <a:cxnLst/>
              <a:rect l="l" t="t" r="r" b="b"/>
              <a:pathLst>
                <a:path w="1124" h="1967" extrusionOk="0">
                  <a:moveTo>
                    <a:pt x="939" y="0"/>
                  </a:moveTo>
                  <a:cubicBezTo>
                    <a:pt x="631" y="0"/>
                    <a:pt x="412" y="170"/>
                    <a:pt x="298" y="398"/>
                  </a:cubicBezTo>
                  <a:lnTo>
                    <a:pt x="285" y="398"/>
                  </a:lnTo>
                  <a:lnTo>
                    <a:pt x="244" y="46"/>
                  </a:lnTo>
                  <a:lnTo>
                    <a:pt x="1" y="46"/>
                  </a:lnTo>
                  <a:lnTo>
                    <a:pt x="1" y="1966"/>
                  </a:lnTo>
                  <a:lnTo>
                    <a:pt x="298" y="1966"/>
                  </a:lnTo>
                  <a:lnTo>
                    <a:pt x="298" y="939"/>
                  </a:lnTo>
                  <a:cubicBezTo>
                    <a:pt x="298" y="594"/>
                    <a:pt x="532" y="276"/>
                    <a:pt x="847" y="276"/>
                  </a:cubicBezTo>
                  <a:cubicBezTo>
                    <a:pt x="853" y="276"/>
                    <a:pt x="860" y="276"/>
                    <a:pt x="866" y="276"/>
                  </a:cubicBezTo>
                  <a:cubicBezTo>
                    <a:pt x="920" y="276"/>
                    <a:pt x="1001" y="276"/>
                    <a:pt x="1083" y="303"/>
                  </a:cubicBezTo>
                  <a:lnTo>
                    <a:pt x="1123" y="19"/>
                  </a:lnTo>
                  <a:cubicBezTo>
                    <a:pt x="1059" y="6"/>
                    <a:pt x="997" y="0"/>
                    <a:pt x="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318800" y="716175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58" y="758"/>
                    <a:pt x="1421" y="1096"/>
                    <a:pt x="1556" y="1502"/>
                  </a:cubicBezTo>
                  <a:lnTo>
                    <a:pt x="731" y="1502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15" y="1"/>
                  </a:moveTo>
                  <a:lnTo>
                    <a:pt x="1" y="2584"/>
                  </a:lnTo>
                  <a:lnTo>
                    <a:pt x="298" y="2584"/>
                  </a:lnTo>
                  <a:lnTo>
                    <a:pt x="623" y="1772"/>
                  </a:lnTo>
                  <a:lnTo>
                    <a:pt x="1651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3993550" y="9981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70" y="2610"/>
                    <a:pt x="1975" y="2259"/>
                    <a:pt x="1962" y="1664"/>
                  </a:cubicBezTo>
                  <a:lnTo>
                    <a:pt x="1962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1" y="2340"/>
                    <a:pt x="988" y="2340"/>
                  </a:cubicBezTo>
                  <a:cubicBezTo>
                    <a:pt x="542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4050025" y="99780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20" y="1096"/>
                    <a:pt x="1556" y="1502"/>
                  </a:cubicBezTo>
                  <a:lnTo>
                    <a:pt x="731" y="1502"/>
                  </a:lnTo>
                  <a:cubicBezTo>
                    <a:pt x="852" y="1123"/>
                    <a:pt x="1042" y="731"/>
                    <a:pt x="1136" y="325"/>
                  </a:cubicBezTo>
                  <a:close/>
                  <a:moveTo>
                    <a:pt x="1015" y="1"/>
                  </a:moveTo>
                  <a:lnTo>
                    <a:pt x="0" y="2584"/>
                  </a:lnTo>
                  <a:lnTo>
                    <a:pt x="298" y="2584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4115275" y="99815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6" y="2610"/>
                    <a:pt x="974" y="2610"/>
                  </a:cubicBezTo>
                  <a:cubicBezTo>
                    <a:pt x="1569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0" y="2340"/>
                    <a:pt x="988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4561900" y="1144550"/>
              <a:ext cx="28750" cy="60525"/>
            </a:xfrm>
            <a:custGeom>
              <a:avLst/>
              <a:gdLst/>
              <a:ahLst/>
              <a:cxnLst/>
              <a:rect l="l" t="t" r="r" b="b"/>
              <a:pathLst>
                <a:path w="1150" h="2421" extrusionOk="0">
                  <a:moveTo>
                    <a:pt x="406" y="0"/>
                  </a:moveTo>
                  <a:lnTo>
                    <a:pt x="284" y="419"/>
                  </a:lnTo>
                  <a:lnTo>
                    <a:pt x="0" y="541"/>
                  </a:lnTo>
                  <a:lnTo>
                    <a:pt x="0" y="676"/>
                  </a:lnTo>
                  <a:lnTo>
                    <a:pt x="284" y="676"/>
                  </a:lnTo>
                  <a:lnTo>
                    <a:pt x="284" y="1826"/>
                  </a:lnTo>
                  <a:cubicBezTo>
                    <a:pt x="284" y="2218"/>
                    <a:pt x="460" y="2421"/>
                    <a:pt x="839" y="2421"/>
                  </a:cubicBezTo>
                  <a:cubicBezTo>
                    <a:pt x="933" y="2421"/>
                    <a:pt x="1082" y="2394"/>
                    <a:pt x="1150" y="2367"/>
                  </a:cubicBezTo>
                  <a:lnTo>
                    <a:pt x="1150" y="2137"/>
                  </a:lnTo>
                  <a:cubicBezTo>
                    <a:pt x="1082" y="2150"/>
                    <a:pt x="974" y="2177"/>
                    <a:pt x="879" y="2177"/>
                  </a:cubicBezTo>
                  <a:cubicBezTo>
                    <a:pt x="676" y="2177"/>
                    <a:pt x="568" y="2029"/>
                    <a:pt x="568" y="1812"/>
                  </a:cubicBezTo>
                  <a:lnTo>
                    <a:pt x="568" y="676"/>
                  </a:lnTo>
                  <a:lnTo>
                    <a:pt x="1136" y="676"/>
                  </a:lnTo>
                  <a:lnTo>
                    <a:pt x="1136" y="446"/>
                  </a:lnTo>
                  <a:lnTo>
                    <a:pt x="568" y="446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4592325" y="1155700"/>
              <a:ext cx="45325" cy="69975"/>
            </a:xfrm>
            <a:custGeom>
              <a:avLst/>
              <a:gdLst/>
              <a:ahLst/>
              <a:cxnLst/>
              <a:rect l="l" t="t" r="r" b="b"/>
              <a:pathLst>
                <a:path w="1813" h="2799" extrusionOk="0">
                  <a:moveTo>
                    <a:pt x="0" y="0"/>
                  </a:moveTo>
                  <a:lnTo>
                    <a:pt x="785" y="1948"/>
                  </a:lnTo>
                  <a:lnTo>
                    <a:pt x="676" y="2218"/>
                  </a:lnTo>
                  <a:cubicBezTo>
                    <a:pt x="593" y="2448"/>
                    <a:pt x="444" y="2557"/>
                    <a:pt x="231" y="2557"/>
                  </a:cubicBezTo>
                  <a:cubicBezTo>
                    <a:pt x="169" y="2557"/>
                    <a:pt x="101" y="2548"/>
                    <a:pt x="27" y="2529"/>
                  </a:cubicBezTo>
                  <a:lnTo>
                    <a:pt x="27" y="2773"/>
                  </a:lnTo>
                  <a:cubicBezTo>
                    <a:pt x="109" y="2790"/>
                    <a:pt x="190" y="2799"/>
                    <a:pt x="268" y="2799"/>
                  </a:cubicBezTo>
                  <a:cubicBezTo>
                    <a:pt x="437" y="2799"/>
                    <a:pt x="593" y="2757"/>
                    <a:pt x="703" y="2665"/>
                  </a:cubicBezTo>
                  <a:cubicBezTo>
                    <a:pt x="812" y="2570"/>
                    <a:pt x="906" y="2421"/>
                    <a:pt x="987" y="2205"/>
                  </a:cubicBezTo>
                  <a:lnTo>
                    <a:pt x="1812" y="0"/>
                  </a:lnTo>
                  <a:lnTo>
                    <a:pt x="1501" y="0"/>
                  </a:lnTo>
                  <a:cubicBezTo>
                    <a:pt x="1136" y="1028"/>
                    <a:pt x="1082" y="1136"/>
                    <a:pt x="933" y="1650"/>
                  </a:cubicBezTo>
                  <a:lnTo>
                    <a:pt x="920" y="1650"/>
                  </a:lnTo>
                  <a:cubicBezTo>
                    <a:pt x="785" y="1136"/>
                    <a:pt x="501" y="501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4645400" y="1154875"/>
              <a:ext cx="28075" cy="49200"/>
            </a:xfrm>
            <a:custGeom>
              <a:avLst/>
              <a:gdLst/>
              <a:ahLst/>
              <a:cxnLst/>
              <a:rect l="l" t="t" r="r" b="b"/>
              <a:pathLst>
                <a:path w="1123" h="1968" extrusionOk="0">
                  <a:moveTo>
                    <a:pt x="939" y="1"/>
                  </a:moveTo>
                  <a:cubicBezTo>
                    <a:pt x="631" y="1"/>
                    <a:pt x="412" y="171"/>
                    <a:pt x="298" y="399"/>
                  </a:cubicBezTo>
                  <a:lnTo>
                    <a:pt x="284" y="399"/>
                  </a:lnTo>
                  <a:lnTo>
                    <a:pt x="244" y="33"/>
                  </a:lnTo>
                  <a:lnTo>
                    <a:pt x="0" y="33"/>
                  </a:lnTo>
                  <a:lnTo>
                    <a:pt x="0" y="1967"/>
                  </a:lnTo>
                  <a:lnTo>
                    <a:pt x="298" y="1967"/>
                  </a:lnTo>
                  <a:lnTo>
                    <a:pt x="298" y="926"/>
                  </a:lnTo>
                  <a:cubicBezTo>
                    <a:pt x="298" y="588"/>
                    <a:pt x="541" y="263"/>
                    <a:pt x="866" y="263"/>
                  </a:cubicBezTo>
                  <a:cubicBezTo>
                    <a:pt x="934" y="263"/>
                    <a:pt x="1001" y="277"/>
                    <a:pt x="1082" y="290"/>
                  </a:cubicBezTo>
                  <a:lnTo>
                    <a:pt x="1123" y="20"/>
                  </a:lnTo>
                  <a:cubicBezTo>
                    <a:pt x="1059" y="7"/>
                    <a:pt x="997" y="1"/>
                    <a:pt x="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5396975" y="7155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0"/>
                  </a:moveTo>
                  <a:cubicBezTo>
                    <a:pt x="501" y="0"/>
                    <a:pt x="28" y="487"/>
                    <a:pt x="14" y="1326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58"/>
                  </a:lnTo>
                  <a:lnTo>
                    <a:pt x="1272" y="1258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8" y="2367"/>
                    <a:pt x="1515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77"/>
                    <a:pt x="690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10" y="149"/>
                  </a:lnTo>
                  <a:cubicBezTo>
                    <a:pt x="1880" y="55"/>
                    <a:pt x="1623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5065975" y="9981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70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1" y="2340"/>
                    <a:pt x="988" y="2340"/>
                  </a:cubicBezTo>
                  <a:cubicBezTo>
                    <a:pt x="542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5128525" y="997125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53" y="1"/>
                  </a:moveTo>
                  <a:cubicBezTo>
                    <a:pt x="515" y="1"/>
                    <a:pt x="28" y="488"/>
                    <a:pt x="14" y="1326"/>
                  </a:cubicBezTo>
                  <a:cubicBezTo>
                    <a:pt x="1" y="2137"/>
                    <a:pt x="461" y="2651"/>
                    <a:pt x="1245" y="2651"/>
                  </a:cubicBezTo>
                  <a:cubicBezTo>
                    <a:pt x="1624" y="2651"/>
                    <a:pt x="1881" y="2611"/>
                    <a:pt x="2151" y="2516"/>
                  </a:cubicBezTo>
                  <a:lnTo>
                    <a:pt x="2151" y="1258"/>
                  </a:lnTo>
                  <a:lnTo>
                    <a:pt x="1286" y="1258"/>
                  </a:lnTo>
                  <a:lnTo>
                    <a:pt x="1286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91" y="2367"/>
                    <a:pt x="1515" y="2381"/>
                    <a:pt x="1340" y="2381"/>
                  </a:cubicBezTo>
                  <a:cubicBezTo>
                    <a:pt x="663" y="2381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50"/>
                  </a:lnTo>
                  <a:cubicBezTo>
                    <a:pt x="1881" y="55"/>
                    <a:pt x="1624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5197175" y="99815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82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5634325" y="1155025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893" y="0"/>
                  </a:moveTo>
                  <a:cubicBezTo>
                    <a:pt x="298" y="0"/>
                    <a:pt x="0" y="393"/>
                    <a:pt x="0" y="1015"/>
                  </a:cubicBezTo>
                  <a:cubicBezTo>
                    <a:pt x="0" y="1610"/>
                    <a:pt x="298" y="2002"/>
                    <a:pt x="879" y="2002"/>
                  </a:cubicBezTo>
                  <a:cubicBezTo>
                    <a:pt x="1069" y="2002"/>
                    <a:pt x="1231" y="1961"/>
                    <a:pt x="1366" y="1894"/>
                  </a:cubicBezTo>
                  <a:lnTo>
                    <a:pt x="1366" y="1637"/>
                  </a:lnTo>
                  <a:cubicBezTo>
                    <a:pt x="1190" y="1704"/>
                    <a:pt x="1028" y="1745"/>
                    <a:pt x="866" y="1745"/>
                  </a:cubicBezTo>
                  <a:cubicBezTo>
                    <a:pt x="460" y="1745"/>
                    <a:pt x="298" y="1434"/>
                    <a:pt x="298" y="1001"/>
                  </a:cubicBezTo>
                  <a:cubicBezTo>
                    <a:pt x="298" y="501"/>
                    <a:pt x="501" y="257"/>
                    <a:pt x="893" y="257"/>
                  </a:cubicBezTo>
                  <a:cubicBezTo>
                    <a:pt x="1028" y="257"/>
                    <a:pt x="1190" y="298"/>
                    <a:pt x="1298" y="338"/>
                  </a:cubicBezTo>
                  <a:lnTo>
                    <a:pt x="1393" y="95"/>
                  </a:lnTo>
                  <a:cubicBezTo>
                    <a:pt x="1285" y="41"/>
                    <a:pt x="1069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5672175" y="1155700"/>
              <a:ext cx="45325" cy="69975"/>
            </a:xfrm>
            <a:custGeom>
              <a:avLst/>
              <a:gdLst/>
              <a:ahLst/>
              <a:cxnLst/>
              <a:rect l="l" t="t" r="r" b="b"/>
              <a:pathLst>
                <a:path w="1813" h="2799" extrusionOk="0">
                  <a:moveTo>
                    <a:pt x="1" y="0"/>
                  </a:moveTo>
                  <a:lnTo>
                    <a:pt x="772" y="1948"/>
                  </a:lnTo>
                  <a:lnTo>
                    <a:pt x="677" y="2218"/>
                  </a:lnTo>
                  <a:cubicBezTo>
                    <a:pt x="583" y="2448"/>
                    <a:pt x="440" y="2557"/>
                    <a:pt x="230" y="2557"/>
                  </a:cubicBezTo>
                  <a:cubicBezTo>
                    <a:pt x="169" y="2557"/>
                    <a:pt x="102" y="2548"/>
                    <a:pt x="28" y="2529"/>
                  </a:cubicBezTo>
                  <a:lnTo>
                    <a:pt x="28" y="2773"/>
                  </a:lnTo>
                  <a:cubicBezTo>
                    <a:pt x="105" y="2790"/>
                    <a:pt x="183" y="2799"/>
                    <a:pt x="260" y="2799"/>
                  </a:cubicBezTo>
                  <a:cubicBezTo>
                    <a:pt x="425" y="2799"/>
                    <a:pt x="580" y="2757"/>
                    <a:pt x="691" y="2665"/>
                  </a:cubicBezTo>
                  <a:cubicBezTo>
                    <a:pt x="799" y="2570"/>
                    <a:pt x="893" y="2421"/>
                    <a:pt x="975" y="2205"/>
                  </a:cubicBezTo>
                  <a:lnTo>
                    <a:pt x="1813" y="0"/>
                  </a:lnTo>
                  <a:lnTo>
                    <a:pt x="1502" y="0"/>
                  </a:lnTo>
                  <a:cubicBezTo>
                    <a:pt x="1137" y="1028"/>
                    <a:pt x="1083" y="1136"/>
                    <a:pt x="920" y="1650"/>
                  </a:cubicBezTo>
                  <a:lnTo>
                    <a:pt x="907" y="1650"/>
                  </a:lnTo>
                  <a:cubicBezTo>
                    <a:pt x="772" y="1136"/>
                    <a:pt x="501" y="501"/>
                    <a:pt x="3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5722225" y="1154925"/>
              <a:ext cx="34175" cy="50150"/>
            </a:xfrm>
            <a:custGeom>
              <a:avLst/>
              <a:gdLst/>
              <a:ahLst/>
              <a:cxnLst/>
              <a:rect l="l" t="t" r="r" b="b"/>
              <a:pathLst>
                <a:path w="1367" h="2006" extrusionOk="0">
                  <a:moveTo>
                    <a:pt x="724" y="1"/>
                  </a:moveTo>
                  <a:cubicBezTo>
                    <a:pt x="351" y="1"/>
                    <a:pt x="0" y="143"/>
                    <a:pt x="0" y="505"/>
                  </a:cubicBezTo>
                  <a:cubicBezTo>
                    <a:pt x="0" y="708"/>
                    <a:pt x="95" y="802"/>
                    <a:pt x="230" y="910"/>
                  </a:cubicBezTo>
                  <a:cubicBezTo>
                    <a:pt x="338" y="992"/>
                    <a:pt x="893" y="1181"/>
                    <a:pt x="988" y="1276"/>
                  </a:cubicBezTo>
                  <a:cubicBezTo>
                    <a:pt x="1042" y="1330"/>
                    <a:pt x="1082" y="1384"/>
                    <a:pt x="1082" y="1465"/>
                  </a:cubicBezTo>
                  <a:cubicBezTo>
                    <a:pt x="1082" y="1695"/>
                    <a:pt x="866" y="1762"/>
                    <a:pt x="609" y="1762"/>
                  </a:cubicBezTo>
                  <a:cubicBezTo>
                    <a:pt x="379" y="1762"/>
                    <a:pt x="163" y="1695"/>
                    <a:pt x="0" y="1614"/>
                  </a:cubicBezTo>
                  <a:lnTo>
                    <a:pt x="0" y="1884"/>
                  </a:lnTo>
                  <a:cubicBezTo>
                    <a:pt x="149" y="1965"/>
                    <a:pt x="352" y="2006"/>
                    <a:pt x="609" y="2006"/>
                  </a:cubicBezTo>
                  <a:cubicBezTo>
                    <a:pt x="1042" y="2006"/>
                    <a:pt x="1366" y="1830"/>
                    <a:pt x="1366" y="1438"/>
                  </a:cubicBezTo>
                  <a:cubicBezTo>
                    <a:pt x="1366" y="1316"/>
                    <a:pt x="1326" y="1208"/>
                    <a:pt x="1245" y="1113"/>
                  </a:cubicBezTo>
                  <a:cubicBezTo>
                    <a:pt x="1163" y="1032"/>
                    <a:pt x="1015" y="951"/>
                    <a:pt x="785" y="870"/>
                  </a:cubicBezTo>
                  <a:cubicBezTo>
                    <a:pt x="609" y="802"/>
                    <a:pt x="501" y="762"/>
                    <a:pt x="447" y="721"/>
                  </a:cubicBezTo>
                  <a:cubicBezTo>
                    <a:pt x="352" y="667"/>
                    <a:pt x="271" y="626"/>
                    <a:pt x="271" y="491"/>
                  </a:cubicBezTo>
                  <a:cubicBezTo>
                    <a:pt x="271" y="302"/>
                    <a:pt x="460" y="248"/>
                    <a:pt x="690" y="248"/>
                  </a:cubicBezTo>
                  <a:cubicBezTo>
                    <a:pt x="852" y="248"/>
                    <a:pt x="1028" y="288"/>
                    <a:pt x="1217" y="369"/>
                  </a:cubicBezTo>
                  <a:lnTo>
                    <a:pt x="1326" y="126"/>
                  </a:lnTo>
                  <a:cubicBezTo>
                    <a:pt x="1158" y="47"/>
                    <a:pt x="938" y="1"/>
                    <a:pt x="7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5999450" y="716525"/>
              <a:ext cx="48725" cy="64250"/>
            </a:xfrm>
            <a:custGeom>
              <a:avLst/>
              <a:gdLst/>
              <a:ahLst/>
              <a:cxnLst/>
              <a:rect l="l" t="t" r="r" b="b"/>
              <a:pathLst>
                <a:path w="1949" h="2570" extrusionOk="0">
                  <a:moveTo>
                    <a:pt x="1" y="0"/>
                  </a:moveTo>
                  <a:lnTo>
                    <a:pt x="1" y="446"/>
                  </a:lnTo>
                  <a:lnTo>
                    <a:pt x="704" y="446"/>
                  </a:lnTo>
                  <a:lnTo>
                    <a:pt x="704" y="2570"/>
                  </a:lnTo>
                  <a:lnTo>
                    <a:pt x="1245" y="2570"/>
                  </a:lnTo>
                  <a:lnTo>
                    <a:pt x="1245" y="446"/>
                  </a:lnTo>
                  <a:lnTo>
                    <a:pt x="1948" y="446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6056925" y="712450"/>
              <a:ext cx="45325" cy="68325"/>
            </a:xfrm>
            <a:custGeom>
              <a:avLst/>
              <a:gdLst/>
              <a:ahLst/>
              <a:cxnLst/>
              <a:rect l="l" t="t" r="r" b="b"/>
              <a:pathLst>
                <a:path w="1813" h="2733" extrusionOk="0">
                  <a:moveTo>
                    <a:pt x="1" y="1"/>
                  </a:moveTo>
                  <a:lnTo>
                    <a:pt x="1" y="2733"/>
                  </a:lnTo>
                  <a:lnTo>
                    <a:pt x="542" y="2733"/>
                  </a:lnTo>
                  <a:lnTo>
                    <a:pt x="542" y="1813"/>
                  </a:lnTo>
                  <a:cubicBezTo>
                    <a:pt x="542" y="1407"/>
                    <a:pt x="609" y="1164"/>
                    <a:pt x="961" y="1164"/>
                  </a:cubicBezTo>
                  <a:cubicBezTo>
                    <a:pt x="1177" y="1164"/>
                    <a:pt x="1272" y="1299"/>
                    <a:pt x="1272" y="1583"/>
                  </a:cubicBezTo>
                  <a:lnTo>
                    <a:pt x="1272" y="2733"/>
                  </a:lnTo>
                  <a:lnTo>
                    <a:pt x="1813" y="2733"/>
                  </a:lnTo>
                  <a:lnTo>
                    <a:pt x="1813" y="1448"/>
                  </a:lnTo>
                  <a:cubicBezTo>
                    <a:pt x="1813" y="988"/>
                    <a:pt x="1570" y="731"/>
                    <a:pt x="1110" y="731"/>
                  </a:cubicBezTo>
                  <a:cubicBezTo>
                    <a:pt x="853" y="731"/>
                    <a:pt x="663" y="826"/>
                    <a:pt x="542" y="1015"/>
                  </a:cubicBezTo>
                  <a:lnTo>
                    <a:pt x="515" y="1015"/>
                  </a:lnTo>
                  <a:cubicBezTo>
                    <a:pt x="542" y="650"/>
                    <a:pt x="528" y="366"/>
                    <a:pt x="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6115425" y="712450"/>
              <a:ext cx="14900" cy="68325"/>
            </a:xfrm>
            <a:custGeom>
              <a:avLst/>
              <a:gdLst/>
              <a:ahLst/>
              <a:cxnLst/>
              <a:rect l="l" t="t" r="r" b="b"/>
              <a:pathLst>
                <a:path w="596" h="2733" extrusionOk="0">
                  <a:moveTo>
                    <a:pt x="298" y="1"/>
                  </a:moveTo>
                  <a:cubicBezTo>
                    <a:pt x="109" y="1"/>
                    <a:pt x="0" y="82"/>
                    <a:pt x="0" y="258"/>
                  </a:cubicBezTo>
                  <a:cubicBezTo>
                    <a:pt x="0" y="434"/>
                    <a:pt x="109" y="528"/>
                    <a:pt x="298" y="528"/>
                  </a:cubicBezTo>
                  <a:cubicBezTo>
                    <a:pt x="487" y="528"/>
                    <a:pt x="582" y="434"/>
                    <a:pt x="595" y="258"/>
                  </a:cubicBezTo>
                  <a:cubicBezTo>
                    <a:pt x="595" y="82"/>
                    <a:pt x="487" y="1"/>
                    <a:pt x="298" y="1"/>
                  </a:cubicBezTo>
                  <a:close/>
                  <a:moveTo>
                    <a:pt x="27" y="772"/>
                  </a:moveTo>
                  <a:lnTo>
                    <a:pt x="27" y="2733"/>
                  </a:lnTo>
                  <a:lnTo>
                    <a:pt x="568" y="2733"/>
                  </a:lnTo>
                  <a:lnTo>
                    <a:pt x="56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6143475" y="730600"/>
              <a:ext cx="32150" cy="50175"/>
            </a:xfrm>
            <a:custGeom>
              <a:avLst/>
              <a:gdLst/>
              <a:ahLst/>
              <a:cxnLst/>
              <a:rect l="l" t="t" r="r" b="b"/>
              <a:pathLst>
                <a:path w="1286" h="2007" extrusionOk="0">
                  <a:moveTo>
                    <a:pt x="1124" y="0"/>
                  </a:moveTo>
                  <a:cubicBezTo>
                    <a:pt x="841" y="0"/>
                    <a:pt x="629" y="176"/>
                    <a:pt x="515" y="370"/>
                  </a:cubicBezTo>
                  <a:lnTo>
                    <a:pt x="488" y="370"/>
                  </a:lnTo>
                  <a:lnTo>
                    <a:pt x="420" y="46"/>
                  </a:lnTo>
                  <a:lnTo>
                    <a:pt x="1" y="46"/>
                  </a:lnTo>
                  <a:lnTo>
                    <a:pt x="1" y="2007"/>
                  </a:lnTo>
                  <a:lnTo>
                    <a:pt x="542" y="2007"/>
                  </a:lnTo>
                  <a:lnTo>
                    <a:pt x="542" y="1006"/>
                  </a:lnTo>
                  <a:cubicBezTo>
                    <a:pt x="542" y="685"/>
                    <a:pt x="765" y="500"/>
                    <a:pt x="1071" y="500"/>
                  </a:cubicBezTo>
                  <a:cubicBezTo>
                    <a:pt x="1126" y="500"/>
                    <a:pt x="1185" y="507"/>
                    <a:pt x="1245" y="519"/>
                  </a:cubicBezTo>
                  <a:lnTo>
                    <a:pt x="1286" y="19"/>
                  </a:lnTo>
                  <a:cubicBezTo>
                    <a:pt x="1230" y="6"/>
                    <a:pt x="1176" y="0"/>
                    <a:pt x="1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6179650" y="712450"/>
              <a:ext cx="46025" cy="69350"/>
            </a:xfrm>
            <a:custGeom>
              <a:avLst/>
              <a:gdLst/>
              <a:ahLst/>
              <a:cxnLst/>
              <a:rect l="l" t="t" r="r" b="b"/>
              <a:pathLst>
                <a:path w="1841" h="2774" extrusionOk="0">
                  <a:moveTo>
                    <a:pt x="934" y="1164"/>
                  </a:moveTo>
                  <a:cubicBezTo>
                    <a:pt x="1272" y="1164"/>
                    <a:pt x="1340" y="1380"/>
                    <a:pt x="1340" y="1759"/>
                  </a:cubicBezTo>
                  <a:cubicBezTo>
                    <a:pt x="1340" y="2124"/>
                    <a:pt x="1272" y="2340"/>
                    <a:pt x="934" y="2340"/>
                  </a:cubicBezTo>
                  <a:cubicBezTo>
                    <a:pt x="650" y="2340"/>
                    <a:pt x="555" y="2097"/>
                    <a:pt x="555" y="1759"/>
                  </a:cubicBezTo>
                  <a:cubicBezTo>
                    <a:pt x="555" y="1434"/>
                    <a:pt x="650" y="1164"/>
                    <a:pt x="934" y="1164"/>
                  </a:cubicBezTo>
                  <a:close/>
                  <a:moveTo>
                    <a:pt x="1313" y="1"/>
                  </a:moveTo>
                  <a:cubicBezTo>
                    <a:pt x="1313" y="366"/>
                    <a:pt x="1286" y="690"/>
                    <a:pt x="1353" y="1015"/>
                  </a:cubicBezTo>
                  <a:lnTo>
                    <a:pt x="1326" y="1015"/>
                  </a:lnTo>
                  <a:cubicBezTo>
                    <a:pt x="1204" y="826"/>
                    <a:pt x="1015" y="731"/>
                    <a:pt x="758" y="731"/>
                  </a:cubicBezTo>
                  <a:cubicBezTo>
                    <a:pt x="244" y="731"/>
                    <a:pt x="1" y="1177"/>
                    <a:pt x="1" y="1759"/>
                  </a:cubicBezTo>
                  <a:cubicBezTo>
                    <a:pt x="1" y="2313"/>
                    <a:pt x="231" y="2773"/>
                    <a:pt x="745" y="2773"/>
                  </a:cubicBezTo>
                  <a:cubicBezTo>
                    <a:pt x="1002" y="2773"/>
                    <a:pt x="1191" y="2678"/>
                    <a:pt x="1313" y="2476"/>
                  </a:cubicBezTo>
                  <a:lnTo>
                    <a:pt x="1326" y="2476"/>
                  </a:lnTo>
                  <a:lnTo>
                    <a:pt x="1434" y="2733"/>
                  </a:lnTo>
                  <a:lnTo>
                    <a:pt x="1840" y="2733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6264175" y="716425"/>
              <a:ext cx="47700" cy="64350"/>
            </a:xfrm>
            <a:custGeom>
              <a:avLst/>
              <a:gdLst/>
              <a:ahLst/>
              <a:cxnLst/>
              <a:rect l="l" t="t" r="r" b="b"/>
              <a:pathLst>
                <a:path w="1908" h="2574" extrusionOk="0">
                  <a:moveTo>
                    <a:pt x="839" y="450"/>
                  </a:moveTo>
                  <a:cubicBezTo>
                    <a:pt x="1110" y="450"/>
                    <a:pt x="1286" y="491"/>
                    <a:pt x="1286" y="721"/>
                  </a:cubicBezTo>
                  <a:cubicBezTo>
                    <a:pt x="1286" y="964"/>
                    <a:pt x="1137" y="1018"/>
                    <a:pt x="866" y="1018"/>
                  </a:cubicBezTo>
                  <a:lnTo>
                    <a:pt x="555" y="1018"/>
                  </a:lnTo>
                  <a:lnTo>
                    <a:pt x="555" y="450"/>
                  </a:lnTo>
                  <a:close/>
                  <a:moveTo>
                    <a:pt x="893" y="1451"/>
                  </a:moveTo>
                  <a:cubicBezTo>
                    <a:pt x="1191" y="1451"/>
                    <a:pt x="1353" y="1559"/>
                    <a:pt x="1353" y="1776"/>
                  </a:cubicBezTo>
                  <a:cubicBezTo>
                    <a:pt x="1353" y="2033"/>
                    <a:pt x="1191" y="2127"/>
                    <a:pt x="907" y="2127"/>
                  </a:cubicBezTo>
                  <a:lnTo>
                    <a:pt x="555" y="2127"/>
                  </a:lnTo>
                  <a:lnTo>
                    <a:pt x="555" y="1451"/>
                  </a:lnTo>
                  <a:close/>
                  <a:moveTo>
                    <a:pt x="739" y="0"/>
                  </a:moveTo>
                  <a:cubicBezTo>
                    <a:pt x="556" y="0"/>
                    <a:pt x="366" y="7"/>
                    <a:pt x="183" y="7"/>
                  </a:cubicBezTo>
                  <a:cubicBezTo>
                    <a:pt x="122" y="7"/>
                    <a:pt x="61" y="6"/>
                    <a:pt x="1" y="4"/>
                  </a:cubicBezTo>
                  <a:lnTo>
                    <a:pt x="1" y="2574"/>
                  </a:lnTo>
                  <a:lnTo>
                    <a:pt x="974" y="2574"/>
                  </a:lnTo>
                  <a:cubicBezTo>
                    <a:pt x="1502" y="2574"/>
                    <a:pt x="1908" y="2330"/>
                    <a:pt x="1908" y="1830"/>
                  </a:cubicBezTo>
                  <a:cubicBezTo>
                    <a:pt x="1908" y="1478"/>
                    <a:pt x="1759" y="1289"/>
                    <a:pt x="1448" y="1221"/>
                  </a:cubicBezTo>
                  <a:lnTo>
                    <a:pt x="1448" y="1208"/>
                  </a:lnTo>
                  <a:cubicBezTo>
                    <a:pt x="1691" y="1167"/>
                    <a:pt x="1854" y="951"/>
                    <a:pt x="1854" y="653"/>
                  </a:cubicBezTo>
                  <a:cubicBezTo>
                    <a:pt x="1854" y="69"/>
                    <a:pt x="1331" y="0"/>
                    <a:pt x="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6320650" y="730725"/>
              <a:ext cx="43975" cy="51075"/>
            </a:xfrm>
            <a:custGeom>
              <a:avLst/>
              <a:gdLst/>
              <a:ahLst/>
              <a:cxnLst/>
              <a:rect l="l" t="t" r="r" b="b"/>
              <a:pathLst>
                <a:path w="1759" h="2043" extrusionOk="0">
                  <a:moveTo>
                    <a:pt x="1217" y="1095"/>
                  </a:moveTo>
                  <a:lnTo>
                    <a:pt x="1217" y="1258"/>
                  </a:lnTo>
                  <a:cubicBezTo>
                    <a:pt x="1217" y="1488"/>
                    <a:pt x="1055" y="1650"/>
                    <a:pt x="812" y="1650"/>
                  </a:cubicBezTo>
                  <a:cubicBezTo>
                    <a:pt x="636" y="1650"/>
                    <a:pt x="541" y="1569"/>
                    <a:pt x="541" y="1420"/>
                  </a:cubicBezTo>
                  <a:cubicBezTo>
                    <a:pt x="541" y="1095"/>
                    <a:pt x="879" y="1095"/>
                    <a:pt x="1217" y="1095"/>
                  </a:cubicBezTo>
                  <a:close/>
                  <a:moveTo>
                    <a:pt x="933" y="0"/>
                  </a:moveTo>
                  <a:cubicBezTo>
                    <a:pt x="663" y="0"/>
                    <a:pt x="406" y="54"/>
                    <a:pt x="176" y="176"/>
                  </a:cubicBezTo>
                  <a:lnTo>
                    <a:pt x="352" y="541"/>
                  </a:lnTo>
                  <a:cubicBezTo>
                    <a:pt x="568" y="446"/>
                    <a:pt x="758" y="392"/>
                    <a:pt x="906" y="392"/>
                  </a:cubicBezTo>
                  <a:cubicBezTo>
                    <a:pt x="1150" y="392"/>
                    <a:pt x="1244" y="527"/>
                    <a:pt x="1217" y="784"/>
                  </a:cubicBezTo>
                  <a:cubicBezTo>
                    <a:pt x="839" y="784"/>
                    <a:pt x="406" y="811"/>
                    <a:pt x="217" y="960"/>
                  </a:cubicBezTo>
                  <a:cubicBezTo>
                    <a:pt x="68" y="1055"/>
                    <a:pt x="0" y="1204"/>
                    <a:pt x="0" y="1420"/>
                  </a:cubicBezTo>
                  <a:cubicBezTo>
                    <a:pt x="0" y="1799"/>
                    <a:pt x="230" y="2042"/>
                    <a:pt x="609" y="2042"/>
                  </a:cubicBezTo>
                  <a:cubicBezTo>
                    <a:pt x="960" y="2042"/>
                    <a:pt x="1082" y="1947"/>
                    <a:pt x="1258" y="1731"/>
                  </a:cubicBezTo>
                  <a:lnTo>
                    <a:pt x="1271" y="1731"/>
                  </a:lnTo>
                  <a:lnTo>
                    <a:pt x="1380" y="2002"/>
                  </a:lnTo>
                  <a:lnTo>
                    <a:pt x="1758" y="2002"/>
                  </a:lnTo>
                  <a:lnTo>
                    <a:pt x="1758" y="690"/>
                  </a:lnTo>
                  <a:cubicBezTo>
                    <a:pt x="1758" y="203"/>
                    <a:pt x="1434" y="0"/>
                    <a:pt x="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6375425" y="730700"/>
              <a:ext cx="37200" cy="51100"/>
            </a:xfrm>
            <a:custGeom>
              <a:avLst/>
              <a:gdLst/>
              <a:ahLst/>
              <a:cxnLst/>
              <a:rect l="l" t="t" r="r" b="b"/>
              <a:pathLst>
                <a:path w="1488" h="2044" extrusionOk="0">
                  <a:moveTo>
                    <a:pt x="775" y="0"/>
                  </a:moveTo>
                  <a:cubicBezTo>
                    <a:pt x="375" y="0"/>
                    <a:pt x="0" y="153"/>
                    <a:pt x="0" y="556"/>
                  </a:cubicBezTo>
                  <a:cubicBezTo>
                    <a:pt x="0" y="772"/>
                    <a:pt x="68" y="880"/>
                    <a:pt x="203" y="988"/>
                  </a:cubicBezTo>
                  <a:cubicBezTo>
                    <a:pt x="298" y="1083"/>
                    <a:pt x="649" y="1205"/>
                    <a:pt x="784" y="1286"/>
                  </a:cubicBezTo>
                  <a:cubicBezTo>
                    <a:pt x="879" y="1340"/>
                    <a:pt x="960" y="1353"/>
                    <a:pt x="960" y="1475"/>
                  </a:cubicBezTo>
                  <a:cubicBezTo>
                    <a:pt x="960" y="1597"/>
                    <a:pt x="866" y="1651"/>
                    <a:pt x="663" y="1651"/>
                  </a:cubicBezTo>
                  <a:cubicBezTo>
                    <a:pt x="446" y="1651"/>
                    <a:pt x="162" y="1556"/>
                    <a:pt x="0" y="1489"/>
                  </a:cubicBezTo>
                  <a:lnTo>
                    <a:pt x="0" y="1921"/>
                  </a:lnTo>
                  <a:cubicBezTo>
                    <a:pt x="189" y="2003"/>
                    <a:pt x="365" y="2043"/>
                    <a:pt x="649" y="2043"/>
                  </a:cubicBezTo>
                  <a:cubicBezTo>
                    <a:pt x="1150" y="2043"/>
                    <a:pt x="1488" y="1881"/>
                    <a:pt x="1488" y="1421"/>
                  </a:cubicBezTo>
                  <a:cubicBezTo>
                    <a:pt x="1488" y="1205"/>
                    <a:pt x="1407" y="1096"/>
                    <a:pt x="1285" y="988"/>
                  </a:cubicBezTo>
                  <a:cubicBezTo>
                    <a:pt x="1177" y="894"/>
                    <a:pt x="690" y="718"/>
                    <a:pt x="609" y="650"/>
                  </a:cubicBezTo>
                  <a:cubicBezTo>
                    <a:pt x="460" y="542"/>
                    <a:pt x="527" y="393"/>
                    <a:pt x="771" y="393"/>
                  </a:cubicBezTo>
                  <a:cubicBezTo>
                    <a:pt x="987" y="407"/>
                    <a:pt x="1136" y="474"/>
                    <a:pt x="1298" y="542"/>
                  </a:cubicBezTo>
                  <a:lnTo>
                    <a:pt x="1461" y="150"/>
                  </a:lnTo>
                  <a:cubicBezTo>
                    <a:pt x="1276" y="57"/>
                    <a:pt x="1021" y="0"/>
                    <a:pt x="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8"/>
            <p:cNvSpPr/>
            <p:nvPr/>
          </p:nvSpPr>
          <p:spPr>
            <a:xfrm>
              <a:off x="6420050" y="730725"/>
              <a:ext cx="45650" cy="51075"/>
            </a:xfrm>
            <a:custGeom>
              <a:avLst/>
              <a:gdLst/>
              <a:ahLst/>
              <a:cxnLst/>
              <a:rect l="l" t="t" r="r" b="b"/>
              <a:pathLst>
                <a:path w="1826" h="2043" extrusionOk="0">
                  <a:moveTo>
                    <a:pt x="933" y="379"/>
                  </a:moveTo>
                  <a:cubicBezTo>
                    <a:pt x="1177" y="379"/>
                    <a:pt x="1312" y="555"/>
                    <a:pt x="1312" y="798"/>
                  </a:cubicBezTo>
                  <a:lnTo>
                    <a:pt x="555" y="798"/>
                  </a:lnTo>
                  <a:cubicBezTo>
                    <a:pt x="568" y="555"/>
                    <a:pt x="690" y="379"/>
                    <a:pt x="933" y="379"/>
                  </a:cubicBezTo>
                  <a:close/>
                  <a:moveTo>
                    <a:pt x="933" y="0"/>
                  </a:moveTo>
                  <a:cubicBezTo>
                    <a:pt x="325" y="0"/>
                    <a:pt x="0" y="406"/>
                    <a:pt x="0" y="1028"/>
                  </a:cubicBezTo>
                  <a:cubicBezTo>
                    <a:pt x="0" y="1663"/>
                    <a:pt x="379" y="2042"/>
                    <a:pt x="1014" y="2042"/>
                  </a:cubicBezTo>
                  <a:cubicBezTo>
                    <a:pt x="1312" y="2042"/>
                    <a:pt x="1501" y="2002"/>
                    <a:pt x="1704" y="1907"/>
                  </a:cubicBezTo>
                  <a:lnTo>
                    <a:pt x="1704" y="1488"/>
                  </a:lnTo>
                  <a:cubicBezTo>
                    <a:pt x="1501" y="1582"/>
                    <a:pt x="1312" y="1636"/>
                    <a:pt x="1041" y="1636"/>
                  </a:cubicBezTo>
                  <a:cubicBezTo>
                    <a:pt x="730" y="1636"/>
                    <a:pt x="555" y="1447"/>
                    <a:pt x="541" y="1150"/>
                  </a:cubicBezTo>
                  <a:lnTo>
                    <a:pt x="1812" y="1150"/>
                  </a:lnTo>
                  <a:lnTo>
                    <a:pt x="1812" y="893"/>
                  </a:lnTo>
                  <a:cubicBezTo>
                    <a:pt x="1826" y="338"/>
                    <a:pt x="1488" y="0"/>
                    <a:pt x="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8"/>
            <p:cNvSpPr/>
            <p:nvPr/>
          </p:nvSpPr>
          <p:spPr>
            <a:xfrm>
              <a:off x="6220575" y="99815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69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0" y="2340"/>
                    <a:pt x="987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1838575" y="127977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1"/>
                  </a:moveTo>
                  <a:lnTo>
                    <a:pt x="0" y="1664"/>
                  </a:lnTo>
                  <a:cubicBezTo>
                    <a:pt x="0" y="2259"/>
                    <a:pt x="365" y="2611"/>
                    <a:pt x="974" y="2611"/>
                  </a:cubicBezTo>
                  <a:cubicBezTo>
                    <a:pt x="1569" y="2611"/>
                    <a:pt x="1974" y="2259"/>
                    <a:pt x="1974" y="1664"/>
                  </a:cubicBezTo>
                  <a:lnTo>
                    <a:pt x="1974" y="1"/>
                  </a:lnTo>
                  <a:lnTo>
                    <a:pt x="1677" y="1"/>
                  </a:lnTo>
                  <a:lnTo>
                    <a:pt x="1677" y="1678"/>
                  </a:lnTo>
                  <a:cubicBezTo>
                    <a:pt x="1677" y="2110"/>
                    <a:pt x="1420" y="2340"/>
                    <a:pt x="1001" y="2340"/>
                  </a:cubicBezTo>
                  <a:cubicBezTo>
                    <a:pt x="555" y="2340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1904150" y="127977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4" y="2611"/>
                  </a:cubicBezTo>
                  <a:cubicBezTo>
                    <a:pt x="1583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8" y="1"/>
                  </a:lnTo>
                  <a:lnTo>
                    <a:pt x="1678" y="1678"/>
                  </a:lnTo>
                  <a:cubicBezTo>
                    <a:pt x="1678" y="2110"/>
                    <a:pt x="1434" y="2340"/>
                    <a:pt x="1001" y="2340"/>
                  </a:cubicBezTo>
                  <a:cubicBezTo>
                    <a:pt x="555" y="2340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1967050" y="1278775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4" y="0"/>
                  </a:moveTo>
                  <a:cubicBezTo>
                    <a:pt x="446" y="0"/>
                    <a:pt x="14" y="514"/>
                    <a:pt x="0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22" y="2380"/>
                    <a:pt x="325" y="1961"/>
                    <a:pt x="325" y="1325"/>
                  </a:cubicBezTo>
                  <a:cubicBezTo>
                    <a:pt x="325" y="717"/>
                    <a:pt x="649" y="270"/>
                    <a:pt x="1244" y="270"/>
                  </a:cubicBezTo>
                  <a:cubicBezTo>
                    <a:pt x="1434" y="270"/>
                    <a:pt x="1636" y="311"/>
                    <a:pt x="1826" y="406"/>
                  </a:cubicBezTo>
                  <a:lnTo>
                    <a:pt x="1947" y="149"/>
                  </a:lnTo>
                  <a:cubicBezTo>
                    <a:pt x="1745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2921125" y="127977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5" y="2611"/>
                  </a:cubicBezTo>
                  <a:cubicBezTo>
                    <a:pt x="1570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8" y="1"/>
                  </a:lnTo>
                  <a:lnTo>
                    <a:pt x="1678" y="1678"/>
                  </a:lnTo>
                  <a:cubicBezTo>
                    <a:pt x="1678" y="2110"/>
                    <a:pt x="1421" y="2340"/>
                    <a:pt x="988" y="2340"/>
                  </a:cubicBezTo>
                  <a:cubicBezTo>
                    <a:pt x="542" y="2340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8"/>
            <p:cNvSpPr/>
            <p:nvPr/>
          </p:nvSpPr>
          <p:spPr>
            <a:xfrm>
              <a:off x="2983675" y="127877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7" y="0"/>
                    <a:pt x="28" y="514"/>
                    <a:pt x="14" y="1325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91" y="2610"/>
                    <a:pt x="1867" y="2542"/>
                  </a:cubicBezTo>
                  <a:lnTo>
                    <a:pt x="1867" y="2286"/>
                  </a:lnTo>
                  <a:cubicBezTo>
                    <a:pt x="1637" y="2353"/>
                    <a:pt x="1434" y="2380"/>
                    <a:pt x="1245" y="2380"/>
                  </a:cubicBezTo>
                  <a:cubicBezTo>
                    <a:pt x="636" y="2380"/>
                    <a:pt x="339" y="1961"/>
                    <a:pt x="339" y="1325"/>
                  </a:cubicBezTo>
                  <a:cubicBezTo>
                    <a:pt x="339" y="717"/>
                    <a:pt x="663" y="270"/>
                    <a:pt x="1258" y="270"/>
                  </a:cubicBezTo>
                  <a:cubicBezTo>
                    <a:pt x="1448" y="270"/>
                    <a:pt x="1637" y="311"/>
                    <a:pt x="1840" y="406"/>
                  </a:cubicBezTo>
                  <a:lnTo>
                    <a:pt x="1962" y="149"/>
                  </a:lnTo>
                  <a:cubicBezTo>
                    <a:pt x="1759" y="54"/>
                    <a:pt x="1529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3038800" y="1278775"/>
              <a:ext cx="49025" cy="66275"/>
            </a:xfrm>
            <a:custGeom>
              <a:avLst/>
              <a:gdLst/>
              <a:ahLst/>
              <a:cxnLst/>
              <a:rect l="l" t="t" r="r" b="b"/>
              <a:pathLst>
                <a:path w="1961" h="2651" extrusionOk="0">
                  <a:moveTo>
                    <a:pt x="1258" y="0"/>
                  </a:moveTo>
                  <a:cubicBezTo>
                    <a:pt x="446" y="0"/>
                    <a:pt x="27" y="514"/>
                    <a:pt x="14" y="1325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77" y="2610"/>
                    <a:pt x="1866" y="2542"/>
                  </a:cubicBezTo>
                  <a:lnTo>
                    <a:pt x="1866" y="2286"/>
                  </a:lnTo>
                  <a:cubicBezTo>
                    <a:pt x="1636" y="2353"/>
                    <a:pt x="1420" y="2380"/>
                    <a:pt x="1244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0"/>
                    <a:pt x="1244" y="270"/>
                  </a:cubicBezTo>
                  <a:cubicBezTo>
                    <a:pt x="1447" y="270"/>
                    <a:pt x="1636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8"/>
            <p:cNvSpPr/>
            <p:nvPr/>
          </p:nvSpPr>
          <p:spPr>
            <a:xfrm>
              <a:off x="3998625" y="127977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4" y="2611"/>
                  </a:cubicBezTo>
                  <a:cubicBezTo>
                    <a:pt x="1583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8" y="1"/>
                  </a:lnTo>
                  <a:lnTo>
                    <a:pt x="1678" y="1678"/>
                  </a:lnTo>
                  <a:cubicBezTo>
                    <a:pt x="1678" y="2110"/>
                    <a:pt x="1434" y="2340"/>
                    <a:pt x="1001" y="2340"/>
                  </a:cubicBezTo>
                  <a:cubicBezTo>
                    <a:pt x="555" y="2340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4055425" y="12794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7" y="325"/>
                  </a:moveTo>
                  <a:cubicBezTo>
                    <a:pt x="1258" y="757"/>
                    <a:pt x="1407" y="1095"/>
                    <a:pt x="1556" y="1501"/>
                  </a:cubicBezTo>
                  <a:lnTo>
                    <a:pt x="717" y="1501"/>
                  </a:lnTo>
                  <a:cubicBezTo>
                    <a:pt x="853" y="1123"/>
                    <a:pt x="1028" y="730"/>
                    <a:pt x="1137" y="325"/>
                  </a:cubicBezTo>
                  <a:close/>
                  <a:moveTo>
                    <a:pt x="1015" y="0"/>
                  </a:moveTo>
                  <a:lnTo>
                    <a:pt x="1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1" y="1772"/>
                  </a:lnTo>
                  <a:lnTo>
                    <a:pt x="1962" y="2583"/>
                  </a:lnTo>
                  <a:lnTo>
                    <a:pt x="2273" y="2583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4115600" y="127877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9" y="0"/>
                  </a:moveTo>
                  <a:cubicBezTo>
                    <a:pt x="461" y="0"/>
                    <a:pt x="28" y="514"/>
                    <a:pt x="14" y="1325"/>
                  </a:cubicBezTo>
                  <a:cubicBezTo>
                    <a:pt x="1" y="2137"/>
                    <a:pt x="420" y="2651"/>
                    <a:pt x="1205" y="2651"/>
                  </a:cubicBezTo>
                  <a:cubicBezTo>
                    <a:pt x="1461" y="2651"/>
                    <a:pt x="1691" y="2610"/>
                    <a:pt x="1867" y="2542"/>
                  </a:cubicBezTo>
                  <a:lnTo>
                    <a:pt x="1867" y="2286"/>
                  </a:lnTo>
                  <a:cubicBezTo>
                    <a:pt x="1637" y="2353"/>
                    <a:pt x="1434" y="2380"/>
                    <a:pt x="1245" y="2380"/>
                  </a:cubicBezTo>
                  <a:cubicBezTo>
                    <a:pt x="637" y="2380"/>
                    <a:pt x="339" y="1961"/>
                    <a:pt x="339" y="1325"/>
                  </a:cubicBezTo>
                  <a:cubicBezTo>
                    <a:pt x="339" y="717"/>
                    <a:pt x="664" y="270"/>
                    <a:pt x="1259" y="270"/>
                  </a:cubicBezTo>
                  <a:cubicBezTo>
                    <a:pt x="1448" y="270"/>
                    <a:pt x="1637" y="311"/>
                    <a:pt x="1840" y="406"/>
                  </a:cubicBezTo>
                  <a:lnTo>
                    <a:pt x="1962" y="149"/>
                  </a:lnTo>
                  <a:cubicBezTo>
                    <a:pt x="1759" y="54"/>
                    <a:pt x="1529" y="0"/>
                    <a:pt x="1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5070375" y="127977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4" y="2611"/>
                  </a:cubicBezTo>
                  <a:cubicBezTo>
                    <a:pt x="1569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64" y="1"/>
                  </a:lnTo>
                  <a:lnTo>
                    <a:pt x="1664" y="1678"/>
                  </a:lnTo>
                  <a:cubicBezTo>
                    <a:pt x="1664" y="2110"/>
                    <a:pt x="1421" y="2340"/>
                    <a:pt x="988" y="2340"/>
                  </a:cubicBezTo>
                  <a:cubicBezTo>
                    <a:pt x="542" y="2340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5132925" y="1278775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3" y="0"/>
                  </a:moveTo>
                  <a:cubicBezTo>
                    <a:pt x="514" y="0"/>
                    <a:pt x="28" y="487"/>
                    <a:pt x="14" y="1325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3" y="2651"/>
                    <a:pt x="1880" y="2610"/>
                    <a:pt x="2151" y="2515"/>
                  </a:cubicBezTo>
                  <a:lnTo>
                    <a:pt x="2151" y="1258"/>
                  </a:lnTo>
                  <a:lnTo>
                    <a:pt x="1285" y="1258"/>
                  </a:lnTo>
                  <a:lnTo>
                    <a:pt x="1285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91" y="2367"/>
                    <a:pt x="1515" y="2380"/>
                    <a:pt x="1339" y="2380"/>
                  </a:cubicBezTo>
                  <a:cubicBezTo>
                    <a:pt x="663" y="2380"/>
                    <a:pt x="325" y="2002"/>
                    <a:pt x="325" y="1325"/>
                  </a:cubicBezTo>
                  <a:cubicBezTo>
                    <a:pt x="325" y="690"/>
                    <a:pt x="704" y="270"/>
                    <a:pt x="1326" y="270"/>
                  </a:cubicBezTo>
                  <a:cubicBezTo>
                    <a:pt x="1542" y="270"/>
                    <a:pt x="1772" y="325"/>
                    <a:pt x="2002" y="419"/>
                  </a:cubicBezTo>
                  <a:lnTo>
                    <a:pt x="2124" y="149"/>
                  </a:lnTo>
                  <a:cubicBezTo>
                    <a:pt x="1880" y="54"/>
                    <a:pt x="1623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5198525" y="127877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6" y="0"/>
                    <a:pt x="27" y="514"/>
                    <a:pt x="14" y="1325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91" y="2610"/>
                    <a:pt x="1866" y="2542"/>
                  </a:cubicBezTo>
                  <a:lnTo>
                    <a:pt x="1866" y="2286"/>
                  </a:lnTo>
                  <a:cubicBezTo>
                    <a:pt x="1637" y="2353"/>
                    <a:pt x="1434" y="2380"/>
                    <a:pt x="1244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0"/>
                    <a:pt x="1258" y="270"/>
                  </a:cubicBezTo>
                  <a:cubicBezTo>
                    <a:pt x="1447" y="270"/>
                    <a:pt x="1637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6210425" y="1278775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5" y="0"/>
                  </a:moveTo>
                  <a:cubicBezTo>
                    <a:pt x="447" y="0"/>
                    <a:pt x="14" y="514"/>
                    <a:pt x="1" y="1325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448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31" y="2380"/>
                  </a:cubicBezTo>
                  <a:cubicBezTo>
                    <a:pt x="623" y="2380"/>
                    <a:pt x="325" y="1961"/>
                    <a:pt x="325" y="1325"/>
                  </a:cubicBezTo>
                  <a:cubicBezTo>
                    <a:pt x="325" y="717"/>
                    <a:pt x="650" y="270"/>
                    <a:pt x="1245" y="270"/>
                  </a:cubicBezTo>
                  <a:cubicBezTo>
                    <a:pt x="1434" y="270"/>
                    <a:pt x="1623" y="311"/>
                    <a:pt x="1826" y="406"/>
                  </a:cubicBezTo>
                  <a:lnTo>
                    <a:pt x="1948" y="149"/>
                  </a:lnTo>
                  <a:cubicBezTo>
                    <a:pt x="1745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1838900" y="156140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4" y="2611"/>
                  </a:cubicBezTo>
                  <a:cubicBezTo>
                    <a:pt x="1583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7" y="1"/>
                  </a:lnTo>
                  <a:lnTo>
                    <a:pt x="1677" y="1678"/>
                  </a:lnTo>
                  <a:cubicBezTo>
                    <a:pt x="1677" y="2111"/>
                    <a:pt x="1421" y="2340"/>
                    <a:pt x="1001" y="2340"/>
                  </a:cubicBezTo>
                  <a:cubicBezTo>
                    <a:pt x="555" y="2340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1904500" y="15614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1"/>
                  </a:moveTo>
                  <a:lnTo>
                    <a:pt x="0" y="1664"/>
                  </a:lnTo>
                  <a:cubicBezTo>
                    <a:pt x="0" y="2259"/>
                    <a:pt x="365" y="2611"/>
                    <a:pt x="974" y="2611"/>
                  </a:cubicBezTo>
                  <a:cubicBezTo>
                    <a:pt x="1582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7" y="1"/>
                  </a:lnTo>
                  <a:lnTo>
                    <a:pt x="1677" y="1678"/>
                  </a:lnTo>
                  <a:cubicBezTo>
                    <a:pt x="1677" y="2111"/>
                    <a:pt x="1434" y="2340"/>
                    <a:pt x="1001" y="2340"/>
                  </a:cubicBezTo>
                  <a:cubicBezTo>
                    <a:pt x="555" y="2340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>
              <a:off x="1961300" y="1561075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1"/>
                  </a:cubicBezTo>
                  <a:lnTo>
                    <a:pt x="717" y="1501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>
              <a:off x="2406550" y="1838300"/>
              <a:ext cx="7125" cy="68325"/>
            </a:xfrm>
            <a:custGeom>
              <a:avLst/>
              <a:gdLst/>
              <a:ahLst/>
              <a:cxnLst/>
              <a:rect l="l" t="t" r="r" b="b"/>
              <a:pathLst>
                <a:path w="285" h="2733" extrusionOk="0">
                  <a:moveTo>
                    <a:pt x="1" y="1"/>
                  </a:moveTo>
                  <a:lnTo>
                    <a:pt x="1" y="2733"/>
                  </a:lnTo>
                  <a:lnTo>
                    <a:pt x="285" y="2733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>
              <a:off x="2426500" y="1857575"/>
              <a:ext cx="41275" cy="50075"/>
            </a:xfrm>
            <a:custGeom>
              <a:avLst/>
              <a:gdLst/>
              <a:ahLst/>
              <a:cxnLst/>
              <a:rect l="l" t="t" r="r" b="b"/>
              <a:pathLst>
                <a:path w="1651" h="2003" extrusionOk="0">
                  <a:moveTo>
                    <a:pt x="853" y="244"/>
                  </a:moveTo>
                  <a:cubicBezTo>
                    <a:pt x="1177" y="244"/>
                    <a:pt x="1326" y="474"/>
                    <a:pt x="1326" y="812"/>
                  </a:cubicBezTo>
                  <a:lnTo>
                    <a:pt x="312" y="812"/>
                  </a:lnTo>
                  <a:cubicBezTo>
                    <a:pt x="339" y="487"/>
                    <a:pt x="515" y="244"/>
                    <a:pt x="853" y="244"/>
                  </a:cubicBezTo>
                  <a:close/>
                  <a:moveTo>
                    <a:pt x="853" y="1"/>
                  </a:moveTo>
                  <a:cubicBezTo>
                    <a:pt x="312" y="1"/>
                    <a:pt x="1" y="447"/>
                    <a:pt x="1" y="1015"/>
                  </a:cubicBezTo>
                  <a:cubicBezTo>
                    <a:pt x="1" y="1610"/>
                    <a:pt x="352" y="2002"/>
                    <a:pt x="934" y="2002"/>
                  </a:cubicBezTo>
                  <a:cubicBezTo>
                    <a:pt x="1204" y="2002"/>
                    <a:pt x="1353" y="1962"/>
                    <a:pt x="1556" y="1880"/>
                  </a:cubicBezTo>
                  <a:lnTo>
                    <a:pt x="1556" y="1623"/>
                  </a:lnTo>
                  <a:cubicBezTo>
                    <a:pt x="1353" y="1705"/>
                    <a:pt x="1150" y="1745"/>
                    <a:pt x="934" y="1745"/>
                  </a:cubicBezTo>
                  <a:cubicBezTo>
                    <a:pt x="515" y="1745"/>
                    <a:pt x="312" y="1488"/>
                    <a:pt x="312" y="1055"/>
                  </a:cubicBezTo>
                  <a:lnTo>
                    <a:pt x="1637" y="1055"/>
                  </a:lnTo>
                  <a:lnTo>
                    <a:pt x="1637" y="866"/>
                  </a:lnTo>
                  <a:cubicBezTo>
                    <a:pt x="1651" y="379"/>
                    <a:pt x="1340" y="1"/>
                    <a:pt x="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>
              <a:off x="2479250" y="1858600"/>
              <a:ext cx="40600" cy="49050"/>
            </a:xfrm>
            <a:custGeom>
              <a:avLst/>
              <a:gdLst/>
              <a:ahLst/>
              <a:cxnLst/>
              <a:rect l="l" t="t" r="r" b="b"/>
              <a:pathLst>
                <a:path w="1624" h="1962" extrusionOk="0">
                  <a:moveTo>
                    <a:pt x="0" y="0"/>
                  </a:moveTo>
                  <a:lnTo>
                    <a:pt x="0" y="1258"/>
                  </a:lnTo>
                  <a:cubicBezTo>
                    <a:pt x="0" y="1745"/>
                    <a:pt x="230" y="1961"/>
                    <a:pt x="704" y="1961"/>
                  </a:cubicBezTo>
                  <a:cubicBezTo>
                    <a:pt x="988" y="1961"/>
                    <a:pt x="1204" y="1853"/>
                    <a:pt x="1326" y="1664"/>
                  </a:cubicBezTo>
                  <a:lnTo>
                    <a:pt x="1339" y="1664"/>
                  </a:lnTo>
                  <a:lnTo>
                    <a:pt x="1380" y="1921"/>
                  </a:lnTo>
                  <a:lnTo>
                    <a:pt x="1623" y="1921"/>
                  </a:lnTo>
                  <a:lnTo>
                    <a:pt x="1623" y="0"/>
                  </a:lnTo>
                  <a:lnTo>
                    <a:pt x="1326" y="0"/>
                  </a:lnTo>
                  <a:lnTo>
                    <a:pt x="1326" y="1014"/>
                  </a:lnTo>
                  <a:cubicBezTo>
                    <a:pt x="1326" y="1474"/>
                    <a:pt x="1190" y="1718"/>
                    <a:pt x="744" y="1718"/>
                  </a:cubicBezTo>
                  <a:cubicBezTo>
                    <a:pt x="433" y="1718"/>
                    <a:pt x="298" y="1555"/>
                    <a:pt x="298" y="1244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2920125" y="15614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1"/>
                  </a:moveTo>
                  <a:lnTo>
                    <a:pt x="0" y="1664"/>
                  </a:lnTo>
                  <a:cubicBezTo>
                    <a:pt x="0" y="2259"/>
                    <a:pt x="365" y="2611"/>
                    <a:pt x="974" y="2611"/>
                  </a:cubicBezTo>
                  <a:cubicBezTo>
                    <a:pt x="1569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7" y="1"/>
                  </a:lnTo>
                  <a:lnTo>
                    <a:pt x="1677" y="1678"/>
                  </a:lnTo>
                  <a:cubicBezTo>
                    <a:pt x="1677" y="2111"/>
                    <a:pt x="1420" y="2340"/>
                    <a:pt x="987" y="2340"/>
                  </a:cubicBezTo>
                  <a:cubicBezTo>
                    <a:pt x="555" y="2340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2982675" y="15604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60" y="0"/>
                    <a:pt x="27" y="514"/>
                    <a:pt x="14" y="1326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91" y="2610"/>
                    <a:pt x="1866" y="2543"/>
                  </a:cubicBezTo>
                  <a:lnTo>
                    <a:pt x="1866" y="2286"/>
                  </a:lnTo>
                  <a:cubicBezTo>
                    <a:pt x="1636" y="2353"/>
                    <a:pt x="1434" y="2380"/>
                    <a:pt x="1244" y="2380"/>
                  </a:cubicBezTo>
                  <a:cubicBezTo>
                    <a:pt x="636" y="2380"/>
                    <a:pt x="338" y="1961"/>
                    <a:pt x="338" y="1326"/>
                  </a:cubicBezTo>
                  <a:cubicBezTo>
                    <a:pt x="338" y="717"/>
                    <a:pt x="663" y="271"/>
                    <a:pt x="1258" y="271"/>
                  </a:cubicBezTo>
                  <a:cubicBezTo>
                    <a:pt x="1447" y="271"/>
                    <a:pt x="1636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3034400" y="156107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71" y="758"/>
                    <a:pt x="1420" y="1096"/>
                    <a:pt x="1555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311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3997625" y="15614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1"/>
                  </a:moveTo>
                  <a:lnTo>
                    <a:pt x="0" y="1664"/>
                  </a:lnTo>
                  <a:cubicBezTo>
                    <a:pt x="0" y="2259"/>
                    <a:pt x="379" y="2611"/>
                    <a:pt x="974" y="2611"/>
                  </a:cubicBezTo>
                  <a:cubicBezTo>
                    <a:pt x="1582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7" y="1"/>
                  </a:lnTo>
                  <a:lnTo>
                    <a:pt x="1677" y="1678"/>
                  </a:lnTo>
                  <a:cubicBezTo>
                    <a:pt x="1677" y="2111"/>
                    <a:pt x="1434" y="2340"/>
                    <a:pt x="1001" y="2340"/>
                  </a:cubicBezTo>
                  <a:cubicBezTo>
                    <a:pt x="555" y="2340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>
              <a:off x="4054425" y="1561075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1"/>
                  </a:cubicBezTo>
                  <a:lnTo>
                    <a:pt x="717" y="1501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>
              <a:off x="4111225" y="156107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50" y="325"/>
                  </a:moveTo>
                  <a:cubicBezTo>
                    <a:pt x="1271" y="758"/>
                    <a:pt x="1420" y="1096"/>
                    <a:pt x="1569" y="1501"/>
                  </a:cubicBezTo>
                  <a:lnTo>
                    <a:pt x="730" y="1501"/>
                  </a:lnTo>
                  <a:cubicBezTo>
                    <a:pt x="866" y="1123"/>
                    <a:pt x="1041" y="731"/>
                    <a:pt x="1150" y="325"/>
                  </a:cubicBezTo>
                  <a:close/>
                  <a:moveTo>
                    <a:pt x="1028" y="0"/>
                  </a:moveTo>
                  <a:lnTo>
                    <a:pt x="0" y="2583"/>
                  </a:lnTo>
                  <a:lnTo>
                    <a:pt x="311" y="2583"/>
                  </a:lnTo>
                  <a:lnTo>
                    <a:pt x="622" y="1772"/>
                  </a:lnTo>
                  <a:lnTo>
                    <a:pt x="1664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>
              <a:off x="4511175" y="1640525"/>
              <a:ext cx="40600" cy="66300"/>
            </a:xfrm>
            <a:custGeom>
              <a:avLst/>
              <a:gdLst/>
              <a:ahLst/>
              <a:cxnLst/>
              <a:rect l="l" t="t" r="r" b="b"/>
              <a:pathLst>
                <a:path w="1624" h="2652" extrusionOk="0">
                  <a:moveTo>
                    <a:pt x="853" y="0"/>
                  </a:moveTo>
                  <a:cubicBezTo>
                    <a:pt x="406" y="0"/>
                    <a:pt x="41" y="230"/>
                    <a:pt x="41" y="650"/>
                  </a:cubicBezTo>
                  <a:cubicBezTo>
                    <a:pt x="41" y="839"/>
                    <a:pt x="82" y="1001"/>
                    <a:pt x="190" y="1109"/>
                  </a:cubicBezTo>
                  <a:cubicBezTo>
                    <a:pt x="298" y="1231"/>
                    <a:pt x="460" y="1326"/>
                    <a:pt x="704" y="1420"/>
                  </a:cubicBezTo>
                  <a:cubicBezTo>
                    <a:pt x="880" y="1474"/>
                    <a:pt x="1001" y="1529"/>
                    <a:pt x="1082" y="1583"/>
                  </a:cubicBezTo>
                  <a:cubicBezTo>
                    <a:pt x="1231" y="1664"/>
                    <a:pt x="1326" y="1745"/>
                    <a:pt x="1326" y="1961"/>
                  </a:cubicBezTo>
                  <a:cubicBezTo>
                    <a:pt x="1326" y="2272"/>
                    <a:pt x="1069" y="2394"/>
                    <a:pt x="717" y="2394"/>
                  </a:cubicBezTo>
                  <a:cubicBezTo>
                    <a:pt x="460" y="2381"/>
                    <a:pt x="190" y="2326"/>
                    <a:pt x="1" y="2245"/>
                  </a:cubicBezTo>
                  <a:lnTo>
                    <a:pt x="1" y="2529"/>
                  </a:lnTo>
                  <a:cubicBezTo>
                    <a:pt x="163" y="2610"/>
                    <a:pt x="406" y="2651"/>
                    <a:pt x="704" y="2651"/>
                  </a:cubicBezTo>
                  <a:cubicBezTo>
                    <a:pt x="1218" y="2651"/>
                    <a:pt x="1623" y="2421"/>
                    <a:pt x="1623" y="1934"/>
                  </a:cubicBezTo>
                  <a:cubicBezTo>
                    <a:pt x="1623" y="1758"/>
                    <a:pt x="1569" y="1610"/>
                    <a:pt x="1475" y="1502"/>
                  </a:cubicBezTo>
                  <a:cubicBezTo>
                    <a:pt x="1366" y="1393"/>
                    <a:pt x="1177" y="1285"/>
                    <a:pt x="907" y="1190"/>
                  </a:cubicBezTo>
                  <a:cubicBezTo>
                    <a:pt x="758" y="1136"/>
                    <a:pt x="636" y="1082"/>
                    <a:pt x="555" y="1028"/>
                  </a:cubicBezTo>
                  <a:cubicBezTo>
                    <a:pt x="420" y="947"/>
                    <a:pt x="339" y="866"/>
                    <a:pt x="339" y="663"/>
                  </a:cubicBezTo>
                  <a:cubicBezTo>
                    <a:pt x="339" y="393"/>
                    <a:pt x="555" y="271"/>
                    <a:pt x="839" y="271"/>
                  </a:cubicBezTo>
                  <a:cubicBezTo>
                    <a:pt x="1042" y="271"/>
                    <a:pt x="1245" y="311"/>
                    <a:pt x="1461" y="406"/>
                  </a:cubicBezTo>
                  <a:lnTo>
                    <a:pt x="1556" y="149"/>
                  </a:lnTo>
                  <a:cubicBezTo>
                    <a:pt x="1339" y="54"/>
                    <a:pt x="1110" y="0"/>
                    <a:pt x="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4556825" y="1641525"/>
              <a:ext cx="48375" cy="64275"/>
            </a:xfrm>
            <a:custGeom>
              <a:avLst/>
              <a:gdLst/>
              <a:ahLst/>
              <a:cxnLst/>
              <a:rect l="l" t="t" r="r" b="b"/>
              <a:pathLst>
                <a:path w="1935" h="2571" extrusionOk="0">
                  <a:moveTo>
                    <a:pt x="0" y="1"/>
                  </a:moveTo>
                  <a:lnTo>
                    <a:pt x="0" y="271"/>
                  </a:lnTo>
                  <a:lnTo>
                    <a:pt x="812" y="271"/>
                  </a:lnTo>
                  <a:lnTo>
                    <a:pt x="812" y="2570"/>
                  </a:lnTo>
                  <a:lnTo>
                    <a:pt x="1109" y="2570"/>
                  </a:lnTo>
                  <a:lnTo>
                    <a:pt x="1109" y="271"/>
                  </a:lnTo>
                  <a:lnTo>
                    <a:pt x="1934" y="271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4609550" y="1640525"/>
              <a:ext cx="59200" cy="66300"/>
            </a:xfrm>
            <a:custGeom>
              <a:avLst/>
              <a:gdLst/>
              <a:ahLst/>
              <a:cxnLst/>
              <a:rect l="l" t="t" r="r" b="b"/>
              <a:pathLst>
                <a:path w="2368" h="2652" extrusionOk="0">
                  <a:moveTo>
                    <a:pt x="1191" y="271"/>
                  </a:moveTo>
                  <a:cubicBezTo>
                    <a:pt x="1800" y="271"/>
                    <a:pt x="2057" y="677"/>
                    <a:pt x="2057" y="1326"/>
                  </a:cubicBezTo>
                  <a:cubicBezTo>
                    <a:pt x="2057" y="1975"/>
                    <a:pt x="1800" y="2394"/>
                    <a:pt x="1191" y="2394"/>
                  </a:cubicBezTo>
                  <a:cubicBezTo>
                    <a:pt x="582" y="2394"/>
                    <a:pt x="326" y="1975"/>
                    <a:pt x="326" y="1326"/>
                  </a:cubicBezTo>
                  <a:cubicBezTo>
                    <a:pt x="326" y="690"/>
                    <a:pt x="582" y="271"/>
                    <a:pt x="1191" y="271"/>
                  </a:cubicBezTo>
                  <a:close/>
                  <a:moveTo>
                    <a:pt x="1191" y="0"/>
                  </a:moveTo>
                  <a:cubicBezTo>
                    <a:pt x="407" y="0"/>
                    <a:pt x="1" y="514"/>
                    <a:pt x="1" y="1326"/>
                  </a:cubicBezTo>
                  <a:cubicBezTo>
                    <a:pt x="1" y="2124"/>
                    <a:pt x="407" y="2651"/>
                    <a:pt x="1191" y="2651"/>
                  </a:cubicBezTo>
                  <a:cubicBezTo>
                    <a:pt x="1948" y="2651"/>
                    <a:pt x="2368" y="2110"/>
                    <a:pt x="2368" y="1326"/>
                  </a:cubicBezTo>
                  <a:cubicBezTo>
                    <a:pt x="2368" y="541"/>
                    <a:pt x="1962" y="0"/>
                    <a:pt x="1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4683275" y="1641525"/>
              <a:ext cx="40575" cy="64275"/>
            </a:xfrm>
            <a:custGeom>
              <a:avLst/>
              <a:gdLst/>
              <a:ahLst/>
              <a:cxnLst/>
              <a:rect l="l" t="t" r="r" b="b"/>
              <a:pathLst>
                <a:path w="1623" h="2571" extrusionOk="0">
                  <a:moveTo>
                    <a:pt x="636" y="258"/>
                  </a:moveTo>
                  <a:cubicBezTo>
                    <a:pt x="1055" y="258"/>
                    <a:pt x="1325" y="380"/>
                    <a:pt x="1325" y="772"/>
                  </a:cubicBezTo>
                  <a:cubicBezTo>
                    <a:pt x="1325" y="1191"/>
                    <a:pt x="1041" y="1299"/>
                    <a:pt x="568" y="1313"/>
                  </a:cubicBezTo>
                  <a:lnTo>
                    <a:pt x="298" y="1313"/>
                  </a:lnTo>
                  <a:lnTo>
                    <a:pt x="298" y="258"/>
                  </a:lnTo>
                  <a:close/>
                  <a:moveTo>
                    <a:pt x="0" y="1"/>
                  </a:moveTo>
                  <a:lnTo>
                    <a:pt x="0" y="2570"/>
                  </a:lnTo>
                  <a:lnTo>
                    <a:pt x="298" y="2570"/>
                  </a:lnTo>
                  <a:lnTo>
                    <a:pt x="298" y="1570"/>
                  </a:lnTo>
                  <a:lnTo>
                    <a:pt x="595" y="1570"/>
                  </a:lnTo>
                  <a:cubicBezTo>
                    <a:pt x="1204" y="1570"/>
                    <a:pt x="1623" y="1313"/>
                    <a:pt x="1623" y="758"/>
                  </a:cubicBezTo>
                  <a:cubicBezTo>
                    <a:pt x="1623" y="258"/>
                    <a:pt x="1312" y="1"/>
                    <a:pt x="6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4458100" y="17632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0"/>
                  </a:moveTo>
                  <a:cubicBezTo>
                    <a:pt x="447" y="0"/>
                    <a:pt x="27" y="514"/>
                    <a:pt x="14" y="1326"/>
                  </a:cubicBezTo>
                  <a:cubicBezTo>
                    <a:pt x="0" y="2137"/>
                    <a:pt x="420" y="2651"/>
                    <a:pt x="1204" y="2651"/>
                  </a:cubicBezTo>
                  <a:cubicBezTo>
                    <a:pt x="1461" y="2651"/>
                    <a:pt x="1691" y="2624"/>
                    <a:pt x="1867" y="2556"/>
                  </a:cubicBezTo>
                  <a:lnTo>
                    <a:pt x="1867" y="2286"/>
                  </a:lnTo>
                  <a:cubicBezTo>
                    <a:pt x="1637" y="2354"/>
                    <a:pt x="1434" y="2381"/>
                    <a:pt x="1245" y="2381"/>
                  </a:cubicBezTo>
                  <a:cubicBezTo>
                    <a:pt x="636" y="2381"/>
                    <a:pt x="338" y="1961"/>
                    <a:pt x="338" y="1326"/>
                  </a:cubicBezTo>
                  <a:cubicBezTo>
                    <a:pt x="338" y="717"/>
                    <a:pt x="663" y="271"/>
                    <a:pt x="1258" y="271"/>
                  </a:cubicBezTo>
                  <a:cubicBezTo>
                    <a:pt x="1447" y="271"/>
                    <a:pt x="1637" y="325"/>
                    <a:pt x="1840" y="406"/>
                  </a:cubicBezTo>
                  <a:lnTo>
                    <a:pt x="1961" y="149"/>
                  </a:lnTo>
                  <a:cubicBezTo>
                    <a:pt x="1758" y="55"/>
                    <a:pt x="1529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4513550" y="1763250"/>
              <a:ext cx="59175" cy="66300"/>
            </a:xfrm>
            <a:custGeom>
              <a:avLst/>
              <a:gdLst/>
              <a:ahLst/>
              <a:cxnLst/>
              <a:rect l="l" t="t" r="r" b="b"/>
              <a:pathLst>
                <a:path w="2367" h="2652" extrusionOk="0">
                  <a:moveTo>
                    <a:pt x="1190" y="271"/>
                  </a:moveTo>
                  <a:cubicBezTo>
                    <a:pt x="1799" y="271"/>
                    <a:pt x="2056" y="677"/>
                    <a:pt x="2056" y="1326"/>
                  </a:cubicBezTo>
                  <a:cubicBezTo>
                    <a:pt x="2056" y="1975"/>
                    <a:pt x="1799" y="2394"/>
                    <a:pt x="1190" y="2394"/>
                  </a:cubicBezTo>
                  <a:cubicBezTo>
                    <a:pt x="582" y="2394"/>
                    <a:pt x="325" y="1975"/>
                    <a:pt x="325" y="1326"/>
                  </a:cubicBezTo>
                  <a:cubicBezTo>
                    <a:pt x="325" y="690"/>
                    <a:pt x="582" y="271"/>
                    <a:pt x="1190" y="271"/>
                  </a:cubicBezTo>
                  <a:close/>
                  <a:moveTo>
                    <a:pt x="1190" y="0"/>
                  </a:moveTo>
                  <a:cubicBezTo>
                    <a:pt x="406" y="0"/>
                    <a:pt x="0" y="514"/>
                    <a:pt x="0" y="1326"/>
                  </a:cubicBezTo>
                  <a:cubicBezTo>
                    <a:pt x="0" y="2124"/>
                    <a:pt x="406" y="2651"/>
                    <a:pt x="1190" y="2651"/>
                  </a:cubicBezTo>
                  <a:cubicBezTo>
                    <a:pt x="1948" y="2651"/>
                    <a:pt x="2367" y="2110"/>
                    <a:pt x="2367" y="1326"/>
                  </a:cubicBezTo>
                  <a:cubicBezTo>
                    <a:pt x="2367" y="541"/>
                    <a:pt x="1948" y="0"/>
                    <a:pt x="1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4587250" y="1764275"/>
              <a:ext cx="51400" cy="64600"/>
            </a:xfrm>
            <a:custGeom>
              <a:avLst/>
              <a:gdLst/>
              <a:ahLst/>
              <a:cxnLst/>
              <a:rect l="l" t="t" r="r" b="b"/>
              <a:pathLst>
                <a:path w="2056" h="2584" extrusionOk="0">
                  <a:moveTo>
                    <a:pt x="731" y="257"/>
                  </a:moveTo>
                  <a:cubicBezTo>
                    <a:pt x="1393" y="257"/>
                    <a:pt x="1731" y="609"/>
                    <a:pt x="1731" y="1271"/>
                  </a:cubicBezTo>
                  <a:cubicBezTo>
                    <a:pt x="1731" y="1961"/>
                    <a:pt x="1380" y="2313"/>
                    <a:pt x="702" y="2313"/>
                  </a:cubicBezTo>
                  <a:cubicBezTo>
                    <a:pt x="689" y="2313"/>
                    <a:pt x="676" y="2313"/>
                    <a:pt x="663" y="2313"/>
                  </a:cubicBezTo>
                  <a:lnTo>
                    <a:pt x="298" y="2313"/>
                  </a:lnTo>
                  <a:lnTo>
                    <a:pt x="298" y="257"/>
                  </a:lnTo>
                  <a:close/>
                  <a:moveTo>
                    <a:pt x="0" y="0"/>
                  </a:moveTo>
                  <a:lnTo>
                    <a:pt x="0" y="2583"/>
                  </a:lnTo>
                  <a:lnTo>
                    <a:pt x="704" y="2583"/>
                  </a:lnTo>
                  <a:cubicBezTo>
                    <a:pt x="1569" y="2583"/>
                    <a:pt x="2056" y="2123"/>
                    <a:pt x="2056" y="1271"/>
                  </a:cubicBezTo>
                  <a:cubicBezTo>
                    <a:pt x="2056" y="473"/>
                    <a:pt x="1583" y="0"/>
                    <a:pt x="7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4649450" y="1763250"/>
              <a:ext cx="59200" cy="66300"/>
            </a:xfrm>
            <a:custGeom>
              <a:avLst/>
              <a:gdLst/>
              <a:ahLst/>
              <a:cxnLst/>
              <a:rect l="l" t="t" r="r" b="b"/>
              <a:pathLst>
                <a:path w="2368" h="2652" extrusionOk="0">
                  <a:moveTo>
                    <a:pt x="1191" y="271"/>
                  </a:moveTo>
                  <a:cubicBezTo>
                    <a:pt x="1799" y="271"/>
                    <a:pt x="2056" y="677"/>
                    <a:pt x="2056" y="1326"/>
                  </a:cubicBezTo>
                  <a:cubicBezTo>
                    <a:pt x="2056" y="1975"/>
                    <a:pt x="1799" y="2394"/>
                    <a:pt x="1191" y="2394"/>
                  </a:cubicBezTo>
                  <a:cubicBezTo>
                    <a:pt x="582" y="2394"/>
                    <a:pt x="325" y="1975"/>
                    <a:pt x="325" y="1326"/>
                  </a:cubicBezTo>
                  <a:cubicBezTo>
                    <a:pt x="325" y="690"/>
                    <a:pt x="582" y="271"/>
                    <a:pt x="1191" y="271"/>
                  </a:cubicBezTo>
                  <a:close/>
                  <a:moveTo>
                    <a:pt x="1191" y="0"/>
                  </a:moveTo>
                  <a:cubicBezTo>
                    <a:pt x="406" y="0"/>
                    <a:pt x="1" y="514"/>
                    <a:pt x="1" y="1326"/>
                  </a:cubicBezTo>
                  <a:cubicBezTo>
                    <a:pt x="1" y="2124"/>
                    <a:pt x="406" y="2651"/>
                    <a:pt x="1191" y="2651"/>
                  </a:cubicBezTo>
                  <a:cubicBezTo>
                    <a:pt x="1948" y="2651"/>
                    <a:pt x="2367" y="2110"/>
                    <a:pt x="2367" y="1326"/>
                  </a:cubicBezTo>
                  <a:cubicBezTo>
                    <a:pt x="2367" y="541"/>
                    <a:pt x="1962" y="0"/>
                    <a:pt x="1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4723150" y="1764275"/>
              <a:ext cx="50075" cy="64600"/>
            </a:xfrm>
            <a:custGeom>
              <a:avLst/>
              <a:gdLst/>
              <a:ahLst/>
              <a:cxnLst/>
              <a:rect l="l" t="t" r="r" b="b"/>
              <a:pathLst>
                <a:path w="2003" h="2584" extrusionOk="0">
                  <a:moveTo>
                    <a:pt x="1" y="0"/>
                  </a:moveTo>
                  <a:lnTo>
                    <a:pt x="1" y="2583"/>
                  </a:lnTo>
                  <a:lnTo>
                    <a:pt x="271" y="2583"/>
                  </a:lnTo>
                  <a:cubicBezTo>
                    <a:pt x="258" y="1839"/>
                    <a:pt x="298" y="1136"/>
                    <a:pt x="244" y="419"/>
                  </a:cubicBezTo>
                  <a:lnTo>
                    <a:pt x="258" y="419"/>
                  </a:lnTo>
                  <a:lnTo>
                    <a:pt x="1664" y="2583"/>
                  </a:lnTo>
                  <a:lnTo>
                    <a:pt x="2002" y="2583"/>
                  </a:lnTo>
                  <a:lnTo>
                    <a:pt x="2002" y="0"/>
                  </a:lnTo>
                  <a:lnTo>
                    <a:pt x="1732" y="0"/>
                  </a:lnTo>
                  <a:cubicBezTo>
                    <a:pt x="1732" y="730"/>
                    <a:pt x="1705" y="1474"/>
                    <a:pt x="1759" y="2150"/>
                  </a:cubicBezTo>
                  <a:lnTo>
                    <a:pt x="1745" y="215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5070375" y="156140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4" y="2611"/>
                  </a:cubicBezTo>
                  <a:cubicBezTo>
                    <a:pt x="1569" y="2611"/>
                    <a:pt x="1975" y="2259"/>
                    <a:pt x="1962" y="1664"/>
                  </a:cubicBezTo>
                  <a:lnTo>
                    <a:pt x="1962" y="1"/>
                  </a:lnTo>
                  <a:lnTo>
                    <a:pt x="1664" y="1"/>
                  </a:lnTo>
                  <a:lnTo>
                    <a:pt x="1664" y="1678"/>
                  </a:lnTo>
                  <a:cubicBezTo>
                    <a:pt x="1664" y="2111"/>
                    <a:pt x="1421" y="2340"/>
                    <a:pt x="988" y="2340"/>
                  </a:cubicBezTo>
                  <a:cubicBezTo>
                    <a:pt x="542" y="2340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5132925" y="156040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39" y="0"/>
                  </a:moveTo>
                  <a:cubicBezTo>
                    <a:pt x="501" y="0"/>
                    <a:pt x="28" y="487"/>
                    <a:pt x="14" y="1326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3" y="2651"/>
                    <a:pt x="1867" y="2610"/>
                    <a:pt x="2151" y="2516"/>
                  </a:cubicBezTo>
                  <a:lnTo>
                    <a:pt x="2151" y="1258"/>
                  </a:lnTo>
                  <a:lnTo>
                    <a:pt x="1272" y="1258"/>
                  </a:lnTo>
                  <a:lnTo>
                    <a:pt x="1272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78" y="2367"/>
                    <a:pt x="1502" y="2380"/>
                    <a:pt x="1326" y="2380"/>
                  </a:cubicBezTo>
                  <a:cubicBezTo>
                    <a:pt x="663" y="2380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9" y="325"/>
                    <a:pt x="2002" y="419"/>
                  </a:cubicBezTo>
                  <a:lnTo>
                    <a:pt x="2110" y="149"/>
                  </a:lnTo>
                  <a:cubicBezTo>
                    <a:pt x="1880" y="54"/>
                    <a:pt x="1623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5193450" y="1561075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6" y="1501"/>
                  </a:cubicBezTo>
                  <a:lnTo>
                    <a:pt x="717" y="1501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8"/>
            <p:cNvSpPr/>
            <p:nvPr/>
          </p:nvSpPr>
          <p:spPr>
            <a:xfrm>
              <a:off x="5588325" y="1501225"/>
              <a:ext cx="40600" cy="66300"/>
            </a:xfrm>
            <a:custGeom>
              <a:avLst/>
              <a:gdLst/>
              <a:ahLst/>
              <a:cxnLst/>
              <a:rect l="l" t="t" r="r" b="b"/>
              <a:pathLst>
                <a:path w="1624" h="2652" extrusionOk="0">
                  <a:moveTo>
                    <a:pt x="853" y="1"/>
                  </a:moveTo>
                  <a:cubicBezTo>
                    <a:pt x="407" y="1"/>
                    <a:pt x="42" y="231"/>
                    <a:pt x="42" y="663"/>
                  </a:cubicBezTo>
                  <a:cubicBezTo>
                    <a:pt x="42" y="839"/>
                    <a:pt x="96" y="1001"/>
                    <a:pt x="190" y="1110"/>
                  </a:cubicBezTo>
                  <a:cubicBezTo>
                    <a:pt x="298" y="1231"/>
                    <a:pt x="474" y="1339"/>
                    <a:pt x="704" y="1421"/>
                  </a:cubicBezTo>
                  <a:cubicBezTo>
                    <a:pt x="880" y="1488"/>
                    <a:pt x="1015" y="1529"/>
                    <a:pt x="1096" y="1583"/>
                  </a:cubicBezTo>
                  <a:cubicBezTo>
                    <a:pt x="1245" y="1678"/>
                    <a:pt x="1326" y="1745"/>
                    <a:pt x="1326" y="1962"/>
                  </a:cubicBezTo>
                  <a:cubicBezTo>
                    <a:pt x="1326" y="2273"/>
                    <a:pt x="1069" y="2394"/>
                    <a:pt x="718" y="2394"/>
                  </a:cubicBezTo>
                  <a:cubicBezTo>
                    <a:pt x="461" y="2394"/>
                    <a:pt x="204" y="2327"/>
                    <a:pt x="1" y="2246"/>
                  </a:cubicBezTo>
                  <a:lnTo>
                    <a:pt x="1" y="2530"/>
                  </a:lnTo>
                  <a:cubicBezTo>
                    <a:pt x="177" y="2611"/>
                    <a:pt x="407" y="2651"/>
                    <a:pt x="704" y="2651"/>
                  </a:cubicBezTo>
                  <a:cubicBezTo>
                    <a:pt x="1232" y="2651"/>
                    <a:pt x="1624" y="2421"/>
                    <a:pt x="1624" y="1935"/>
                  </a:cubicBezTo>
                  <a:cubicBezTo>
                    <a:pt x="1624" y="1759"/>
                    <a:pt x="1583" y="1610"/>
                    <a:pt x="1475" y="1502"/>
                  </a:cubicBezTo>
                  <a:cubicBezTo>
                    <a:pt x="1367" y="1394"/>
                    <a:pt x="1191" y="1285"/>
                    <a:pt x="921" y="1191"/>
                  </a:cubicBezTo>
                  <a:cubicBezTo>
                    <a:pt x="758" y="1137"/>
                    <a:pt x="637" y="1083"/>
                    <a:pt x="555" y="1042"/>
                  </a:cubicBezTo>
                  <a:cubicBezTo>
                    <a:pt x="420" y="947"/>
                    <a:pt x="339" y="866"/>
                    <a:pt x="339" y="663"/>
                  </a:cubicBezTo>
                  <a:cubicBezTo>
                    <a:pt x="339" y="393"/>
                    <a:pt x="569" y="271"/>
                    <a:pt x="853" y="271"/>
                  </a:cubicBezTo>
                  <a:cubicBezTo>
                    <a:pt x="1042" y="271"/>
                    <a:pt x="1259" y="325"/>
                    <a:pt x="1462" y="406"/>
                  </a:cubicBezTo>
                  <a:lnTo>
                    <a:pt x="1556" y="149"/>
                  </a:lnTo>
                  <a:cubicBezTo>
                    <a:pt x="1353" y="55"/>
                    <a:pt x="1110" y="1"/>
                    <a:pt x="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8"/>
            <p:cNvSpPr/>
            <p:nvPr/>
          </p:nvSpPr>
          <p:spPr>
            <a:xfrm>
              <a:off x="5633975" y="1502250"/>
              <a:ext cx="48375" cy="64600"/>
            </a:xfrm>
            <a:custGeom>
              <a:avLst/>
              <a:gdLst/>
              <a:ahLst/>
              <a:cxnLst/>
              <a:rect l="l" t="t" r="r" b="b"/>
              <a:pathLst>
                <a:path w="1935" h="2584" extrusionOk="0">
                  <a:moveTo>
                    <a:pt x="1" y="0"/>
                  </a:moveTo>
                  <a:lnTo>
                    <a:pt x="1" y="271"/>
                  </a:lnTo>
                  <a:lnTo>
                    <a:pt x="826" y="271"/>
                  </a:lnTo>
                  <a:lnTo>
                    <a:pt x="826" y="2583"/>
                  </a:lnTo>
                  <a:lnTo>
                    <a:pt x="1123" y="2583"/>
                  </a:lnTo>
                  <a:lnTo>
                    <a:pt x="1123" y="271"/>
                  </a:lnTo>
                  <a:lnTo>
                    <a:pt x="1935" y="271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5686725" y="1501225"/>
              <a:ext cx="59525" cy="66300"/>
            </a:xfrm>
            <a:custGeom>
              <a:avLst/>
              <a:gdLst/>
              <a:ahLst/>
              <a:cxnLst/>
              <a:rect l="l" t="t" r="r" b="b"/>
              <a:pathLst>
                <a:path w="2381" h="2652" extrusionOk="0">
                  <a:moveTo>
                    <a:pt x="1190" y="271"/>
                  </a:moveTo>
                  <a:cubicBezTo>
                    <a:pt x="1813" y="271"/>
                    <a:pt x="2056" y="677"/>
                    <a:pt x="2056" y="1326"/>
                  </a:cubicBezTo>
                  <a:cubicBezTo>
                    <a:pt x="2056" y="1975"/>
                    <a:pt x="1813" y="2394"/>
                    <a:pt x="1190" y="2394"/>
                  </a:cubicBezTo>
                  <a:cubicBezTo>
                    <a:pt x="582" y="2394"/>
                    <a:pt x="325" y="1975"/>
                    <a:pt x="325" y="1326"/>
                  </a:cubicBezTo>
                  <a:cubicBezTo>
                    <a:pt x="325" y="690"/>
                    <a:pt x="595" y="271"/>
                    <a:pt x="1190" y="271"/>
                  </a:cubicBezTo>
                  <a:close/>
                  <a:moveTo>
                    <a:pt x="1190" y="1"/>
                  </a:moveTo>
                  <a:cubicBezTo>
                    <a:pt x="420" y="1"/>
                    <a:pt x="0" y="515"/>
                    <a:pt x="0" y="1326"/>
                  </a:cubicBezTo>
                  <a:cubicBezTo>
                    <a:pt x="0" y="2124"/>
                    <a:pt x="406" y="2651"/>
                    <a:pt x="1190" y="2651"/>
                  </a:cubicBezTo>
                  <a:cubicBezTo>
                    <a:pt x="1961" y="2651"/>
                    <a:pt x="2381" y="2110"/>
                    <a:pt x="2381" y="1326"/>
                  </a:cubicBezTo>
                  <a:cubicBezTo>
                    <a:pt x="2381" y="542"/>
                    <a:pt x="1961" y="1"/>
                    <a:pt x="1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5760425" y="1502250"/>
              <a:ext cx="40925" cy="64600"/>
            </a:xfrm>
            <a:custGeom>
              <a:avLst/>
              <a:gdLst/>
              <a:ahLst/>
              <a:cxnLst/>
              <a:rect l="l" t="t" r="r" b="b"/>
              <a:pathLst>
                <a:path w="1637" h="2584" extrusionOk="0">
                  <a:moveTo>
                    <a:pt x="636" y="257"/>
                  </a:moveTo>
                  <a:cubicBezTo>
                    <a:pt x="1055" y="257"/>
                    <a:pt x="1326" y="379"/>
                    <a:pt x="1326" y="771"/>
                  </a:cubicBezTo>
                  <a:cubicBezTo>
                    <a:pt x="1326" y="1204"/>
                    <a:pt x="1042" y="1298"/>
                    <a:pt x="569" y="1312"/>
                  </a:cubicBezTo>
                  <a:lnTo>
                    <a:pt x="298" y="1312"/>
                  </a:lnTo>
                  <a:lnTo>
                    <a:pt x="298" y="257"/>
                  </a:lnTo>
                  <a:close/>
                  <a:moveTo>
                    <a:pt x="1" y="0"/>
                  </a:moveTo>
                  <a:lnTo>
                    <a:pt x="1" y="2583"/>
                  </a:lnTo>
                  <a:lnTo>
                    <a:pt x="298" y="2583"/>
                  </a:lnTo>
                  <a:lnTo>
                    <a:pt x="298" y="1569"/>
                  </a:lnTo>
                  <a:lnTo>
                    <a:pt x="609" y="1569"/>
                  </a:lnTo>
                  <a:cubicBezTo>
                    <a:pt x="1204" y="1569"/>
                    <a:pt x="1637" y="1312"/>
                    <a:pt x="1637" y="758"/>
                  </a:cubicBezTo>
                  <a:cubicBezTo>
                    <a:pt x="1637" y="257"/>
                    <a:pt x="1312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5535600" y="1624300"/>
              <a:ext cx="48700" cy="65950"/>
            </a:xfrm>
            <a:custGeom>
              <a:avLst/>
              <a:gdLst/>
              <a:ahLst/>
              <a:cxnLst/>
              <a:rect l="l" t="t" r="r" b="b"/>
              <a:pathLst>
                <a:path w="1948" h="2638" extrusionOk="0">
                  <a:moveTo>
                    <a:pt x="1244" y="0"/>
                  </a:moveTo>
                  <a:cubicBezTo>
                    <a:pt x="447" y="0"/>
                    <a:pt x="14" y="501"/>
                    <a:pt x="0" y="1312"/>
                  </a:cubicBezTo>
                  <a:cubicBezTo>
                    <a:pt x="0" y="2123"/>
                    <a:pt x="406" y="2637"/>
                    <a:pt x="1190" y="2637"/>
                  </a:cubicBezTo>
                  <a:cubicBezTo>
                    <a:pt x="1461" y="2637"/>
                    <a:pt x="1677" y="2610"/>
                    <a:pt x="1853" y="2543"/>
                  </a:cubicBezTo>
                  <a:lnTo>
                    <a:pt x="1853" y="2272"/>
                  </a:lnTo>
                  <a:cubicBezTo>
                    <a:pt x="1623" y="2340"/>
                    <a:pt x="1420" y="2380"/>
                    <a:pt x="1244" y="2380"/>
                  </a:cubicBezTo>
                  <a:cubicBezTo>
                    <a:pt x="622" y="2380"/>
                    <a:pt x="325" y="1961"/>
                    <a:pt x="325" y="1326"/>
                  </a:cubicBezTo>
                  <a:cubicBezTo>
                    <a:pt x="325" y="703"/>
                    <a:pt x="649" y="257"/>
                    <a:pt x="1244" y="257"/>
                  </a:cubicBezTo>
                  <a:cubicBezTo>
                    <a:pt x="1434" y="257"/>
                    <a:pt x="1637" y="311"/>
                    <a:pt x="1826" y="406"/>
                  </a:cubicBezTo>
                  <a:lnTo>
                    <a:pt x="1948" y="149"/>
                  </a:lnTo>
                  <a:cubicBezTo>
                    <a:pt x="1745" y="41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5590700" y="1623950"/>
              <a:ext cx="59200" cy="66300"/>
            </a:xfrm>
            <a:custGeom>
              <a:avLst/>
              <a:gdLst/>
              <a:ahLst/>
              <a:cxnLst/>
              <a:rect l="l" t="t" r="r" b="b"/>
              <a:pathLst>
                <a:path w="2368" h="2652" extrusionOk="0">
                  <a:moveTo>
                    <a:pt x="1191" y="271"/>
                  </a:moveTo>
                  <a:cubicBezTo>
                    <a:pt x="1799" y="271"/>
                    <a:pt x="2056" y="690"/>
                    <a:pt x="2056" y="1326"/>
                  </a:cubicBezTo>
                  <a:cubicBezTo>
                    <a:pt x="2056" y="1975"/>
                    <a:pt x="1799" y="2394"/>
                    <a:pt x="1191" y="2394"/>
                  </a:cubicBezTo>
                  <a:cubicBezTo>
                    <a:pt x="582" y="2394"/>
                    <a:pt x="325" y="1975"/>
                    <a:pt x="325" y="1326"/>
                  </a:cubicBezTo>
                  <a:cubicBezTo>
                    <a:pt x="325" y="690"/>
                    <a:pt x="582" y="271"/>
                    <a:pt x="1191" y="271"/>
                  </a:cubicBezTo>
                  <a:close/>
                  <a:moveTo>
                    <a:pt x="1191" y="1"/>
                  </a:moveTo>
                  <a:cubicBezTo>
                    <a:pt x="420" y="1"/>
                    <a:pt x="1" y="528"/>
                    <a:pt x="1" y="1326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948" y="2651"/>
                    <a:pt x="2367" y="2110"/>
                    <a:pt x="2367" y="1326"/>
                  </a:cubicBezTo>
                  <a:cubicBezTo>
                    <a:pt x="2367" y="542"/>
                    <a:pt x="1962" y="1"/>
                    <a:pt x="1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5664400" y="1624975"/>
              <a:ext cx="51425" cy="64600"/>
            </a:xfrm>
            <a:custGeom>
              <a:avLst/>
              <a:gdLst/>
              <a:ahLst/>
              <a:cxnLst/>
              <a:rect l="l" t="t" r="r" b="b"/>
              <a:pathLst>
                <a:path w="2057" h="2584" extrusionOk="0">
                  <a:moveTo>
                    <a:pt x="731" y="257"/>
                  </a:moveTo>
                  <a:cubicBezTo>
                    <a:pt x="1394" y="257"/>
                    <a:pt x="1745" y="609"/>
                    <a:pt x="1732" y="1272"/>
                  </a:cubicBezTo>
                  <a:cubicBezTo>
                    <a:pt x="1732" y="1975"/>
                    <a:pt x="1367" y="2326"/>
                    <a:pt x="663" y="2326"/>
                  </a:cubicBezTo>
                  <a:lnTo>
                    <a:pt x="298" y="2326"/>
                  </a:lnTo>
                  <a:lnTo>
                    <a:pt x="298" y="257"/>
                  </a:lnTo>
                  <a:close/>
                  <a:moveTo>
                    <a:pt x="1" y="0"/>
                  </a:moveTo>
                  <a:lnTo>
                    <a:pt x="1" y="2583"/>
                  </a:lnTo>
                  <a:lnTo>
                    <a:pt x="718" y="2583"/>
                  </a:lnTo>
                  <a:cubicBezTo>
                    <a:pt x="1570" y="2583"/>
                    <a:pt x="2056" y="2124"/>
                    <a:pt x="2056" y="1272"/>
                  </a:cubicBezTo>
                  <a:cubicBezTo>
                    <a:pt x="2056" y="474"/>
                    <a:pt x="1583" y="0"/>
                    <a:pt x="7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5726625" y="1623950"/>
              <a:ext cx="59525" cy="66300"/>
            </a:xfrm>
            <a:custGeom>
              <a:avLst/>
              <a:gdLst/>
              <a:ahLst/>
              <a:cxnLst/>
              <a:rect l="l" t="t" r="r" b="b"/>
              <a:pathLst>
                <a:path w="2381" h="2652" extrusionOk="0">
                  <a:moveTo>
                    <a:pt x="1190" y="271"/>
                  </a:moveTo>
                  <a:cubicBezTo>
                    <a:pt x="1799" y="271"/>
                    <a:pt x="2056" y="690"/>
                    <a:pt x="2056" y="1326"/>
                  </a:cubicBezTo>
                  <a:cubicBezTo>
                    <a:pt x="2056" y="1975"/>
                    <a:pt x="1799" y="2394"/>
                    <a:pt x="1190" y="2394"/>
                  </a:cubicBezTo>
                  <a:cubicBezTo>
                    <a:pt x="582" y="2394"/>
                    <a:pt x="325" y="1975"/>
                    <a:pt x="325" y="1326"/>
                  </a:cubicBezTo>
                  <a:cubicBezTo>
                    <a:pt x="325" y="690"/>
                    <a:pt x="582" y="271"/>
                    <a:pt x="1190" y="271"/>
                  </a:cubicBezTo>
                  <a:close/>
                  <a:moveTo>
                    <a:pt x="1190" y="1"/>
                  </a:moveTo>
                  <a:cubicBezTo>
                    <a:pt x="419" y="1"/>
                    <a:pt x="0" y="528"/>
                    <a:pt x="0" y="1326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961" y="2651"/>
                    <a:pt x="2380" y="2110"/>
                    <a:pt x="2380" y="1326"/>
                  </a:cubicBezTo>
                  <a:cubicBezTo>
                    <a:pt x="2380" y="542"/>
                    <a:pt x="1961" y="1"/>
                    <a:pt x="1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5800325" y="1624975"/>
              <a:ext cx="50400" cy="64600"/>
            </a:xfrm>
            <a:custGeom>
              <a:avLst/>
              <a:gdLst/>
              <a:ahLst/>
              <a:cxnLst/>
              <a:rect l="l" t="t" r="r" b="b"/>
              <a:pathLst>
                <a:path w="2016" h="2584" extrusionOk="0">
                  <a:moveTo>
                    <a:pt x="0" y="0"/>
                  </a:moveTo>
                  <a:lnTo>
                    <a:pt x="0" y="2583"/>
                  </a:lnTo>
                  <a:lnTo>
                    <a:pt x="271" y="2583"/>
                  </a:lnTo>
                  <a:cubicBezTo>
                    <a:pt x="271" y="1840"/>
                    <a:pt x="298" y="1136"/>
                    <a:pt x="244" y="420"/>
                  </a:cubicBezTo>
                  <a:lnTo>
                    <a:pt x="257" y="420"/>
                  </a:lnTo>
                  <a:lnTo>
                    <a:pt x="1664" y="2583"/>
                  </a:lnTo>
                  <a:lnTo>
                    <a:pt x="2015" y="2583"/>
                  </a:lnTo>
                  <a:lnTo>
                    <a:pt x="2015" y="0"/>
                  </a:lnTo>
                  <a:lnTo>
                    <a:pt x="1731" y="0"/>
                  </a:lnTo>
                  <a:cubicBezTo>
                    <a:pt x="1731" y="731"/>
                    <a:pt x="1718" y="1474"/>
                    <a:pt x="1758" y="2151"/>
                  </a:cubicBezTo>
                  <a:lnTo>
                    <a:pt x="1745" y="215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205025" y="1561075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1"/>
                  </a:cubicBezTo>
                  <a:lnTo>
                    <a:pt x="717" y="1501"/>
                  </a:lnTo>
                  <a:cubicBezTo>
                    <a:pt x="852" y="1123"/>
                    <a:pt x="1041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72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1834175" y="184305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82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20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1899750" y="18430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8"/>
            <p:cNvSpPr/>
            <p:nvPr/>
          </p:nvSpPr>
          <p:spPr>
            <a:xfrm>
              <a:off x="1962650" y="184202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14" y="487"/>
                    <a:pt x="0" y="1326"/>
                  </a:cubicBezTo>
                  <a:cubicBezTo>
                    <a:pt x="0" y="2137"/>
                    <a:pt x="446" y="2651"/>
                    <a:pt x="1244" y="2651"/>
                  </a:cubicBezTo>
                  <a:cubicBezTo>
                    <a:pt x="1610" y="2651"/>
                    <a:pt x="1866" y="2611"/>
                    <a:pt x="2150" y="2516"/>
                  </a:cubicBezTo>
                  <a:lnTo>
                    <a:pt x="2150" y="1258"/>
                  </a:lnTo>
                  <a:lnTo>
                    <a:pt x="1271" y="1258"/>
                  </a:lnTo>
                  <a:lnTo>
                    <a:pt x="1271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1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8" y="325"/>
                    <a:pt x="1988" y="420"/>
                  </a:cubicBezTo>
                  <a:lnTo>
                    <a:pt x="2110" y="149"/>
                  </a:lnTo>
                  <a:cubicBezTo>
                    <a:pt x="1866" y="55"/>
                    <a:pt x="1610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8"/>
            <p:cNvSpPr/>
            <p:nvPr/>
          </p:nvSpPr>
          <p:spPr>
            <a:xfrm>
              <a:off x="2916725" y="18430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70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21" y="2340"/>
                    <a:pt x="988" y="2340"/>
                  </a:cubicBezTo>
                  <a:cubicBezTo>
                    <a:pt x="555" y="2340"/>
                    <a:pt x="299" y="2110"/>
                    <a:pt x="299" y="167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8"/>
            <p:cNvSpPr/>
            <p:nvPr/>
          </p:nvSpPr>
          <p:spPr>
            <a:xfrm>
              <a:off x="2979275" y="1842025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9" y="1"/>
                  </a:moveTo>
                  <a:cubicBezTo>
                    <a:pt x="447" y="1"/>
                    <a:pt x="28" y="514"/>
                    <a:pt x="14" y="1326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91" y="2611"/>
                    <a:pt x="1867" y="2543"/>
                  </a:cubicBezTo>
                  <a:lnTo>
                    <a:pt x="1867" y="2286"/>
                  </a:lnTo>
                  <a:cubicBezTo>
                    <a:pt x="1637" y="2354"/>
                    <a:pt x="1434" y="2381"/>
                    <a:pt x="1245" y="2381"/>
                  </a:cubicBezTo>
                  <a:cubicBezTo>
                    <a:pt x="636" y="2381"/>
                    <a:pt x="339" y="1961"/>
                    <a:pt x="339" y="1326"/>
                  </a:cubicBezTo>
                  <a:cubicBezTo>
                    <a:pt x="339" y="717"/>
                    <a:pt x="664" y="271"/>
                    <a:pt x="1259" y="271"/>
                  </a:cubicBezTo>
                  <a:cubicBezTo>
                    <a:pt x="1448" y="271"/>
                    <a:pt x="1637" y="312"/>
                    <a:pt x="1840" y="406"/>
                  </a:cubicBezTo>
                  <a:lnTo>
                    <a:pt x="1962" y="149"/>
                  </a:lnTo>
                  <a:cubicBezTo>
                    <a:pt x="1759" y="55"/>
                    <a:pt x="1529" y="1"/>
                    <a:pt x="1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8"/>
            <p:cNvSpPr/>
            <p:nvPr/>
          </p:nvSpPr>
          <p:spPr>
            <a:xfrm>
              <a:off x="3034400" y="184202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14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58" y="2651"/>
                  </a:cubicBezTo>
                  <a:cubicBezTo>
                    <a:pt x="1623" y="2651"/>
                    <a:pt x="1880" y="2611"/>
                    <a:pt x="2150" y="2516"/>
                  </a:cubicBezTo>
                  <a:lnTo>
                    <a:pt x="2150" y="1258"/>
                  </a:lnTo>
                  <a:lnTo>
                    <a:pt x="1285" y="1258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81"/>
                    <a:pt x="1339" y="2381"/>
                  </a:cubicBezTo>
                  <a:cubicBezTo>
                    <a:pt x="663" y="2381"/>
                    <a:pt x="338" y="2002"/>
                    <a:pt x="338" y="1326"/>
                  </a:cubicBezTo>
                  <a:cubicBezTo>
                    <a:pt x="338" y="690"/>
                    <a:pt x="703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3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8"/>
            <p:cNvSpPr/>
            <p:nvPr/>
          </p:nvSpPr>
          <p:spPr>
            <a:xfrm>
              <a:off x="3994225" y="18430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80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8"/>
            <p:cNvSpPr/>
            <p:nvPr/>
          </p:nvSpPr>
          <p:spPr>
            <a:xfrm>
              <a:off x="4051025" y="184270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7" y="325"/>
                  </a:moveTo>
                  <a:cubicBezTo>
                    <a:pt x="1259" y="758"/>
                    <a:pt x="1407" y="1096"/>
                    <a:pt x="1556" y="1502"/>
                  </a:cubicBezTo>
                  <a:lnTo>
                    <a:pt x="718" y="1502"/>
                  </a:lnTo>
                  <a:cubicBezTo>
                    <a:pt x="853" y="1123"/>
                    <a:pt x="1029" y="731"/>
                    <a:pt x="1137" y="325"/>
                  </a:cubicBezTo>
                  <a:close/>
                  <a:moveTo>
                    <a:pt x="1015" y="1"/>
                  </a:moveTo>
                  <a:lnTo>
                    <a:pt x="1" y="2584"/>
                  </a:lnTo>
                  <a:lnTo>
                    <a:pt x="298" y="2584"/>
                  </a:lnTo>
                  <a:lnTo>
                    <a:pt x="609" y="1772"/>
                  </a:lnTo>
                  <a:lnTo>
                    <a:pt x="1651" y="1772"/>
                  </a:lnTo>
                  <a:lnTo>
                    <a:pt x="1962" y="2584"/>
                  </a:lnTo>
                  <a:lnTo>
                    <a:pt x="2273" y="2584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8"/>
            <p:cNvSpPr/>
            <p:nvPr/>
          </p:nvSpPr>
          <p:spPr>
            <a:xfrm>
              <a:off x="4111550" y="184202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14" y="487"/>
                    <a:pt x="1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58"/>
                  </a:lnTo>
                  <a:lnTo>
                    <a:pt x="1272" y="1258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50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29" y="271"/>
                    <a:pt x="1759" y="325"/>
                    <a:pt x="1989" y="420"/>
                  </a:cubicBezTo>
                  <a:lnTo>
                    <a:pt x="2110" y="149"/>
                  </a:lnTo>
                  <a:cubicBezTo>
                    <a:pt x="1867" y="55"/>
                    <a:pt x="1610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8"/>
            <p:cNvSpPr/>
            <p:nvPr/>
          </p:nvSpPr>
          <p:spPr>
            <a:xfrm>
              <a:off x="5065975" y="18430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70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1" y="2340"/>
                    <a:pt x="988" y="2340"/>
                  </a:cubicBezTo>
                  <a:cubicBezTo>
                    <a:pt x="542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8"/>
            <p:cNvSpPr/>
            <p:nvPr/>
          </p:nvSpPr>
          <p:spPr>
            <a:xfrm>
              <a:off x="5128525" y="1842025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53" y="1"/>
                  </a:moveTo>
                  <a:cubicBezTo>
                    <a:pt x="515" y="1"/>
                    <a:pt x="28" y="487"/>
                    <a:pt x="14" y="1326"/>
                  </a:cubicBezTo>
                  <a:cubicBezTo>
                    <a:pt x="1" y="2137"/>
                    <a:pt x="461" y="2651"/>
                    <a:pt x="1245" y="2651"/>
                  </a:cubicBezTo>
                  <a:cubicBezTo>
                    <a:pt x="1624" y="2651"/>
                    <a:pt x="1881" y="2611"/>
                    <a:pt x="2151" y="2516"/>
                  </a:cubicBezTo>
                  <a:lnTo>
                    <a:pt x="2151" y="1258"/>
                  </a:lnTo>
                  <a:lnTo>
                    <a:pt x="1286" y="1258"/>
                  </a:lnTo>
                  <a:lnTo>
                    <a:pt x="1286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91" y="2367"/>
                    <a:pt x="1515" y="2381"/>
                    <a:pt x="1340" y="2381"/>
                  </a:cubicBezTo>
                  <a:cubicBezTo>
                    <a:pt x="663" y="2381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1" y="55"/>
                    <a:pt x="1624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8"/>
            <p:cNvSpPr/>
            <p:nvPr/>
          </p:nvSpPr>
          <p:spPr>
            <a:xfrm>
              <a:off x="5194125" y="1842025"/>
              <a:ext cx="54125" cy="66300"/>
            </a:xfrm>
            <a:custGeom>
              <a:avLst/>
              <a:gdLst/>
              <a:ahLst/>
              <a:cxnLst/>
              <a:rect l="l" t="t" r="r" b="b"/>
              <a:pathLst>
                <a:path w="2165" h="2652" extrusionOk="0">
                  <a:moveTo>
                    <a:pt x="1353" y="1"/>
                  </a:moveTo>
                  <a:cubicBezTo>
                    <a:pt x="514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58" y="2651"/>
                  </a:cubicBezTo>
                  <a:cubicBezTo>
                    <a:pt x="1623" y="2651"/>
                    <a:pt x="1880" y="2611"/>
                    <a:pt x="2164" y="2516"/>
                  </a:cubicBezTo>
                  <a:lnTo>
                    <a:pt x="2164" y="1258"/>
                  </a:lnTo>
                  <a:lnTo>
                    <a:pt x="1285" y="1258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81"/>
                    <a:pt x="1339" y="2381"/>
                  </a:cubicBezTo>
                  <a:cubicBezTo>
                    <a:pt x="663" y="2381"/>
                    <a:pt x="338" y="2002"/>
                    <a:pt x="338" y="1326"/>
                  </a:cubicBezTo>
                  <a:cubicBezTo>
                    <a:pt x="338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8"/>
            <p:cNvSpPr/>
            <p:nvPr/>
          </p:nvSpPr>
          <p:spPr>
            <a:xfrm>
              <a:off x="5634325" y="1847775"/>
              <a:ext cx="28425" cy="60550"/>
            </a:xfrm>
            <a:custGeom>
              <a:avLst/>
              <a:gdLst/>
              <a:ahLst/>
              <a:cxnLst/>
              <a:rect l="l" t="t" r="r" b="b"/>
              <a:pathLst>
                <a:path w="1137" h="2422" extrusionOk="0">
                  <a:moveTo>
                    <a:pt x="392" y="0"/>
                  </a:moveTo>
                  <a:lnTo>
                    <a:pt x="271" y="420"/>
                  </a:lnTo>
                  <a:lnTo>
                    <a:pt x="0" y="541"/>
                  </a:lnTo>
                  <a:lnTo>
                    <a:pt x="0" y="677"/>
                  </a:lnTo>
                  <a:lnTo>
                    <a:pt x="271" y="677"/>
                  </a:lnTo>
                  <a:lnTo>
                    <a:pt x="271" y="1826"/>
                  </a:lnTo>
                  <a:cubicBezTo>
                    <a:pt x="271" y="2218"/>
                    <a:pt x="460" y="2421"/>
                    <a:pt x="839" y="2421"/>
                  </a:cubicBezTo>
                  <a:cubicBezTo>
                    <a:pt x="920" y="2421"/>
                    <a:pt x="1082" y="2394"/>
                    <a:pt x="1136" y="2367"/>
                  </a:cubicBezTo>
                  <a:lnTo>
                    <a:pt x="1136" y="2137"/>
                  </a:lnTo>
                  <a:cubicBezTo>
                    <a:pt x="1082" y="2164"/>
                    <a:pt x="960" y="2178"/>
                    <a:pt x="879" y="2178"/>
                  </a:cubicBezTo>
                  <a:cubicBezTo>
                    <a:pt x="676" y="2178"/>
                    <a:pt x="568" y="2029"/>
                    <a:pt x="568" y="1813"/>
                  </a:cubicBezTo>
                  <a:lnTo>
                    <a:pt x="568" y="677"/>
                  </a:lnTo>
                  <a:lnTo>
                    <a:pt x="1123" y="677"/>
                  </a:lnTo>
                  <a:lnTo>
                    <a:pt x="1123" y="460"/>
                  </a:lnTo>
                  <a:lnTo>
                    <a:pt x="568" y="46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8"/>
            <p:cNvSpPr/>
            <p:nvPr/>
          </p:nvSpPr>
          <p:spPr>
            <a:xfrm>
              <a:off x="5672525" y="1858125"/>
              <a:ext cx="27750" cy="49175"/>
            </a:xfrm>
            <a:custGeom>
              <a:avLst/>
              <a:gdLst/>
              <a:ahLst/>
              <a:cxnLst/>
              <a:rect l="l" t="t" r="r" b="b"/>
              <a:pathLst>
                <a:path w="1110" h="1967" extrusionOk="0">
                  <a:moveTo>
                    <a:pt x="926" y="0"/>
                  </a:moveTo>
                  <a:cubicBezTo>
                    <a:pt x="621" y="0"/>
                    <a:pt x="409" y="170"/>
                    <a:pt x="284" y="398"/>
                  </a:cubicBezTo>
                  <a:lnTo>
                    <a:pt x="271" y="398"/>
                  </a:lnTo>
                  <a:lnTo>
                    <a:pt x="244" y="46"/>
                  </a:lnTo>
                  <a:lnTo>
                    <a:pt x="0" y="46"/>
                  </a:lnTo>
                  <a:lnTo>
                    <a:pt x="0" y="1967"/>
                  </a:lnTo>
                  <a:lnTo>
                    <a:pt x="284" y="1967"/>
                  </a:lnTo>
                  <a:lnTo>
                    <a:pt x="284" y="939"/>
                  </a:lnTo>
                  <a:cubicBezTo>
                    <a:pt x="284" y="594"/>
                    <a:pt x="518" y="276"/>
                    <a:pt x="833" y="276"/>
                  </a:cubicBezTo>
                  <a:cubicBezTo>
                    <a:pt x="839" y="276"/>
                    <a:pt x="846" y="276"/>
                    <a:pt x="852" y="276"/>
                  </a:cubicBezTo>
                  <a:cubicBezTo>
                    <a:pt x="920" y="276"/>
                    <a:pt x="988" y="276"/>
                    <a:pt x="1069" y="303"/>
                  </a:cubicBezTo>
                  <a:lnTo>
                    <a:pt x="1109" y="19"/>
                  </a:lnTo>
                  <a:cubicBezTo>
                    <a:pt x="1045" y="6"/>
                    <a:pt x="984" y="0"/>
                    <a:pt x="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8"/>
            <p:cNvSpPr/>
            <p:nvPr/>
          </p:nvSpPr>
          <p:spPr>
            <a:xfrm>
              <a:off x="5709375" y="1858250"/>
              <a:ext cx="42275" cy="70700"/>
            </a:xfrm>
            <a:custGeom>
              <a:avLst/>
              <a:gdLst/>
              <a:ahLst/>
              <a:cxnLst/>
              <a:rect l="l" t="t" r="r" b="b"/>
              <a:pathLst>
                <a:path w="1691" h="2828" extrusionOk="0">
                  <a:moveTo>
                    <a:pt x="852" y="244"/>
                  </a:moveTo>
                  <a:cubicBezTo>
                    <a:pt x="1245" y="244"/>
                    <a:pt x="1393" y="569"/>
                    <a:pt x="1393" y="988"/>
                  </a:cubicBezTo>
                  <a:cubicBezTo>
                    <a:pt x="1393" y="1407"/>
                    <a:pt x="1231" y="1759"/>
                    <a:pt x="866" y="1759"/>
                  </a:cubicBezTo>
                  <a:cubicBezTo>
                    <a:pt x="406" y="1759"/>
                    <a:pt x="298" y="1488"/>
                    <a:pt x="284" y="1001"/>
                  </a:cubicBezTo>
                  <a:cubicBezTo>
                    <a:pt x="284" y="515"/>
                    <a:pt x="406" y="244"/>
                    <a:pt x="852" y="244"/>
                  </a:cubicBezTo>
                  <a:close/>
                  <a:moveTo>
                    <a:pt x="893" y="1"/>
                  </a:moveTo>
                  <a:cubicBezTo>
                    <a:pt x="595" y="1"/>
                    <a:pt x="420" y="109"/>
                    <a:pt x="284" y="298"/>
                  </a:cubicBezTo>
                  <a:lnTo>
                    <a:pt x="271" y="298"/>
                  </a:lnTo>
                  <a:lnTo>
                    <a:pt x="230" y="41"/>
                  </a:lnTo>
                  <a:lnTo>
                    <a:pt x="0" y="41"/>
                  </a:lnTo>
                  <a:lnTo>
                    <a:pt x="0" y="2827"/>
                  </a:lnTo>
                  <a:lnTo>
                    <a:pt x="284" y="2827"/>
                  </a:lnTo>
                  <a:cubicBezTo>
                    <a:pt x="284" y="2448"/>
                    <a:pt x="311" y="2070"/>
                    <a:pt x="271" y="1718"/>
                  </a:cubicBezTo>
                  <a:lnTo>
                    <a:pt x="284" y="1718"/>
                  </a:lnTo>
                  <a:cubicBezTo>
                    <a:pt x="420" y="1894"/>
                    <a:pt x="609" y="2002"/>
                    <a:pt x="893" y="2002"/>
                  </a:cubicBezTo>
                  <a:cubicBezTo>
                    <a:pt x="1434" y="2002"/>
                    <a:pt x="1691" y="1583"/>
                    <a:pt x="1691" y="1001"/>
                  </a:cubicBezTo>
                  <a:cubicBezTo>
                    <a:pt x="1691" y="420"/>
                    <a:pt x="1447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8"/>
            <p:cNvSpPr/>
            <p:nvPr/>
          </p:nvSpPr>
          <p:spPr>
            <a:xfrm>
              <a:off x="6206025" y="184202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40" y="1"/>
                  </a:moveTo>
                  <a:cubicBezTo>
                    <a:pt x="501" y="1"/>
                    <a:pt x="14" y="487"/>
                    <a:pt x="1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58"/>
                  </a:lnTo>
                  <a:lnTo>
                    <a:pt x="1272" y="1258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50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29" y="271"/>
                    <a:pt x="1759" y="325"/>
                    <a:pt x="1989" y="420"/>
                  </a:cubicBezTo>
                  <a:lnTo>
                    <a:pt x="2110" y="149"/>
                  </a:lnTo>
                  <a:cubicBezTo>
                    <a:pt x="1867" y="55"/>
                    <a:pt x="1610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8"/>
            <p:cNvSpPr/>
            <p:nvPr/>
          </p:nvSpPr>
          <p:spPr>
            <a:xfrm>
              <a:off x="1362525" y="2546275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0"/>
                  </a:moveTo>
                  <a:cubicBezTo>
                    <a:pt x="447" y="0"/>
                    <a:pt x="28" y="514"/>
                    <a:pt x="14" y="1326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91" y="2610"/>
                    <a:pt x="1867" y="2543"/>
                  </a:cubicBezTo>
                  <a:lnTo>
                    <a:pt x="1867" y="2286"/>
                  </a:lnTo>
                  <a:cubicBezTo>
                    <a:pt x="1637" y="2354"/>
                    <a:pt x="1434" y="2381"/>
                    <a:pt x="1245" y="2381"/>
                  </a:cubicBezTo>
                  <a:cubicBezTo>
                    <a:pt x="636" y="2381"/>
                    <a:pt x="339" y="1961"/>
                    <a:pt x="339" y="1326"/>
                  </a:cubicBezTo>
                  <a:cubicBezTo>
                    <a:pt x="339" y="717"/>
                    <a:pt x="663" y="271"/>
                    <a:pt x="1258" y="271"/>
                  </a:cubicBezTo>
                  <a:cubicBezTo>
                    <a:pt x="1448" y="271"/>
                    <a:pt x="1637" y="311"/>
                    <a:pt x="1840" y="406"/>
                  </a:cubicBezTo>
                  <a:lnTo>
                    <a:pt x="1962" y="149"/>
                  </a:lnTo>
                  <a:cubicBezTo>
                    <a:pt x="1759" y="55"/>
                    <a:pt x="1529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8"/>
            <p:cNvSpPr/>
            <p:nvPr/>
          </p:nvSpPr>
          <p:spPr>
            <a:xfrm>
              <a:off x="1835525" y="21236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1"/>
                  </a:moveTo>
                  <a:cubicBezTo>
                    <a:pt x="447" y="1"/>
                    <a:pt x="27" y="515"/>
                    <a:pt x="14" y="1326"/>
                  </a:cubicBezTo>
                  <a:cubicBezTo>
                    <a:pt x="0" y="2138"/>
                    <a:pt x="420" y="2651"/>
                    <a:pt x="1204" y="2651"/>
                  </a:cubicBezTo>
                  <a:cubicBezTo>
                    <a:pt x="1461" y="2651"/>
                    <a:pt x="1691" y="2611"/>
                    <a:pt x="1867" y="2543"/>
                  </a:cubicBezTo>
                  <a:lnTo>
                    <a:pt x="1867" y="2286"/>
                  </a:lnTo>
                  <a:cubicBezTo>
                    <a:pt x="1637" y="2354"/>
                    <a:pt x="1434" y="2381"/>
                    <a:pt x="1244" y="2381"/>
                  </a:cubicBezTo>
                  <a:cubicBezTo>
                    <a:pt x="636" y="2381"/>
                    <a:pt x="338" y="1962"/>
                    <a:pt x="338" y="1326"/>
                  </a:cubicBezTo>
                  <a:cubicBezTo>
                    <a:pt x="338" y="718"/>
                    <a:pt x="663" y="271"/>
                    <a:pt x="1258" y="271"/>
                  </a:cubicBezTo>
                  <a:cubicBezTo>
                    <a:pt x="1447" y="271"/>
                    <a:pt x="1637" y="312"/>
                    <a:pt x="1840" y="406"/>
                  </a:cubicBezTo>
                  <a:lnTo>
                    <a:pt x="1961" y="150"/>
                  </a:lnTo>
                  <a:cubicBezTo>
                    <a:pt x="1758" y="55"/>
                    <a:pt x="1528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8"/>
            <p:cNvSpPr/>
            <p:nvPr/>
          </p:nvSpPr>
          <p:spPr>
            <a:xfrm>
              <a:off x="1895375" y="212467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79" y="2610"/>
                    <a:pt x="974" y="2610"/>
                  </a:cubicBezTo>
                  <a:cubicBezTo>
                    <a:pt x="1582" y="2610"/>
                    <a:pt x="1974" y="2259"/>
                    <a:pt x="1974" y="1664"/>
                  </a:cubicBezTo>
                  <a:lnTo>
                    <a:pt x="1974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4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8"/>
            <p:cNvSpPr/>
            <p:nvPr/>
          </p:nvSpPr>
          <p:spPr>
            <a:xfrm>
              <a:off x="1960950" y="2124675"/>
              <a:ext cx="49725" cy="65275"/>
            </a:xfrm>
            <a:custGeom>
              <a:avLst/>
              <a:gdLst/>
              <a:ahLst/>
              <a:cxnLst/>
              <a:rect l="l" t="t" r="r" b="b"/>
              <a:pathLst>
                <a:path w="1989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79" y="2610"/>
                    <a:pt x="974" y="2610"/>
                  </a:cubicBezTo>
                  <a:cubicBezTo>
                    <a:pt x="1583" y="2610"/>
                    <a:pt x="1989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1" y="2340"/>
                  </a:cubicBezTo>
                  <a:cubicBezTo>
                    <a:pt x="555" y="2340"/>
                    <a:pt x="312" y="2110"/>
                    <a:pt x="312" y="1677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8"/>
            <p:cNvSpPr/>
            <p:nvPr/>
          </p:nvSpPr>
          <p:spPr>
            <a:xfrm>
              <a:off x="2918100" y="21236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1"/>
                  </a:moveTo>
                  <a:cubicBezTo>
                    <a:pt x="446" y="1"/>
                    <a:pt x="27" y="515"/>
                    <a:pt x="14" y="1326"/>
                  </a:cubicBezTo>
                  <a:cubicBezTo>
                    <a:pt x="0" y="2138"/>
                    <a:pt x="419" y="2651"/>
                    <a:pt x="1204" y="2651"/>
                  </a:cubicBezTo>
                  <a:cubicBezTo>
                    <a:pt x="1461" y="2651"/>
                    <a:pt x="1677" y="2611"/>
                    <a:pt x="1866" y="2543"/>
                  </a:cubicBezTo>
                  <a:lnTo>
                    <a:pt x="1866" y="2286"/>
                  </a:lnTo>
                  <a:cubicBezTo>
                    <a:pt x="1636" y="2354"/>
                    <a:pt x="1420" y="2381"/>
                    <a:pt x="1244" y="2381"/>
                  </a:cubicBezTo>
                  <a:cubicBezTo>
                    <a:pt x="636" y="2381"/>
                    <a:pt x="338" y="1962"/>
                    <a:pt x="338" y="1326"/>
                  </a:cubicBezTo>
                  <a:cubicBezTo>
                    <a:pt x="338" y="718"/>
                    <a:pt x="663" y="271"/>
                    <a:pt x="1244" y="271"/>
                  </a:cubicBezTo>
                  <a:cubicBezTo>
                    <a:pt x="1447" y="271"/>
                    <a:pt x="1636" y="312"/>
                    <a:pt x="1839" y="406"/>
                  </a:cubicBezTo>
                  <a:lnTo>
                    <a:pt x="1961" y="150"/>
                  </a:lnTo>
                  <a:cubicBezTo>
                    <a:pt x="1758" y="55"/>
                    <a:pt x="1528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8"/>
            <p:cNvSpPr/>
            <p:nvPr/>
          </p:nvSpPr>
          <p:spPr>
            <a:xfrm>
              <a:off x="2973200" y="21236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1"/>
                  </a:moveTo>
                  <a:cubicBezTo>
                    <a:pt x="447" y="1"/>
                    <a:pt x="27" y="515"/>
                    <a:pt x="14" y="1326"/>
                  </a:cubicBezTo>
                  <a:cubicBezTo>
                    <a:pt x="0" y="2138"/>
                    <a:pt x="420" y="2651"/>
                    <a:pt x="1204" y="2651"/>
                  </a:cubicBezTo>
                  <a:cubicBezTo>
                    <a:pt x="1461" y="2651"/>
                    <a:pt x="1677" y="2611"/>
                    <a:pt x="1867" y="2543"/>
                  </a:cubicBezTo>
                  <a:lnTo>
                    <a:pt x="1867" y="2286"/>
                  </a:lnTo>
                  <a:cubicBezTo>
                    <a:pt x="1623" y="2354"/>
                    <a:pt x="1420" y="2381"/>
                    <a:pt x="1245" y="2381"/>
                  </a:cubicBezTo>
                  <a:cubicBezTo>
                    <a:pt x="636" y="2381"/>
                    <a:pt x="339" y="1962"/>
                    <a:pt x="339" y="1326"/>
                  </a:cubicBezTo>
                  <a:cubicBezTo>
                    <a:pt x="339" y="718"/>
                    <a:pt x="663" y="271"/>
                    <a:pt x="1245" y="271"/>
                  </a:cubicBezTo>
                  <a:cubicBezTo>
                    <a:pt x="1447" y="271"/>
                    <a:pt x="1637" y="312"/>
                    <a:pt x="1840" y="406"/>
                  </a:cubicBezTo>
                  <a:lnTo>
                    <a:pt x="1961" y="150"/>
                  </a:lnTo>
                  <a:cubicBezTo>
                    <a:pt x="1759" y="55"/>
                    <a:pt x="1529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8"/>
            <p:cNvSpPr/>
            <p:nvPr/>
          </p:nvSpPr>
          <p:spPr>
            <a:xfrm>
              <a:off x="3033050" y="212467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69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20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8"/>
            <p:cNvSpPr/>
            <p:nvPr/>
          </p:nvSpPr>
          <p:spPr>
            <a:xfrm>
              <a:off x="3475600" y="2562500"/>
              <a:ext cx="42625" cy="70700"/>
            </a:xfrm>
            <a:custGeom>
              <a:avLst/>
              <a:gdLst/>
              <a:ahLst/>
              <a:cxnLst/>
              <a:rect l="l" t="t" r="r" b="b"/>
              <a:pathLst>
                <a:path w="1705" h="2828" extrusionOk="0">
                  <a:moveTo>
                    <a:pt x="866" y="244"/>
                  </a:moveTo>
                  <a:cubicBezTo>
                    <a:pt x="1245" y="244"/>
                    <a:pt x="1407" y="569"/>
                    <a:pt x="1407" y="988"/>
                  </a:cubicBezTo>
                  <a:cubicBezTo>
                    <a:pt x="1407" y="1407"/>
                    <a:pt x="1245" y="1759"/>
                    <a:pt x="866" y="1759"/>
                  </a:cubicBezTo>
                  <a:cubicBezTo>
                    <a:pt x="420" y="1759"/>
                    <a:pt x="298" y="1488"/>
                    <a:pt x="298" y="1001"/>
                  </a:cubicBezTo>
                  <a:cubicBezTo>
                    <a:pt x="298" y="514"/>
                    <a:pt x="406" y="244"/>
                    <a:pt x="866" y="244"/>
                  </a:cubicBezTo>
                  <a:close/>
                  <a:moveTo>
                    <a:pt x="907" y="1"/>
                  </a:moveTo>
                  <a:cubicBezTo>
                    <a:pt x="609" y="1"/>
                    <a:pt x="433" y="109"/>
                    <a:pt x="298" y="298"/>
                  </a:cubicBezTo>
                  <a:lnTo>
                    <a:pt x="285" y="298"/>
                  </a:lnTo>
                  <a:lnTo>
                    <a:pt x="244" y="41"/>
                  </a:lnTo>
                  <a:lnTo>
                    <a:pt x="1" y="41"/>
                  </a:lnTo>
                  <a:lnTo>
                    <a:pt x="1" y="2827"/>
                  </a:lnTo>
                  <a:lnTo>
                    <a:pt x="298" y="2827"/>
                  </a:lnTo>
                  <a:cubicBezTo>
                    <a:pt x="285" y="2448"/>
                    <a:pt x="312" y="2070"/>
                    <a:pt x="271" y="1718"/>
                  </a:cubicBezTo>
                  <a:lnTo>
                    <a:pt x="298" y="1718"/>
                  </a:lnTo>
                  <a:cubicBezTo>
                    <a:pt x="420" y="1894"/>
                    <a:pt x="623" y="2002"/>
                    <a:pt x="907" y="2002"/>
                  </a:cubicBezTo>
                  <a:cubicBezTo>
                    <a:pt x="1448" y="2002"/>
                    <a:pt x="1705" y="1583"/>
                    <a:pt x="1705" y="1001"/>
                  </a:cubicBezTo>
                  <a:cubicBezTo>
                    <a:pt x="1705" y="420"/>
                    <a:pt x="1448" y="1"/>
                    <a:pt x="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8"/>
            <p:cNvSpPr/>
            <p:nvPr/>
          </p:nvSpPr>
          <p:spPr>
            <a:xfrm>
              <a:off x="3531050" y="2562375"/>
              <a:ext cx="27750" cy="49175"/>
            </a:xfrm>
            <a:custGeom>
              <a:avLst/>
              <a:gdLst/>
              <a:ahLst/>
              <a:cxnLst/>
              <a:rect l="l" t="t" r="r" b="b"/>
              <a:pathLst>
                <a:path w="1110" h="1967" extrusionOk="0">
                  <a:moveTo>
                    <a:pt x="926" y="0"/>
                  </a:moveTo>
                  <a:cubicBezTo>
                    <a:pt x="621" y="0"/>
                    <a:pt x="410" y="170"/>
                    <a:pt x="284" y="398"/>
                  </a:cubicBezTo>
                  <a:lnTo>
                    <a:pt x="271" y="398"/>
                  </a:lnTo>
                  <a:lnTo>
                    <a:pt x="244" y="46"/>
                  </a:lnTo>
                  <a:lnTo>
                    <a:pt x="0" y="46"/>
                  </a:lnTo>
                  <a:lnTo>
                    <a:pt x="0" y="1966"/>
                  </a:lnTo>
                  <a:lnTo>
                    <a:pt x="284" y="1966"/>
                  </a:lnTo>
                  <a:lnTo>
                    <a:pt x="284" y="939"/>
                  </a:lnTo>
                  <a:cubicBezTo>
                    <a:pt x="284" y="594"/>
                    <a:pt x="518" y="276"/>
                    <a:pt x="833" y="276"/>
                  </a:cubicBezTo>
                  <a:cubicBezTo>
                    <a:pt x="839" y="276"/>
                    <a:pt x="846" y="276"/>
                    <a:pt x="852" y="276"/>
                  </a:cubicBezTo>
                  <a:cubicBezTo>
                    <a:pt x="920" y="276"/>
                    <a:pt x="988" y="276"/>
                    <a:pt x="1069" y="303"/>
                  </a:cubicBezTo>
                  <a:lnTo>
                    <a:pt x="1109" y="19"/>
                  </a:lnTo>
                  <a:cubicBezTo>
                    <a:pt x="1045" y="6"/>
                    <a:pt x="984" y="0"/>
                    <a:pt x="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3563175" y="2562500"/>
              <a:ext cx="44650" cy="50075"/>
            </a:xfrm>
            <a:custGeom>
              <a:avLst/>
              <a:gdLst/>
              <a:ahLst/>
              <a:cxnLst/>
              <a:rect l="l" t="t" r="r" b="b"/>
              <a:pathLst>
                <a:path w="1786" h="2003" extrusionOk="0">
                  <a:moveTo>
                    <a:pt x="893" y="244"/>
                  </a:moveTo>
                  <a:cubicBezTo>
                    <a:pt x="1312" y="244"/>
                    <a:pt x="1474" y="542"/>
                    <a:pt x="1474" y="1001"/>
                  </a:cubicBezTo>
                  <a:cubicBezTo>
                    <a:pt x="1474" y="1448"/>
                    <a:pt x="1312" y="1759"/>
                    <a:pt x="893" y="1759"/>
                  </a:cubicBezTo>
                  <a:cubicBezTo>
                    <a:pt x="474" y="1759"/>
                    <a:pt x="311" y="1448"/>
                    <a:pt x="311" y="1001"/>
                  </a:cubicBezTo>
                  <a:cubicBezTo>
                    <a:pt x="311" y="542"/>
                    <a:pt x="474" y="244"/>
                    <a:pt x="893" y="244"/>
                  </a:cubicBezTo>
                  <a:close/>
                  <a:moveTo>
                    <a:pt x="893" y="1"/>
                  </a:moveTo>
                  <a:cubicBezTo>
                    <a:pt x="325" y="1"/>
                    <a:pt x="0" y="406"/>
                    <a:pt x="0" y="1001"/>
                  </a:cubicBezTo>
                  <a:cubicBezTo>
                    <a:pt x="14" y="1596"/>
                    <a:pt x="311" y="1989"/>
                    <a:pt x="879" y="2002"/>
                  </a:cubicBezTo>
                  <a:cubicBezTo>
                    <a:pt x="888" y="2002"/>
                    <a:pt x="897" y="2002"/>
                    <a:pt x="906" y="2002"/>
                  </a:cubicBezTo>
                  <a:cubicBezTo>
                    <a:pt x="1471" y="2002"/>
                    <a:pt x="1785" y="1587"/>
                    <a:pt x="1785" y="1001"/>
                  </a:cubicBezTo>
                  <a:cubicBezTo>
                    <a:pt x="1785" y="420"/>
                    <a:pt x="1447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3994575" y="2123650"/>
              <a:ext cx="48700" cy="66300"/>
            </a:xfrm>
            <a:custGeom>
              <a:avLst/>
              <a:gdLst/>
              <a:ahLst/>
              <a:cxnLst/>
              <a:rect l="l" t="t" r="r" b="b"/>
              <a:pathLst>
                <a:path w="1948" h="2652" extrusionOk="0">
                  <a:moveTo>
                    <a:pt x="1245" y="1"/>
                  </a:moveTo>
                  <a:cubicBezTo>
                    <a:pt x="447" y="1"/>
                    <a:pt x="14" y="515"/>
                    <a:pt x="0" y="1326"/>
                  </a:cubicBezTo>
                  <a:cubicBezTo>
                    <a:pt x="0" y="2138"/>
                    <a:pt x="406" y="2651"/>
                    <a:pt x="1191" y="2651"/>
                  </a:cubicBezTo>
                  <a:cubicBezTo>
                    <a:pt x="1461" y="2651"/>
                    <a:pt x="1677" y="2611"/>
                    <a:pt x="1853" y="2543"/>
                  </a:cubicBezTo>
                  <a:lnTo>
                    <a:pt x="1853" y="2286"/>
                  </a:lnTo>
                  <a:cubicBezTo>
                    <a:pt x="1623" y="2354"/>
                    <a:pt x="1420" y="2381"/>
                    <a:pt x="1231" y="2381"/>
                  </a:cubicBezTo>
                  <a:cubicBezTo>
                    <a:pt x="623" y="2381"/>
                    <a:pt x="325" y="1962"/>
                    <a:pt x="325" y="1326"/>
                  </a:cubicBezTo>
                  <a:cubicBezTo>
                    <a:pt x="325" y="718"/>
                    <a:pt x="650" y="271"/>
                    <a:pt x="1245" y="271"/>
                  </a:cubicBezTo>
                  <a:cubicBezTo>
                    <a:pt x="1434" y="271"/>
                    <a:pt x="1637" y="312"/>
                    <a:pt x="1826" y="406"/>
                  </a:cubicBezTo>
                  <a:lnTo>
                    <a:pt x="1948" y="150"/>
                  </a:lnTo>
                  <a:cubicBezTo>
                    <a:pt x="1745" y="55"/>
                    <a:pt x="1515" y="1"/>
                    <a:pt x="1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4045975" y="212432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50" y="325"/>
                  </a:moveTo>
                  <a:cubicBezTo>
                    <a:pt x="1271" y="758"/>
                    <a:pt x="1420" y="1096"/>
                    <a:pt x="1569" y="1502"/>
                  </a:cubicBezTo>
                  <a:lnTo>
                    <a:pt x="730" y="1502"/>
                  </a:lnTo>
                  <a:cubicBezTo>
                    <a:pt x="866" y="1123"/>
                    <a:pt x="1041" y="731"/>
                    <a:pt x="1150" y="325"/>
                  </a:cubicBezTo>
                  <a:close/>
                  <a:moveTo>
                    <a:pt x="1028" y="1"/>
                  </a:moveTo>
                  <a:lnTo>
                    <a:pt x="0" y="2584"/>
                  </a:lnTo>
                  <a:lnTo>
                    <a:pt x="311" y="2584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4" y="2584"/>
                  </a:lnTo>
                  <a:lnTo>
                    <a:pt x="2286" y="258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4111225" y="212467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82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4564600" y="2261925"/>
              <a:ext cx="40600" cy="68675"/>
            </a:xfrm>
            <a:custGeom>
              <a:avLst/>
              <a:gdLst/>
              <a:ahLst/>
              <a:cxnLst/>
              <a:rect l="l" t="t" r="r" b="b"/>
              <a:pathLst>
                <a:path w="1624" h="2747" extrusionOk="0">
                  <a:moveTo>
                    <a:pt x="0" y="1"/>
                  </a:moveTo>
                  <a:lnTo>
                    <a:pt x="0" y="2746"/>
                  </a:lnTo>
                  <a:lnTo>
                    <a:pt x="298" y="2746"/>
                  </a:lnTo>
                  <a:lnTo>
                    <a:pt x="298" y="1732"/>
                  </a:lnTo>
                  <a:cubicBezTo>
                    <a:pt x="298" y="1272"/>
                    <a:pt x="447" y="1029"/>
                    <a:pt x="879" y="1029"/>
                  </a:cubicBezTo>
                  <a:cubicBezTo>
                    <a:pt x="1190" y="1029"/>
                    <a:pt x="1326" y="1191"/>
                    <a:pt x="1326" y="1502"/>
                  </a:cubicBezTo>
                  <a:lnTo>
                    <a:pt x="1326" y="2746"/>
                  </a:lnTo>
                  <a:lnTo>
                    <a:pt x="1623" y="2746"/>
                  </a:lnTo>
                  <a:lnTo>
                    <a:pt x="1623" y="1489"/>
                  </a:lnTo>
                  <a:cubicBezTo>
                    <a:pt x="1623" y="1002"/>
                    <a:pt x="1393" y="785"/>
                    <a:pt x="906" y="785"/>
                  </a:cubicBezTo>
                  <a:cubicBezTo>
                    <a:pt x="636" y="785"/>
                    <a:pt x="406" y="907"/>
                    <a:pt x="298" y="1083"/>
                  </a:cubicBezTo>
                  <a:lnTo>
                    <a:pt x="284" y="1083"/>
                  </a:lnTo>
                  <a:cubicBezTo>
                    <a:pt x="311" y="758"/>
                    <a:pt x="298" y="353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8"/>
            <p:cNvSpPr/>
            <p:nvPr/>
          </p:nvSpPr>
          <p:spPr>
            <a:xfrm>
              <a:off x="4619375" y="2264300"/>
              <a:ext cx="8800" cy="66300"/>
            </a:xfrm>
            <a:custGeom>
              <a:avLst/>
              <a:gdLst/>
              <a:ahLst/>
              <a:cxnLst/>
              <a:rect l="l" t="t" r="r" b="b"/>
              <a:pathLst>
                <a:path w="352" h="2652" extrusionOk="0">
                  <a:moveTo>
                    <a:pt x="176" y="1"/>
                  </a:moveTo>
                  <a:cubicBezTo>
                    <a:pt x="68" y="1"/>
                    <a:pt x="0" y="82"/>
                    <a:pt x="0" y="203"/>
                  </a:cubicBezTo>
                  <a:cubicBezTo>
                    <a:pt x="0" y="312"/>
                    <a:pt x="68" y="393"/>
                    <a:pt x="176" y="393"/>
                  </a:cubicBezTo>
                  <a:cubicBezTo>
                    <a:pt x="284" y="393"/>
                    <a:pt x="352" y="312"/>
                    <a:pt x="352" y="203"/>
                  </a:cubicBezTo>
                  <a:cubicBezTo>
                    <a:pt x="352" y="82"/>
                    <a:pt x="284" y="1"/>
                    <a:pt x="176" y="1"/>
                  </a:cubicBezTo>
                  <a:close/>
                  <a:moveTo>
                    <a:pt x="27" y="717"/>
                  </a:moveTo>
                  <a:lnTo>
                    <a:pt x="27" y="2651"/>
                  </a:lnTo>
                  <a:lnTo>
                    <a:pt x="325" y="2651"/>
                  </a:lnTo>
                  <a:lnTo>
                    <a:pt x="325" y="7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8"/>
            <p:cNvSpPr/>
            <p:nvPr/>
          </p:nvSpPr>
          <p:spPr>
            <a:xfrm>
              <a:off x="4640000" y="2281450"/>
              <a:ext cx="34150" cy="50150"/>
            </a:xfrm>
            <a:custGeom>
              <a:avLst/>
              <a:gdLst/>
              <a:ahLst/>
              <a:cxnLst/>
              <a:rect l="l" t="t" r="r" b="b"/>
              <a:pathLst>
                <a:path w="1366" h="2006" extrusionOk="0">
                  <a:moveTo>
                    <a:pt x="718" y="1"/>
                  </a:moveTo>
                  <a:cubicBezTo>
                    <a:pt x="345" y="1"/>
                    <a:pt x="0" y="143"/>
                    <a:pt x="0" y="505"/>
                  </a:cubicBezTo>
                  <a:cubicBezTo>
                    <a:pt x="0" y="708"/>
                    <a:pt x="95" y="802"/>
                    <a:pt x="216" y="910"/>
                  </a:cubicBezTo>
                  <a:cubicBezTo>
                    <a:pt x="338" y="992"/>
                    <a:pt x="879" y="1181"/>
                    <a:pt x="987" y="1276"/>
                  </a:cubicBezTo>
                  <a:cubicBezTo>
                    <a:pt x="1041" y="1330"/>
                    <a:pt x="1082" y="1384"/>
                    <a:pt x="1082" y="1465"/>
                  </a:cubicBezTo>
                  <a:cubicBezTo>
                    <a:pt x="1082" y="1695"/>
                    <a:pt x="866" y="1762"/>
                    <a:pt x="609" y="1762"/>
                  </a:cubicBezTo>
                  <a:cubicBezTo>
                    <a:pt x="379" y="1762"/>
                    <a:pt x="162" y="1695"/>
                    <a:pt x="0" y="1614"/>
                  </a:cubicBezTo>
                  <a:lnTo>
                    <a:pt x="0" y="1884"/>
                  </a:lnTo>
                  <a:cubicBezTo>
                    <a:pt x="135" y="1965"/>
                    <a:pt x="338" y="2006"/>
                    <a:pt x="595" y="2006"/>
                  </a:cubicBezTo>
                  <a:cubicBezTo>
                    <a:pt x="1028" y="2006"/>
                    <a:pt x="1366" y="1830"/>
                    <a:pt x="1366" y="1438"/>
                  </a:cubicBezTo>
                  <a:cubicBezTo>
                    <a:pt x="1366" y="1316"/>
                    <a:pt x="1325" y="1208"/>
                    <a:pt x="1244" y="1113"/>
                  </a:cubicBezTo>
                  <a:cubicBezTo>
                    <a:pt x="1163" y="1032"/>
                    <a:pt x="1001" y="951"/>
                    <a:pt x="771" y="870"/>
                  </a:cubicBezTo>
                  <a:cubicBezTo>
                    <a:pt x="609" y="802"/>
                    <a:pt x="500" y="762"/>
                    <a:pt x="433" y="721"/>
                  </a:cubicBezTo>
                  <a:cubicBezTo>
                    <a:pt x="338" y="667"/>
                    <a:pt x="271" y="626"/>
                    <a:pt x="271" y="491"/>
                  </a:cubicBezTo>
                  <a:cubicBezTo>
                    <a:pt x="271" y="302"/>
                    <a:pt x="460" y="248"/>
                    <a:pt x="690" y="248"/>
                  </a:cubicBezTo>
                  <a:cubicBezTo>
                    <a:pt x="852" y="248"/>
                    <a:pt x="1028" y="288"/>
                    <a:pt x="1217" y="369"/>
                  </a:cubicBezTo>
                  <a:lnTo>
                    <a:pt x="1325" y="126"/>
                  </a:lnTo>
                  <a:cubicBezTo>
                    <a:pt x="1153" y="47"/>
                    <a:pt x="931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5068350" y="21236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45" y="1"/>
                  </a:moveTo>
                  <a:cubicBezTo>
                    <a:pt x="447" y="1"/>
                    <a:pt x="14" y="515"/>
                    <a:pt x="14" y="1326"/>
                  </a:cubicBezTo>
                  <a:cubicBezTo>
                    <a:pt x="1" y="2138"/>
                    <a:pt x="406" y="2651"/>
                    <a:pt x="1191" y="2651"/>
                  </a:cubicBezTo>
                  <a:cubicBezTo>
                    <a:pt x="1461" y="2651"/>
                    <a:pt x="1678" y="2611"/>
                    <a:pt x="1853" y="2543"/>
                  </a:cubicBezTo>
                  <a:lnTo>
                    <a:pt x="1853" y="2286"/>
                  </a:lnTo>
                  <a:cubicBezTo>
                    <a:pt x="1623" y="2354"/>
                    <a:pt x="1421" y="2381"/>
                    <a:pt x="1245" y="2381"/>
                  </a:cubicBezTo>
                  <a:cubicBezTo>
                    <a:pt x="636" y="2381"/>
                    <a:pt x="325" y="1962"/>
                    <a:pt x="325" y="1326"/>
                  </a:cubicBezTo>
                  <a:cubicBezTo>
                    <a:pt x="325" y="718"/>
                    <a:pt x="650" y="271"/>
                    <a:pt x="1245" y="271"/>
                  </a:cubicBezTo>
                  <a:cubicBezTo>
                    <a:pt x="1434" y="271"/>
                    <a:pt x="1637" y="312"/>
                    <a:pt x="1826" y="406"/>
                  </a:cubicBezTo>
                  <a:lnTo>
                    <a:pt x="1962" y="150"/>
                  </a:lnTo>
                  <a:cubicBezTo>
                    <a:pt x="1759" y="55"/>
                    <a:pt x="1515" y="1"/>
                    <a:pt x="1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5123450" y="2123650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40" y="1"/>
                  </a:moveTo>
                  <a:cubicBezTo>
                    <a:pt x="501" y="1"/>
                    <a:pt x="14" y="488"/>
                    <a:pt x="1" y="1326"/>
                  </a:cubicBezTo>
                  <a:cubicBezTo>
                    <a:pt x="1" y="2138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64" y="2381"/>
                    <a:pt x="326" y="2002"/>
                    <a:pt x="326" y="1326"/>
                  </a:cubicBezTo>
                  <a:cubicBezTo>
                    <a:pt x="326" y="690"/>
                    <a:pt x="691" y="271"/>
                    <a:pt x="1326" y="271"/>
                  </a:cubicBezTo>
                  <a:cubicBezTo>
                    <a:pt x="1543" y="271"/>
                    <a:pt x="1759" y="325"/>
                    <a:pt x="1989" y="420"/>
                  </a:cubicBezTo>
                  <a:lnTo>
                    <a:pt x="2111" y="150"/>
                  </a:lnTo>
                  <a:cubicBezTo>
                    <a:pt x="1867" y="55"/>
                    <a:pt x="1610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5192100" y="212467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69" y="2610"/>
                    <a:pt x="1975" y="2259"/>
                    <a:pt x="1961" y="1664"/>
                  </a:cubicBezTo>
                  <a:lnTo>
                    <a:pt x="1961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0" y="2340"/>
                    <a:pt x="987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5631275" y="2562500"/>
              <a:ext cx="38575" cy="50075"/>
            </a:xfrm>
            <a:custGeom>
              <a:avLst/>
              <a:gdLst/>
              <a:ahLst/>
              <a:cxnLst/>
              <a:rect l="l" t="t" r="r" b="b"/>
              <a:pathLst>
                <a:path w="1543" h="2003" extrusionOk="0">
                  <a:moveTo>
                    <a:pt x="1258" y="1015"/>
                  </a:moveTo>
                  <a:lnTo>
                    <a:pt x="1258" y="1191"/>
                  </a:lnTo>
                  <a:cubicBezTo>
                    <a:pt x="1258" y="1542"/>
                    <a:pt x="1028" y="1759"/>
                    <a:pt x="677" y="1759"/>
                  </a:cubicBezTo>
                  <a:cubicBezTo>
                    <a:pt x="447" y="1759"/>
                    <a:pt x="298" y="1650"/>
                    <a:pt x="312" y="1434"/>
                  </a:cubicBezTo>
                  <a:cubicBezTo>
                    <a:pt x="312" y="1001"/>
                    <a:pt x="798" y="1042"/>
                    <a:pt x="1258" y="1015"/>
                  </a:cubicBezTo>
                  <a:close/>
                  <a:moveTo>
                    <a:pt x="866" y="1"/>
                  </a:moveTo>
                  <a:cubicBezTo>
                    <a:pt x="623" y="1"/>
                    <a:pt x="393" y="82"/>
                    <a:pt x="217" y="163"/>
                  </a:cubicBezTo>
                  <a:lnTo>
                    <a:pt x="312" y="393"/>
                  </a:lnTo>
                  <a:cubicBezTo>
                    <a:pt x="514" y="298"/>
                    <a:pt x="690" y="244"/>
                    <a:pt x="852" y="244"/>
                  </a:cubicBezTo>
                  <a:cubicBezTo>
                    <a:pt x="1191" y="244"/>
                    <a:pt x="1285" y="447"/>
                    <a:pt x="1258" y="812"/>
                  </a:cubicBezTo>
                  <a:lnTo>
                    <a:pt x="934" y="812"/>
                  </a:lnTo>
                  <a:cubicBezTo>
                    <a:pt x="312" y="839"/>
                    <a:pt x="0" y="1042"/>
                    <a:pt x="0" y="1434"/>
                  </a:cubicBezTo>
                  <a:cubicBezTo>
                    <a:pt x="0" y="1799"/>
                    <a:pt x="244" y="2002"/>
                    <a:pt x="609" y="2002"/>
                  </a:cubicBezTo>
                  <a:cubicBezTo>
                    <a:pt x="961" y="1989"/>
                    <a:pt x="1082" y="1907"/>
                    <a:pt x="1258" y="1691"/>
                  </a:cubicBezTo>
                  <a:lnTo>
                    <a:pt x="1272" y="1691"/>
                  </a:lnTo>
                  <a:lnTo>
                    <a:pt x="1326" y="1961"/>
                  </a:lnTo>
                  <a:lnTo>
                    <a:pt x="1542" y="1961"/>
                  </a:lnTo>
                  <a:lnTo>
                    <a:pt x="1542" y="650"/>
                  </a:lnTo>
                  <a:cubicBezTo>
                    <a:pt x="1542" y="190"/>
                    <a:pt x="1326" y="1"/>
                    <a:pt x="8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5685025" y="2562375"/>
              <a:ext cx="27750" cy="49175"/>
            </a:xfrm>
            <a:custGeom>
              <a:avLst/>
              <a:gdLst/>
              <a:ahLst/>
              <a:cxnLst/>
              <a:rect l="l" t="t" r="r" b="b"/>
              <a:pathLst>
                <a:path w="1110" h="1967" extrusionOk="0">
                  <a:moveTo>
                    <a:pt x="927" y="0"/>
                  </a:moveTo>
                  <a:cubicBezTo>
                    <a:pt x="621" y="0"/>
                    <a:pt x="410" y="170"/>
                    <a:pt x="285" y="398"/>
                  </a:cubicBezTo>
                  <a:lnTo>
                    <a:pt x="271" y="398"/>
                  </a:lnTo>
                  <a:lnTo>
                    <a:pt x="244" y="46"/>
                  </a:lnTo>
                  <a:lnTo>
                    <a:pt x="1" y="46"/>
                  </a:lnTo>
                  <a:lnTo>
                    <a:pt x="1" y="1966"/>
                  </a:lnTo>
                  <a:lnTo>
                    <a:pt x="298" y="1966"/>
                  </a:lnTo>
                  <a:lnTo>
                    <a:pt x="298" y="939"/>
                  </a:lnTo>
                  <a:cubicBezTo>
                    <a:pt x="298" y="594"/>
                    <a:pt x="519" y="276"/>
                    <a:pt x="833" y="276"/>
                  </a:cubicBezTo>
                  <a:cubicBezTo>
                    <a:pt x="840" y="276"/>
                    <a:pt x="846" y="276"/>
                    <a:pt x="853" y="276"/>
                  </a:cubicBezTo>
                  <a:cubicBezTo>
                    <a:pt x="920" y="276"/>
                    <a:pt x="988" y="276"/>
                    <a:pt x="1069" y="303"/>
                  </a:cubicBezTo>
                  <a:lnTo>
                    <a:pt x="1110" y="19"/>
                  </a:lnTo>
                  <a:cubicBezTo>
                    <a:pt x="1045" y="6"/>
                    <a:pt x="984" y="0"/>
                    <a:pt x="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5714775" y="2562500"/>
              <a:ext cx="45675" cy="70700"/>
            </a:xfrm>
            <a:custGeom>
              <a:avLst/>
              <a:gdLst/>
              <a:ahLst/>
              <a:cxnLst/>
              <a:rect l="l" t="t" r="r" b="b"/>
              <a:pathLst>
                <a:path w="1827" h="2828" extrusionOk="0">
                  <a:moveTo>
                    <a:pt x="880" y="217"/>
                  </a:moveTo>
                  <a:cubicBezTo>
                    <a:pt x="1164" y="217"/>
                    <a:pt x="1313" y="352"/>
                    <a:pt x="1313" y="650"/>
                  </a:cubicBezTo>
                  <a:cubicBezTo>
                    <a:pt x="1313" y="920"/>
                    <a:pt x="1164" y="1069"/>
                    <a:pt x="880" y="1069"/>
                  </a:cubicBezTo>
                  <a:cubicBezTo>
                    <a:pt x="609" y="1069"/>
                    <a:pt x="447" y="920"/>
                    <a:pt x="447" y="650"/>
                  </a:cubicBezTo>
                  <a:cubicBezTo>
                    <a:pt x="447" y="366"/>
                    <a:pt x="596" y="217"/>
                    <a:pt x="880" y="217"/>
                  </a:cubicBezTo>
                  <a:close/>
                  <a:moveTo>
                    <a:pt x="1056" y="1921"/>
                  </a:moveTo>
                  <a:cubicBezTo>
                    <a:pt x="1367" y="1921"/>
                    <a:pt x="1515" y="1934"/>
                    <a:pt x="1515" y="2205"/>
                  </a:cubicBezTo>
                  <a:cubicBezTo>
                    <a:pt x="1515" y="2327"/>
                    <a:pt x="1461" y="2421"/>
                    <a:pt x="1340" y="2502"/>
                  </a:cubicBezTo>
                  <a:cubicBezTo>
                    <a:pt x="1218" y="2570"/>
                    <a:pt x="1042" y="2611"/>
                    <a:pt x="799" y="2611"/>
                  </a:cubicBezTo>
                  <a:cubicBezTo>
                    <a:pt x="515" y="2611"/>
                    <a:pt x="298" y="2529"/>
                    <a:pt x="285" y="2286"/>
                  </a:cubicBezTo>
                  <a:cubicBezTo>
                    <a:pt x="285" y="2043"/>
                    <a:pt x="461" y="1921"/>
                    <a:pt x="704" y="1921"/>
                  </a:cubicBezTo>
                  <a:close/>
                  <a:moveTo>
                    <a:pt x="880" y="1"/>
                  </a:moveTo>
                  <a:cubicBezTo>
                    <a:pt x="434" y="1"/>
                    <a:pt x="163" y="230"/>
                    <a:pt x="163" y="663"/>
                  </a:cubicBezTo>
                  <a:cubicBezTo>
                    <a:pt x="163" y="920"/>
                    <a:pt x="312" y="1137"/>
                    <a:pt x="501" y="1204"/>
                  </a:cubicBezTo>
                  <a:cubicBezTo>
                    <a:pt x="366" y="1299"/>
                    <a:pt x="271" y="1366"/>
                    <a:pt x="258" y="1542"/>
                  </a:cubicBezTo>
                  <a:cubicBezTo>
                    <a:pt x="258" y="1678"/>
                    <a:pt x="339" y="1772"/>
                    <a:pt x="434" y="1813"/>
                  </a:cubicBezTo>
                  <a:cubicBezTo>
                    <a:pt x="190" y="1867"/>
                    <a:pt x="1" y="2029"/>
                    <a:pt x="1" y="2286"/>
                  </a:cubicBezTo>
                  <a:cubicBezTo>
                    <a:pt x="1" y="2678"/>
                    <a:pt x="352" y="2827"/>
                    <a:pt x="799" y="2827"/>
                  </a:cubicBezTo>
                  <a:cubicBezTo>
                    <a:pt x="1123" y="2827"/>
                    <a:pt x="1367" y="2773"/>
                    <a:pt x="1543" y="2665"/>
                  </a:cubicBezTo>
                  <a:cubicBezTo>
                    <a:pt x="1718" y="2543"/>
                    <a:pt x="1799" y="2381"/>
                    <a:pt x="1799" y="2178"/>
                  </a:cubicBezTo>
                  <a:cubicBezTo>
                    <a:pt x="1799" y="1827"/>
                    <a:pt x="1562" y="1663"/>
                    <a:pt x="1195" y="1663"/>
                  </a:cubicBezTo>
                  <a:cubicBezTo>
                    <a:pt x="1180" y="1663"/>
                    <a:pt x="1165" y="1663"/>
                    <a:pt x="1150" y="1664"/>
                  </a:cubicBezTo>
                  <a:lnTo>
                    <a:pt x="812" y="1664"/>
                  </a:lnTo>
                  <a:cubicBezTo>
                    <a:pt x="636" y="1664"/>
                    <a:pt x="515" y="1637"/>
                    <a:pt x="515" y="1502"/>
                  </a:cubicBezTo>
                  <a:cubicBezTo>
                    <a:pt x="515" y="1407"/>
                    <a:pt x="582" y="1326"/>
                    <a:pt x="704" y="1258"/>
                  </a:cubicBezTo>
                  <a:cubicBezTo>
                    <a:pt x="766" y="1269"/>
                    <a:pt x="827" y="1274"/>
                    <a:pt x="886" y="1274"/>
                  </a:cubicBezTo>
                  <a:cubicBezTo>
                    <a:pt x="1288" y="1274"/>
                    <a:pt x="1597" y="1039"/>
                    <a:pt x="1597" y="650"/>
                  </a:cubicBezTo>
                  <a:cubicBezTo>
                    <a:pt x="1597" y="487"/>
                    <a:pt x="1529" y="352"/>
                    <a:pt x="1475" y="258"/>
                  </a:cubicBezTo>
                  <a:lnTo>
                    <a:pt x="1827" y="217"/>
                  </a:lnTo>
                  <a:lnTo>
                    <a:pt x="1827" y="41"/>
                  </a:lnTo>
                  <a:lnTo>
                    <a:pt x="1164" y="41"/>
                  </a:lnTo>
                  <a:cubicBezTo>
                    <a:pt x="1083" y="14"/>
                    <a:pt x="988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6208725" y="212467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1839925" y="24053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6" y="0"/>
                    <a:pt x="27" y="514"/>
                    <a:pt x="14" y="1325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91" y="2610"/>
                    <a:pt x="1866" y="2542"/>
                  </a:cubicBezTo>
                  <a:lnTo>
                    <a:pt x="1866" y="2286"/>
                  </a:lnTo>
                  <a:cubicBezTo>
                    <a:pt x="1636" y="2353"/>
                    <a:pt x="1434" y="2380"/>
                    <a:pt x="1244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1"/>
                    <a:pt x="1258" y="271"/>
                  </a:cubicBezTo>
                  <a:cubicBezTo>
                    <a:pt x="1447" y="271"/>
                    <a:pt x="1636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1899750" y="240630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5" y="2611"/>
                  </a:cubicBezTo>
                  <a:cubicBezTo>
                    <a:pt x="1583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8" y="1"/>
                  </a:lnTo>
                  <a:lnTo>
                    <a:pt x="1678" y="1678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1962650" y="2405300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4" y="0"/>
                  </a:moveTo>
                  <a:cubicBezTo>
                    <a:pt x="446" y="0"/>
                    <a:pt x="14" y="514"/>
                    <a:pt x="0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22" y="2380"/>
                    <a:pt x="325" y="1961"/>
                    <a:pt x="325" y="1325"/>
                  </a:cubicBezTo>
                  <a:cubicBezTo>
                    <a:pt x="325" y="717"/>
                    <a:pt x="649" y="271"/>
                    <a:pt x="1244" y="271"/>
                  </a:cubicBezTo>
                  <a:cubicBezTo>
                    <a:pt x="1434" y="271"/>
                    <a:pt x="1637" y="311"/>
                    <a:pt x="1826" y="406"/>
                  </a:cubicBezTo>
                  <a:lnTo>
                    <a:pt x="1948" y="149"/>
                  </a:lnTo>
                  <a:cubicBezTo>
                    <a:pt x="1758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2406550" y="2683200"/>
              <a:ext cx="7125" cy="68325"/>
            </a:xfrm>
            <a:custGeom>
              <a:avLst/>
              <a:gdLst/>
              <a:ahLst/>
              <a:cxnLst/>
              <a:rect l="l" t="t" r="r" b="b"/>
              <a:pathLst>
                <a:path w="285" h="2733" extrusionOk="0">
                  <a:moveTo>
                    <a:pt x="1" y="1"/>
                  </a:moveTo>
                  <a:lnTo>
                    <a:pt x="1" y="2732"/>
                  </a:lnTo>
                  <a:lnTo>
                    <a:pt x="285" y="27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2426500" y="2702475"/>
              <a:ext cx="41275" cy="50050"/>
            </a:xfrm>
            <a:custGeom>
              <a:avLst/>
              <a:gdLst/>
              <a:ahLst/>
              <a:cxnLst/>
              <a:rect l="l" t="t" r="r" b="b"/>
              <a:pathLst>
                <a:path w="1651" h="2002" extrusionOk="0">
                  <a:moveTo>
                    <a:pt x="853" y="244"/>
                  </a:moveTo>
                  <a:cubicBezTo>
                    <a:pt x="1177" y="244"/>
                    <a:pt x="1326" y="474"/>
                    <a:pt x="1326" y="812"/>
                  </a:cubicBezTo>
                  <a:lnTo>
                    <a:pt x="312" y="812"/>
                  </a:lnTo>
                  <a:cubicBezTo>
                    <a:pt x="339" y="487"/>
                    <a:pt x="515" y="244"/>
                    <a:pt x="853" y="244"/>
                  </a:cubicBezTo>
                  <a:close/>
                  <a:moveTo>
                    <a:pt x="853" y="0"/>
                  </a:moveTo>
                  <a:cubicBezTo>
                    <a:pt x="312" y="0"/>
                    <a:pt x="1" y="447"/>
                    <a:pt x="1" y="1015"/>
                  </a:cubicBezTo>
                  <a:cubicBezTo>
                    <a:pt x="1" y="1610"/>
                    <a:pt x="352" y="2002"/>
                    <a:pt x="934" y="2002"/>
                  </a:cubicBezTo>
                  <a:cubicBezTo>
                    <a:pt x="1204" y="2002"/>
                    <a:pt x="1353" y="1961"/>
                    <a:pt x="1556" y="1880"/>
                  </a:cubicBezTo>
                  <a:lnTo>
                    <a:pt x="1556" y="1623"/>
                  </a:lnTo>
                  <a:cubicBezTo>
                    <a:pt x="1353" y="1704"/>
                    <a:pt x="1150" y="1745"/>
                    <a:pt x="934" y="1745"/>
                  </a:cubicBezTo>
                  <a:cubicBezTo>
                    <a:pt x="515" y="1745"/>
                    <a:pt x="312" y="1488"/>
                    <a:pt x="312" y="1055"/>
                  </a:cubicBezTo>
                  <a:lnTo>
                    <a:pt x="1637" y="1055"/>
                  </a:lnTo>
                  <a:lnTo>
                    <a:pt x="1637" y="866"/>
                  </a:lnTo>
                  <a:cubicBezTo>
                    <a:pt x="1651" y="379"/>
                    <a:pt x="1340" y="0"/>
                    <a:pt x="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2479250" y="2703475"/>
              <a:ext cx="40600" cy="49050"/>
            </a:xfrm>
            <a:custGeom>
              <a:avLst/>
              <a:gdLst/>
              <a:ahLst/>
              <a:cxnLst/>
              <a:rect l="l" t="t" r="r" b="b"/>
              <a:pathLst>
                <a:path w="1624" h="1962" extrusionOk="0">
                  <a:moveTo>
                    <a:pt x="0" y="1"/>
                  </a:moveTo>
                  <a:lnTo>
                    <a:pt x="0" y="1259"/>
                  </a:lnTo>
                  <a:cubicBezTo>
                    <a:pt x="0" y="1746"/>
                    <a:pt x="230" y="1962"/>
                    <a:pt x="704" y="1962"/>
                  </a:cubicBezTo>
                  <a:cubicBezTo>
                    <a:pt x="988" y="1962"/>
                    <a:pt x="1204" y="1854"/>
                    <a:pt x="1326" y="1664"/>
                  </a:cubicBezTo>
                  <a:lnTo>
                    <a:pt x="1339" y="1664"/>
                  </a:lnTo>
                  <a:lnTo>
                    <a:pt x="1380" y="1921"/>
                  </a:lnTo>
                  <a:lnTo>
                    <a:pt x="1623" y="1921"/>
                  </a:lnTo>
                  <a:lnTo>
                    <a:pt x="1623" y="1"/>
                  </a:lnTo>
                  <a:lnTo>
                    <a:pt x="1326" y="1"/>
                  </a:lnTo>
                  <a:lnTo>
                    <a:pt x="1326" y="1015"/>
                  </a:lnTo>
                  <a:cubicBezTo>
                    <a:pt x="1326" y="1475"/>
                    <a:pt x="1190" y="1718"/>
                    <a:pt x="744" y="1718"/>
                  </a:cubicBezTo>
                  <a:cubicBezTo>
                    <a:pt x="433" y="1718"/>
                    <a:pt x="298" y="1556"/>
                    <a:pt x="298" y="124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2923500" y="24053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14" y="514"/>
                    <a:pt x="14" y="1325"/>
                  </a:cubicBezTo>
                  <a:cubicBezTo>
                    <a:pt x="0" y="2137"/>
                    <a:pt x="406" y="2651"/>
                    <a:pt x="1191" y="2651"/>
                  </a:cubicBezTo>
                  <a:cubicBezTo>
                    <a:pt x="1461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5" y="2380"/>
                  </a:cubicBezTo>
                  <a:cubicBezTo>
                    <a:pt x="636" y="2380"/>
                    <a:pt x="325" y="1961"/>
                    <a:pt x="325" y="1325"/>
                  </a:cubicBezTo>
                  <a:cubicBezTo>
                    <a:pt x="325" y="717"/>
                    <a:pt x="663" y="271"/>
                    <a:pt x="1245" y="271"/>
                  </a:cubicBezTo>
                  <a:cubicBezTo>
                    <a:pt x="1447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9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2978600" y="24053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14" y="514"/>
                    <a:pt x="14" y="1325"/>
                  </a:cubicBezTo>
                  <a:cubicBezTo>
                    <a:pt x="1" y="2137"/>
                    <a:pt x="407" y="2651"/>
                    <a:pt x="1191" y="2651"/>
                  </a:cubicBezTo>
                  <a:cubicBezTo>
                    <a:pt x="1461" y="2651"/>
                    <a:pt x="1678" y="2610"/>
                    <a:pt x="1854" y="2542"/>
                  </a:cubicBezTo>
                  <a:lnTo>
                    <a:pt x="1854" y="2286"/>
                  </a:lnTo>
                  <a:cubicBezTo>
                    <a:pt x="1624" y="2353"/>
                    <a:pt x="1421" y="2380"/>
                    <a:pt x="1245" y="2380"/>
                  </a:cubicBezTo>
                  <a:cubicBezTo>
                    <a:pt x="636" y="2380"/>
                    <a:pt x="325" y="1961"/>
                    <a:pt x="325" y="1325"/>
                  </a:cubicBezTo>
                  <a:cubicBezTo>
                    <a:pt x="325" y="717"/>
                    <a:pt x="650" y="271"/>
                    <a:pt x="1245" y="271"/>
                  </a:cubicBezTo>
                  <a:cubicBezTo>
                    <a:pt x="1434" y="271"/>
                    <a:pt x="1637" y="311"/>
                    <a:pt x="1827" y="406"/>
                  </a:cubicBezTo>
                  <a:lnTo>
                    <a:pt x="1962" y="149"/>
                  </a:lnTo>
                  <a:cubicBezTo>
                    <a:pt x="1759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3033725" y="2405300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4" y="0"/>
                  </a:moveTo>
                  <a:cubicBezTo>
                    <a:pt x="446" y="0"/>
                    <a:pt x="14" y="514"/>
                    <a:pt x="0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22" y="2380"/>
                    <a:pt x="325" y="1961"/>
                    <a:pt x="325" y="1325"/>
                  </a:cubicBezTo>
                  <a:cubicBezTo>
                    <a:pt x="325" y="717"/>
                    <a:pt x="649" y="271"/>
                    <a:pt x="1244" y="271"/>
                  </a:cubicBezTo>
                  <a:cubicBezTo>
                    <a:pt x="1434" y="271"/>
                    <a:pt x="1637" y="311"/>
                    <a:pt x="1826" y="406"/>
                  </a:cubicBezTo>
                  <a:lnTo>
                    <a:pt x="1948" y="149"/>
                  </a:lnTo>
                  <a:cubicBezTo>
                    <a:pt x="1745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3999650" y="24053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7" y="0"/>
                    <a:pt x="27" y="514"/>
                    <a:pt x="14" y="1325"/>
                  </a:cubicBezTo>
                  <a:cubicBezTo>
                    <a:pt x="0" y="2137"/>
                    <a:pt x="420" y="2651"/>
                    <a:pt x="1204" y="2651"/>
                  </a:cubicBezTo>
                  <a:cubicBezTo>
                    <a:pt x="1461" y="2651"/>
                    <a:pt x="1677" y="2610"/>
                    <a:pt x="1867" y="2542"/>
                  </a:cubicBezTo>
                  <a:lnTo>
                    <a:pt x="1867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1"/>
                    <a:pt x="1244" y="271"/>
                  </a:cubicBezTo>
                  <a:cubicBezTo>
                    <a:pt x="1447" y="271"/>
                    <a:pt x="1637" y="311"/>
                    <a:pt x="1840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4051375" y="240597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7"/>
                    <a:pt x="1420" y="1096"/>
                    <a:pt x="1556" y="1501"/>
                  </a:cubicBezTo>
                  <a:lnTo>
                    <a:pt x="731" y="1501"/>
                  </a:lnTo>
                  <a:cubicBezTo>
                    <a:pt x="852" y="1123"/>
                    <a:pt x="1042" y="730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4111900" y="24053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4" y="0"/>
                  </a:moveTo>
                  <a:cubicBezTo>
                    <a:pt x="446" y="0"/>
                    <a:pt x="14" y="514"/>
                    <a:pt x="14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36" y="2380"/>
                    <a:pt x="325" y="1961"/>
                    <a:pt x="325" y="1325"/>
                  </a:cubicBezTo>
                  <a:cubicBezTo>
                    <a:pt x="325" y="717"/>
                    <a:pt x="663" y="271"/>
                    <a:pt x="1244" y="271"/>
                  </a:cubicBezTo>
                  <a:cubicBezTo>
                    <a:pt x="1434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5072750" y="24053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14" y="514"/>
                    <a:pt x="14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5" y="2380"/>
                  </a:cubicBezTo>
                  <a:cubicBezTo>
                    <a:pt x="622" y="2380"/>
                    <a:pt x="325" y="1961"/>
                    <a:pt x="325" y="1325"/>
                  </a:cubicBezTo>
                  <a:cubicBezTo>
                    <a:pt x="325" y="717"/>
                    <a:pt x="650" y="271"/>
                    <a:pt x="1245" y="271"/>
                  </a:cubicBezTo>
                  <a:cubicBezTo>
                    <a:pt x="1434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5127850" y="240530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40" y="0"/>
                  </a:moveTo>
                  <a:cubicBezTo>
                    <a:pt x="501" y="0"/>
                    <a:pt x="14" y="487"/>
                    <a:pt x="1" y="1325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0"/>
                    <a:pt x="2151" y="2515"/>
                  </a:cubicBezTo>
                  <a:lnTo>
                    <a:pt x="2151" y="1271"/>
                  </a:lnTo>
                  <a:lnTo>
                    <a:pt x="1272" y="1271"/>
                  </a:lnTo>
                  <a:lnTo>
                    <a:pt x="1272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78" y="2367"/>
                    <a:pt x="1502" y="2380"/>
                    <a:pt x="1326" y="2380"/>
                  </a:cubicBezTo>
                  <a:cubicBezTo>
                    <a:pt x="650" y="2380"/>
                    <a:pt x="325" y="2002"/>
                    <a:pt x="325" y="1325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9" y="325"/>
                    <a:pt x="1989" y="419"/>
                  </a:cubicBezTo>
                  <a:lnTo>
                    <a:pt x="2110" y="149"/>
                  </a:lnTo>
                  <a:cubicBezTo>
                    <a:pt x="1867" y="54"/>
                    <a:pt x="1610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5193450" y="240530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14" y="514"/>
                    <a:pt x="14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5" y="2380"/>
                  </a:cubicBezTo>
                  <a:cubicBezTo>
                    <a:pt x="636" y="2380"/>
                    <a:pt x="325" y="1961"/>
                    <a:pt x="325" y="1325"/>
                  </a:cubicBezTo>
                  <a:cubicBezTo>
                    <a:pt x="325" y="717"/>
                    <a:pt x="649" y="271"/>
                    <a:pt x="1245" y="271"/>
                  </a:cubicBezTo>
                  <a:cubicBezTo>
                    <a:pt x="1434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6210425" y="2405300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5" y="0"/>
                  </a:moveTo>
                  <a:cubicBezTo>
                    <a:pt x="447" y="0"/>
                    <a:pt x="14" y="514"/>
                    <a:pt x="1" y="1325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448" y="2651"/>
                    <a:pt x="1677" y="2610"/>
                    <a:pt x="1853" y="2542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31" y="2380"/>
                  </a:cubicBezTo>
                  <a:cubicBezTo>
                    <a:pt x="623" y="2380"/>
                    <a:pt x="325" y="1961"/>
                    <a:pt x="325" y="1325"/>
                  </a:cubicBezTo>
                  <a:cubicBezTo>
                    <a:pt x="325" y="717"/>
                    <a:pt x="650" y="271"/>
                    <a:pt x="1245" y="271"/>
                  </a:cubicBezTo>
                  <a:cubicBezTo>
                    <a:pt x="1434" y="271"/>
                    <a:pt x="1623" y="311"/>
                    <a:pt x="1826" y="406"/>
                  </a:cubicBezTo>
                  <a:lnTo>
                    <a:pt x="1948" y="149"/>
                  </a:lnTo>
                  <a:cubicBezTo>
                    <a:pt x="1745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1840250" y="26869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7" y="0"/>
                    <a:pt x="28" y="514"/>
                    <a:pt x="14" y="1326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91" y="2610"/>
                    <a:pt x="1867" y="2543"/>
                  </a:cubicBezTo>
                  <a:lnTo>
                    <a:pt x="1867" y="2286"/>
                  </a:lnTo>
                  <a:cubicBezTo>
                    <a:pt x="1637" y="2353"/>
                    <a:pt x="1434" y="2380"/>
                    <a:pt x="1245" y="2380"/>
                  </a:cubicBezTo>
                  <a:cubicBezTo>
                    <a:pt x="636" y="2380"/>
                    <a:pt x="339" y="1961"/>
                    <a:pt x="339" y="1326"/>
                  </a:cubicBezTo>
                  <a:cubicBezTo>
                    <a:pt x="339" y="717"/>
                    <a:pt x="663" y="271"/>
                    <a:pt x="1258" y="271"/>
                  </a:cubicBezTo>
                  <a:cubicBezTo>
                    <a:pt x="1448" y="271"/>
                    <a:pt x="1637" y="311"/>
                    <a:pt x="1840" y="406"/>
                  </a:cubicBezTo>
                  <a:lnTo>
                    <a:pt x="1962" y="149"/>
                  </a:lnTo>
                  <a:cubicBezTo>
                    <a:pt x="1759" y="54"/>
                    <a:pt x="1529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1900100" y="268792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1"/>
                  </a:moveTo>
                  <a:lnTo>
                    <a:pt x="0" y="1664"/>
                  </a:lnTo>
                  <a:cubicBezTo>
                    <a:pt x="0" y="2259"/>
                    <a:pt x="379" y="2611"/>
                    <a:pt x="974" y="2611"/>
                  </a:cubicBezTo>
                  <a:cubicBezTo>
                    <a:pt x="1583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7" y="1"/>
                  </a:lnTo>
                  <a:lnTo>
                    <a:pt x="1677" y="1678"/>
                  </a:lnTo>
                  <a:cubicBezTo>
                    <a:pt x="1677" y="2111"/>
                    <a:pt x="1434" y="2340"/>
                    <a:pt x="1001" y="2340"/>
                  </a:cubicBezTo>
                  <a:cubicBezTo>
                    <a:pt x="555" y="2340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1956900" y="268760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6" y="1501"/>
                  </a:cubicBezTo>
                  <a:lnTo>
                    <a:pt x="717" y="1501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2922475" y="26869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14" y="514"/>
                    <a:pt x="14" y="1326"/>
                  </a:cubicBezTo>
                  <a:cubicBezTo>
                    <a:pt x="1" y="2137"/>
                    <a:pt x="420" y="2651"/>
                    <a:pt x="1191" y="2651"/>
                  </a:cubicBezTo>
                  <a:cubicBezTo>
                    <a:pt x="1461" y="2651"/>
                    <a:pt x="1678" y="2610"/>
                    <a:pt x="1854" y="2543"/>
                  </a:cubicBezTo>
                  <a:lnTo>
                    <a:pt x="1854" y="2286"/>
                  </a:lnTo>
                  <a:cubicBezTo>
                    <a:pt x="1624" y="2353"/>
                    <a:pt x="1421" y="2380"/>
                    <a:pt x="1245" y="2380"/>
                  </a:cubicBezTo>
                  <a:cubicBezTo>
                    <a:pt x="637" y="2380"/>
                    <a:pt x="325" y="1961"/>
                    <a:pt x="325" y="1326"/>
                  </a:cubicBezTo>
                  <a:cubicBezTo>
                    <a:pt x="325" y="717"/>
                    <a:pt x="664" y="271"/>
                    <a:pt x="1245" y="271"/>
                  </a:cubicBezTo>
                  <a:cubicBezTo>
                    <a:pt x="1448" y="271"/>
                    <a:pt x="1637" y="311"/>
                    <a:pt x="1827" y="406"/>
                  </a:cubicBezTo>
                  <a:lnTo>
                    <a:pt x="1962" y="149"/>
                  </a:lnTo>
                  <a:cubicBezTo>
                    <a:pt x="1759" y="54"/>
                    <a:pt x="1516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2977600" y="26869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4" y="0"/>
                  </a:moveTo>
                  <a:cubicBezTo>
                    <a:pt x="447" y="0"/>
                    <a:pt x="14" y="514"/>
                    <a:pt x="14" y="1326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36" y="2380"/>
                    <a:pt x="325" y="1961"/>
                    <a:pt x="325" y="1326"/>
                  </a:cubicBezTo>
                  <a:cubicBezTo>
                    <a:pt x="325" y="717"/>
                    <a:pt x="663" y="271"/>
                    <a:pt x="1244" y="271"/>
                  </a:cubicBezTo>
                  <a:cubicBezTo>
                    <a:pt x="1434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3029325" y="268760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6" y="1501"/>
                  </a:cubicBezTo>
                  <a:lnTo>
                    <a:pt x="717" y="1501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3998625" y="26869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7" y="0"/>
                    <a:pt x="28" y="514"/>
                    <a:pt x="14" y="1326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78" y="2610"/>
                    <a:pt x="1867" y="2543"/>
                  </a:cubicBezTo>
                  <a:lnTo>
                    <a:pt x="1867" y="2286"/>
                  </a:lnTo>
                  <a:cubicBezTo>
                    <a:pt x="1637" y="2353"/>
                    <a:pt x="1421" y="2380"/>
                    <a:pt x="1245" y="2380"/>
                  </a:cubicBezTo>
                  <a:cubicBezTo>
                    <a:pt x="636" y="2380"/>
                    <a:pt x="339" y="1961"/>
                    <a:pt x="339" y="1326"/>
                  </a:cubicBezTo>
                  <a:cubicBezTo>
                    <a:pt x="339" y="717"/>
                    <a:pt x="663" y="271"/>
                    <a:pt x="1245" y="271"/>
                  </a:cubicBezTo>
                  <a:cubicBezTo>
                    <a:pt x="1448" y="271"/>
                    <a:pt x="1637" y="311"/>
                    <a:pt x="1840" y="406"/>
                  </a:cubicBezTo>
                  <a:lnTo>
                    <a:pt x="1962" y="149"/>
                  </a:lnTo>
                  <a:cubicBezTo>
                    <a:pt x="1759" y="54"/>
                    <a:pt x="1529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4050350" y="2687600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59" y="758"/>
                    <a:pt x="1421" y="1096"/>
                    <a:pt x="1556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15" y="0"/>
                  </a:moveTo>
                  <a:lnTo>
                    <a:pt x="1" y="2583"/>
                  </a:lnTo>
                  <a:lnTo>
                    <a:pt x="298" y="2583"/>
                  </a:lnTo>
                  <a:lnTo>
                    <a:pt x="623" y="1772"/>
                  </a:lnTo>
                  <a:lnTo>
                    <a:pt x="1651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4107500" y="268760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6" y="1501"/>
                  </a:cubicBezTo>
                  <a:lnTo>
                    <a:pt x="717" y="1501"/>
                  </a:lnTo>
                  <a:cubicBezTo>
                    <a:pt x="852" y="1123"/>
                    <a:pt x="1042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72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4555475" y="2844800"/>
              <a:ext cx="45650" cy="70700"/>
            </a:xfrm>
            <a:custGeom>
              <a:avLst/>
              <a:gdLst/>
              <a:ahLst/>
              <a:cxnLst/>
              <a:rect l="l" t="t" r="r" b="b"/>
              <a:pathLst>
                <a:path w="1826" h="2828" extrusionOk="0">
                  <a:moveTo>
                    <a:pt x="866" y="204"/>
                  </a:moveTo>
                  <a:cubicBezTo>
                    <a:pt x="1163" y="204"/>
                    <a:pt x="1298" y="352"/>
                    <a:pt x="1298" y="650"/>
                  </a:cubicBezTo>
                  <a:cubicBezTo>
                    <a:pt x="1298" y="920"/>
                    <a:pt x="1163" y="1056"/>
                    <a:pt x="879" y="1056"/>
                  </a:cubicBezTo>
                  <a:cubicBezTo>
                    <a:pt x="609" y="1056"/>
                    <a:pt x="446" y="920"/>
                    <a:pt x="446" y="650"/>
                  </a:cubicBezTo>
                  <a:cubicBezTo>
                    <a:pt x="446" y="366"/>
                    <a:pt x="595" y="204"/>
                    <a:pt x="866" y="204"/>
                  </a:cubicBezTo>
                  <a:close/>
                  <a:moveTo>
                    <a:pt x="1055" y="1921"/>
                  </a:moveTo>
                  <a:cubicBezTo>
                    <a:pt x="1366" y="1921"/>
                    <a:pt x="1515" y="1935"/>
                    <a:pt x="1515" y="2192"/>
                  </a:cubicBezTo>
                  <a:cubicBezTo>
                    <a:pt x="1515" y="2327"/>
                    <a:pt x="1461" y="2422"/>
                    <a:pt x="1339" y="2489"/>
                  </a:cubicBezTo>
                  <a:cubicBezTo>
                    <a:pt x="1217" y="2570"/>
                    <a:pt x="1042" y="2611"/>
                    <a:pt x="798" y="2611"/>
                  </a:cubicBezTo>
                  <a:cubicBezTo>
                    <a:pt x="514" y="2611"/>
                    <a:pt x="284" y="2530"/>
                    <a:pt x="284" y="2286"/>
                  </a:cubicBezTo>
                  <a:cubicBezTo>
                    <a:pt x="284" y="2043"/>
                    <a:pt x="460" y="1921"/>
                    <a:pt x="703" y="1921"/>
                  </a:cubicBezTo>
                  <a:close/>
                  <a:moveTo>
                    <a:pt x="842" y="0"/>
                  </a:moveTo>
                  <a:cubicBezTo>
                    <a:pt x="417" y="0"/>
                    <a:pt x="149" y="230"/>
                    <a:pt x="149" y="664"/>
                  </a:cubicBezTo>
                  <a:cubicBezTo>
                    <a:pt x="149" y="920"/>
                    <a:pt x="298" y="1137"/>
                    <a:pt x="487" y="1204"/>
                  </a:cubicBezTo>
                  <a:cubicBezTo>
                    <a:pt x="365" y="1286"/>
                    <a:pt x="271" y="1353"/>
                    <a:pt x="257" y="1543"/>
                  </a:cubicBezTo>
                  <a:cubicBezTo>
                    <a:pt x="257" y="1678"/>
                    <a:pt x="338" y="1772"/>
                    <a:pt x="433" y="1813"/>
                  </a:cubicBezTo>
                  <a:cubicBezTo>
                    <a:pt x="190" y="1854"/>
                    <a:pt x="0" y="2029"/>
                    <a:pt x="0" y="2286"/>
                  </a:cubicBezTo>
                  <a:cubicBezTo>
                    <a:pt x="0" y="2679"/>
                    <a:pt x="352" y="2827"/>
                    <a:pt x="798" y="2827"/>
                  </a:cubicBezTo>
                  <a:cubicBezTo>
                    <a:pt x="1123" y="2827"/>
                    <a:pt x="1366" y="2773"/>
                    <a:pt x="1542" y="2665"/>
                  </a:cubicBezTo>
                  <a:cubicBezTo>
                    <a:pt x="1718" y="2543"/>
                    <a:pt x="1799" y="2381"/>
                    <a:pt x="1799" y="2165"/>
                  </a:cubicBezTo>
                  <a:cubicBezTo>
                    <a:pt x="1799" y="1813"/>
                    <a:pt x="1542" y="1651"/>
                    <a:pt x="1150" y="1651"/>
                  </a:cubicBezTo>
                  <a:lnTo>
                    <a:pt x="812" y="1651"/>
                  </a:lnTo>
                  <a:cubicBezTo>
                    <a:pt x="636" y="1651"/>
                    <a:pt x="514" y="1637"/>
                    <a:pt x="514" y="1502"/>
                  </a:cubicBezTo>
                  <a:cubicBezTo>
                    <a:pt x="514" y="1394"/>
                    <a:pt x="582" y="1313"/>
                    <a:pt x="703" y="1259"/>
                  </a:cubicBezTo>
                  <a:cubicBezTo>
                    <a:pt x="760" y="1266"/>
                    <a:pt x="815" y="1270"/>
                    <a:pt x="868" y="1270"/>
                  </a:cubicBezTo>
                  <a:cubicBezTo>
                    <a:pt x="1279" y="1270"/>
                    <a:pt x="1596" y="1045"/>
                    <a:pt x="1596" y="650"/>
                  </a:cubicBezTo>
                  <a:cubicBezTo>
                    <a:pt x="1596" y="488"/>
                    <a:pt x="1528" y="339"/>
                    <a:pt x="1461" y="258"/>
                  </a:cubicBezTo>
                  <a:lnTo>
                    <a:pt x="1826" y="217"/>
                  </a:lnTo>
                  <a:lnTo>
                    <a:pt x="1826" y="28"/>
                  </a:lnTo>
                  <a:lnTo>
                    <a:pt x="1163" y="28"/>
                  </a:lnTo>
                  <a:cubicBezTo>
                    <a:pt x="1082" y="14"/>
                    <a:pt x="987" y="1"/>
                    <a:pt x="879" y="1"/>
                  </a:cubicBezTo>
                  <a:cubicBezTo>
                    <a:pt x="867" y="0"/>
                    <a:pt x="855" y="0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4610925" y="2825200"/>
              <a:ext cx="7450" cy="68650"/>
            </a:xfrm>
            <a:custGeom>
              <a:avLst/>
              <a:gdLst/>
              <a:ahLst/>
              <a:cxnLst/>
              <a:rect l="l" t="t" r="r" b="b"/>
              <a:pathLst>
                <a:path w="298" h="2746" extrusionOk="0">
                  <a:moveTo>
                    <a:pt x="0" y="0"/>
                  </a:moveTo>
                  <a:lnTo>
                    <a:pt x="0" y="2746"/>
                  </a:lnTo>
                  <a:lnTo>
                    <a:pt x="298" y="27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4633900" y="2844800"/>
              <a:ext cx="40250" cy="49050"/>
            </a:xfrm>
            <a:custGeom>
              <a:avLst/>
              <a:gdLst/>
              <a:ahLst/>
              <a:cxnLst/>
              <a:rect l="l" t="t" r="r" b="b"/>
              <a:pathLst>
                <a:path w="1610" h="1962" extrusionOk="0">
                  <a:moveTo>
                    <a:pt x="907" y="1"/>
                  </a:moveTo>
                  <a:cubicBezTo>
                    <a:pt x="623" y="1"/>
                    <a:pt x="406" y="123"/>
                    <a:pt x="298" y="298"/>
                  </a:cubicBezTo>
                  <a:lnTo>
                    <a:pt x="285" y="298"/>
                  </a:lnTo>
                  <a:lnTo>
                    <a:pt x="231" y="28"/>
                  </a:lnTo>
                  <a:lnTo>
                    <a:pt x="1" y="28"/>
                  </a:lnTo>
                  <a:lnTo>
                    <a:pt x="1" y="1962"/>
                  </a:lnTo>
                  <a:lnTo>
                    <a:pt x="285" y="1962"/>
                  </a:lnTo>
                  <a:lnTo>
                    <a:pt x="285" y="948"/>
                  </a:lnTo>
                  <a:cubicBezTo>
                    <a:pt x="285" y="474"/>
                    <a:pt x="433" y="244"/>
                    <a:pt x="866" y="244"/>
                  </a:cubicBezTo>
                  <a:cubicBezTo>
                    <a:pt x="1177" y="244"/>
                    <a:pt x="1312" y="407"/>
                    <a:pt x="1312" y="718"/>
                  </a:cubicBezTo>
                  <a:lnTo>
                    <a:pt x="1312" y="1962"/>
                  </a:lnTo>
                  <a:lnTo>
                    <a:pt x="1610" y="1962"/>
                  </a:lnTo>
                  <a:lnTo>
                    <a:pt x="1610" y="704"/>
                  </a:lnTo>
                  <a:cubicBezTo>
                    <a:pt x="1610" y="217"/>
                    <a:pt x="1380" y="1"/>
                    <a:pt x="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5072400" y="26869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9" y="0"/>
                  </a:moveTo>
                  <a:cubicBezTo>
                    <a:pt x="461" y="0"/>
                    <a:pt x="28" y="514"/>
                    <a:pt x="14" y="1326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91" y="2610"/>
                    <a:pt x="1867" y="2543"/>
                  </a:cubicBezTo>
                  <a:lnTo>
                    <a:pt x="1867" y="2286"/>
                  </a:lnTo>
                  <a:cubicBezTo>
                    <a:pt x="1637" y="2353"/>
                    <a:pt x="1434" y="2380"/>
                    <a:pt x="1245" y="2380"/>
                  </a:cubicBezTo>
                  <a:cubicBezTo>
                    <a:pt x="636" y="2380"/>
                    <a:pt x="339" y="1961"/>
                    <a:pt x="339" y="1326"/>
                  </a:cubicBezTo>
                  <a:cubicBezTo>
                    <a:pt x="339" y="717"/>
                    <a:pt x="664" y="271"/>
                    <a:pt x="1259" y="271"/>
                  </a:cubicBezTo>
                  <a:cubicBezTo>
                    <a:pt x="1448" y="271"/>
                    <a:pt x="1637" y="311"/>
                    <a:pt x="1840" y="406"/>
                  </a:cubicBezTo>
                  <a:lnTo>
                    <a:pt x="1962" y="149"/>
                  </a:lnTo>
                  <a:cubicBezTo>
                    <a:pt x="1759" y="54"/>
                    <a:pt x="1529" y="0"/>
                    <a:pt x="1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5127525" y="2686925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3" y="0"/>
                  </a:moveTo>
                  <a:cubicBezTo>
                    <a:pt x="514" y="0"/>
                    <a:pt x="27" y="487"/>
                    <a:pt x="14" y="1326"/>
                  </a:cubicBezTo>
                  <a:cubicBezTo>
                    <a:pt x="0" y="2137"/>
                    <a:pt x="460" y="2651"/>
                    <a:pt x="1258" y="2651"/>
                  </a:cubicBezTo>
                  <a:cubicBezTo>
                    <a:pt x="1623" y="2651"/>
                    <a:pt x="1880" y="2610"/>
                    <a:pt x="2150" y="2516"/>
                  </a:cubicBezTo>
                  <a:lnTo>
                    <a:pt x="2150" y="1272"/>
                  </a:lnTo>
                  <a:lnTo>
                    <a:pt x="1285" y="1272"/>
                  </a:lnTo>
                  <a:lnTo>
                    <a:pt x="1285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91" y="2367"/>
                    <a:pt x="1515" y="2380"/>
                    <a:pt x="1339" y="2380"/>
                  </a:cubicBezTo>
                  <a:cubicBezTo>
                    <a:pt x="663" y="2380"/>
                    <a:pt x="338" y="2002"/>
                    <a:pt x="338" y="1326"/>
                  </a:cubicBezTo>
                  <a:cubicBezTo>
                    <a:pt x="338" y="690"/>
                    <a:pt x="703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3" y="149"/>
                  </a:lnTo>
                  <a:cubicBezTo>
                    <a:pt x="1880" y="54"/>
                    <a:pt x="1623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5188025" y="2687600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59" y="758"/>
                    <a:pt x="1421" y="1096"/>
                    <a:pt x="1556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15" y="0"/>
                  </a:moveTo>
                  <a:lnTo>
                    <a:pt x="1" y="2583"/>
                  </a:lnTo>
                  <a:lnTo>
                    <a:pt x="298" y="2583"/>
                  </a:lnTo>
                  <a:lnTo>
                    <a:pt x="623" y="1772"/>
                  </a:lnTo>
                  <a:lnTo>
                    <a:pt x="1651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6205025" y="268760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1"/>
                  </a:cubicBezTo>
                  <a:lnTo>
                    <a:pt x="717" y="1501"/>
                  </a:lnTo>
                  <a:cubicBezTo>
                    <a:pt x="852" y="1123"/>
                    <a:pt x="1041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72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1835525" y="29685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1"/>
                  </a:moveTo>
                  <a:cubicBezTo>
                    <a:pt x="447" y="1"/>
                    <a:pt x="27" y="514"/>
                    <a:pt x="14" y="1326"/>
                  </a:cubicBezTo>
                  <a:cubicBezTo>
                    <a:pt x="0" y="2137"/>
                    <a:pt x="420" y="2651"/>
                    <a:pt x="1204" y="2651"/>
                  </a:cubicBezTo>
                  <a:cubicBezTo>
                    <a:pt x="1461" y="2651"/>
                    <a:pt x="1691" y="2611"/>
                    <a:pt x="1867" y="2543"/>
                  </a:cubicBezTo>
                  <a:lnTo>
                    <a:pt x="1867" y="2286"/>
                  </a:lnTo>
                  <a:cubicBezTo>
                    <a:pt x="1637" y="2354"/>
                    <a:pt x="1434" y="2381"/>
                    <a:pt x="1244" y="2381"/>
                  </a:cubicBezTo>
                  <a:cubicBezTo>
                    <a:pt x="636" y="2381"/>
                    <a:pt x="338" y="1961"/>
                    <a:pt x="338" y="1326"/>
                  </a:cubicBezTo>
                  <a:cubicBezTo>
                    <a:pt x="338" y="717"/>
                    <a:pt x="663" y="271"/>
                    <a:pt x="1258" y="271"/>
                  </a:cubicBezTo>
                  <a:cubicBezTo>
                    <a:pt x="1447" y="271"/>
                    <a:pt x="1637" y="312"/>
                    <a:pt x="1840" y="406"/>
                  </a:cubicBezTo>
                  <a:lnTo>
                    <a:pt x="1961" y="149"/>
                  </a:lnTo>
                  <a:cubicBezTo>
                    <a:pt x="1758" y="55"/>
                    <a:pt x="1528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1895375" y="296957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79" y="2610"/>
                    <a:pt x="974" y="2610"/>
                  </a:cubicBezTo>
                  <a:cubicBezTo>
                    <a:pt x="1582" y="2610"/>
                    <a:pt x="1974" y="2259"/>
                    <a:pt x="1974" y="1664"/>
                  </a:cubicBezTo>
                  <a:lnTo>
                    <a:pt x="1974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4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1958250" y="296855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14" y="487"/>
                    <a:pt x="14" y="1326"/>
                  </a:cubicBezTo>
                  <a:cubicBezTo>
                    <a:pt x="0" y="2137"/>
                    <a:pt x="447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2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8" y="325"/>
                    <a:pt x="1988" y="420"/>
                  </a:cubicBezTo>
                  <a:lnTo>
                    <a:pt x="2110" y="149"/>
                  </a:lnTo>
                  <a:cubicBezTo>
                    <a:pt x="1867" y="55"/>
                    <a:pt x="1623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2919100" y="29685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45" y="1"/>
                  </a:moveTo>
                  <a:cubicBezTo>
                    <a:pt x="447" y="1"/>
                    <a:pt x="14" y="514"/>
                    <a:pt x="14" y="1326"/>
                  </a:cubicBezTo>
                  <a:cubicBezTo>
                    <a:pt x="1" y="2137"/>
                    <a:pt x="420" y="2651"/>
                    <a:pt x="1191" y="2651"/>
                  </a:cubicBezTo>
                  <a:cubicBezTo>
                    <a:pt x="1461" y="2651"/>
                    <a:pt x="1678" y="2611"/>
                    <a:pt x="1853" y="2543"/>
                  </a:cubicBezTo>
                  <a:lnTo>
                    <a:pt x="1853" y="2286"/>
                  </a:lnTo>
                  <a:cubicBezTo>
                    <a:pt x="1623" y="2354"/>
                    <a:pt x="1421" y="2381"/>
                    <a:pt x="1245" y="2381"/>
                  </a:cubicBezTo>
                  <a:cubicBezTo>
                    <a:pt x="636" y="2381"/>
                    <a:pt x="325" y="1961"/>
                    <a:pt x="325" y="1326"/>
                  </a:cubicBezTo>
                  <a:cubicBezTo>
                    <a:pt x="325" y="717"/>
                    <a:pt x="663" y="271"/>
                    <a:pt x="1245" y="271"/>
                  </a:cubicBezTo>
                  <a:cubicBezTo>
                    <a:pt x="1448" y="271"/>
                    <a:pt x="1637" y="312"/>
                    <a:pt x="1826" y="406"/>
                  </a:cubicBezTo>
                  <a:lnTo>
                    <a:pt x="1962" y="149"/>
                  </a:lnTo>
                  <a:cubicBezTo>
                    <a:pt x="1759" y="55"/>
                    <a:pt x="1515" y="1"/>
                    <a:pt x="1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2974225" y="2968550"/>
              <a:ext cx="49025" cy="66300"/>
            </a:xfrm>
            <a:custGeom>
              <a:avLst/>
              <a:gdLst/>
              <a:ahLst/>
              <a:cxnLst/>
              <a:rect l="l" t="t" r="r" b="b"/>
              <a:pathLst>
                <a:path w="1961" h="2652" extrusionOk="0">
                  <a:moveTo>
                    <a:pt x="1244" y="1"/>
                  </a:moveTo>
                  <a:cubicBezTo>
                    <a:pt x="446" y="1"/>
                    <a:pt x="14" y="514"/>
                    <a:pt x="14" y="1326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1"/>
                    <a:pt x="1853" y="2543"/>
                  </a:cubicBezTo>
                  <a:lnTo>
                    <a:pt x="1853" y="2286"/>
                  </a:lnTo>
                  <a:cubicBezTo>
                    <a:pt x="1623" y="2354"/>
                    <a:pt x="1420" y="2381"/>
                    <a:pt x="1244" y="2381"/>
                  </a:cubicBezTo>
                  <a:cubicBezTo>
                    <a:pt x="636" y="2381"/>
                    <a:pt x="325" y="1961"/>
                    <a:pt x="325" y="1326"/>
                  </a:cubicBezTo>
                  <a:cubicBezTo>
                    <a:pt x="325" y="717"/>
                    <a:pt x="649" y="271"/>
                    <a:pt x="1244" y="271"/>
                  </a:cubicBezTo>
                  <a:cubicBezTo>
                    <a:pt x="1434" y="271"/>
                    <a:pt x="1636" y="312"/>
                    <a:pt x="1826" y="406"/>
                  </a:cubicBezTo>
                  <a:lnTo>
                    <a:pt x="1961" y="149"/>
                  </a:lnTo>
                  <a:cubicBezTo>
                    <a:pt x="1758" y="55"/>
                    <a:pt x="1515" y="1"/>
                    <a:pt x="1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3029325" y="296855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14" y="487"/>
                    <a:pt x="0" y="1326"/>
                  </a:cubicBezTo>
                  <a:cubicBezTo>
                    <a:pt x="0" y="2137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1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8" y="325"/>
                    <a:pt x="1988" y="420"/>
                  </a:cubicBezTo>
                  <a:lnTo>
                    <a:pt x="2110" y="149"/>
                  </a:lnTo>
                  <a:cubicBezTo>
                    <a:pt x="1867" y="55"/>
                    <a:pt x="1610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3995250" y="29685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1"/>
                  </a:moveTo>
                  <a:cubicBezTo>
                    <a:pt x="447" y="1"/>
                    <a:pt x="28" y="514"/>
                    <a:pt x="14" y="1326"/>
                  </a:cubicBezTo>
                  <a:cubicBezTo>
                    <a:pt x="0" y="2137"/>
                    <a:pt x="420" y="2651"/>
                    <a:pt x="1204" y="2651"/>
                  </a:cubicBezTo>
                  <a:cubicBezTo>
                    <a:pt x="1461" y="2651"/>
                    <a:pt x="1677" y="2611"/>
                    <a:pt x="1867" y="2543"/>
                  </a:cubicBezTo>
                  <a:lnTo>
                    <a:pt x="1867" y="2286"/>
                  </a:lnTo>
                  <a:cubicBezTo>
                    <a:pt x="1637" y="2354"/>
                    <a:pt x="1420" y="2381"/>
                    <a:pt x="1245" y="2381"/>
                  </a:cubicBezTo>
                  <a:cubicBezTo>
                    <a:pt x="636" y="2381"/>
                    <a:pt x="339" y="1961"/>
                    <a:pt x="339" y="1326"/>
                  </a:cubicBezTo>
                  <a:cubicBezTo>
                    <a:pt x="339" y="717"/>
                    <a:pt x="663" y="271"/>
                    <a:pt x="1245" y="271"/>
                  </a:cubicBezTo>
                  <a:cubicBezTo>
                    <a:pt x="1448" y="271"/>
                    <a:pt x="1637" y="312"/>
                    <a:pt x="1840" y="406"/>
                  </a:cubicBezTo>
                  <a:lnTo>
                    <a:pt x="1961" y="149"/>
                  </a:lnTo>
                  <a:cubicBezTo>
                    <a:pt x="1759" y="55"/>
                    <a:pt x="1529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4046975" y="2969225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58" y="758"/>
                    <a:pt x="1421" y="1096"/>
                    <a:pt x="1556" y="1502"/>
                  </a:cubicBezTo>
                  <a:lnTo>
                    <a:pt x="731" y="1502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15" y="1"/>
                  </a:moveTo>
                  <a:lnTo>
                    <a:pt x="1" y="2584"/>
                  </a:lnTo>
                  <a:lnTo>
                    <a:pt x="298" y="2584"/>
                  </a:lnTo>
                  <a:lnTo>
                    <a:pt x="623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4107500" y="296855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27" y="487"/>
                    <a:pt x="14" y="1326"/>
                  </a:cubicBezTo>
                  <a:cubicBezTo>
                    <a:pt x="0" y="2137"/>
                    <a:pt x="447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1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8" y="325"/>
                    <a:pt x="2002" y="420"/>
                  </a:cubicBezTo>
                  <a:lnTo>
                    <a:pt x="2110" y="149"/>
                  </a:lnTo>
                  <a:cubicBezTo>
                    <a:pt x="1880" y="55"/>
                    <a:pt x="1623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5068350" y="296855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45" y="1"/>
                  </a:moveTo>
                  <a:cubicBezTo>
                    <a:pt x="447" y="1"/>
                    <a:pt x="14" y="514"/>
                    <a:pt x="14" y="1326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461" y="2651"/>
                    <a:pt x="1678" y="2611"/>
                    <a:pt x="1853" y="2543"/>
                  </a:cubicBezTo>
                  <a:lnTo>
                    <a:pt x="1853" y="2286"/>
                  </a:lnTo>
                  <a:cubicBezTo>
                    <a:pt x="1623" y="2354"/>
                    <a:pt x="1421" y="2381"/>
                    <a:pt x="1245" y="2381"/>
                  </a:cubicBezTo>
                  <a:cubicBezTo>
                    <a:pt x="636" y="2381"/>
                    <a:pt x="325" y="1961"/>
                    <a:pt x="325" y="1326"/>
                  </a:cubicBezTo>
                  <a:cubicBezTo>
                    <a:pt x="325" y="717"/>
                    <a:pt x="650" y="271"/>
                    <a:pt x="1245" y="271"/>
                  </a:cubicBezTo>
                  <a:cubicBezTo>
                    <a:pt x="1434" y="271"/>
                    <a:pt x="1637" y="312"/>
                    <a:pt x="1826" y="406"/>
                  </a:cubicBezTo>
                  <a:lnTo>
                    <a:pt x="1962" y="149"/>
                  </a:lnTo>
                  <a:cubicBezTo>
                    <a:pt x="1759" y="55"/>
                    <a:pt x="1515" y="1"/>
                    <a:pt x="1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5123450" y="2968550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40" y="1"/>
                  </a:moveTo>
                  <a:cubicBezTo>
                    <a:pt x="501" y="1"/>
                    <a:pt x="14" y="487"/>
                    <a:pt x="1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64" y="2381"/>
                    <a:pt x="326" y="2002"/>
                    <a:pt x="326" y="1326"/>
                  </a:cubicBezTo>
                  <a:cubicBezTo>
                    <a:pt x="326" y="690"/>
                    <a:pt x="691" y="271"/>
                    <a:pt x="1326" y="271"/>
                  </a:cubicBezTo>
                  <a:cubicBezTo>
                    <a:pt x="1543" y="271"/>
                    <a:pt x="1759" y="325"/>
                    <a:pt x="1989" y="420"/>
                  </a:cubicBezTo>
                  <a:lnTo>
                    <a:pt x="2111" y="149"/>
                  </a:lnTo>
                  <a:cubicBezTo>
                    <a:pt x="1867" y="55"/>
                    <a:pt x="1610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5189050" y="296855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28" y="487"/>
                    <a:pt x="14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2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9" y="325"/>
                    <a:pt x="1989" y="420"/>
                  </a:cubicBezTo>
                  <a:lnTo>
                    <a:pt x="2110" y="149"/>
                  </a:lnTo>
                  <a:cubicBezTo>
                    <a:pt x="1867" y="55"/>
                    <a:pt x="1623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6206025" y="296855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40" y="1"/>
                  </a:moveTo>
                  <a:cubicBezTo>
                    <a:pt x="501" y="1"/>
                    <a:pt x="14" y="487"/>
                    <a:pt x="1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50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29" y="271"/>
                    <a:pt x="1759" y="325"/>
                    <a:pt x="1989" y="420"/>
                  </a:cubicBezTo>
                  <a:lnTo>
                    <a:pt x="2110" y="149"/>
                  </a:lnTo>
                  <a:cubicBezTo>
                    <a:pt x="1867" y="55"/>
                    <a:pt x="1610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1357450" y="3673475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7" y="325"/>
                  </a:moveTo>
                  <a:cubicBezTo>
                    <a:pt x="1259" y="758"/>
                    <a:pt x="1407" y="1096"/>
                    <a:pt x="1556" y="1502"/>
                  </a:cubicBezTo>
                  <a:lnTo>
                    <a:pt x="718" y="1502"/>
                  </a:lnTo>
                  <a:cubicBezTo>
                    <a:pt x="853" y="1123"/>
                    <a:pt x="1029" y="731"/>
                    <a:pt x="1137" y="325"/>
                  </a:cubicBezTo>
                  <a:close/>
                  <a:moveTo>
                    <a:pt x="1015" y="0"/>
                  </a:moveTo>
                  <a:lnTo>
                    <a:pt x="1" y="2584"/>
                  </a:lnTo>
                  <a:lnTo>
                    <a:pt x="298" y="2584"/>
                  </a:lnTo>
                  <a:lnTo>
                    <a:pt x="609" y="1772"/>
                  </a:lnTo>
                  <a:lnTo>
                    <a:pt x="1651" y="1772"/>
                  </a:lnTo>
                  <a:lnTo>
                    <a:pt x="1962" y="2584"/>
                  </a:lnTo>
                  <a:lnTo>
                    <a:pt x="2273" y="2584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1830450" y="32508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6" y="1502"/>
                  </a:cubicBezTo>
                  <a:lnTo>
                    <a:pt x="717" y="1502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5" y="1"/>
                  </a:moveTo>
                  <a:lnTo>
                    <a:pt x="0" y="2584"/>
                  </a:lnTo>
                  <a:lnTo>
                    <a:pt x="298" y="2584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4"/>
                  </a:lnTo>
                  <a:lnTo>
                    <a:pt x="2272" y="2584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1895700" y="32512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4" y="2610"/>
                  </a:cubicBezTo>
                  <a:cubicBezTo>
                    <a:pt x="1569" y="2610"/>
                    <a:pt x="1975" y="2259"/>
                    <a:pt x="1961" y="1664"/>
                  </a:cubicBezTo>
                  <a:lnTo>
                    <a:pt x="1961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1" y="2340"/>
                    <a:pt x="988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1961300" y="32512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69" y="2610"/>
                    <a:pt x="1975" y="2259"/>
                    <a:pt x="1961" y="1664"/>
                  </a:cubicBezTo>
                  <a:lnTo>
                    <a:pt x="1961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0" y="2340"/>
                    <a:pt x="987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2422100" y="3530450"/>
              <a:ext cx="8825" cy="66300"/>
            </a:xfrm>
            <a:custGeom>
              <a:avLst/>
              <a:gdLst/>
              <a:ahLst/>
              <a:cxnLst/>
              <a:rect l="l" t="t" r="r" b="b"/>
              <a:pathLst>
                <a:path w="353" h="2652" extrusionOk="0">
                  <a:moveTo>
                    <a:pt x="177" y="1"/>
                  </a:moveTo>
                  <a:cubicBezTo>
                    <a:pt x="68" y="1"/>
                    <a:pt x="1" y="69"/>
                    <a:pt x="1" y="190"/>
                  </a:cubicBezTo>
                  <a:cubicBezTo>
                    <a:pt x="1" y="312"/>
                    <a:pt x="68" y="393"/>
                    <a:pt x="177" y="393"/>
                  </a:cubicBezTo>
                  <a:cubicBezTo>
                    <a:pt x="285" y="393"/>
                    <a:pt x="352" y="312"/>
                    <a:pt x="352" y="190"/>
                  </a:cubicBezTo>
                  <a:cubicBezTo>
                    <a:pt x="352" y="69"/>
                    <a:pt x="285" y="1"/>
                    <a:pt x="177" y="1"/>
                  </a:cubicBezTo>
                  <a:close/>
                  <a:moveTo>
                    <a:pt x="28" y="718"/>
                  </a:moveTo>
                  <a:lnTo>
                    <a:pt x="28" y="2652"/>
                  </a:lnTo>
                  <a:lnTo>
                    <a:pt x="325" y="2652"/>
                  </a:lnTo>
                  <a:lnTo>
                    <a:pt x="325" y="7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2445450" y="3528100"/>
              <a:ext cx="7450" cy="68650"/>
            </a:xfrm>
            <a:custGeom>
              <a:avLst/>
              <a:gdLst/>
              <a:ahLst/>
              <a:cxnLst/>
              <a:rect l="l" t="t" r="r" b="b"/>
              <a:pathLst>
                <a:path w="298" h="2746" extrusionOk="0">
                  <a:moveTo>
                    <a:pt x="0" y="0"/>
                  </a:moveTo>
                  <a:lnTo>
                    <a:pt x="0" y="2746"/>
                  </a:lnTo>
                  <a:lnTo>
                    <a:pt x="298" y="27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2465725" y="3547375"/>
              <a:ext cx="40925" cy="50050"/>
            </a:xfrm>
            <a:custGeom>
              <a:avLst/>
              <a:gdLst/>
              <a:ahLst/>
              <a:cxnLst/>
              <a:rect l="l" t="t" r="r" b="b"/>
              <a:pathLst>
                <a:path w="1637" h="2002" extrusionOk="0">
                  <a:moveTo>
                    <a:pt x="839" y="244"/>
                  </a:moveTo>
                  <a:cubicBezTo>
                    <a:pt x="1163" y="244"/>
                    <a:pt x="1326" y="473"/>
                    <a:pt x="1312" y="812"/>
                  </a:cubicBezTo>
                  <a:lnTo>
                    <a:pt x="311" y="812"/>
                  </a:lnTo>
                  <a:cubicBezTo>
                    <a:pt x="339" y="487"/>
                    <a:pt x="501" y="244"/>
                    <a:pt x="839" y="244"/>
                  </a:cubicBezTo>
                  <a:close/>
                  <a:moveTo>
                    <a:pt x="839" y="0"/>
                  </a:moveTo>
                  <a:cubicBezTo>
                    <a:pt x="298" y="0"/>
                    <a:pt x="0" y="446"/>
                    <a:pt x="0" y="1014"/>
                  </a:cubicBezTo>
                  <a:cubicBezTo>
                    <a:pt x="0" y="1609"/>
                    <a:pt x="339" y="2002"/>
                    <a:pt x="920" y="2002"/>
                  </a:cubicBezTo>
                  <a:cubicBezTo>
                    <a:pt x="1204" y="2002"/>
                    <a:pt x="1339" y="1961"/>
                    <a:pt x="1542" y="1880"/>
                  </a:cubicBezTo>
                  <a:lnTo>
                    <a:pt x="1542" y="1623"/>
                  </a:lnTo>
                  <a:cubicBezTo>
                    <a:pt x="1339" y="1704"/>
                    <a:pt x="1136" y="1745"/>
                    <a:pt x="934" y="1745"/>
                  </a:cubicBezTo>
                  <a:cubicBezTo>
                    <a:pt x="514" y="1745"/>
                    <a:pt x="311" y="1488"/>
                    <a:pt x="298" y="1055"/>
                  </a:cubicBezTo>
                  <a:lnTo>
                    <a:pt x="1637" y="1055"/>
                  </a:lnTo>
                  <a:lnTo>
                    <a:pt x="1637" y="866"/>
                  </a:lnTo>
                  <a:cubicBezTo>
                    <a:pt x="1637" y="379"/>
                    <a:pt x="1339" y="0"/>
                    <a:pt x="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2912675" y="3250850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50" y="325"/>
                  </a:moveTo>
                  <a:cubicBezTo>
                    <a:pt x="1272" y="758"/>
                    <a:pt x="1421" y="1096"/>
                    <a:pt x="1569" y="1502"/>
                  </a:cubicBezTo>
                  <a:lnTo>
                    <a:pt x="731" y="1502"/>
                  </a:lnTo>
                  <a:cubicBezTo>
                    <a:pt x="866" y="1123"/>
                    <a:pt x="1042" y="731"/>
                    <a:pt x="1150" y="325"/>
                  </a:cubicBezTo>
                  <a:close/>
                  <a:moveTo>
                    <a:pt x="1029" y="1"/>
                  </a:moveTo>
                  <a:lnTo>
                    <a:pt x="1" y="2584"/>
                  </a:lnTo>
                  <a:lnTo>
                    <a:pt x="312" y="2584"/>
                  </a:lnTo>
                  <a:lnTo>
                    <a:pt x="623" y="1772"/>
                  </a:lnTo>
                  <a:lnTo>
                    <a:pt x="1664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2973200" y="3250175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8" y="1"/>
                  </a:moveTo>
                  <a:cubicBezTo>
                    <a:pt x="447" y="1"/>
                    <a:pt x="27" y="515"/>
                    <a:pt x="14" y="1326"/>
                  </a:cubicBezTo>
                  <a:cubicBezTo>
                    <a:pt x="0" y="2138"/>
                    <a:pt x="420" y="2651"/>
                    <a:pt x="1204" y="2651"/>
                  </a:cubicBezTo>
                  <a:cubicBezTo>
                    <a:pt x="1461" y="2651"/>
                    <a:pt x="1691" y="2611"/>
                    <a:pt x="1867" y="2543"/>
                  </a:cubicBezTo>
                  <a:lnTo>
                    <a:pt x="1867" y="2286"/>
                  </a:lnTo>
                  <a:cubicBezTo>
                    <a:pt x="1637" y="2354"/>
                    <a:pt x="1434" y="2381"/>
                    <a:pt x="1245" y="2381"/>
                  </a:cubicBezTo>
                  <a:cubicBezTo>
                    <a:pt x="636" y="2381"/>
                    <a:pt x="339" y="1962"/>
                    <a:pt x="339" y="1326"/>
                  </a:cubicBezTo>
                  <a:cubicBezTo>
                    <a:pt x="339" y="718"/>
                    <a:pt x="663" y="271"/>
                    <a:pt x="1258" y="271"/>
                  </a:cubicBezTo>
                  <a:cubicBezTo>
                    <a:pt x="1447" y="271"/>
                    <a:pt x="1637" y="312"/>
                    <a:pt x="1840" y="407"/>
                  </a:cubicBezTo>
                  <a:lnTo>
                    <a:pt x="1961" y="150"/>
                  </a:lnTo>
                  <a:cubicBezTo>
                    <a:pt x="1759" y="55"/>
                    <a:pt x="1529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3033050" y="32512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79" y="2610"/>
                    <a:pt x="974" y="2610"/>
                  </a:cubicBezTo>
                  <a:cubicBezTo>
                    <a:pt x="1582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3479650" y="3678550"/>
              <a:ext cx="28775" cy="60550"/>
            </a:xfrm>
            <a:custGeom>
              <a:avLst/>
              <a:gdLst/>
              <a:ahLst/>
              <a:cxnLst/>
              <a:rect l="l" t="t" r="r" b="b"/>
              <a:pathLst>
                <a:path w="1151" h="2422" extrusionOk="0">
                  <a:moveTo>
                    <a:pt x="407" y="0"/>
                  </a:moveTo>
                  <a:lnTo>
                    <a:pt x="285" y="420"/>
                  </a:lnTo>
                  <a:lnTo>
                    <a:pt x="1" y="541"/>
                  </a:lnTo>
                  <a:lnTo>
                    <a:pt x="1" y="677"/>
                  </a:lnTo>
                  <a:lnTo>
                    <a:pt x="285" y="677"/>
                  </a:lnTo>
                  <a:lnTo>
                    <a:pt x="285" y="1826"/>
                  </a:lnTo>
                  <a:cubicBezTo>
                    <a:pt x="285" y="2218"/>
                    <a:pt x="461" y="2421"/>
                    <a:pt x="839" y="2421"/>
                  </a:cubicBezTo>
                  <a:cubicBezTo>
                    <a:pt x="934" y="2421"/>
                    <a:pt x="1083" y="2394"/>
                    <a:pt x="1150" y="2367"/>
                  </a:cubicBezTo>
                  <a:lnTo>
                    <a:pt x="1150" y="2137"/>
                  </a:lnTo>
                  <a:cubicBezTo>
                    <a:pt x="1083" y="2164"/>
                    <a:pt x="975" y="2178"/>
                    <a:pt x="880" y="2178"/>
                  </a:cubicBezTo>
                  <a:cubicBezTo>
                    <a:pt x="677" y="2178"/>
                    <a:pt x="569" y="2029"/>
                    <a:pt x="569" y="1813"/>
                  </a:cubicBezTo>
                  <a:lnTo>
                    <a:pt x="569" y="677"/>
                  </a:lnTo>
                  <a:lnTo>
                    <a:pt x="1137" y="677"/>
                  </a:lnTo>
                  <a:lnTo>
                    <a:pt x="1137" y="460"/>
                  </a:lnTo>
                  <a:lnTo>
                    <a:pt x="569" y="46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3517875" y="3669750"/>
              <a:ext cx="40250" cy="68325"/>
            </a:xfrm>
            <a:custGeom>
              <a:avLst/>
              <a:gdLst/>
              <a:ahLst/>
              <a:cxnLst/>
              <a:rect l="l" t="t" r="r" b="b"/>
              <a:pathLst>
                <a:path w="1610" h="2733" extrusionOk="0">
                  <a:moveTo>
                    <a:pt x="0" y="1"/>
                  </a:moveTo>
                  <a:lnTo>
                    <a:pt x="0" y="2733"/>
                  </a:lnTo>
                  <a:lnTo>
                    <a:pt x="298" y="2733"/>
                  </a:lnTo>
                  <a:lnTo>
                    <a:pt x="298" y="1732"/>
                  </a:lnTo>
                  <a:cubicBezTo>
                    <a:pt x="298" y="1258"/>
                    <a:pt x="433" y="1015"/>
                    <a:pt x="879" y="1015"/>
                  </a:cubicBezTo>
                  <a:cubicBezTo>
                    <a:pt x="1190" y="1015"/>
                    <a:pt x="1325" y="1177"/>
                    <a:pt x="1325" y="1488"/>
                  </a:cubicBezTo>
                  <a:lnTo>
                    <a:pt x="1325" y="2733"/>
                  </a:lnTo>
                  <a:lnTo>
                    <a:pt x="1609" y="2733"/>
                  </a:lnTo>
                  <a:lnTo>
                    <a:pt x="1609" y="1475"/>
                  </a:lnTo>
                  <a:cubicBezTo>
                    <a:pt x="1609" y="988"/>
                    <a:pt x="1379" y="772"/>
                    <a:pt x="906" y="772"/>
                  </a:cubicBezTo>
                  <a:cubicBezTo>
                    <a:pt x="622" y="772"/>
                    <a:pt x="406" y="893"/>
                    <a:pt x="298" y="1069"/>
                  </a:cubicBezTo>
                  <a:lnTo>
                    <a:pt x="284" y="1069"/>
                  </a:lnTo>
                  <a:cubicBezTo>
                    <a:pt x="311" y="745"/>
                    <a:pt x="284" y="352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3573300" y="3689075"/>
              <a:ext cx="27750" cy="49000"/>
            </a:xfrm>
            <a:custGeom>
              <a:avLst/>
              <a:gdLst/>
              <a:ahLst/>
              <a:cxnLst/>
              <a:rect l="l" t="t" r="r" b="b"/>
              <a:pathLst>
                <a:path w="1110" h="1960" extrusionOk="0">
                  <a:moveTo>
                    <a:pt x="906" y="1"/>
                  </a:moveTo>
                  <a:cubicBezTo>
                    <a:pt x="612" y="1"/>
                    <a:pt x="407" y="168"/>
                    <a:pt x="285" y="391"/>
                  </a:cubicBezTo>
                  <a:lnTo>
                    <a:pt x="271" y="391"/>
                  </a:lnTo>
                  <a:lnTo>
                    <a:pt x="244" y="39"/>
                  </a:lnTo>
                  <a:lnTo>
                    <a:pt x="1" y="39"/>
                  </a:lnTo>
                  <a:lnTo>
                    <a:pt x="1" y="1960"/>
                  </a:lnTo>
                  <a:lnTo>
                    <a:pt x="298" y="1960"/>
                  </a:lnTo>
                  <a:lnTo>
                    <a:pt x="298" y="932"/>
                  </a:lnTo>
                  <a:cubicBezTo>
                    <a:pt x="298" y="587"/>
                    <a:pt x="519" y="269"/>
                    <a:pt x="833" y="269"/>
                  </a:cubicBezTo>
                  <a:cubicBezTo>
                    <a:pt x="840" y="269"/>
                    <a:pt x="846" y="269"/>
                    <a:pt x="853" y="269"/>
                  </a:cubicBezTo>
                  <a:cubicBezTo>
                    <a:pt x="921" y="269"/>
                    <a:pt x="988" y="269"/>
                    <a:pt x="1069" y="296"/>
                  </a:cubicBezTo>
                  <a:lnTo>
                    <a:pt x="1110" y="26"/>
                  </a:lnTo>
                  <a:cubicBezTo>
                    <a:pt x="1038" y="9"/>
                    <a:pt x="970" y="1"/>
                    <a:pt x="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3989175" y="325085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2"/>
                  </a:cubicBezTo>
                  <a:lnTo>
                    <a:pt x="717" y="1502"/>
                  </a:lnTo>
                  <a:cubicBezTo>
                    <a:pt x="852" y="1123"/>
                    <a:pt x="1041" y="731"/>
                    <a:pt x="1136" y="325"/>
                  </a:cubicBezTo>
                  <a:close/>
                  <a:moveTo>
                    <a:pt x="1014" y="1"/>
                  </a:moveTo>
                  <a:lnTo>
                    <a:pt x="0" y="2584"/>
                  </a:lnTo>
                  <a:lnTo>
                    <a:pt x="298" y="2584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4046300" y="32508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7" y="325"/>
                  </a:moveTo>
                  <a:cubicBezTo>
                    <a:pt x="1258" y="758"/>
                    <a:pt x="1407" y="1096"/>
                    <a:pt x="1556" y="1502"/>
                  </a:cubicBezTo>
                  <a:lnTo>
                    <a:pt x="717" y="1502"/>
                  </a:lnTo>
                  <a:cubicBezTo>
                    <a:pt x="853" y="1123"/>
                    <a:pt x="1028" y="731"/>
                    <a:pt x="1137" y="325"/>
                  </a:cubicBezTo>
                  <a:close/>
                  <a:moveTo>
                    <a:pt x="1015" y="1"/>
                  </a:moveTo>
                  <a:lnTo>
                    <a:pt x="1" y="2584"/>
                  </a:lnTo>
                  <a:lnTo>
                    <a:pt x="298" y="2584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4"/>
                  </a:lnTo>
                  <a:lnTo>
                    <a:pt x="2273" y="2584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4111550" y="325120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4" y="2610"/>
                  </a:cubicBezTo>
                  <a:cubicBezTo>
                    <a:pt x="1569" y="2610"/>
                    <a:pt x="1975" y="2259"/>
                    <a:pt x="1962" y="1664"/>
                  </a:cubicBezTo>
                  <a:lnTo>
                    <a:pt x="1962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1" y="2340"/>
                    <a:pt x="988" y="2340"/>
                  </a:cubicBezTo>
                  <a:cubicBezTo>
                    <a:pt x="542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4547350" y="3408075"/>
              <a:ext cx="38900" cy="50050"/>
            </a:xfrm>
            <a:custGeom>
              <a:avLst/>
              <a:gdLst/>
              <a:ahLst/>
              <a:cxnLst/>
              <a:rect l="l" t="t" r="r" b="b"/>
              <a:pathLst>
                <a:path w="1556" h="2002" extrusionOk="0">
                  <a:moveTo>
                    <a:pt x="1258" y="1015"/>
                  </a:moveTo>
                  <a:lnTo>
                    <a:pt x="1258" y="1190"/>
                  </a:lnTo>
                  <a:cubicBezTo>
                    <a:pt x="1258" y="1542"/>
                    <a:pt x="1028" y="1758"/>
                    <a:pt x="677" y="1758"/>
                  </a:cubicBezTo>
                  <a:cubicBezTo>
                    <a:pt x="460" y="1758"/>
                    <a:pt x="312" y="1650"/>
                    <a:pt x="312" y="1434"/>
                  </a:cubicBezTo>
                  <a:cubicBezTo>
                    <a:pt x="312" y="1001"/>
                    <a:pt x="812" y="1042"/>
                    <a:pt x="1258" y="1015"/>
                  </a:cubicBezTo>
                  <a:close/>
                  <a:moveTo>
                    <a:pt x="880" y="0"/>
                  </a:moveTo>
                  <a:cubicBezTo>
                    <a:pt x="623" y="0"/>
                    <a:pt x="393" y="68"/>
                    <a:pt x="217" y="163"/>
                  </a:cubicBezTo>
                  <a:lnTo>
                    <a:pt x="312" y="393"/>
                  </a:lnTo>
                  <a:cubicBezTo>
                    <a:pt x="515" y="284"/>
                    <a:pt x="704" y="244"/>
                    <a:pt x="853" y="244"/>
                  </a:cubicBezTo>
                  <a:cubicBezTo>
                    <a:pt x="1204" y="244"/>
                    <a:pt x="1285" y="447"/>
                    <a:pt x="1272" y="798"/>
                  </a:cubicBezTo>
                  <a:lnTo>
                    <a:pt x="947" y="812"/>
                  </a:lnTo>
                  <a:cubicBezTo>
                    <a:pt x="312" y="839"/>
                    <a:pt x="1" y="1042"/>
                    <a:pt x="1" y="1434"/>
                  </a:cubicBezTo>
                  <a:cubicBezTo>
                    <a:pt x="1" y="1799"/>
                    <a:pt x="244" y="2002"/>
                    <a:pt x="623" y="2002"/>
                  </a:cubicBezTo>
                  <a:cubicBezTo>
                    <a:pt x="961" y="1988"/>
                    <a:pt x="1083" y="1907"/>
                    <a:pt x="1258" y="1691"/>
                  </a:cubicBezTo>
                  <a:lnTo>
                    <a:pt x="1285" y="1691"/>
                  </a:lnTo>
                  <a:lnTo>
                    <a:pt x="1339" y="1961"/>
                  </a:lnTo>
                  <a:lnTo>
                    <a:pt x="1556" y="1961"/>
                  </a:lnTo>
                  <a:lnTo>
                    <a:pt x="1556" y="650"/>
                  </a:lnTo>
                  <a:cubicBezTo>
                    <a:pt x="1556" y="190"/>
                    <a:pt x="1339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4598075" y="3407975"/>
              <a:ext cx="34175" cy="50150"/>
            </a:xfrm>
            <a:custGeom>
              <a:avLst/>
              <a:gdLst/>
              <a:ahLst/>
              <a:cxnLst/>
              <a:rect l="l" t="t" r="r" b="b"/>
              <a:pathLst>
                <a:path w="1367" h="2006" extrusionOk="0">
                  <a:moveTo>
                    <a:pt x="724" y="1"/>
                  </a:moveTo>
                  <a:cubicBezTo>
                    <a:pt x="351" y="1"/>
                    <a:pt x="0" y="143"/>
                    <a:pt x="0" y="505"/>
                  </a:cubicBezTo>
                  <a:cubicBezTo>
                    <a:pt x="0" y="708"/>
                    <a:pt x="95" y="802"/>
                    <a:pt x="230" y="910"/>
                  </a:cubicBezTo>
                  <a:cubicBezTo>
                    <a:pt x="352" y="992"/>
                    <a:pt x="893" y="1181"/>
                    <a:pt x="987" y="1276"/>
                  </a:cubicBezTo>
                  <a:cubicBezTo>
                    <a:pt x="1055" y="1330"/>
                    <a:pt x="1096" y="1384"/>
                    <a:pt x="1096" y="1465"/>
                  </a:cubicBezTo>
                  <a:cubicBezTo>
                    <a:pt x="1096" y="1695"/>
                    <a:pt x="879" y="1762"/>
                    <a:pt x="609" y="1762"/>
                  </a:cubicBezTo>
                  <a:cubicBezTo>
                    <a:pt x="392" y="1762"/>
                    <a:pt x="176" y="1695"/>
                    <a:pt x="14" y="1614"/>
                  </a:cubicBezTo>
                  <a:lnTo>
                    <a:pt x="14" y="1884"/>
                  </a:lnTo>
                  <a:cubicBezTo>
                    <a:pt x="149" y="1965"/>
                    <a:pt x="352" y="2006"/>
                    <a:pt x="609" y="2006"/>
                  </a:cubicBezTo>
                  <a:cubicBezTo>
                    <a:pt x="1041" y="2006"/>
                    <a:pt x="1366" y="1844"/>
                    <a:pt x="1366" y="1438"/>
                  </a:cubicBezTo>
                  <a:cubicBezTo>
                    <a:pt x="1366" y="1316"/>
                    <a:pt x="1325" y="1208"/>
                    <a:pt x="1244" y="1127"/>
                  </a:cubicBezTo>
                  <a:cubicBezTo>
                    <a:pt x="1163" y="1032"/>
                    <a:pt x="1014" y="951"/>
                    <a:pt x="785" y="870"/>
                  </a:cubicBezTo>
                  <a:cubicBezTo>
                    <a:pt x="622" y="802"/>
                    <a:pt x="514" y="762"/>
                    <a:pt x="446" y="721"/>
                  </a:cubicBezTo>
                  <a:cubicBezTo>
                    <a:pt x="352" y="667"/>
                    <a:pt x="284" y="626"/>
                    <a:pt x="284" y="491"/>
                  </a:cubicBezTo>
                  <a:cubicBezTo>
                    <a:pt x="284" y="302"/>
                    <a:pt x="473" y="248"/>
                    <a:pt x="703" y="248"/>
                  </a:cubicBezTo>
                  <a:cubicBezTo>
                    <a:pt x="852" y="248"/>
                    <a:pt x="1028" y="288"/>
                    <a:pt x="1231" y="370"/>
                  </a:cubicBezTo>
                  <a:lnTo>
                    <a:pt x="1325" y="126"/>
                  </a:lnTo>
                  <a:cubicBezTo>
                    <a:pt x="1158" y="47"/>
                    <a:pt x="937" y="1"/>
                    <a:pt x="7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4644375" y="3408075"/>
              <a:ext cx="40275" cy="49050"/>
            </a:xfrm>
            <a:custGeom>
              <a:avLst/>
              <a:gdLst/>
              <a:ahLst/>
              <a:cxnLst/>
              <a:rect l="l" t="t" r="r" b="b"/>
              <a:pathLst>
                <a:path w="1611" h="1962" extrusionOk="0">
                  <a:moveTo>
                    <a:pt x="907" y="0"/>
                  </a:moveTo>
                  <a:cubicBezTo>
                    <a:pt x="623" y="0"/>
                    <a:pt x="407" y="122"/>
                    <a:pt x="298" y="298"/>
                  </a:cubicBezTo>
                  <a:lnTo>
                    <a:pt x="285" y="298"/>
                  </a:lnTo>
                  <a:lnTo>
                    <a:pt x="231" y="27"/>
                  </a:lnTo>
                  <a:lnTo>
                    <a:pt x="1" y="27"/>
                  </a:lnTo>
                  <a:lnTo>
                    <a:pt x="1" y="1961"/>
                  </a:lnTo>
                  <a:lnTo>
                    <a:pt x="285" y="1961"/>
                  </a:lnTo>
                  <a:lnTo>
                    <a:pt x="285" y="947"/>
                  </a:lnTo>
                  <a:cubicBezTo>
                    <a:pt x="285" y="474"/>
                    <a:pt x="434" y="244"/>
                    <a:pt x="866" y="244"/>
                  </a:cubicBezTo>
                  <a:cubicBezTo>
                    <a:pt x="1177" y="244"/>
                    <a:pt x="1313" y="406"/>
                    <a:pt x="1313" y="717"/>
                  </a:cubicBezTo>
                  <a:lnTo>
                    <a:pt x="1313" y="1961"/>
                  </a:lnTo>
                  <a:lnTo>
                    <a:pt x="1610" y="1961"/>
                  </a:lnTo>
                  <a:lnTo>
                    <a:pt x="1610" y="704"/>
                  </a:lnTo>
                  <a:cubicBezTo>
                    <a:pt x="1610" y="217"/>
                    <a:pt x="1380" y="0"/>
                    <a:pt x="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062950" y="325085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20" y="1096"/>
                    <a:pt x="1555" y="1502"/>
                  </a:cubicBezTo>
                  <a:lnTo>
                    <a:pt x="730" y="1502"/>
                  </a:lnTo>
                  <a:cubicBezTo>
                    <a:pt x="866" y="1123"/>
                    <a:pt x="1042" y="731"/>
                    <a:pt x="1136" y="325"/>
                  </a:cubicBezTo>
                  <a:close/>
                  <a:moveTo>
                    <a:pt x="1014" y="1"/>
                  </a:moveTo>
                  <a:lnTo>
                    <a:pt x="0" y="2584"/>
                  </a:lnTo>
                  <a:lnTo>
                    <a:pt x="298" y="2584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5123450" y="3250175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40" y="1"/>
                  </a:moveTo>
                  <a:cubicBezTo>
                    <a:pt x="501" y="1"/>
                    <a:pt x="28" y="488"/>
                    <a:pt x="14" y="1326"/>
                  </a:cubicBezTo>
                  <a:cubicBezTo>
                    <a:pt x="1" y="2138"/>
                    <a:pt x="461" y="2651"/>
                    <a:pt x="1245" y="2651"/>
                  </a:cubicBezTo>
                  <a:cubicBezTo>
                    <a:pt x="1624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64" y="2381"/>
                    <a:pt x="326" y="2002"/>
                    <a:pt x="326" y="1326"/>
                  </a:cubicBezTo>
                  <a:cubicBezTo>
                    <a:pt x="326" y="691"/>
                    <a:pt x="691" y="271"/>
                    <a:pt x="1326" y="271"/>
                  </a:cubicBezTo>
                  <a:cubicBezTo>
                    <a:pt x="1543" y="271"/>
                    <a:pt x="1759" y="325"/>
                    <a:pt x="2002" y="420"/>
                  </a:cubicBezTo>
                  <a:lnTo>
                    <a:pt x="2111" y="150"/>
                  </a:lnTo>
                  <a:cubicBezTo>
                    <a:pt x="1881" y="55"/>
                    <a:pt x="1624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192100" y="32512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69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0" y="2340"/>
                    <a:pt x="987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5634325" y="3407975"/>
              <a:ext cx="34175" cy="50150"/>
            </a:xfrm>
            <a:custGeom>
              <a:avLst/>
              <a:gdLst/>
              <a:ahLst/>
              <a:cxnLst/>
              <a:rect l="l" t="t" r="r" b="b"/>
              <a:pathLst>
                <a:path w="1367" h="2006" extrusionOk="0">
                  <a:moveTo>
                    <a:pt x="724" y="1"/>
                  </a:moveTo>
                  <a:cubicBezTo>
                    <a:pt x="351" y="1"/>
                    <a:pt x="0" y="143"/>
                    <a:pt x="0" y="505"/>
                  </a:cubicBezTo>
                  <a:cubicBezTo>
                    <a:pt x="0" y="708"/>
                    <a:pt x="95" y="802"/>
                    <a:pt x="230" y="910"/>
                  </a:cubicBezTo>
                  <a:cubicBezTo>
                    <a:pt x="338" y="992"/>
                    <a:pt x="893" y="1181"/>
                    <a:pt x="987" y="1276"/>
                  </a:cubicBezTo>
                  <a:cubicBezTo>
                    <a:pt x="1055" y="1330"/>
                    <a:pt x="1082" y="1384"/>
                    <a:pt x="1082" y="1465"/>
                  </a:cubicBezTo>
                  <a:cubicBezTo>
                    <a:pt x="1082" y="1695"/>
                    <a:pt x="879" y="1762"/>
                    <a:pt x="609" y="1762"/>
                  </a:cubicBezTo>
                  <a:cubicBezTo>
                    <a:pt x="379" y="1762"/>
                    <a:pt x="162" y="1695"/>
                    <a:pt x="0" y="1614"/>
                  </a:cubicBezTo>
                  <a:lnTo>
                    <a:pt x="0" y="1884"/>
                  </a:lnTo>
                  <a:cubicBezTo>
                    <a:pt x="149" y="1965"/>
                    <a:pt x="352" y="2006"/>
                    <a:pt x="609" y="2006"/>
                  </a:cubicBezTo>
                  <a:cubicBezTo>
                    <a:pt x="1042" y="2006"/>
                    <a:pt x="1366" y="1844"/>
                    <a:pt x="1366" y="1438"/>
                  </a:cubicBezTo>
                  <a:cubicBezTo>
                    <a:pt x="1366" y="1316"/>
                    <a:pt x="1326" y="1208"/>
                    <a:pt x="1244" y="1127"/>
                  </a:cubicBezTo>
                  <a:cubicBezTo>
                    <a:pt x="1163" y="1032"/>
                    <a:pt x="1014" y="951"/>
                    <a:pt x="785" y="870"/>
                  </a:cubicBezTo>
                  <a:cubicBezTo>
                    <a:pt x="622" y="802"/>
                    <a:pt x="501" y="762"/>
                    <a:pt x="446" y="721"/>
                  </a:cubicBezTo>
                  <a:cubicBezTo>
                    <a:pt x="352" y="667"/>
                    <a:pt x="284" y="626"/>
                    <a:pt x="284" y="491"/>
                  </a:cubicBezTo>
                  <a:cubicBezTo>
                    <a:pt x="284" y="302"/>
                    <a:pt x="474" y="248"/>
                    <a:pt x="703" y="248"/>
                  </a:cubicBezTo>
                  <a:cubicBezTo>
                    <a:pt x="852" y="248"/>
                    <a:pt x="1028" y="288"/>
                    <a:pt x="1217" y="370"/>
                  </a:cubicBezTo>
                  <a:lnTo>
                    <a:pt x="1326" y="126"/>
                  </a:lnTo>
                  <a:cubicBezTo>
                    <a:pt x="1158" y="47"/>
                    <a:pt x="937" y="1"/>
                    <a:pt x="7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677600" y="3408075"/>
              <a:ext cx="41275" cy="50050"/>
            </a:xfrm>
            <a:custGeom>
              <a:avLst/>
              <a:gdLst/>
              <a:ahLst/>
              <a:cxnLst/>
              <a:rect l="l" t="t" r="r" b="b"/>
              <a:pathLst>
                <a:path w="1651" h="2002" extrusionOk="0">
                  <a:moveTo>
                    <a:pt x="852" y="244"/>
                  </a:moveTo>
                  <a:cubicBezTo>
                    <a:pt x="1177" y="244"/>
                    <a:pt x="1326" y="474"/>
                    <a:pt x="1326" y="812"/>
                  </a:cubicBezTo>
                  <a:lnTo>
                    <a:pt x="311" y="812"/>
                  </a:lnTo>
                  <a:cubicBezTo>
                    <a:pt x="338" y="487"/>
                    <a:pt x="514" y="244"/>
                    <a:pt x="852" y="244"/>
                  </a:cubicBezTo>
                  <a:close/>
                  <a:moveTo>
                    <a:pt x="852" y="0"/>
                  </a:moveTo>
                  <a:cubicBezTo>
                    <a:pt x="311" y="0"/>
                    <a:pt x="0" y="433"/>
                    <a:pt x="0" y="1015"/>
                  </a:cubicBezTo>
                  <a:cubicBezTo>
                    <a:pt x="0" y="1610"/>
                    <a:pt x="352" y="2002"/>
                    <a:pt x="933" y="2002"/>
                  </a:cubicBezTo>
                  <a:cubicBezTo>
                    <a:pt x="1204" y="1988"/>
                    <a:pt x="1353" y="1961"/>
                    <a:pt x="1555" y="1867"/>
                  </a:cubicBezTo>
                  <a:lnTo>
                    <a:pt x="1555" y="1610"/>
                  </a:lnTo>
                  <a:cubicBezTo>
                    <a:pt x="1353" y="1691"/>
                    <a:pt x="1150" y="1745"/>
                    <a:pt x="933" y="1745"/>
                  </a:cubicBezTo>
                  <a:cubicBezTo>
                    <a:pt x="514" y="1745"/>
                    <a:pt x="311" y="1474"/>
                    <a:pt x="311" y="1055"/>
                  </a:cubicBezTo>
                  <a:lnTo>
                    <a:pt x="1637" y="1055"/>
                  </a:lnTo>
                  <a:lnTo>
                    <a:pt x="1637" y="866"/>
                  </a:lnTo>
                  <a:cubicBezTo>
                    <a:pt x="1650" y="366"/>
                    <a:pt x="1339" y="0"/>
                    <a:pt x="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5731000" y="3407925"/>
              <a:ext cx="27750" cy="49200"/>
            </a:xfrm>
            <a:custGeom>
              <a:avLst/>
              <a:gdLst/>
              <a:ahLst/>
              <a:cxnLst/>
              <a:rect l="l" t="t" r="r" b="b"/>
              <a:pathLst>
                <a:path w="1110" h="1968" extrusionOk="0">
                  <a:moveTo>
                    <a:pt x="927" y="1"/>
                  </a:moveTo>
                  <a:cubicBezTo>
                    <a:pt x="621" y="1"/>
                    <a:pt x="410" y="171"/>
                    <a:pt x="285" y="399"/>
                  </a:cubicBezTo>
                  <a:lnTo>
                    <a:pt x="271" y="399"/>
                  </a:lnTo>
                  <a:lnTo>
                    <a:pt x="244" y="33"/>
                  </a:lnTo>
                  <a:lnTo>
                    <a:pt x="1" y="33"/>
                  </a:lnTo>
                  <a:lnTo>
                    <a:pt x="1" y="1967"/>
                  </a:lnTo>
                  <a:lnTo>
                    <a:pt x="298" y="1967"/>
                  </a:lnTo>
                  <a:lnTo>
                    <a:pt x="298" y="926"/>
                  </a:lnTo>
                  <a:cubicBezTo>
                    <a:pt x="298" y="588"/>
                    <a:pt x="528" y="263"/>
                    <a:pt x="853" y="263"/>
                  </a:cubicBezTo>
                  <a:cubicBezTo>
                    <a:pt x="921" y="263"/>
                    <a:pt x="988" y="277"/>
                    <a:pt x="1069" y="290"/>
                  </a:cubicBezTo>
                  <a:lnTo>
                    <a:pt x="1110" y="20"/>
                  </a:lnTo>
                  <a:cubicBezTo>
                    <a:pt x="1045" y="7"/>
                    <a:pt x="984" y="1"/>
                    <a:pt x="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6208725" y="325120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1834850" y="353250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7"/>
                    <a:pt x="1407" y="1096"/>
                    <a:pt x="1555" y="1501"/>
                  </a:cubicBezTo>
                  <a:lnTo>
                    <a:pt x="717" y="1501"/>
                  </a:lnTo>
                  <a:cubicBezTo>
                    <a:pt x="852" y="1123"/>
                    <a:pt x="1028" y="730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1900100" y="353282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1"/>
                  </a:moveTo>
                  <a:lnTo>
                    <a:pt x="0" y="1664"/>
                  </a:lnTo>
                  <a:cubicBezTo>
                    <a:pt x="0" y="2259"/>
                    <a:pt x="365" y="2611"/>
                    <a:pt x="974" y="2611"/>
                  </a:cubicBezTo>
                  <a:cubicBezTo>
                    <a:pt x="1569" y="2611"/>
                    <a:pt x="1975" y="2259"/>
                    <a:pt x="1961" y="1664"/>
                  </a:cubicBezTo>
                  <a:lnTo>
                    <a:pt x="1961" y="1"/>
                  </a:lnTo>
                  <a:lnTo>
                    <a:pt x="1664" y="1"/>
                  </a:lnTo>
                  <a:lnTo>
                    <a:pt x="1664" y="1678"/>
                  </a:lnTo>
                  <a:cubicBezTo>
                    <a:pt x="1664" y="2110"/>
                    <a:pt x="1420" y="2340"/>
                    <a:pt x="988" y="2340"/>
                  </a:cubicBezTo>
                  <a:cubicBezTo>
                    <a:pt x="541" y="2340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1962650" y="35318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4" y="0"/>
                  </a:moveTo>
                  <a:cubicBezTo>
                    <a:pt x="446" y="0"/>
                    <a:pt x="27" y="514"/>
                    <a:pt x="14" y="1325"/>
                  </a:cubicBezTo>
                  <a:cubicBezTo>
                    <a:pt x="0" y="2137"/>
                    <a:pt x="419" y="2651"/>
                    <a:pt x="1190" y="2651"/>
                  </a:cubicBezTo>
                  <a:cubicBezTo>
                    <a:pt x="1461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36" y="2380"/>
                    <a:pt x="325" y="1961"/>
                    <a:pt x="325" y="1325"/>
                  </a:cubicBezTo>
                  <a:cubicBezTo>
                    <a:pt x="325" y="717"/>
                    <a:pt x="663" y="271"/>
                    <a:pt x="1244" y="271"/>
                  </a:cubicBezTo>
                  <a:cubicBezTo>
                    <a:pt x="1447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2918100" y="353250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7"/>
                    <a:pt x="1420" y="1096"/>
                    <a:pt x="1555" y="1501"/>
                  </a:cubicBezTo>
                  <a:lnTo>
                    <a:pt x="730" y="1501"/>
                  </a:lnTo>
                  <a:cubicBezTo>
                    <a:pt x="866" y="1123"/>
                    <a:pt x="1041" y="730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311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2978600" y="35318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28" y="514"/>
                    <a:pt x="14" y="1325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78" y="2610"/>
                    <a:pt x="1854" y="2543"/>
                  </a:cubicBezTo>
                  <a:lnTo>
                    <a:pt x="1854" y="2286"/>
                  </a:lnTo>
                  <a:cubicBezTo>
                    <a:pt x="1624" y="2353"/>
                    <a:pt x="1421" y="2380"/>
                    <a:pt x="1245" y="2380"/>
                  </a:cubicBezTo>
                  <a:cubicBezTo>
                    <a:pt x="636" y="2380"/>
                    <a:pt x="325" y="1961"/>
                    <a:pt x="325" y="1325"/>
                  </a:cubicBezTo>
                  <a:cubicBezTo>
                    <a:pt x="325" y="717"/>
                    <a:pt x="663" y="271"/>
                    <a:pt x="1245" y="271"/>
                  </a:cubicBezTo>
                  <a:cubicBezTo>
                    <a:pt x="1448" y="271"/>
                    <a:pt x="1637" y="311"/>
                    <a:pt x="1827" y="406"/>
                  </a:cubicBezTo>
                  <a:lnTo>
                    <a:pt x="1962" y="149"/>
                  </a:lnTo>
                  <a:cubicBezTo>
                    <a:pt x="1759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3033725" y="35318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4" y="0"/>
                  </a:moveTo>
                  <a:cubicBezTo>
                    <a:pt x="446" y="0"/>
                    <a:pt x="14" y="514"/>
                    <a:pt x="14" y="1325"/>
                  </a:cubicBezTo>
                  <a:cubicBezTo>
                    <a:pt x="0" y="2137"/>
                    <a:pt x="419" y="2651"/>
                    <a:pt x="1190" y="2651"/>
                  </a:cubicBezTo>
                  <a:cubicBezTo>
                    <a:pt x="1461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36" y="2380"/>
                    <a:pt x="325" y="1961"/>
                    <a:pt x="325" y="1325"/>
                  </a:cubicBezTo>
                  <a:cubicBezTo>
                    <a:pt x="325" y="717"/>
                    <a:pt x="663" y="271"/>
                    <a:pt x="1244" y="271"/>
                  </a:cubicBezTo>
                  <a:cubicBezTo>
                    <a:pt x="1447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3994225" y="3532500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50" y="325"/>
                  </a:moveTo>
                  <a:cubicBezTo>
                    <a:pt x="1272" y="757"/>
                    <a:pt x="1421" y="1096"/>
                    <a:pt x="1570" y="1501"/>
                  </a:cubicBezTo>
                  <a:lnTo>
                    <a:pt x="731" y="1501"/>
                  </a:lnTo>
                  <a:cubicBezTo>
                    <a:pt x="866" y="1123"/>
                    <a:pt x="1042" y="730"/>
                    <a:pt x="1150" y="325"/>
                  </a:cubicBezTo>
                  <a:close/>
                  <a:moveTo>
                    <a:pt x="1029" y="0"/>
                  </a:moveTo>
                  <a:lnTo>
                    <a:pt x="1" y="2583"/>
                  </a:lnTo>
                  <a:lnTo>
                    <a:pt x="312" y="2583"/>
                  </a:lnTo>
                  <a:lnTo>
                    <a:pt x="623" y="1772"/>
                  </a:lnTo>
                  <a:lnTo>
                    <a:pt x="1664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4051375" y="353250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72" y="757"/>
                    <a:pt x="1420" y="1096"/>
                    <a:pt x="1556" y="1501"/>
                  </a:cubicBezTo>
                  <a:lnTo>
                    <a:pt x="731" y="1501"/>
                  </a:lnTo>
                  <a:cubicBezTo>
                    <a:pt x="866" y="1123"/>
                    <a:pt x="1042" y="730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311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4111900" y="35318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6" y="0"/>
                    <a:pt x="27" y="514"/>
                    <a:pt x="14" y="1325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1"/>
                    <a:pt x="1244" y="271"/>
                  </a:cubicBezTo>
                  <a:cubicBezTo>
                    <a:pt x="1447" y="271"/>
                    <a:pt x="1637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5067350" y="353250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7"/>
                    <a:pt x="1420" y="1096"/>
                    <a:pt x="1555" y="1501"/>
                  </a:cubicBezTo>
                  <a:lnTo>
                    <a:pt x="730" y="1501"/>
                  </a:lnTo>
                  <a:cubicBezTo>
                    <a:pt x="866" y="1123"/>
                    <a:pt x="1041" y="730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4" y="2583"/>
                  </a:lnTo>
                  <a:lnTo>
                    <a:pt x="2286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5127850" y="3531825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40" y="0"/>
                  </a:moveTo>
                  <a:cubicBezTo>
                    <a:pt x="501" y="0"/>
                    <a:pt x="28" y="487"/>
                    <a:pt x="14" y="1325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24" y="2651"/>
                    <a:pt x="1867" y="2610"/>
                    <a:pt x="2151" y="2515"/>
                  </a:cubicBezTo>
                  <a:lnTo>
                    <a:pt x="2151" y="1271"/>
                  </a:lnTo>
                  <a:lnTo>
                    <a:pt x="1272" y="1271"/>
                  </a:lnTo>
                  <a:lnTo>
                    <a:pt x="1272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78" y="2367"/>
                    <a:pt x="1502" y="2380"/>
                    <a:pt x="1326" y="2380"/>
                  </a:cubicBezTo>
                  <a:cubicBezTo>
                    <a:pt x="663" y="2380"/>
                    <a:pt x="325" y="2002"/>
                    <a:pt x="325" y="1325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9" y="325"/>
                    <a:pt x="2002" y="419"/>
                  </a:cubicBezTo>
                  <a:lnTo>
                    <a:pt x="2110" y="149"/>
                  </a:lnTo>
                  <a:cubicBezTo>
                    <a:pt x="1881" y="54"/>
                    <a:pt x="1624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5193450" y="353182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27" y="514"/>
                    <a:pt x="14" y="1325"/>
                  </a:cubicBezTo>
                  <a:cubicBezTo>
                    <a:pt x="0" y="2137"/>
                    <a:pt x="420" y="2651"/>
                    <a:pt x="1204" y="2651"/>
                  </a:cubicBezTo>
                  <a:cubicBezTo>
                    <a:pt x="1461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5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1"/>
                    <a:pt x="1245" y="271"/>
                  </a:cubicBezTo>
                  <a:cubicBezTo>
                    <a:pt x="1447" y="271"/>
                    <a:pt x="1637" y="311"/>
                    <a:pt x="1826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6210425" y="3531825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5" y="0"/>
                  </a:moveTo>
                  <a:cubicBezTo>
                    <a:pt x="447" y="0"/>
                    <a:pt x="14" y="514"/>
                    <a:pt x="1" y="1325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448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31" y="2380"/>
                  </a:cubicBezTo>
                  <a:cubicBezTo>
                    <a:pt x="623" y="2380"/>
                    <a:pt x="325" y="1961"/>
                    <a:pt x="325" y="1325"/>
                  </a:cubicBezTo>
                  <a:cubicBezTo>
                    <a:pt x="325" y="717"/>
                    <a:pt x="650" y="271"/>
                    <a:pt x="1245" y="271"/>
                  </a:cubicBezTo>
                  <a:cubicBezTo>
                    <a:pt x="1434" y="271"/>
                    <a:pt x="1623" y="311"/>
                    <a:pt x="1826" y="406"/>
                  </a:cubicBezTo>
                  <a:lnTo>
                    <a:pt x="1948" y="149"/>
                  </a:lnTo>
                  <a:cubicBezTo>
                    <a:pt x="1745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1835175" y="3814125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7" y="325"/>
                  </a:moveTo>
                  <a:cubicBezTo>
                    <a:pt x="1258" y="758"/>
                    <a:pt x="1407" y="1096"/>
                    <a:pt x="1556" y="1501"/>
                  </a:cubicBezTo>
                  <a:lnTo>
                    <a:pt x="718" y="1501"/>
                  </a:lnTo>
                  <a:cubicBezTo>
                    <a:pt x="853" y="1123"/>
                    <a:pt x="1029" y="731"/>
                    <a:pt x="1137" y="325"/>
                  </a:cubicBezTo>
                  <a:close/>
                  <a:moveTo>
                    <a:pt x="1015" y="0"/>
                  </a:moveTo>
                  <a:lnTo>
                    <a:pt x="1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1" y="1772"/>
                  </a:lnTo>
                  <a:lnTo>
                    <a:pt x="1962" y="2583"/>
                  </a:lnTo>
                  <a:lnTo>
                    <a:pt x="2273" y="2583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1900425" y="38144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5" y="2611"/>
                  </a:cubicBezTo>
                  <a:cubicBezTo>
                    <a:pt x="1570" y="2611"/>
                    <a:pt x="1975" y="2259"/>
                    <a:pt x="1962" y="1664"/>
                  </a:cubicBezTo>
                  <a:lnTo>
                    <a:pt x="1962" y="1"/>
                  </a:lnTo>
                  <a:lnTo>
                    <a:pt x="1664" y="1"/>
                  </a:lnTo>
                  <a:lnTo>
                    <a:pt x="1664" y="1678"/>
                  </a:lnTo>
                  <a:cubicBezTo>
                    <a:pt x="1664" y="2111"/>
                    <a:pt x="1421" y="2340"/>
                    <a:pt x="988" y="2340"/>
                  </a:cubicBezTo>
                  <a:cubicBezTo>
                    <a:pt x="542" y="2340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1956900" y="381412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20" y="1096"/>
                    <a:pt x="1556" y="1501"/>
                  </a:cubicBezTo>
                  <a:lnTo>
                    <a:pt x="731" y="1501"/>
                  </a:lnTo>
                  <a:cubicBezTo>
                    <a:pt x="852" y="1123"/>
                    <a:pt x="1042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2917075" y="3814125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72" y="758"/>
                    <a:pt x="1420" y="1096"/>
                    <a:pt x="1556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15" y="0"/>
                  </a:moveTo>
                  <a:lnTo>
                    <a:pt x="1" y="2583"/>
                  </a:lnTo>
                  <a:lnTo>
                    <a:pt x="312" y="2583"/>
                  </a:lnTo>
                  <a:lnTo>
                    <a:pt x="623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2977600" y="381345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7" y="0"/>
                    <a:pt x="27" y="514"/>
                    <a:pt x="14" y="1326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36" y="2380"/>
                    <a:pt x="338" y="1961"/>
                    <a:pt x="338" y="1326"/>
                  </a:cubicBezTo>
                  <a:cubicBezTo>
                    <a:pt x="338" y="717"/>
                    <a:pt x="663" y="271"/>
                    <a:pt x="1244" y="271"/>
                  </a:cubicBezTo>
                  <a:cubicBezTo>
                    <a:pt x="1447" y="271"/>
                    <a:pt x="1637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15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3029325" y="381412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20" y="1096"/>
                    <a:pt x="1556" y="1501"/>
                  </a:cubicBezTo>
                  <a:lnTo>
                    <a:pt x="717" y="1501"/>
                  </a:lnTo>
                  <a:cubicBezTo>
                    <a:pt x="852" y="1123"/>
                    <a:pt x="1042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3993225" y="381412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50" y="325"/>
                  </a:moveTo>
                  <a:cubicBezTo>
                    <a:pt x="1272" y="758"/>
                    <a:pt x="1420" y="1096"/>
                    <a:pt x="1569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50" y="325"/>
                  </a:cubicBezTo>
                  <a:close/>
                  <a:moveTo>
                    <a:pt x="1028" y="0"/>
                  </a:moveTo>
                  <a:lnTo>
                    <a:pt x="0" y="2583"/>
                  </a:lnTo>
                  <a:lnTo>
                    <a:pt x="311" y="2583"/>
                  </a:lnTo>
                  <a:lnTo>
                    <a:pt x="622" y="1772"/>
                  </a:lnTo>
                  <a:lnTo>
                    <a:pt x="1664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4050350" y="3814125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72" y="758"/>
                    <a:pt x="1421" y="1096"/>
                    <a:pt x="1556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29" y="0"/>
                  </a:moveTo>
                  <a:lnTo>
                    <a:pt x="1" y="2583"/>
                  </a:lnTo>
                  <a:lnTo>
                    <a:pt x="312" y="2583"/>
                  </a:lnTo>
                  <a:lnTo>
                    <a:pt x="623" y="1772"/>
                  </a:lnTo>
                  <a:lnTo>
                    <a:pt x="1651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4107500" y="381412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20" y="1096"/>
                    <a:pt x="1556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4569675" y="3951725"/>
              <a:ext cx="7450" cy="68650"/>
            </a:xfrm>
            <a:custGeom>
              <a:avLst/>
              <a:gdLst/>
              <a:ahLst/>
              <a:cxnLst/>
              <a:rect l="l" t="t" r="r" b="b"/>
              <a:pathLst>
                <a:path w="2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298" y="274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4584875" y="3972000"/>
              <a:ext cx="45325" cy="70000"/>
            </a:xfrm>
            <a:custGeom>
              <a:avLst/>
              <a:gdLst/>
              <a:ahLst/>
              <a:cxnLst/>
              <a:rect l="l" t="t" r="r" b="b"/>
              <a:pathLst>
                <a:path w="1813" h="2800" extrusionOk="0">
                  <a:moveTo>
                    <a:pt x="1" y="1"/>
                  </a:moveTo>
                  <a:lnTo>
                    <a:pt x="772" y="1948"/>
                  </a:lnTo>
                  <a:lnTo>
                    <a:pt x="677" y="2219"/>
                  </a:lnTo>
                  <a:cubicBezTo>
                    <a:pt x="580" y="2456"/>
                    <a:pt x="431" y="2564"/>
                    <a:pt x="211" y="2564"/>
                  </a:cubicBezTo>
                  <a:cubicBezTo>
                    <a:pt x="155" y="2564"/>
                    <a:pt x="94" y="2557"/>
                    <a:pt x="28" y="2543"/>
                  </a:cubicBezTo>
                  <a:lnTo>
                    <a:pt x="28" y="2773"/>
                  </a:lnTo>
                  <a:cubicBezTo>
                    <a:pt x="105" y="2790"/>
                    <a:pt x="183" y="2799"/>
                    <a:pt x="260" y="2799"/>
                  </a:cubicBezTo>
                  <a:cubicBezTo>
                    <a:pt x="424" y="2799"/>
                    <a:pt x="580" y="2758"/>
                    <a:pt x="690" y="2665"/>
                  </a:cubicBezTo>
                  <a:cubicBezTo>
                    <a:pt x="799" y="2570"/>
                    <a:pt x="893" y="2422"/>
                    <a:pt x="974" y="2205"/>
                  </a:cubicBezTo>
                  <a:lnTo>
                    <a:pt x="1813" y="1"/>
                  </a:lnTo>
                  <a:lnTo>
                    <a:pt x="1502" y="1"/>
                  </a:lnTo>
                  <a:cubicBezTo>
                    <a:pt x="1137" y="1029"/>
                    <a:pt x="1083" y="1137"/>
                    <a:pt x="920" y="1651"/>
                  </a:cubicBezTo>
                  <a:lnTo>
                    <a:pt x="907" y="1651"/>
                  </a:lnTo>
                  <a:cubicBezTo>
                    <a:pt x="772" y="1137"/>
                    <a:pt x="501" y="50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4634925" y="3971250"/>
              <a:ext cx="34175" cy="50150"/>
            </a:xfrm>
            <a:custGeom>
              <a:avLst/>
              <a:gdLst/>
              <a:ahLst/>
              <a:cxnLst/>
              <a:rect l="l" t="t" r="r" b="b"/>
              <a:pathLst>
                <a:path w="1367" h="2006" extrusionOk="0">
                  <a:moveTo>
                    <a:pt x="724" y="0"/>
                  </a:moveTo>
                  <a:cubicBezTo>
                    <a:pt x="351" y="0"/>
                    <a:pt x="0" y="143"/>
                    <a:pt x="0" y="504"/>
                  </a:cubicBezTo>
                  <a:cubicBezTo>
                    <a:pt x="0" y="707"/>
                    <a:pt x="95" y="802"/>
                    <a:pt x="230" y="910"/>
                  </a:cubicBezTo>
                  <a:cubicBezTo>
                    <a:pt x="338" y="991"/>
                    <a:pt x="893" y="1180"/>
                    <a:pt x="987" y="1275"/>
                  </a:cubicBezTo>
                  <a:cubicBezTo>
                    <a:pt x="1042" y="1329"/>
                    <a:pt x="1082" y="1383"/>
                    <a:pt x="1082" y="1464"/>
                  </a:cubicBezTo>
                  <a:cubicBezTo>
                    <a:pt x="1082" y="1694"/>
                    <a:pt x="866" y="1762"/>
                    <a:pt x="609" y="1762"/>
                  </a:cubicBezTo>
                  <a:cubicBezTo>
                    <a:pt x="379" y="1762"/>
                    <a:pt x="163" y="1694"/>
                    <a:pt x="0" y="1613"/>
                  </a:cubicBezTo>
                  <a:lnTo>
                    <a:pt x="0" y="1884"/>
                  </a:lnTo>
                  <a:cubicBezTo>
                    <a:pt x="149" y="1965"/>
                    <a:pt x="352" y="2005"/>
                    <a:pt x="609" y="2005"/>
                  </a:cubicBezTo>
                  <a:cubicBezTo>
                    <a:pt x="1042" y="2005"/>
                    <a:pt x="1366" y="1843"/>
                    <a:pt x="1366" y="1437"/>
                  </a:cubicBezTo>
                  <a:cubicBezTo>
                    <a:pt x="1366" y="1316"/>
                    <a:pt x="1326" y="1208"/>
                    <a:pt x="1244" y="1126"/>
                  </a:cubicBezTo>
                  <a:cubicBezTo>
                    <a:pt x="1163" y="1032"/>
                    <a:pt x="1015" y="951"/>
                    <a:pt x="785" y="869"/>
                  </a:cubicBezTo>
                  <a:cubicBezTo>
                    <a:pt x="609" y="802"/>
                    <a:pt x="501" y="761"/>
                    <a:pt x="447" y="721"/>
                  </a:cubicBezTo>
                  <a:cubicBezTo>
                    <a:pt x="352" y="667"/>
                    <a:pt x="271" y="626"/>
                    <a:pt x="271" y="491"/>
                  </a:cubicBezTo>
                  <a:cubicBezTo>
                    <a:pt x="271" y="301"/>
                    <a:pt x="460" y="247"/>
                    <a:pt x="690" y="247"/>
                  </a:cubicBezTo>
                  <a:cubicBezTo>
                    <a:pt x="852" y="247"/>
                    <a:pt x="1028" y="288"/>
                    <a:pt x="1217" y="369"/>
                  </a:cubicBezTo>
                  <a:lnTo>
                    <a:pt x="1326" y="126"/>
                  </a:lnTo>
                  <a:cubicBezTo>
                    <a:pt x="1158" y="47"/>
                    <a:pt x="938" y="0"/>
                    <a:pt x="7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5067350" y="3814125"/>
              <a:ext cx="56800" cy="64600"/>
            </a:xfrm>
            <a:custGeom>
              <a:avLst/>
              <a:gdLst/>
              <a:ahLst/>
              <a:cxnLst/>
              <a:rect l="l" t="t" r="r" b="b"/>
              <a:pathLst>
                <a:path w="2272" h="2584" extrusionOk="0">
                  <a:moveTo>
                    <a:pt x="1136" y="325"/>
                  </a:moveTo>
                  <a:cubicBezTo>
                    <a:pt x="1258" y="758"/>
                    <a:pt x="1406" y="1096"/>
                    <a:pt x="1555" y="1501"/>
                  </a:cubicBezTo>
                  <a:lnTo>
                    <a:pt x="717" y="1501"/>
                  </a:lnTo>
                  <a:cubicBezTo>
                    <a:pt x="852" y="1123"/>
                    <a:pt x="1041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4" y="2583"/>
                  </a:lnTo>
                  <a:lnTo>
                    <a:pt x="2272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5127850" y="381345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40" y="0"/>
                  </a:moveTo>
                  <a:cubicBezTo>
                    <a:pt x="501" y="0"/>
                    <a:pt x="14" y="487"/>
                    <a:pt x="1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0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78" y="2367"/>
                    <a:pt x="1502" y="2380"/>
                    <a:pt x="1326" y="2380"/>
                  </a:cubicBezTo>
                  <a:cubicBezTo>
                    <a:pt x="650" y="2380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9" y="325"/>
                    <a:pt x="1989" y="420"/>
                  </a:cubicBezTo>
                  <a:lnTo>
                    <a:pt x="2110" y="149"/>
                  </a:lnTo>
                  <a:cubicBezTo>
                    <a:pt x="1867" y="54"/>
                    <a:pt x="1610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5188025" y="3814125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50" y="325"/>
                  </a:moveTo>
                  <a:cubicBezTo>
                    <a:pt x="1272" y="758"/>
                    <a:pt x="1421" y="1096"/>
                    <a:pt x="1570" y="1501"/>
                  </a:cubicBezTo>
                  <a:lnTo>
                    <a:pt x="731" y="1501"/>
                  </a:lnTo>
                  <a:cubicBezTo>
                    <a:pt x="866" y="1123"/>
                    <a:pt x="1042" y="731"/>
                    <a:pt x="1150" y="325"/>
                  </a:cubicBezTo>
                  <a:close/>
                  <a:moveTo>
                    <a:pt x="1029" y="0"/>
                  </a:moveTo>
                  <a:lnTo>
                    <a:pt x="1" y="2583"/>
                  </a:lnTo>
                  <a:lnTo>
                    <a:pt x="312" y="2583"/>
                  </a:lnTo>
                  <a:lnTo>
                    <a:pt x="623" y="1772"/>
                  </a:lnTo>
                  <a:lnTo>
                    <a:pt x="1651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5631275" y="3971325"/>
              <a:ext cx="38575" cy="50075"/>
            </a:xfrm>
            <a:custGeom>
              <a:avLst/>
              <a:gdLst/>
              <a:ahLst/>
              <a:cxnLst/>
              <a:rect l="l" t="t" r="r" b="b"/>
              <a:pathLst>
                <a:path w="1543" h="2003" extrusionOk="0">
                  <a:moveTo>
                    <a:pt x="1258" y="1015"/>
                  </a:moveTo>
                  <a:lnTo>
                    <a:pt x="1258" y="1191"/>
                  </a:lnTo>
                  <a:cubicBezTo>
                    <a:pt x="1258" y="1543"/>
                    <a:pt x="1028" y="1759"/>
                    <a:pt x="677" y="1759"/>
                  </a:cubicBezTo>
                  <a:cubicBezTo>
                    <a:pt x="447" y="1759"/>
                    <a:pt x="298" y="1651"/>
                    <a:pt x="312" y="1434"/>
                  </a:cubicBezTo>
                  <a:cubicBezTo>
                    <a:pt x="312" y="1002"/>
                    <a:pt x="798" y="1042"/>
                    <a:pt x="1258" y="1015"/>
                  </a:cubicBezTo>
                  <a:close/>
                  <a:moveTo>
                    <a:pt x="866" y="1"/>
                  </a:moveTo>
                  <a:cubicBezTo>
                    <a:pt x="623" y="1"/>
                    <a:pt x="393" y="69"/>
                    <a:pt x="217" y="163"/>
                  </a:cubicBezTo>
                  <a:lnTo>
                    <a:pt x="312" y="393"/>
                  </a:lnTo>
                  <a:cubicBezTo>
                    <a:pt x="514" y="285"/>
                    <a:pt x="690" y="244"/>
                    <a:pt x="852" y="244"/>
                  </a:cubicBezTo>
                  <a:cubicBezTo>
                    <a:pt x="1191" y="244"/>
                    <a:pt x="1285" y="447"/>
                    <a:pt x="1258" y="799"/>
                  </a:cubicBezTo>
                  <a:lnTo>
                    <a:pt x="934" y="812"/>
                  </a:lnTo>
                  <a:cubicBezTo>
                    <a:pt x="312" y="839"/>
                    <a:pt x="0" y="1042"/>
                    <a:pt x="0" y="1434"/>
                  </a:cubicBezTo>
                  <a:cubicBezTo>
                    <a:pt x="0" y="1800"/>
                    <a:pt x="244" y="2002"/>
                    <a:pt x="609" y="2002"/>
                  </a:cubicBezTo>
                  <a:cubicBezTo>
                    <a:pt x="961" y="1989"/>
                    <a:pt x="1082" y="1908"/>
                    <a:pt x="1258" y="1691"/>
                  </a:cubicBezTo>
                  <a:lnTo>
                    <a:pt x="1272" y="1691"/>
                  </a:lnTo>
                  <a:lnTo>
                    <a:pt x="1326" y="1962"/>
                  </a:lnTo>
                  <a:lnTo>
                    <a:pt x="1542" y="1962"/>
                  </a:lnTo>
                  <a:lnTo>
                    <a:pt x="1542" y="650"/>
                  </a:lnTo>
                  <a:cubicBezTo>
                    <a:pt x="1542" y="190"/>
                    <a:pt x="1326" y="1"/>
                    <a:pt x="8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5685025" y="3971200"/>
              <a:ext cx="27750" cy="49175"/>
            </a:xfrm>
            <a:custGeom>
              <a:avLst/>
              <a:gdLst/>
              <a:ahLst/>
              <a:cxnLst/>
              <a:rect l="l" t="t" r="r" b="b"/>
              <a:pathLst>
                <a:path w="1110" h="1967" extrusionOk="0">
                  <a:moveTo>
                    <a:pt x="927" y="0"/>
                  </a:moveTo>
                  <a:cubicBezTo>
                    <a:pt x="621" y="0"/>
                    <a:pt x="410" y="171"/>
                    <a:pt x="285" y="398"/>
                  </a:cubicBezTo>
                  <a:lnTo>
                    <a:pt x="271" y="398"/>
                  </a:lnTo>
                  <a:lnTo>
                    <a:pt x="244" y="33"/>
                  </a:lnTo>
                  <a:lnTo>
                    <a:pt x="1" y="33"/>
                  </a:lnTo>
                  <a:lnTo>
                    <a:pt x="1" y="1967"/>
                  </a:lnTo>
                  <a:lnTo>
                    <a:pt x="298" y="1967"/>
                  </a:lnTo>
                  <a:lnTo>
                    <a:pt x="298" y="926"/>
                  </a:lnTo>
                  <a:cubicBezTo>
                    <a:pt x="298" y="587"/>
                    <a:pt x="528" y="263"/>
                    <a:pt x="853" y="263"/>
                  </a:cubicBezTo>
                  <a:cubicBezTo>
                    <a:pt x="920" y="263"/>
                    <a:pt x="988" y="276"/>
                    <a:pt x="1069" y="290"/>
                  </a:cubicBezTo>
                  <a:lnTo>
                    <a:pt x="1110" y="19"/>
                  </a:lnTo>
                  <a:cubicBezTo>
                    <a:pt x="1045" y="7"/>
                    <a:pt x="984" y="0"/>
                    <a:pt x="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5714775" y="3971325"/>
              <a:ext cx="45675" cy="70700"/>
            </a:xfrm>
            <a:custGeom>
              <a:avLst/>
              <a:gdLst/>
              <a:ahLst/>
              <a:cxnLst/>
              <a:rect l="l" t="t" r="r" b="b"/>
              <a:pathLst>
                <a:path w="1827" h="2828" extrusionOk="0">
                  <a:moveTo>
                    <a:pt x="880" y="204"/>
                  </a:moveTo>
                  <a:cubicBezTo>
                    <a:pt x="1164" y="204"/>
                    <a:pt x="1313" y="353"/>
                    <a:pt x="1313" y="650"/>
                  </a:cubicBezTo>
                  <a:cubicBezTo>
                    <a:pt x="1313" y="921"/>
                    <a:pt x="1164" y="1056"/>
                    <a:pt x="880" y="1056"/>
                  </a:cubicBezTo>
                  <a:cubicBezTo>
                    <a:pt x="609" y="1056"/>
                    <a:pt x="447" y="921"/>
                    <a:pt x="447" y="650"/>
                  </a:cubicBezTo>
                  <a:cubicBezTo>
                    <a:pt x="447" y="366"/>
                    <a:pt x="596" y="204"/>
                    <a:pt x="880" y="204"/>
                  </a:cubicBezTo>
                  <a:close/>
                  <a:moveTo>
                    <a:pt x="1056" y="1921"/>
                  </a:moveTo>
                  <a:cubicBezTo>
                    <a:pt x="1367" y="1921"/>
                    <a:pt x="1515" y="1935"/>
                    <a:pt x="1515" y="2192"/>
                  </a:cubicBezTo>
                  <a:cubicBezTo>
                    <a:pt x="1515" y="2327"/>
                    <a:pt x="1461" y="2422"/>
                    <a:pt x="1340" y="2489"/>
                  </a:cubicBezTo>
                  <a:cubicBezTo>
                    <a:pt x="1218" y="2570"/>
                    <a:pt x="1042" y="2611"/>
                    <a:pt x="799" y="2611"/>
                  </a:cubicBezTo>
                  <a:cubicBezTo>
                    <a:pt x="515" y="2611"/>
                    <a:pt x="298" y="2530"/>
                    <a:pt x="285" y="2286"/>
                  </a:cubicBezTo>
                  <a:cubicBezTo>
                    <a:pt x="285" y="2043"/>
                    <a:pt x="461" y="1921"/>
                    <a:pt x="704" y="1921"/>
                  </a:cubicBezTo>
                  <a:close/>
                  <a:moveTo>
                    <a:pt x="843" y="0"/>
                  </a:moveTo>
                  <a:cubicBezTo>
                    <a:pt x="419" y="0"/>
                    <a:pt x="163" y="230"/>
                    <a:pt x="163" y="664"/>
                  </a:cubicBezTo>
                  <a:cubicBezTo>
                    <a:pt x="163" y="921"/>
                    <a:pt x="312" y="1137"/>
                    <a:pt x="501" y="1205"/>
                  </a:cubicBezTo>
                  <a:cubicBezTo>
                    <a:pt x="366" y="1286"/>
                    <a:pt x="271" y="1353"/>
                    <a:pt x="258" y="1543"/>
                  </a:cubicBezTo>
                  <a:cubicBezTo>
                    <a:pt x="258" y="1678"/>
                    <a:pt x="339" y="1773"/>
                    <a:pt x="434" y="1813"/>
                  </a:cubicBezTo>
                  <a:cubicBezTo>
                    <a:pt x="190" y="1854"/>
                    <a:pt x="1" y="2029"/>
                    <a:pt x="1" y="2286"/>
                  </a:cubicBezTo>
                  <a:cubicBezTo>
                    <a:pt x="1" y="2679"/>
                    <a:pt x="352" y="2827"/>
                    <a:pt x="799" y="2827"/>
                  </a:cubicBezTo>
                  <a:cubicBezTo>
                    <a:pt x="1123" y="2827"/>
                    <a:pt x="1367" y="2773"/>
                    <a:pt x="1543" y="2665"/>
                  </a:cubicBezTo>
                  <a:cubicBezTo>
                    <a:pt x="1718" y="2543"/>
                    <a:pt x="1799" y="2381"/>
                    <a:pt x="1799" y="2178"/>
                  </a:cubicBezTo>
                  <a:cubicBezTo>
                    <a:pt x="1799" y="1813"/>
                    <a:pt x="1543" y="1651"/>
                    <a:pt x="1150" y="1651"/>
                  </a:cubicBezTo>
                  <a:lnTo>
                    <a:pt x="812" y="1651"/>
                  </a:lnTo>
                  <a:cubicBezTo>
                    <a:pt x="636" y="1651"/>
                    <a:pt x="515" y="1637"/>
                    <a:pt x="515" y="1502"/>
                  </a:cubicBezTo>
                  <a:cubicBezTo>
                    <a:pt x="515" y="1394"/>
                    <a:pt x="582" y="1313"/>
                    <a:pt x="704" y="1259"/>
                  </a:cubicBezTo>
                  <a:cubicBezTo>
                    <a:pt x="760" y="1266"/>
                    <a:pt x="815" y="1270"/>
                    <a:pt x="869" y="1270"/>
                  </a:cubicBezTo>
                  <a:cubicBezTo>
                    <a:pt x="1279" y="1270"/>
                    <a:pt x="1597" y="1045"/>
                    <a:pt x="1597" y="650"/>
                  </a:cubicBezTo>
                  <a:cubicBezTo>
                    <a:pt x="1597" y="488"/>
                    <a:pt x="1529" y="339"/>
                    <a:pt x="1475" y="258"/>
                  </a:cubicBezTo>
                  <a:lnTo>
                    <a:pt x="1827" y="217"/>
                  </a:lnTo>
                  <a:lnTo>
                    <a:pt x="1827" y="28"/>
                  </a:lnTo>
                  <a:lnTo>
                    <a:pt x="1164" y="28"/>
                  </a:lnTo>
                  <a:cubicBezTo>
                    <a:pt x="1083" y="14"/>
                    <a:pt x="988" y="1"/>
                    <a:pt x="880" y="1"/>
                  </a:cubicBezTo>
                  <a:cubicBezTo>
                    <a:pt x="867" y="1"/>
                    <a:pt x="855" y="0"/>
                    <a:pt x="8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6205025" y="3814125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1"/>
                  </a:cubicBezTo>
                  <a:lnTo>
                    <a:pt x="717" y="1501"/>
                  </a:lnTo>
                  <a:cubicBezTo>
                    <a:pt x="852" y="1123"/>
                    <a:pt x="1041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72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1830450" y="40957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6" y="1502"/>
                  </a:cubicBezTo>
                  <a:lnTo>
                    <a:pt x="717" y="1502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5" y="1"/>
                  </a:moveTo>
                  <a:lnTo>
                    <a:pt x="0" y="2584"/>
                  </a:lnTo>
                  <a:lnTo>
                    <a:pt x="298" y="2584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4"/>
                  </a:lnTo>
                  <a:lnTo>
                    <a:pt x="2272" y="2584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1895700" y="4096100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4" y="2610"/>
                  </a:cubicBezTo>
                  <a:cubicBezTo>
                    <a:pt x="1569" y="2610"/>
                    <a:pt x="1975" y="2259"/>
                    <a:pt x="1961" y="1664"/>
                  </a:cubicBezTo>
                  <a:lnTo>
                    <a:pt x="1961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1" y="2340"/>
                    <a:pt x="988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1958250" y="409507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2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8" y="325"/>
                    <a:pt x="2002" y="420"/>
                  </a:cubicBezTo>
                  <a:lnTo>
                    <a:pt x="2110" y="149"/>
                  </a:lnTo>
                  <a:cubicBezTo>
                    <a:pt x="1880" y="55"/>
                    <a:pt x="1623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2234800" y="4052150"/>
              <a:ext cx="69000" cy="49375"/>
            </a:xfrm>
            <a:custGeom>
              <a:avLst/>
              <a:gdLst/>
              <a:ahLst/>
              <a:cxnLst/>
              <a:rect l="l" t="t" r="r" b="b"/>
              <a:pathLst>
                <a:path w="2760" h="1975" extrusionOk="0">
                  <a:moveTo>
                    <a:pt x="866" y="0"/>
                  </a:moveTo>
                  <a:cubicBezTo>
                    <a:pt x="609" y="0"/>
                    <a:pt x="393" y="135"/>
                    <a:pt x="298" y="298"/>
                  </a:cubicBezTo>
                  <a:lnTo>
                    <a:pt x="285" y="298"/>
                  </a:lnTo>
                  <a:lnTo>
                    <a:pt x="244" y="41"/>
                  </a:lnTo>
                  <a:lnTo>
                    <a:pt x="1" y="41"/>
                  </a:lnTo>
                  <a:lnTo>
                    <a:pt x="1" y="1975"/>
                  </a:lnTo>
                  <a:lnTo>
                    <a:pt x="298" y="1975"/>
                  </a:lnTo>
                  <a:lnTo>
                    <a:pt x="298" y="960"/>
                  </a:lnTo>
                  <a:cubicBezTo>
                    <a:pt x="298" y="500"/>
                    <a:pt x="406" y="257"/>
                    <a:pt x="826" y="257"/>
                  </a:cubicBezTo>
                  <a:cubicBezTo>
                    <a:pt x="1110" y="257"/>
                    <a:pt x="1231" y="419"/>
                    <a:pt x="1231" y="717"/>
                  </a:cubicBezTo>
                  <a:lnTo>
                    <a:pt x="1231" y="1975"/>
                  </a:lnTo>
                  <a:lnTo>
                    <a:pt x="1515" y="1975"/>
                  </a:lnTo>
                  <a:lnTo>
                    <a:pt x="1515" y="893"/>
                  </a:lnTo>
                  <a:cubicBezTo>
                    <a:pt x="1515" y="487"/>
                    <a:pt x="1664" y="257"/>
                    <a:pt x="2056" y="257"/>
                  </a:cubicBezTo>
                  <a:cubicBezTo>
                    <a:pt x="2340" y="257"/>
                    <a:pt x="2462" y="419"/>
                    <a:pt x="2462" y="717"/>
                  </a:cubicBezTo>
                  <a:lnTo>
                    <a:pt x="2462" y="1975"/>
                  </a:lnTo>
                  <a:lnTo>
                    <a:pt x="2760" y="1975"/>
                  </a:lnTo>
                  <a:lnTo>
                    <a:pt x="2760" y="717"/>
                  </a:lnTo>
                  <a:cubicBezTo>
                    <a:pt x="2760" y="230"/>
                    <a:pt x="2557" y="14"/>
                    <a:pt x="2097" y="0"/>
                  </a:cubicBezTo>
                  <a:cubicBezTo>
                    <a:pt x="1813" y="0"/>
                    <a:pt x="1583" y="135"/>
                    <a:pt x="1475" y="338"/>
                  </a:cubicBezTo>
                  <a:lnTo>
                    <a:pt x="1461" y="338"/>
                  </a:lnTo>
                  <a:cubicBezTo>
                    <a:pt x="1367" y="108"/>
                    <a:pt x="1177" y="0"/>
                    <a:pt x="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2315950" y="4052150"/>
              <a:ext cx="40925" cy="50050"/>
            </a:xfrm>
            <a:custGeom>
              <a:avLst/>
              <a:gdLst/>
              <a:ahLst/>
              <a:cxnLst/>
              <a:rect l="l" t="t" r="r" b="b"/>
              <a:pathLst>
                <a:path w="1637" h="2002" extrusionOk="0">
                  <a:moveTo>
                    <a:pt x="839" y="243"/>
                  </a:moveTo>
                  <a:cubicBezTo>
                    <a:pt x="1177" y="243"/>
                    <a:pt x="1326" y="473"/>
                    <a:pt x="1326" y="825"/>
                  </a:cubicBezTo>
                  <a:lnTo>
                    <a:pt x="311" y="825"/>
                  </a:lnTo>
                  <a:cubicBezTo>
                    <a:pt x="339" y="487"/>
                    <a:pt x="514" y="243"/>
                    <a:pt x="839" y="243"/>
                  </a:cubicBezTo>
                  <a:close/>
                  <a:moveTo>
                    <a:pt x="852" y="0"/>
                  </a:moveTo>
                  <a:cubicBezTo>
                    <a:pt x="298" y="0"/>
                    <a:pt x="0" y="446"/>
                    <a:pt x="0" y="1014"/>
                  </a:cubicBezTo>
                  <a:cubicBezTo>
                    <a:pt x="0" y="1609"/>
                    <a:pt x="339" y="2002"/>
                    <a:pt x="920" y="2002"/>
                  </a:cubicBezTo>
                  <a:cubicBezTo>
                    <a:pt x="1204" y="2002"/>
                    <a:pt x="1339" y="1961"/>
                    <a:pt x="1556" y="1880"/>
                  </a:cubicBezTo>
                  <a:lnTo>
                    <a:pt x="1556" y="1623"/>
                  </a:lnTo>
                  <a:cubicBezTo>
                    <a:pt x="1353" y="1704"/>
                    <a:pt x="1136" y="1745"/>
                    <a:pt x="934" y="1745"/>
                  </a:cubicBezTo>
                  <a:cubicBezTo>
                    <a:pt x="514" y="1745"/>
                    <a:pt x="311" y="1488"/>
                    <a:pt x="298" y="1055"/>
                  </a:cubicBezTo>
                  <a:lnTo>
                    <a:pt x="1637" y="1055"/>
                  </a:lnTo>
                  <a:lnTo>
                    <a:pt x="1637" y="866"/>
                  </a:lnTo>
                  <a:cubicBezTo>
                    <a:pt x="1637" y="379"/>
                    <a:pt x="1339" y="0"/>
                    <a:pt x="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2362950" y="4042000"/>
              <a:ext cx="28425" cy="60200"/>
            </a:xfrm>
            <a:custGeom>
              <a:avLst/>
              <a:gdLst/>
              <a:ahLst/>
              <a:cxnLst/>
              <a:rect l="l" t="t" r="r" b="b"/>
              <a:pathLst>
                <a:path w="1137" h="2408" extrusionOk="0">
                  <a:moveTo>
                    <a:pt x="392" y="0"/>
                  </a:moveTo>
                  <a:lnTo>
                    <a:pt x="271" y="406"/>
                  </a:lnTo>
                  <a:lnTo>
                    <a:pt x="0" y="528"/>
                  </a:lnTo>
                  <a:lnTo>
                    <a:pt x="0" y="677"/>
                  </a:lnTo>
                  <a:lnTo>
                    <a:pt x="271" y="677"/>
                  </a:lnTo>
                  <a:lnTo>
                    <a:pt x="271" y="1826"/>
                  </a:lnTo>
                  <a:cubicBezTo>
                    <a:pt x="271" y="2218"/>
                    <a:pt x="460" y="2408"/>
                    <a:pt x="839" y="2408"/>
                  </a:cubicBezTo>
                  <a:cubicBezTo>
                    <a:pt x="920" y="2408"/>
                    <a:pt x="1082" y="2394"/>
                    <a:pt x="1136" y="2353"/>
                  </a:cubicBezTo>
                  <a:lnTo>
                    <a:pt x="1136" y="2137"/>
                  </a:lnTo>
                  <a:cubicBezTo>
                    <a:pt x="1092" y="2148"/>
                    <a:pt x="1004" y="2168"/>
                    <a:pt x="929" y="2168"/>
                  </a:cubicBezTo>
                  <a:cubicBezTo>
                    <a:pt x="912" y="2168"/>
                    <a:pt x="895" y="2167"/>
                    <a:pt x="879" y="2164"/>
                  </a:cubicBezTo>
                  <a:cubicBezTo>
                    <a:pt x="676" y="2164"/>
                    <a:pt x="568" y="2029"/>
                    <a:pt x="568" y="1813"/>
                  </a:cubicBezTo>
                  <a:lnTo>
                    <a:pt x="568" y="677"/>
                  </a:lnTo>
                  <a:lnTo>
                    <a:pt x="1123" y="677"/>
                  </a:lnTo>
                  <a:lnTo>
                    <a:pt x="1123" y="447"/>
                  </a:lnTo>
                  <a:lnTo>
                    <a:pt x="568" y="447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8"/>
            <p:cNvSpPr/>
            <p:nvPr/>
          </p:nvSpPr>
          <p:spPr>
            <a:xfrm>
              <a:off x="2420425" y="4036925"/>
              <a:ext cx="20300" cy="78800"/>
            </a:xfrm>
            <a:custGeom>
              <a:avLst/>
              <a:gdLst/>
              <a:ahLst/>
              <a:cxnLst/>
              <a:rect l="l" t="t" r="r" b="b"/>
              <a:pathLst>
                <a:path w="812" h="3152" extrusionOk="0">
                  <a:moveTo>
                    <a:pt x="528" y="0"/>
                  </a:moveTo>
                  <a:cubicBezTo>
                    <a:pt x="203" y="379"/>
                    <a:pt x="0" y="920"/>
                    <a:pt x="0" y="1596"/>
                  </a:cubicBezTo>
                  <a:cubicBezTo>
                    <a:pt x="0" y="2245"/>
                    <a:pt x="203" y="2786"/>
                    <a:pt x="528" y="3152"/>
                  </a:cubicBezTo>
                  <a:lnTo>
                    <a:pt x="812" y="3152"/>
                  </a:lnTo>
                  <a:cubicBezTo>
                    <a:pt x="514" y="2759"/>
                    <a:pt x="298" y="2218"/>
                    <a:pt x="298" y="1583"/>
                  </a:cubicBezTo>
                  <a:cubicBezTo>
                    <a:pt x="298" y="934"/>
                    <a:pt x="514" y="406"/>
                    <a:pt x="8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>
              <a:off x="2448150" y="4036250"/>
              <a:ext cx="40600" cy="65950"/>
            </a:xfrm>
            <a:custGeom>
              <a:avLst/>
              <a:gdLst/>
              <a:ahLst/>
              <a:cxnLst/>
              <a:rect l="l" t="t" r="r" b="b"/>
              <a:pathLst>
                <a:path w="1624" h="2638" extrusionOk="0">
                  <a:moveTo>
                    <a:pt x="852" y="0"/>
                  </a:moveTo>
                  <a:cubicBezTo>
                    <a:pt x="406" y="0"/>
                    <a:pt x="27" y="217"/>
                    <a:pt x="27" y="650"/>
                  </a:cubicBezTo>
                  <a:cubicBezTo>
                    <a:pt x="27" y="825"/>
                    <a:pt x="81" y="988"/>
                    <a:pt x="190" y="1109"/>
                  </a:cubicBezTo>
                  <a:cubicBezTo>
                    <a:pt x="284" y="1218"/>
                    <a:pt x="460" y="1326"/>
                    <a:pt x="703" y="1407"/>
                  </a:cubicBezTo>
                  <a:cubicBezTo>
                    <a:pt x="866" y="1475"/>
                    <a:pt x="1001" y="1529"/>
                    <a:pt x="1082" y="1569"/>
                  </a:cubicBezTo>
                  <a:cubicBezTo>
                    <a:pt x="1231" y="1664"/>
                    <a:pt x="1312" y="1731"/>
                    <a:pt x="1312" y="1948"/>
                  </a:cubicBezTo>
                  <a:cubicBezTo>
                    <a:pt x="1312" y="2259"/>
                    <a:pt x="1069" y="2381"/>
                    <a:pt x="717" y="2381"/>
                  </a:cubicBezTo>
                  <a:cubicBezTo>
                    <a:pt x="446" y="2381"/>
                    <a:pt x="190" y="2313"/>
                    <a:pt x="0" y="2232"/>
                  </a:cubicBezTo>
                  <a:lnTo>
                    <a:pt x="0" y="2516"/>
                  </a:lnTo>
                  <a:cubicBezTo>
                    <a:pt x="162" y="2597"/>
                    <a:pt x="392" y="2638"/>
                    <a:pt x="703" y="2638"/>
                  </a:cubicBezTo>
                  <a:cubicBezTo>
                    <a:pt x="1217" y="2638"/>
                    <a:pt x="1623" y="2408"/>
                    <a:pt x="1623" y="1921"/>
                  </a:cubicBezTo>
                  <a:cubicBezTo>
                    <a:pt x="1623" y="1745"/>
                    <a:pt x="1569" y="1596"/>
                    <a:pt x="1461" y="1488"/>
                  </a:cubicBezTo>
                  <a:cubicBezTo>
                    <a:pt x="1366" y="1380"/>
                    <a:pt x="1177" y="1272"/>
                    <a:pt x="906" y="1177"/>
                  </a:cubicBezTo>
                  <a:cubicBezTo>
                    <a:pt x="744" y="1123"/>
                    <a:pt x="622" y="1069"/>
                    <a:pt x="555" y="1028"/>
                  </a:cubicBezTo>
                  <a:cubicBezTo>
                    <a:pt x="406" y="934"/>
                    <a:pt x="338" y="852"/>
                    <a:pt x="338" y="650"/>
                  </a:cubicBezTo>
                  <a:cubicBezTo>
                    <a:pt x="338" y="379"/>
                    <a:pt x="555" y="257"/>
                    <a:pt x="839" y="257"/>
                  </a:cubicBezTo>
                  <a:cubicBezTo>
                    <a:pt x="1042" y="257"/>
                    <a:pt x="1244" y="311"/>
                    <a:pt x="1461" y="393"/>
                  </a:cubicBezTo>
                  <a:lnTo>
                    <a:pt x="1555" y="136"/>
                  </a:lnTo>
                  <a:cubicBezTo>
                    <a:pt x="1339" y="41"/>
                    <a:pt x="1096" y="0"/>
                    <a:pt x="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2493775" y="4036925"/>
              <a:ext cx="48050" cy="64600"/>
            </a:xfrm>
            <a:custGeom>
              <a:avLst/>
              <a:gdLst/>
              <a:ahLst/>
              <a:cxnLst/>
              <a:rect l="l" t="t" r="r" b="b"/>
              <a:pathLst>
                <a:path w="1922" h="2584" extrusionOk="0">
                  <a:moveTo>
                    <a:pt x="1" y="0"/>
                  </a:moveTo>
                  <a:lnTo>
                    <a:pt x="1" y="271"/>
                  </a:lnTo>
                  <a:lnTo>
                    <a:pt x="812" y="271"/>
                  </a:lnTo>
                  <a:lnTo>
                    <a:pt x="812" y="2584"/>
                  </a:lnTo>
                  <a:lnTo>
                    <a:pt x="1110" y="2584"/>
                  </a:lnTo>
                  <a:lnTo>
                    <a:pt x="1110" y="271"/>
                  </a:lnTo>
                  <a:lnTo>
                    <a:pt x="1921" y="271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2536375" y="4036575"/>
              <a:ext cx="57175" cy="64950"/>
            </a:xfrm>
            <a:custGeom>
              <a:avLst/>
              <a:gdLst/>
              <a:ahLst/>
              <a:cxnLst/>
              <a:rect l="l" t="t" r="r" b="b"/>
              <a:pathLst>
                <a:path w="2287" h="2598" extrusionOk="0">
                  <a:moveTo>
                    <a:pt x="1150" y="339"/>
                  </a:moveTo>
                  <a:cubicBezTo>
                    <a:pt x="1272" y="758"/>
                    <a:pt x="1421" y="1096"/>
                    <a:pt x="1570" y="1502"/>
                  </a:cubicBezTo>
                  <a:lnTo>
                    <a:pt x="731" y="1502"/>
                  </a:lnTo>
                  <a:cubicBezTo>
                    <a:pt x="866" y="1123"/>
                    <a:pt x="1042" y="745"/>
                    <a:pt x="1150" y="339"/>
                  </a:cubicBezTo>
                  <a:close/>
                  <a:moveTo>
                    <a:pt x="1029" y="1"/>
                  </a:moveTo>
                  <a:lnTo>
                    <a:pt x="1" y="2598"/>
                  </a:lnTo>
                  <a:lnTo>
                    <a:pt x="312" y="2598"/>
                  </a:lnTo>
                  <a:lnTo>
                    <a:pt x="623" y="1773"/>
                  </a:lnTo>
                  <a:lnTo>
                    <a:pt x="1651" y="1773"/>
                  </a:lnTo>
                  <a:lnTo>
                    <a:pt x="1975" y="2598"/>
                  </a:lnTo>
                  <a:lnTo>
                    <a:pt x="2286" y="2598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2602300" y="4036925"/>
              <a:ext cx="45350" cy="64600"/>
            </a:xfrm>
            <a:custGeom>
              <a:avLst/>
              <a:gdLst/>
              <a:ahLst/>
              <a:cxnLst/>
              <a:rect l="l" t="t" r="r" b="b"/>
              <a:pathLst>
                <a:path w="1814" h="2584" extrusionOk="0">
                  <a:moveTo>
                    <a:pt x="691" y="271"/>
                  </a:moveTo>
                  <a:cubicBezTo>
                    <a:pt x="1096" y="271"/>
                    <a:pt x="1326" y="366"/>
                    <a:pt x="1326" y="744"/>
                  </a:cubicBezTo>
                  <a:cubicBezTo>
                    <a:pt x="1326" y="1109"/>
                    <a:pt x="1110" y="1245"/>
                    <a:pt x="718" y="1245"/>
                  </a:cubicBezTo>
                  <a:lnTo>
                    <a:pt x="299" y="1245"/>
                  </a:lnTo>
                  <a:lnTo>
                    <a:pt x="299" y="271"/>
                  </a:lnTo>
                  <a:close/>
                  <a:moveTo>
                    <a:pt x="1" y="0"/>
                  </a:moveTo>
                  <a:lnTo>
                    <a:pt x="1" y="2584"/>
                  </a:lnTo>
                  <a:lnTo>
                    <a:pt x="299" y="2584"/>
                  </a:lnTo>
                  <a:lnTo>
                    <a:pt x="299" y="1502"/>
                  </a:lnTo>
                  <a:lnTo>
                    <a:pt x="839" y="1502"/>
                  </a:lnTo>
                  <a:lnTo>
                    <a:pt x="1462" y="2584"/>
                  </a:lnTo>
                  <a:lnTo>
                    <a:pt x="1813" y="2584"/>
                  </a:lnTo>
                  <a:lnTo>
                    <a:pt x="1123" y="1420"/>
                  </a:lnTo>
                  <a:cubicBezTo>
                    <a:pt x="1462" y="1299"/>
                    <a:pt x="1637" y="1069"/>
                    <a:pt x="1637" y="731"/>
                  </a:cubicBezTo>
                  <a:cubicBezTo>
                    <a:pt x="1637" y="190"/>
                    <a:pt x="1286" y="0"/>
                    <a:pt x="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8"/>
            <p:cNvSpPr/>
            <p:nvPr/>
          </p:nvSpPr>
          <p:spPr>
            <a:xfrm>
              <a:off x="2649975" y="4036925"/>
              <a:ext cx="48375" cy="64600"/>
            </a:xfrm>
            <a:custGeom>
              <a:avLst/>
              <a:gdLst/>
              <a:ahLst/>
              <a:cxnLst/>
              <a:rect l="l" t="t" r="r" b="b"/>
              <a:pathLst>
                <a:path w="1935" h="2584" extrusionOk="0">
                  <a:moveTo>
                    <a:pt x="1" y="0"/>
                  </a:moveTo>
                  <a:lnTo>
                    <a:pt x="1" y="271"/>
                  </a:lnTo>
                  <a:lnTo>
                    <a:pt x="826" y="271"/>
                  </a:lnTo>
                  <a:lnTo>
                    <a:pt x="826" y="2584"/>
                  </a:lnTo>
                  <a:lnTo>
                    <a:pt x="1123" y="2584"/>
                  </a:lnTo>
                  <a:lnTo>
                    <a:pt x="1123" y="271"/>
                  </a:lnTo>
                  <a:lnTo>
                    <a:pt x="1935" y="271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8"/>
            <p:cNvSpPr/>
            <p:nvPr/>
          </p:nvSpPr>
          <p:spPr>
            <a:xfrm>
              <a:off x="2290250" y="4158975"/>
              <a:ext cx="49050" cy="65950"/>
            </a:xfrm>
            <a:custGeom>
              <a:avLst/>
              <a:gdLst/>
              <a:ahLst/>
              <a:cxnLst/>
              <a:rect l="l" t="t" r="r" b="b"/>
              <a:pathLst>
                <a:path w="1962" h="2638" extrusionOk="0">
                  <a:moveTo>
                    <a:pt x="1258" y="1"/>
                  </a:moveTo>
                  <a:cubicBezTo>
                    <a:pt x="460" y="1"/>
                    <a:pt x="28" y="514"/>
                    <a:pt x="14" y="1312"/>
                  </a:cubicBezTo>
                  <a:cubicBezTo>
                    <a:pt x="1" y="2124"/>
                    <a:pt x="420" y="2638"/>
                    <a:pt x="1204" y="2638"/>
                  </a:cubicBezTo>
                  <a:cubicBezTo>
                    <a:pt x="1461" y="2638"/>
                    <a:pt x="1691" y="2611"/>
                    <a:pt x="1867" y="2543"/>
                  </a:cubicBezTo>
                  <a:lnTo>
                    <a:pt x="1867" y="2286"/>
                  </a:lnTo>
                  <a:cubicBezTo>
                    <a:pt x="1637" y="2340"/>
                    <a:pt x="1434" y="2381"/>
                    <a:pt x="1245" y="2381"/>
                  </a:cubicBezTo>
                  <a:cubicBezTo>
                    <a:pt x="636" y="2381"/>
                    <a:pt x="339" y="1961"/>
                    <a:pt x="339" y="1326"/>
                  </a:cubicBezTo>
                  <a:cubicBezTo>
                    <a:pt x="339" y="704"/>
                    <a:pt x="663" y="258"/>
                    <a:pt x="1258" y="258"/>
                  </a:cubicBezTo>
                  <a:cubicBezTo>
                    <a:pt x="1448" y="258"/>
                    <a:pt x="1637" y="312"/>
                    <a:pt x="1840" y="406"/>
                  </a:cubicBezTo>
                  <a:lnTo>
                    <a:pt x="1962" y="149"/>
                  </a:lnTo>
                  <a:cubicBezTo>
                    <a:pt x="1759" y="41"/>
                    <a:pt x="1529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8"/>
            <p:cNvSpPr/>
            <p:nvPr/>
          </p:nvSpPr>
          <p:spPr>
            <a:xfrm>
              <a:off x="2345700" y="4158650"/>
              <a:ext cx="59200" cy="66275"/>
            </a:xfrm>
            <a:custGeom>
              <a:avLst/>
              <a:gdLst/>
              <a:ahLst/>
              <a:cxnLst/>
              <a:rect l="l" t="t" r="r" b="b"/>
              <a:pathLst>
                <a:path w="2368" h="2651" extrusionOk="0">
                  <a:moveTo>
                    <a:pt x="1191" y="271"/>
                  </a:moveTo>
                  <a:cubicBezTo>
                    <a:pt x="1799" y="271"/>
                    <a:pt x="2056" y="690"/>
                    <a:pt x="2056" y="1325"/>
                  </a:cubicBezTo>
                  <a:cubicBezTo>
                    <a:pt x="2056" y="1974"/>
                    <a:pt x="1799" y="2394"/>
                    <a:pt x="1191" y="2394"/>
                  </a:cubicBezTo>
                  <a:cubicBezTo>
                    <a:pt x="582" y="2394"/>
                    <a:pt x="325" y="1974"/>
                    <a:pt x="325" y="1325"/>
                  </a:cubicBezTo>
                  <a:cubicBezTo>
                    <a:pt x="325" y="690"/>
                    <a:pt x="582" y="271"/>
                    <a:pt x="1191" y="271"/>
                  </a:cubicBezTo>
                  <a:close/>
                  <a:moveTo>
                    <a:pt x="1191" y="0"/>
                  </a:moveTo>
                  <a:cubicBezTo>
                    <a:pt x="406" y="0"/>
                    <a:pt x="1" y="527"/>
                    <a:pt x="1" y="1325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948" y="2651"/>
                    <a:pt x="2367" y="2110"/>
                    <a:pt x="2367" y="1325"/>
                  </a:cubicBezTo>
                  <a:cubicBezTo>
                    <a:pt x="2367" y="541"/>
                    <a:pt x="1961" y="0"/>
                    <a:pt x="1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>
              <a:off x="2419400" y="4159650"/>
              <a:ext cx="51425" cy="64600"/>
            </a:xfrm>
            <a:custGeom>
              <a:avLst/>
              <a:gdLst/>
              <a:ahLst/>
              <a:cxnLst/>
              <a:rect l="l" t="t" r="r" b="b"/>
              <a:pathLst>
                <a:path w="2057" h="2584" extrusionOk="0">
                  <a:moveTo>
                    <a:pt x="731" y="271"/>
                  </a:moveTo>
                  <a:cubicBezTo>
                    <a:pt x="1394" y="271"/>
                    <a:pt x="1732" y="609"/>
                    <a:pt x="1732" y="1285"/>
                  </a:cubicBezTo>
                  <a:cubicBezTo>
                    <a:pt x="1732" y="1975"/>
                    <a:pt x="1367" y="2327"/>
                    <a:pt x="663" y="2327"/>
                  </a:cubicBezTo>
                  <a:lnTo>
                    <a:pt x="298" y="2327"/>
                  </a:lnTo>
                  <a:lnTo>
                    <a:pt x="298" y="271"/>
                  </a:lnTo>
                  <a:close/>
                  <a:moveTo>
                    <a:pt x="1" y="1"/>
                  </a:moveTo>
                  <a:lnTo>
                    <a:pt x="1" y="2584"/>
                  </a:lnTo>
                  <a:lnTo>
                    <a:pt x="704" y="2584"/>
                  </a:lnTo>
                  <a:cubicBezTo>
                    <a:pt x="1569" y="2584"/>
                    <a:pt x="2056" y="2124"/>
                    <a:pt x="2056" y="1272"/>
                  </a:cubicBezTo>
                  <a:cubicBezTo>
                    <a:pt x="2056" y="474"/>
                    <a:pt x="1583" y="1"/>
                    <a:pt x="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8"/>
            <p:cNvSpPr/>
            <p:nvPr/>
          </p:nvSpPr>
          <p:spPr>
            <a:xfrm>
              <a:off x="2481625" y="4158650"/>
              <a:ext cx="59175" cy="66275"/>
            </a:xfrm>
            <a:custGeom>
              <a:avLst/>
              <a:gdLst/>
              <a:ahLst/>
              <a:cxnLst/>
              <a:rect l="l" t="t" r="r" b="b"/>
              <a:pathLst>
                <a:path w="2367" h="2651" extrusionOk="0">
                  <a:moveTo>
                    <a:pt x="1190" y="271"/>
                  </a:moveTo>
                  <a:cubicBezTo>
                    <a:pt x="1799" y="271"/>
                    <a:pt x="2056" y="690"/>
                    <a:pt x="2056" y="1325"/>
                  </a:cubicBezTo>
                  <a:cubicBezTo>
                    <a:pt x="2056" y="1974"/>
                    <a:pt x="1799" y="2394"/>
                    <a:pt x="1190" y="2394"/>
                  </a:cubicBezTo>
                  <a:cubicBezTo>
                    <a:pt x="582" y="2394"/>
                    <a:pt x="325" y="1974"/>
                    <a:pt x="325" y="1325"/>
                  </a:cubicBezTo>
                  <a:cubicBezTo>
                    <a:pt x="325" y="690"/>
                    <a:pt x="582" y="271"/>
                    <a:pt x="1190" y="271"/>
                  </a:cubicBezTo>
                  <a:close/>
                  <a:moveTo>
                    <a:pt x="1190" y="0"/>
                  </a:moveTo>
                  <a:cubicBezTo>
                    <a:pt x="406" y="0"/>
                    <a:pt x="0" y="527"/>
                    <a:pt x="0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947" y="2651"/>
                    <a:pt x="2367" y="2110"/>
                    <a:pt x="2367" y="1325"/>
                  </a:cubicBezTo>
                  <a:cubicBezTo>
                    <a:pt x="2367" y="541"/>
                    <a:pt x="1961" y="0"/>
                    <a:pt x="1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8"/>
            <p:cNvSpPr/>
            <p:nvPr/>
          </p:nvSpPr>
          <p:spPr>
            <a:xfrm>
              <a:off x="2555325" y="4159650"/>
              <a:ext cx="50050" cy="64600"/>
            </a:xfrm>
            <a:custGeom>
              <a:avLst/>
              <a:gdLst/>
              <a:ahLst/>
              <a:cxnLst/>
              <a:rect l="l" t="t" r="r" b="b"/>
              <a:pathLst>
                <a:path w="2002" h="2584" extrusionOk="0">
                  <a:moveTo>
                    <a:pt x="0" y="1"/>
                  </a:moveTo>
                  <a:lnTo>
                    <a:pt x="0" y="2584"/>
                  </a:lnTo>
                  <a:lnTo>
                    <a:pt x="271" y="2584"/>
                  </a:lnTo>
                  <a:cubicBezTo>
                    <a:pt x="257" y="1840"/>
                    <a:pt x="298" y="1137"/>
                    <a:pt x="244" y="420"/>
                  </a:cubicBezTo>
                  <a:lnTo>
                    <a:pt x="257" y="420"/>
                  </a:lnTo>
                  <a:lnTo>
                    <a:pt x="1664" y="2584"/>
                  </a:lnTo>
                  <a:lnTo>
                    <a:pt x="2002" y="2584"/>
                  </a:lnTo>
                  <a:lnTo>
                    <a:pt x="2002" y="1"/>
                  </a:lnTo>
                  <a:lnTo>
                    <a:pt x="1731" y="1"/>
                  </a:lnTo>
                  <a:cubicBezTo>
                    <a:pt x="1731" y="731"/>
                    <a:pt x="1704" y="1475"/>
                    <a:pt x="1758" y="2164"/>
                  </a:cubicBezTo>
                  <a:lnTo>
                    <a:pt x="1745" y="216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8"/>
            <p:cNvSpPr/>
            <p:nvPr/>
          </p:nvSpPr>
          <p:spPr>
            <a:xfrm>
              <a:off x="2617200" y="4159650"/>
              <a:ext cx="20300" cy="78800"/>
            </a:xfrm>
            <a:custGeom>
              <a:avLst/>
              <a:gdLst/>
              <a:ahLst/>
              <a:cxnLst/>
              <a:rect l="l" t="t" r="r" b="b"/>
              <a:pathLst>
                <a:path w="812" h="3152" extrusionOk="0">
                  <a:moveTo>
                    <a:pt x="0" y="1"/>
                  </a:moveTo>
                  <a:cubicBezTo>
                    <a:pt x="298" y="406"/>
                    <a:pt x="500" y="934"/>
                    <a:pt x="500" y="1583"/>
                  </a:cubicBezTo>
                  <a:cubicBezTo>
                    <a:pt x="500" y="2218"/>
                    <a:pt x="284" y="2759"/>
                    <a:pt x="0" y="3152"/>
                  </a:cubicBezTo>
                  <a:lnTo>
                    <a:pt x="284" y="3152"/>
                  </a:lnTo>
                  <a:cubicBezTo>
                    <a:pt x="595" y="2786"/>
                    <a:pt x="811" y="2246"/>
                    <a:pt x="811" y="1596"/>
                  </a:cubicBezTo>
                  <a:cubicBezTo>
                    <a:pt x="811" y="934"/>
                    <a:pt x="595" y="379"/>
                    <a:pt x="2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8"/>
            <p:cNvSpPr/>
            <p:nvPr/>
          </p:nvSpPr>
          <p:spPr>
            <a:xfrm>
              <a:off x="2913700" y="409575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72" y="758"/>
                    <a:pt x="1420" y="1096"/>
                    <a:pt x="1555" y="1502"/>
                  </a:cubicBezTo>
                  <a:lnTo>
                    <a:pt x="731" y="1502"/>
                  </a:lnTo>
                  <a:cubicBezTo>
                    <a:pt x="866" y="1123"/>
                    <a:pt x="1042" y="731"/>
                    <a:pt x="1136" y="325"/>
                  </a:cubicBezTo>
                  <a:close/>
                  <a:moveTo>
                    <a:pt x="1015" y="1"/>
                  </a:moveTo>
                  <a:lnTo>
                    <a:pt x="0" y="2584"/>
                  </a:lnTo>
                  <a:lnTo>
                    <a:pt x="311" y="2584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2974225" y="4095075"/>
              <a:ext cx="49025" cy="66300"/>
            </a:xfrm>
            <a:custGeom>
              <a:avLst/>
              <a:gdLst/>
              <a:ahLst/>
              <a:cxnLst/>
              <a:rect l="l" t="t" r="r" b="b"/>
              <a:pathLst>
                <a:path w="1961" h="2652" extrusionOk="0">
                  <a:moveTo>
                    <a:pt x="1258" y="1"/>
                  </a:moveTo>
                  <a:cubicBezTo>
                    <a:pt x="446" y="1"/>
                    <a:pt x="27" y="514"/>
                    <a:pt x="14" y="1326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77" y="2611"/>
                    <a:pt x="1853" y="2543"/>
                  </a:cubicBezTo>
                  <a:lnTo>
                    <a:pt x="1853" y="2286"/>
                  </a:lnTo>
                  <a:cubicBezTo>
                    <a:pt x="1623" y="2354"/>
                    <a:pt x="1420" y="2381"/>
                    <a:pt x="1244" y="2381"/>
                  </a:cubicBezTo>
                  <a:cubicBezTo>
                    <a:pt x="636" y="2381"/>
                    <a:pt x="338" y="1962"/>
                    <a:pt x="338" y="1326"/>
                  </a:cubicBezTo>
                  <a:cubicBezTo>
                    <a:pt x="338" y="717"/>
                    <a:pt x="663" y="271"/>
                    <a:pt x="1244" y="271"/>
                  </a:cubicBezTo>
                  <a:cubicBezTo>
                    <a:pt x="1447" y="271"/>
                    <a:pt x="1636" y="312"/>
                    <a:pt x="1826" y="406"/>
                  </a:cubicBezTo>
                  <a:lnTo>
                    <a:pt x="1961" y="149"/>
                  </a:lnTo>
                  <a:cubicBezTo>
                    <a:pt x="1758" y="55"/>
                    <a:pt x="1515" y="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3029325" y="409507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1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8" y="325"/>
                    <a:pt x="2002" y="420"/>
                  </a:cubicBezTo>
                  <a:lnTo>
                    <a:pt x="2110" y="149"/>
                  </a:lnTo>
                  <a:cubicBezTo>
                    <a:pt x="1880" y="55"/>
                    <a:pt x="1623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3989850" y="409575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50" y="325"/>
                  </a:moveTo>
                  <a:cubicBezTo>
                    <a:pt x="1271" y="758"/>
                    <a:pt x="1420" y="1096"/>
                    <a:pt x="1569" y="1502"/>
                  </a:cubicBezTo>
                  <a:lnTo>
                    <a:pt x="730" y="1502"/>
                  </a:lnTo>
                  <a:cubicBezTo>
                    <a:pt x="866" y="1123"/>
                    <a:pt x="1041" y="731"/>
                    <a:pt x="1150" y="325"/>
                  </a:cubicBezTo>
                  <a:close/>
                  <a:moveTo>
                    <a:pt x="1028" y="1"/>
                  </a:moveTo>
                  <a:lnTo>
                    <a:pt x="0" y="2584"/>
                  </a:lnTo>
                  <a:lnTo>
                    <a:pt x="311" y="2584"/>
                  </a:lnTo>
                  <a:lnTo>
                    <a:pt x="622" y="1772"/>
                  </a:lnTo>
                  <a:lnTo>
                    <a:pt x="1664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8"/>
            <p:cNvSpPr/>
            <p:nvPr/>
          </p:nvSpPr>
          <p:spPr>
            <a:xfrm>
              <a:off x="4046975" y="4095750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72" y="758"/>
                    <a:pt x="1421" y="1096"/>
                    <a:pt x="1556" y="1502"/>
                  </a:cubicBezTo>
                  <a:lnTo>
                    <a:pt x="731" y="1502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15" y="1"/>
                  </a:moveTo>
                  <a:lnTo>
                    <a:pt x="1" y="2584"/>
                  </a:lnTo>
                  <a:lnTo>
                    <a:pt x="312" y="2584"/>
                  </a:lnTo>
                  <a:lnTo>
                    <a:pt x="623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8"/>
            <p:cNvSpPr/>
            <p:nvPr/>
          </p:nvSpPr>
          <p:spPr>
            <a:xfrm>
              <a:off x="4107500" y="409507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01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15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10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8"/>
            <p:cNvSpPr/>
            <p:nvPr/>
          </p:nvSpPr>
          <p:spPr>
            <a:xfrm>
              <a:off x="5062950" y="409575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20" y="1096"/>
                    <a:pt x="1555" y="1502"/>
                  </a:cubicBezTo>
                  <a:lnTo>
                    <a:pt x="730" y="1502"/>
                  </a:lnTo>
                  <a:cubicBezTo>
                    <a:pt x="866" y="1123"/>
                    <a:pt x="1042" y="731"/>
                    <a:pt x="1136" y="325"/>
                  </a:cubicBezTo>
                  <a:close/>
                  <a:moveTo>
                    <a:pt x="1014" y="1"/>
                  </a:moveTo>
                  <a:lnTo>
                    <a:pt x="0" y="2584"/>
                  </a:lnTo>
                  <a:lnTo>
                    <a:pt x="298" y="2584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8"/>
            <p:cNvSpPr/>
            <p:nvPr/>
          </p:nvSpPr>
          <p:spPr>
            <a:xfrm>
              <a:off x="5123450" y="4095075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40" y="1"/>
                  </a:moveTo>
                  <a:cubicBezTo>
                    <a:pt x="501" y="1"/>
                    <a:pt x="28" y="487"/>
                    <a:pt x="14" y="1326"/>
                  </a:cubicBezTo>
                  <a:cubicBezTo>
                    <a:pt x="1" y="2137"/>
                    <a:pt x="461" y="2651"/>
                    <a:pt x="1245" y="2651"/>
                  </a:cubicBezTo>
                  <a:cubicBezTo>
                    <a:pt x="1624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64" y="2381"/>
                    <a:pt x="326" y="2002"/>
                    <a:pt x="326" y="1326"/>
                  </a:cubicBezTo>
                  <a:cubicBezTo>
                    <a:pt x="326" y="690"/>
                    <a:pt x="691" y="271"/>
                    <a:pt x="1326" y="271"/>
                  </a:cubicBezTo>
                  <a:cubicBezTo>
                    <a:pt x="1543" y="271"/>
                    <a:pt x="1759" y="325"/>
                    <a:pt x="2002" y="420"/>
                  </a:cubicBezTo>
                  <a:lnTo>
                    <a:pt x="2111" y="149"/>
                  </a:lnTo>
                  <a:cubicBezTo>
                    <a:pt x="1881" y="55"/>
                    <a:pt x="1624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8"/>
            <p:cNvSpPr/>
            <p:nvPr/>
          </p:nvSpPr>
          <p:spPr>
            <a:xfrm>
              <a:off x="5189050" y="409507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01" y="1"/>
                    <a:pt x="28" y="487"/>
                    <a:pt x="14" y="1326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3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15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10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8"/>
            <p:cNvSpPr/>
            <p:nvPr/>
          </p:nvSpPr>
          <p:spPr>
            <a:xfrm>
              <a:off x="6206025" y="4095075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40" y="1"/>
                  </a:moveTo>
                  <a:cubicBezTo>
                    <a:pt x="501" y="1"/>
                    <a:pt x="14" y="487"/>
                    <a:pt x="1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50" y="2381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29" y="271"/>
                    <a:pt x="1759" y="325"/>
                    <a:pt x="1989" y="420"/>
                  </a:cubicBezTo>
                  <a:lnTo>
                    <a:pt x="2110" y="149"/>
                  </a:lnTo>
                  <a:cubicBezTo>
                    <a:pt x="1867" y="55"/>
                    <a:pt x="1610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8"/>
            <p:cNvSpPr/>
            <p:nvPr/>
          </p:nvSpPr>
          <p:spPr>
            <a:xfrm>
              <a:off x="1358125" y="4799325"/>
              <a:ext cx="54125" cy="66300"/>
            </a:xfrm>
            <a:custGeom>
              <a:avLst/>
              <a:gdLst/>
              <a:ahLst/>
              <a:cxnLst/>
              <a:rect l="l" t="t" r="r" b="b"/>
              <a:pathLst>
                <a:path w="2165" h="2652" extrusionOk="0">
                  <a:moveTo>
                    <a:pt x="1353" y="0"/>
                  </a:moveTo>
                  <a:cubicBezTo>
                    <a:pt x="515" y="0"/>
                    <a:pt x="28" y="487"/>
                    <a:pt x="14" y="1326"/>
                  </a:cubicBezTo>
                  <a:cubicBezTo>
                    <a:pt x="1" y="2137"/>
                    <a:pt x="461" y="2651"/>
                    <a:pt x="1259" y="2651"/>
                  </a:cubicBezTo>
                  <a:cubicBezTo>
                    <a:pt x="1624" y="2651"/>
                    <a:pt x="1881" y="2611"/>
                    <a:pt x="2165" y="2516"/>
                  </a:cubicBezTo>
                  <a:lnTo>
                    <a:pt x="2165" y="1272"/>
                  </a:lnTo>
                  <a:lnTo>
                    <a:pt x="1286" y="1272"/>
                  </a:lnTo>
                  <a:lnTo>
                    <a:pt x="1286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91" y="2367"/>
                    <a:pt x="1516" y="2381"/>
                    <a:pt x="1340" y="2381"/>
                  </a:cubicBezTo>
                  <a:cubicBezTo>
                    <a:pt x="664" y="2381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3" y="271"/>
                    <a:pt x="1773" y="325"/>
                    <a:pt x="2002" y="420"/>
                  </a:cubicBezTo>
                  <a:lnTo>
                    <a:pt x="2124" y="149"/>
                  </a:lnTo>
                  <a:cubicBezTo>
                    <a:pt x="1881" y="55"/>
                    <a:pt x="1624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8"/>
            <p:cNvSpPr/>
            <p:nvPr/>
          </p:nvSpPr>
          <p:spPr>
            <a:xfrm>
              <a:off x="1831125" y="4376700"/>
              <a:ext cx="54125" cy="66300"/>
            </a:xfrm>
            <a:custGeom>
              <a:avLst/>
              <a:gdLst/>
              <a:ahLst/>
              <a:cxnLst/>
              <a:rect l="l" t="t" r="r" b="b"/>
              <a:pathLst>
                <a:path w="2165" h="2652" extrusionOk="0">
                  <a:moveTo>
                    <a:pt x="1353" y="1"/>
                  </a:moveTo>
                  <a:cubicBezTo>
                    <a:pt x="514" y="1"/>
                    <a:pt x="28" y="488"/>
                    <a:pt x="14" y="1326"/>
                  </a:cubicBezTo>
                  <a:cubicBezTo>
                    <a:pt x="1" y="2138"/>
                    <a:pt x="460" y="2651"/>
                    <a:pt x="1258" y="2651"/>
                  </a:cubicBezTo>
                  <a:cubicBezTo>
                    <a:pt x="1623" y="2651"/>
                    <a:pt x="1880" y="2611"/>
                    <a:pt x="2164" y="2516"/>
                  </a:cubicBezTo>
                  <a:lnTo>
                    <a:pt x="2164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81"/>
                    <a:pt x="1339" y="2381"/>
                  </a:cubicBezTo>
                  <a:cubicBezTo>
                    <a:pt x="663" y="2381"/>
                    <a:pt x="339" y="2002"/>
                    <a:pt x="339" y="1326"/>
                  </a:cubicBezTo>
                  <a:cubicBezTo>
                    <a:pt x="339" y="691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50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8"/>
            <p:cNvSpPr/>
            <p:nvPr/>
          </p:nvSpPr>
          <p:spPr>
            <a:xfrm>
              <a:off x="1899750" y="437772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8"/>
            <p:cNvSpPr/>
            <p:nvPr/>
          </p:nvSpPr>
          <p:spPr>
            <a:xfrm>
              <a:off x="1965350" y="4377725"/>
              <a:ext cx="49725" cy="65275"/>
            </a:xfrm>
            <a:custGeom>
              <a:avLst/>
              <a:gdLst/>
              <a:ahLst/>
              <a:cxnLst/>
              <a:rect l="l" t="t" r="r" b="b"/>
              <a:pathLst>
                <a:path w="1989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79" y="2610"/>
                    <a:pt x="974" y="2610"/>
                  </a:cubicBezTo>
                  <a:cubicBezTo>
                    <a:pt x="1583" y="2610"/>
                    <a:pt x="1988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5" y="2340"/>
                    <a:pt x="311" y="2110"/>
                    <a:pt x="311" y="1677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>
              <a:off x="2404200" y="4816575"/>
              <a:ext cx="44975" cy="48025"/>
            </a:xfrm>
            <a:custGeom>
              <a:avLst/>
              <a:gdLst/>
              <a:ahLst/>
              <a:cxnLst/>
              <a:rect l="l" t="t" r="r" b="b"/>
              <a:pathLst>
                <a:path w="1799" h="1921" extrusionOk="0">
                  <a:moveTo>
                    <a:pt x="0" y="0"/>
                  </a:moveTo>
                  <a:lnTo>
                    <a:pt x="730" y="1921"/>
                  </a:lnTo>
                  <a:lnTo>
                    <a:pt x="1068" y="1921"/>
                  </a:lnTo>
                  <a:lnTo>
                    <a:pt x="1799" y="0"/>
                  </a:lnTo>
                  <a:lnTo>
                    <a:pt x="1488" y="0"/>
                  </a:lnTo>
                  <a:cubicBezTo>
                    <a:pt x="1163" y="920"/>
                    <a:pt x="1068" y="1109"/>
                    <a:pt x="906" y="1664"/>
                  </a:cubicBezTo>
                  <a:lnTo>
                    <a:pt x="893" y="1664"/>
                  </a:lnTo>
                  <a:cubicBezTo>
                    <a:pt x="757" y="1177"/>
                    <a:pt x="487" y="487"/>
                    <a:pt x="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>
              <a:off x="2453225" y="4815550"/>
              <a:ext cx="38900" cy="50075"/>
            </a:xfrm>
            <a:custGeom>
              <a:avLst/>
              <a:gdLst/>
              <a:ahLst/>
              <a:cxnLst/>
              <a:rect l="l" t="t" r="r" b="b"/>
              <a:pathLst>
                <a:path w="1556" h="2003" extrusionOk="0">
                  <a:moveTo>
                    <a:pt x="1258" y="1015"/>
                  </a:moveTo>
                  <a:lnTo>
                    <a:pt x="1258" y="1191"/>
                  </a:lnTo>
                  <a:cubicBezTo>
                    <a:pt x="1271" y="1542"/>
                    <a:pt x="1028" y="1759"/>
                    <a:pt x="676" y="1759"/>
                  </a:cubicBezTo>
                  <a:cubicBezTo>
                    <a:pt x="460" y="1759"/>
                    <a:pt x="311" y="1651"/>
                    <a:pt x="311" y="1434"/>
                  </a:cubicBezTo>
                  <a:cubicBezTo>
                    <a:pt x="311" y="1001"/>
                    <a:pt x="811" y="1042"/>
                    <a:pt x="1258" y="1015"/>
                  </a:cubicBezTo>
                  <a:close/>
                  <a:moveTo>
                    <a:pt x="879" y="1"/>
                  </a:moveTo>
                  <a:cubicBezTo>
                    <a:pt x="622" y="1"/>
                    <a:pt x="392" y="82"/>
                    <a:pt x="216" y="163"/>
                  </a:cubicBezTo>
                  <a:lnTo>
                    <a:pt x="311" y="393"/>
                  </a:lnTo>
                  <a:cubicBezTo>
                    <a:pt x="514" y="298"/>
                    <a:pt x="703" y="244"/>
                    <a:pt x="852" y="244"/>
                  </a:cubicBezTo>
                  <a:cubicBezTo>
                    <a:pt x="1204" y="244"/>
                    <a:pt x="1285" y="447"/>
                    <a:pt x="1271" y="812"/>
                  </a:cubicBezTo>
                  <a:lnTo>
                    <a:pt x="947" y="826"/>
                  </a:lnTo>
                  <a:cubicBezTo>
                    <a:pt x="311" y="839"/>
                    <a:pt x="0" y="1042"/>
                    <a:pt x="0" y="1434"/>
                  </a:cubicBezTo>
                  <a:cubicBezTo>
                    <a:pt x="0" y="1799"/>
                    <a:pt x="243" y="2002"/>
                    <a:pt x="622" y="2002"/>
                  </a:cubicBezTo>
                  <a:cubicBezTo>
                    <a:pt x="960" y="2002"/>
                    <a:pt x="1082" y="1907"/>
                    <a:pt x="1271" y="1691"/>
                  </a:cubicBezTo>
                  <a:lnTo>
                    <a:pt x="1285" y="1691"/>
                  </a:lnTo>
                  <a:lnTo>
                    <a:pt x="1339" y="1962"/>
                  </a:lnTo>
                  <a:lnTo>
                    <a:pt x="1555" y="1962"/>
                  </a:lnTo>
                  <a:lnTo>
                    <a:pt x="1555" y="650"/>
                  </a:lnTo>
                  <a:cubicBezTo>
                    <a:pt x="1555" y="190"/>
                    <a:pt x="1339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8"/>
            <p:cNvSpPr/>
            <p:nvPr/>
          </p:nvSpPr>
          <p:spPr>
            <a:xfrm>
              <a:off x="2506975" y="4796275"/>
              <a:ext cx="7450" cy="68325"/>
            </a:xfrm>
            <a:custGeom>
              <a:avLst/>
              <a:gdLst/>
              <a:ahLst/>
              <a:cxnLst/>
              <a:rect l="l" t="t" r="r" b="b"/>
              <a:pathLst>
                <a:path w="298" h="2733" extrusionOk="0">
                  <a:moveTo>
                    <a:pt x="0" y="1"/>
                  </a:moveTo>
                  <a:lnTo>
                    <a:pt x="0" y="2733"/>
                  </a:lnTo>
                  <a:lnTo>
                    <a:pt x="298" y="273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8"/>
            <p:cNvSpPr/>
            <p:nvPr/>
          </p:nvSpPr>
          <p:spPr>
            <a:xfrm>
              <a:off x="2913025" y="43767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14" y="488"/>
                    <a:pt x="0" y="1326"/>
                  </a:cubicBezTo>
                  <a:cubicBezTo>
                    <a:pt x="0" y="2138"/>
                    <a:pt x="447" y="2651"/>
                    <a:pt x="1244" y="2651"/>
                  </a:cubicBezTo>
                  <a:cubicBezTo>
                    <a:pt x="1610" y="2651"/>
                    <a:pt x="1866" y="2611"/>
                    <a:pt x="2150" y="2516"/>
                  </a:cubicBezTo>
                  <a:lnTo>
                    <a:pt x="2150" y="1272"/>
                  </a:lnTo>
                  <a:lnTo>
                    <a:pt x="1271" y="1272"/>
                  </a:lnTo>
                  <a:lnTo>
                    <a:pt x="1271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1" y="2381"/>
                    <a:pt x="1326" y="2381"/>
                  </a:cubicBezTo>
                  <a:cubicBezTo>
                    <a:pt x="649" y="2381"/>
                    <a:pt x="325" y="2002"/>
                    <a:pt x="325" y="1326"/>
                  </a:cubicBezTo>
                  <a:cubicBezTo>
                    <a:pt x="325" y="691"/>
                    <a:pt x="690" y="271"/>
                    <a:pt x="1326" y="271"/>
                  </a:cubicBezTo>
                  <a:cubicBezTo>
                    <a:pt x="1542" y="271"/>
                    <a:pt x="1758" y="325"/>
                    <a:pt x="1988" y="420"/>
                  </a:cubicBezTo>
                  <a:lnTo>
                    <a:pt x="2110" y="150"/>
                  </a:lnTo>
                  <a:cubicBezTo>
                    <a:pt x="1866" y="55"/>
                    <a:pt x="1610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8"/>
            <p:cNvSpPr/>
            <p:nvPr/>
          </p:nvSpPr>
          <p:spPr>
            <a:xfrm>
              <a:off x="2978600" y="437670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45" y="1"/>
                  </a:moveTo>
                  <a:cubicBezTo>
                    <a:pt x="447" y="1"/>
                    <a:pt x="14" y="515"/>
                    <a:pt x="14" y="1326"/>
                  </a:cubicBezTo>
                  <a:cubicBezTo>
                    <a:pt x="1" y="2138"/>
                    <a:pt x="407" y="2651"/>
                    <a:pt x="1191" y="2651"/>
                  </a:cubicBezTo>
                  <a:cubicBezTo>
                    <a:pt x="1461" y="2651"/>
                    <a:pt x="1678" y="2611"/>
                    <a:pt x="1854" y="2543"/>
                  </a:cubicBezTo>
                  <a:lnTo>
                    <a:pt x="1854" y="2286"/>
                  </a:lnTo>
                  <a:cubicBezTo>
                    <a:pt x="1624" y="2354"/>
                    <a:pt x="1421" y="2381"/>
                    <a:pt x="1245" y="2381"/>
                  </a:cubicBezTo>
                  <a:cubicBezTo>
                    <a:pt x="636" y="2381"/>
                    <a:pt x="325" y="1962"/>
                    <a:pt x="325" y="1326"/>
                  </a:cubicBezTo>
                  <a:cubicBezTo>
                    <a:pt x="325" y="718"/>
                    <a:pt x="650" y="271"/>
                    <a:pt x="1245" y="271"/>
                  </a:cubicBezTo>
                  <a:cubicBezTo>
                    <a:pt x="1434" y="271"/>
                    <a:pt x="1637" y="312"/>
                    <a:pt x="1827" y="407"/>
                  </a:cubicBezTo>
                  <a:lnTo>
                    <a:pt x="1962" y="150"/>
                  </a:lnTo>
                  <a:cubicBezTo>
                    <a:pt x="1759" y="55"/>
                    <a:pt x="1515" y="1"/>
                    <a:pt x="1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8"/>
            <p:cNvSpPr/>
            <p:nvPr/>
          </p:nvSpPr>
          <p:spPr>
            <a:xfrm>
              <a:off x="3038450" y="437772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4" y="2610"/>
                  </a:cubicBezTo>
                  <a:cubicBezTo>
                    <a:pt x="1569" y="2610"/>
                    <a:pt x="1975" y="2259"/>
                    <a:pt x="1961" y="1664"/>
                  </a:cubicBezTo>
                  <a:lnTo>
                    <a:pt x="1961" y="0"/>
                  </a:lnTo>
                  <a:lnTo>
                    <a:pt x="1664" y="0"/>
                  </a:lnTo>
                  <a:lnTo>
                    <a:pt x="1664" y="1677"/>
                  </a:lnTo>
                  <a:cubicBezTo>
                    <a:pt x="1664" y="2110"/>
                    <a:pt x="1420" y="2340"/>
                    <a:pt x="988" y="2340"/>
                  </a:cubicBezTo>
                  <a:cubicBezTo>
                    <a:pt x="541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8"/>
            <p:cNvSpPr/>
            <p:nvPr/>
          </p:nvSpPr>
          <p:spPr>
            <a:xfrm>
              <a:off x="3483050" y="4815550"/>
              <a:ext cx="38550" cy="50075"/>
            </a:xfrm>
            <a:custGeom>
              <a:avLst/>
              <a:gdLst/>
              <a:ahLst/>
              <a:cxnLst/>
              <a:rect l="l" t="t" r="r" b="b"/>
              <a:pathLst>
                <a:path w="1542" h="2003" extrusionOk="0">
                  <a:moveTo>
                    <a:pt x="1258" y="1015"/>
                  </a:moveTo>
                  <a:lnTo>
                    <a:pt x="1258" y="1191"/>
                  </a:lnTo>
                  <a:cubicBezTo>
                    <a:pt x="1258" y="1542"/>
                    <a:pt x="1028" y="1759"/>
                    <a:pt x="663" y="1759"/>
                  </a:cubicBezTo>
                  <a:cubicBezTo>
                    <a:pt x="446" y="1759"/>
                    <a:pt x="298" y="1651"/>
                    <a:pt x="298" y="1434"/>
                  </a:cubicBezTo>
                  <a:cubicBezTo>
                    <a:pt x="298" y="1001"/>
                    <a:pt x="798" y="1042"/>
                    <a:pt x="1258" y="1015"/>
                  </a:cubicBezTo>
                  <a:close/>
                  <a:moveTo>
                    <a:pt x="866" y="1"/>
                  </a:moveTo>
                  <a:cubicBezTo>
                    <a:pt x="622" y="1"/>
                    <a:pt x="379" y="82"/>
                    <a:pt x="217" y="163"/>
                  </a:cubicBezTo>
                  <a:lnTo>
                    <a:pt x="298" y="393"/>
                  </a:lnTo>
                  <a:cubicBezTo>
                    <a:pt x="501" y="298"/>
                    <a:pt x="690" y="244"/>
                    <a:pt x="852" y="244"/>
                  </a:cubicBezTo>
                  <a:cubicBezTo>
                    <a:pt x="1190" y="244"/>
                    <a:pt x="1271" y="447"/>
                    <a:pt x="1258" y="812"/>
                  </a:cubicBezTo>
                  <a:lnTo>
                    <a:pt x="933" y="826"/>
                  </a:lnTo>
                  <a:cubicBezTo>
                    <a:pt x="311" y="839"/>
                    <a:pt x="0" y="1042"/>
                    <a:pt x="0" y="1434"/>
                  </a:cubicBezTo>
                  <a:cubicBezTo>
                    <a:pt x="0" y="1799"/>
                    <a:pt x="244" y="2002"/>
                    <a:pt x="609" y="2002"/>
                  </a:cubicBezTo>
                  <a:cubicBezTo>
                    <a:pt x="960" y="2002"/>
                    <a:pt x="1082" y="1907"/>
                    <a:pt x="1258" y="1691"/>
                  </a:cubicBezTo>
                  <a:lnTo>
                    <a:pt x="1271" y="1691"/>
                  </a:lnTo>
                  <a:lnTo>
                    <a:pt x="1325" y="1962"/>
                  </a:lnTo>
                  <a:lnTo>
                    <a:pt x="1542" y="1962"/>
                  </a:lnTo>
                  <a:lnTo>
                    <a:pt x="1542" y="650"/>
                  </a:lnTo>
                  <a:cubicBezTo>
                    <a:pt x="1542" y="190"/>
                    <a:pt x="1325" y="1"/>
                    <a:pt x="8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8"/>
            <p:cNvSpPr/>
            <p:nvPr/>
          </p:nvSpPr>
          <p:spPr>
            <a:xfrm>
              <a:off x="3536800" y="4796275"/>
              <a:ext cx="7125" cy="68325"/>
            </a:xfrm>
            <a:custGeom>
              <a:avLst/>
              <a:gdLst/>
              <a:ahLst/>
              <a:cxnLst/>
              <a:rect l="l" t="t" r="r" b="b"/>
              <a:pathLst>
                <a:path w="285" h="2733" extrusionOk="0">
                  <a:moveTo>
                    <a:pt x="0" y="1"/>
                  </a:moveTo>
                  <a:lnTo>
                    <a:pt x="0" y="2733"/>
                  </a:lnTo>
                  <a:lnTo>
                    <a:pt x="284" y="2733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8"/>
            <p:cNvSpPr/>
            <p:nvPr/>
          </p:nvSpPr>
          <p:spPr>
            <a:xfrm>
              <a:off x="3555725" y="4815550"/>
              <a:ext cx="38900" cy="50075"/>
            </a:xfrm>
            <a:custGeom>
              <a:avLst/>
              <a:gdLst/>
              <a:ahLst/>
              <a:cxnLst/>
              <a:rect l="l" t="t" r="r" b="b"/>
              <a:pathLst>
                <a:path w="1556" h="2003" extrusionOk="0">
                  <a:moveTo>
                    <a:pt x="1258" y="1015"/>
                  </a:moveTo>
                  <a:lnTo>
                    <a:pt x="1258" y="1191"/>
                  </a:lnTo>
                  <a:cubicBezTo>
                    <a:pt x="1272" y="1542"/>
                    <a:pt x="1042" y="1759"/>
                    <a:pt x="677" y="1759"/>
                  </a:cubicBezTo>
                  <a:cubicBezTo>
                    <a:pt x="461" y="1759"/>
                    <a:pt x="312" y="1651"/>
                    <a:pt x="312" y="1434"/>
                  </a:cubicBezTo>
                  <a:cubicBezTo>
                    <a:pt x="312" y="1001"/>
                    <a:pt x="812" y="1042"/>
                    <a:pt x="1258" y="1015"/>
                  </a:cubicBezTo>
                  <a:close/>
                  <a:moveTo>
                    <a:pt x="880" y="1"/>
                  </a:moveTo>
                  <a:cubicBezTo>
                    <a:pt x="623" y="1"/>
                    <a:pt x="393" y="82"/>
                    <a:pt x="217" y="163"/>
                  </a:cubicBezTo>
                  <a:lnTo>
                    <a:pt x="312" y="393"/>
                  </a:lnTo>
                  <a:cubicBezTo>
                    <a:pt x="515" y="298"/>
                    <a:pt x="704" y="244"/>
                    <a:pt x="853" y="244"/>
                  </a:cubicBezTo>
                  <a:cubicBezTo>
                    <a:pt x="1204" y="244"/>
                    <a:pt x="1285" y="447"/>
                    <a:pt x="1272" y="812"/>
                  </a:cubicBezTo>
                  <a:lnTo>
                    <a:pt x="947" y="826"/>
                  </a:lnTo>
                  <a:cubicBezTo>
                    <a:pt x="325" y="839"/>
                    <a:pt x="1" y="1042"/>
                    <a:pt x="1" y="1434"/>
                  </a:cubicBezTo>
                  <a:cubicBezTo>
                    <a:pt x="1" y="1799"/>
                    <a:pt x="244" y="2002"/>
                    <a:pt x="623" y="2002"/>
                  </a:cubicBezTo>
                  <a:cubicBezTo>
                    <a:pt x="961" y="2002"/>
                    <a:pt x="1083" y="1907"/>
                    <a:pt x="1272" y="1691"/>
                  </a:cubicBezTo>
                  <a:lnTo>
                    <a:pt x="1285" y="1691"/>
                  </a:lnTo>
                  <a:lnTo>
                    <a:pt x="1340" y="1962"/>
                  </a:lnTo>
                  <a:lnTo>
                    <a:pt x="1556" y="1962"/>
                  </a:lnTo>
                  <a:lnTo>
                    <a:pt x="1556" y="650"/>
                  </a:lnTo>
                  <a:cubicBezTo>
                    <a:pt x="1556" y="190"/>
                    <a:pt x="1340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8"/>
            <p:cNvSpPr/>
            <p:nvPr/>
          </p:nvSpPr>
          <p:spPr>
            <a:xfrm>
              <a:off x="3990175" y="43767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14" y="488"/>
                    <a:pt x="1" y="1326"/>
                  </a:cubicBezTo>
                  <a:cubicBezTo>
                    <a:pt x="1" y="2138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8" y="2367"/>
                    <a:pt x="1502" y="2381"/>
                    <a:pt x="1326" y="2381"/>
                  </a:cubicBezTo>
                  <a:cubicBezTo>
                    <a:pt x="650" y="2381"/>
                    <a:pt x="325" y="2002"/>
                    <a:pt x="325" y="1326"/>
                  </a:cubicBezTo>
                  <a:cubicBezTo>
                    <a:pt x="325" y="691"/>
                    <a:pt x="690" y="271"/>
                    <a:pt x="1326" y="271"/>
                  </a:cubicBezTo>
                  <a:cubicBezTo>
                    <a:pt x="1542" y="271"/>
                    <a:pt x="1759" y="325"/>
                    <a:pt x="1989" y="420"/>
                  </a:cubicBezTo>
                  <a:lnTo>
                    <a:pt x="2110" y="150"/>
                  </a:lnTo>
                  <a:cubicBezTo>
                    <a:pt x="1867" y="55"/>
                    <a:pt x="1610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8"/>
            <p:cNvSpPr/>
            <p:nvPr/>
          </p:nvSpPr>
          <p:spPr>
            <a:xfrm>
              <a:off x="4050350" y="4377375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72" y="758"/>
                    <a:pt x="1421" y="1096"/>
                    <a:pt x="1556" y="1502"/>
                  </a:cubicBezTo>
                  <a:lnTo>
                    <a:pt x="731" y="1502"/>
                  </a:lnTo>
                  <a:cubicBezTo>
                    <a:pt x="866" y="1123"/>
                    <a:pt x="1042" y="731"/>
                    <a:pt x="1137" y="325"/>
                  </a:cubicBezTo>
                  <a:close/>
                  <a:moveTo>
                    <a:pt x="1029" y="1"/>
                  </a:moveTo>
                  <a:lnTo>
                    <a:pt x="1" y="2584"/>
                  </a:lnTo>
                  <a:lnTo>
                    <a:pt x="312" y="2584"/>
                  </a:lnTo>
                  <a:lnTo>
                    <a:pt x="623" y="1772"/>
                  </a:lnTo>
                  <a:lnTo>
                    <a:pt x="1651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8"/>
            <p:cNvSpPr/>
            <p:nvPr/>
          </p:nvSpPr>
          <p:spPr>
            <a:xfrm>
              <a:off x="4115600" y="437772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4547700" y="4534600"/>
              <a:ext cx="38550" cy="50050"/>
            </a:xfrm>
            <a:custGeom>
              <a:avLst/>
              <a:gdLst/>
              <a:ahLst/>
              <a:cxnLst/>
              <a:rect l="l" t="t" r="r" b="b"/>
              <a:pathLst>
                <a:path w="1542" h="2002" extrusionOk="0">
                  <a:moveTo>
                    <a:pt x="1244" y="1015"/>
                  </a:moveTo>
                  <a:lnTo>
                    <a:pt x="1244" y="1190"/>
                  </a:lnTo>
                  <a:cubicBezTo>
                    <a:pt x="1258" y="1542"/>
                    <a:pt x="1028" y="1758"/>
                    <a:pt x="663" y="1758"/>
                  </a:cubicBezTo>
                  <a:cubicBezTo>
                    <a:pt x="446" y="1758"/>
                    <a:pt x="298" y="1650"/>
                    <a:pt x="298" y="1434"/>
                  </a:cubicBezTo>
                  <a:cubicBezTo>
                    <a:pt x="298" y="1001"/>
                    <a:pt x="798" y="1042"/>
                    <a:pt x="1244" y="1015"/>
                  </a:cubicBezTo>
                  <a:close/>
                  <a:moveTo>
                    <a:pt x="866" y="0"/>
                  </a:moveTo>
                  <a:cubicBezTo>
                    <a:pt x="609" y="0"/>
                    <a:pt x="379" y="68"/>
                    <a:pt x="217" y="163"/>
                  </a:cubicBezTo>
                  <a:lnTo>
                    <a:pt x="298" y="393"/>
                  </a:lnTo>
                  <a:cubicBezTo>
                    <a:pt x="501" y="284"/>
                    <a:pt x="690" y="244"/>
                    <a:pt x="852" y="244"/>
                  </a:cubicBezTo>
                  <a:cubicBezTo>
                    <a:pt x="1190" y="244"/>
                    <a:pt x="1271" y="447"/>
                    <a:pt x="1258" y="798"/>
                  </a:cubicBezTo>
                  <a:lnTo>
                    <a:pt x="933" y="812"/>
                  </a:lnTo>
                  <a:cubicBezTo>
                    <a:pt x="311" y="839"/>
                    <a:pt x="0" y="1042"/>
                    <a:pt x="0" y="1434"/>
                  </a:cubicBezTo>
                  <a:cubicBezTo>
                    <a:pt x="0" y="1799"/>
                    <a:pt x="230" y="2002"/>
                    <a:pt x="609" y="2002"/>
                  </a:cubicBezTo>
                  <a:cubicBezTo>
                    <a:pt x="947" y="1988"/>
                    <a:pt x="1069" y="1907"/>
                    <a:pt x="1258" y="1691"/>
                  </a:cubicBezTo>
                  <a:lnTo>
                    <a:pt x="1271" y="1691"/>
                  </a:lnTo>
                  <a:lnTo>
                    <a:pt x="1325" y="1961"/>
                  </a:lnTo>
                  <a:lnTo>
                    <a:pt x="1542" y="1961"/>
                  </a:lnTo>
                  <a:lnTo>
                    <a:pt x="1542" y="650"/>
                  </a:lnTo>
                  <a:cubicBezTo>
                    <a:pt x="1542" y="190"/>
                    <a:pt x="1325" y="0"/>
                    <a:pt x="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4598075" y="4534500"/>
              <a:ext cx="34500" cy="50150"/>
            </a:xfrm>
            <a:custGeom>
              <a:avLst/>
              <a:gdLst/>
              <a:ahLst/>
              <a:cxnLst/>
              <a:rect l="l" t="t" r="r" b="b"/>
              <a:pathLst>
                <a:path w="1380" h="2006" extrusionOk="0">
                  <a:moveTo>
                    <a:pt x="728" y="1"/>
                  </a:moveTo>
                  <a:cubicBezTo>
                    <a:pt x="351" y="1"/>
                    <a:pt x="0" y="143"/>
                    <a:pt x="0" y="505"/>
                  </a:cubicBezTo>
                  <a:cubicBezTo>
                    <a:pt x="0" y="708"/>
                    <a:pt x="95" y="802"/>
                    <a:pt x="230" y="910"/>
                  </a:cubicBezTo>
                  <a:cubicBezTo>
                    <a:pt x="352" y="992"/>
                    <a:pt x="893" y="1181"/>
                    <a:pt x="1001" y="1276"/>
                  </a:cubicBezTo>
                  <a:cubicBezTo>
                    <a:pt x="1055" y="1330"/>
                    <a:pt x="1096" y="1384"/>
                    <a:pt x="1096" y="1465"/>
                  </a:cubicBezTo>
                  <a:cubicBezTo>
                    <a:pt x="1096" y="1695"/>
                    <a:pt x="879" y="1762"/>
                    <a:pt x="622" y="1762"/>
                  </a:cubicBezTo>
                  <a:cubicBezTo>
                    <a:pt x="392" y="1762"/>
                    <a:pt x="176" y="1695"/>
                    <a:pt x="14" y="1614"/>
                  </a:cubicBezTo>
                  <a:lnTo>
                    <a:pt x="14" y="1884"/>
                  </a:lnTo>
                  <a:cubicBezTo>
                    <a:pt x="149" y="1965"/>
                    <a:pt x="352" y="2006"/>
                    <a:pt x="609" y="2006"/>
                  </a:cubicBezTo>
                  <a:cubicBezTo>
                    <a:pt x="1041" y="2006"/>
                    <a:pt x="1380" y="1844"/>
                    <a:pt x="1380" y="1438"/>
                  </a:cubicBezTo>
                  <a:cubicBezTo>
                    <a:pt x="1380" y="1316"/>
                    <a:pt x="1339" y="1208"/>
                    <a:pt x="1258" y="1127"/>
                  </a:cubicBezTo>
                  <a:cubicBezTo>
                    <a:pt x="1177" y="1032"/>
                    <a:pt x="1014" y="951"/>
                    <a:pt x="785" y="870"/>
                  </a:cubicBezTo>
                  <a:cubicBezTo>
                    <a:pt x="622" y="802"/>
                    <a:pt x="514" y="762"/>
                    <a:pt x="446" y="721"/>
                  </a:cubicBezTo>
                  <a:cubicBezTo>
                    <a:pt x="352" y="667"/>
                    <a:pt x="284" y="626"/>
                    <a:pt x="284" y="491"/>
                  </a:cubicBezTo>
                  <a:cubicBezTo>
                    <a:pt x="284" y="302"/>
                    <a:pt x="473" y="248"/>
                    <a:pt x="703" y="248"/>
                  </a:cubicBezTo>
                  <a:cubicBezTo>
                    <a:pt x="866" y="248"/>
                    <a:pt x="1041" y="288"/>
                    <a:pt x="1231" y="370"/>
                  </a:cubicBezTo>
                  <a:lnTo>
                    <a:pt x="1339" y="126"/>
                  </a:lnTo>
                  <a:cubicBezTo>
                    <a:pt x="1167" y="47"/>
                    <a:pt x="943" y="1"/>
                    <a:pt x="7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4644375" y="4534600"/>
              <a:ext cx="42300" cy="70675"/>
            </a:xfrm>
            <a:custGeom>
              <a:avLst/>
              <a:gdLst/>
              <a:ahLst/>
              <a:cxnLst/>
              <a:rect l="l" t="t" r="r" b="b"/>
              <a:pathLst>
                <a:path w="1692" h="2827" extrusionOk="0">
                  <a:moveTo>
                    <a:pt x="853" y="244"/>
                  </a:moveTo>
                  <a:cubicBezTo>
                    <a:pt x="1245" y="244"/>
                    <a:pt x="1394" y="568"/>
                    <a:pt x="1394" y="988"/>
                  </a:cubicBezTo>
                  <a:cubicBezTo>
                    <a:pt x="1394" y="1407"/>
                    <a:pt x="1232" y="1758"/>
                    <a:pt x="866" y="1758"/>
                  </a:cubicBezTo>
                  <a:cubicBezTo>
                    <a:pt x="407" y="1758"/>
                    <a:pt x="298" y="1488"/>
                    <a:pt x="285" y="1001"/>
                  </a:cubicBezTo>
                  <a:cubicBezTo>
                    <a:pt x="285" y="514"/>
                    <a:pt x="407" y="244"/>
                    <a:pt x="853" y="244"/>
                  </a:cubicBezTo>
                  <a:close/>
                  <a:moveTo>
                    <a:pt x="893" y="0"/>
                  </a:moveTo>
                  <a:cubicBezTo>
                    <a:pt x="596" y="0"/>
                    <a:pt x="420" y="109"/>
                    <a:pt x="285" y="298"/>
                  </a:cubicBezTo>
                  <a:lnTo>
                    <a:pt x="271" y="298"/>
                  </a:lnTo>
                  <a:lnTo>
                    <a:pt x="231" y="27"/>
                  </a:lnTo>
                  <a:lnTo>
                    <a:pt x="1" y="27"/>
                  </a:lnTo>
                  <a:lnTo>
                    <a:pt x="1" y="2827"/>
                  </a:lnTo>
                  <a:lnTo>
                    <a:pt x="285" y="2827"/>
                  </a:lnTo>
                  <a:cubicBezTo>
                    <a:pt x="285" y="2448"/>
                    <a:pt x="312" y="2070"/>
                    <a:pt x="271" y="1718"/>
                  </a:cubicBezTo>
                  <a:lnTo>
                    <a:pt x="285" y="1718"/>
                  </a:lnTo>
                  <a:cubicBezTo>
                    <a:pt x="420" y="1894"/>
                    <a:pt x="609" y="2002"/>
                    <a:pt x="893" y="2002"/>
                  </a:cubicBezTo>
                  <a:cubicBezTo>
                    <a:pt x="1434" y="2002"/>
                    <a:pt x="1691" y="1569"/>
                    <a:pt x="1691" y="1001"/>
                  </a:cubicBezTo>
                  <a:cubicBezTo>
                    <a:pt x="1691" y="420"/>
                    <a:pt x="1448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5062950" y="43767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14" y="1"/>
                    <a:pt x="27" y="488"/>
                    <a:pt x="14" y="1326"/>
                  </a:cubicBezTo>
                  <a:cubicBezTo>
                    <a:pt x="0" y="2138"/>
                    <a:pt x="460" y="2651"/>
                    <a:pt x="1244" y="2651"/>
                  </a:cubicBezTo>
                  <a:cubicBezTo>
                    <a:pt x="1623" y="2651"/>
                    <a:pt x="1866" y="2611"/>
                    <a:pt x="2150" y="2516"/>
                  </a:cubicBezTo>
                  <a:lnTo>
                    <a:pt x="2150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81"/>
                    <a:pt x="1326" y="2381"/>
                  </a:cubicBezTo>
                  <a:cubicBezTo>
                    <a:pt x="663" y="2381"/>
                    <a:pt x="325" y="2002"/>
                    <a:pt x="325" y="1326"/>
                  </a:cubicBezTo>
                  <a:cubicBezTo>
                    <a:pt x="325" y="691"/>
                    <a:pt x="690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10" y="150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5128525" y="4376700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53" y="1"/>
                  </a:moveTo>
                  <a:cubicBezTo>
                    <a:pt x="515" y="1"/>
                    <a:pt x="28" y="488"/>
                    <a:pt x="14" y="1326"/>
                  </a:cubicBezTo>
                  <a:cubicBezTo>
                    <a:pt x="1" y="2138"/>
                    <a:pt x="461" y="2651"/>
                    <a:pt x="1245" y="2651"/>
                  </a:cubicBezTo>
                  <a:cubicBezTo>
                    <a:pt x="1624" y="2651"/>
                    <a:pt x="1881" y="2611"/>
                    <a:pt x="2151" y="2516"/>
                  </a:cubicBezTo>
                  <a:lnTo>
                    <a:pt x="2151" y="1272"/>
                  </a:lnTo>
                  <a:lnTo>
                    <a:pt x="1286" y="1272"/>
                  </a:lnTo>
                  <a:lnTo>
                    <a:pt x="1286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91" y="2367"/>
                    <a:pt x="1515" y="2381"/>
                    <a:pt x="1340" y="2381"/>
                  </a:cubicBezTo>
                  <a:cubicBezTo>
                    <a:pt x="663" y="2381"/>
                    <a:pt x="339" y="2002"/>
                    <a:pt x="339" y="1326"/>
                  </a:cubicBezTo>
                  <a:cubicBezTo>
                    <a:pt x="339" y="691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50"/>
                  </a:lnTo>
                  <a:cubicBezTo>
                    <a:pt x="1881" y="55"/>
                    <a:pt x="1624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5197175" y="437772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0"/>
                  </a:moveTo>
                  <a:lnTo>
                    <a:pt x="0" y="1664"/>
                  </a:lnTo>
                  <a:cubicBezTo>
                    <a:pt x="0" y="2259"/>
                    <a:pt x="365" y="2610"/>
                    <a:pt x="974" y="2610"/>
                  </a:cubicBezTo>
                  <a:cubicBezTo>
                    <a:pt x="1582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7" y="0"/>
                  </a:lnTo>
                  <a:lnTo>
                    <a:pt x="1677" y="1677"/>
                  </a:lnTo>
                  <a:cubicBezTo>
                    <a:pt x="1677" y="2110"/>
                    <a:pt x="1434" y="2340"/>
                    <a:pt x="1001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5637700" y="4815550"/>
              <a:ext cx="45675" cy="70700"/>
            </a:xfrm>
            <a:custGeom>
              <a:avLst/>
              <a:gdLst/>
              <a:ahLst/>
              <a:cxnLst/>
              <a:rect l="l" t="t" r="r" b="b"/>
              <a:pathLst>
                <a:path w="1827" h="2828" extrusionOk="0">
                  <a:moveTo>
                    <a:pt x="866" y="217"/>
                  </a:moveTo>
                  <a:cubicBezTo>
                    <a:pt x="1163" y="217"/>
                    <a:pt x="1299" y="352"/>
                    <a:pt x="1299" y="650"/>
                  </a:cubicBezTo>
                  <a:cubicBezTo>
                    <a:pt x="1299" y="920"/>
                    <a:pt x="1163" y="1069"/>
                    <a:pt x="879" y="1069"/>
                  </a:cubicBezTo>
                  <a:cubicBezTo>
                    <a:pt x="609" y="1069"/>
                    <a:pt x="447" y="920"/>
                    <a:pt x="447" y="650"/>
                  </a:cubicBezTo>
                  <a:cubicBezTo>
                    <a:pt x="447" y="366"/>
                    <a:pt x="595" y="217"/>
                    <a:pt x="866" y="217"/>
                  </a:cubicBezTo>
                  <a:close/>
                  <a:moveTo>
                    <a:pt x="1055" y="1921"/>
                  </a:moveTo>
                  <a:cubicBezTo>
                    <a:pt x="1366" y="1921"/>
                    <a:pt x="1515" y="1935"/>
                    <a:pt x="1515" y="2205"/>
                  </a:cubicBezTo>
                  <a:cubicBezTo>
                    <a:pt x="1515" y="2327"/>
                    <a:pt x="1461" y="2421"/>
                    <a:pt x="1339" y="2503"/>
                  </a:cubicBezTo>
                  <a:cubicBezTo>
                    <a:pt x="1218" y="2570"/>
                    <a:pt x="1042" y="2611"/>
                    <a:pt x="798" y="2611"/>
                  </a:cubicBezTo>
                  <a:cubicBezTo>
                    <a:pt x="514" y="2611"/>
                    <a:pt x="284" y="2530"/>
                    <a:pt x="284" y="2286"/>
                  </a:cubicBezTo>
                  <a:cubicBezTo>
                    <a:pt x="284" y="2043"/>
                    <a:pt x="447" y="1921"/>
                    <a:pt x="704" y="1921"/>
                  </a:cubicBezTo>
                  <a:close/>
                  <a:moveTo>
                    <a:pt x="879" y="1"/>
                  </a:moveTo>
                  <a:cubicBezTo>
                    <a:pt x="433" y="1"/>
                    <a:pt x="149" y="231"/>
                    <a:pt x="149" y="663"/>
                  </a:cubicBezTo>
                  <a:cubicBezTo>
                    <a:pt x="149" y="920"/>
                    <a:pt x="298" y="1137"/>
                    <a:pt x="487" y="1204"/>
                  </a:cubicBezTo>
                  <a:cubicBezTo>
                    <a:pt x="352" y="1299"/>
                    <a:pt x="271" y="1367"/>
                    <a:pt x="257" y="1542"/>
                  </a:cubicBezTo>
                  <a:cubicBezTo>
                    <a:pt x="257" y="1678"/>
                    <a:pt x="339" y="1772"/>
                    <a:pt x="433" y="1813"/>
                  </a:cubicBezTo>
                  <a:cubicBezTo>
                    <a:pt x="190" y="1867"/>
                    <a:pt x="0" y="2029"/>
                    <a:pt x="0" y="2300"/>
                  </a:cubicBezTo>
                  <a:cubicBezTo>
                    <a:pt x="0" y="2692"/>
                    <a:pt x="352" y="2827"/>
                    <a:pt x="785" y="2827"/>
                  </a:cubicBezTo>
                  <a:cubicBezTo>
                    <a:pt x="1123" y="2827"/>
                    <a:pt x="1366" y="2773"/>
                    <a:pt x="1542" y="2665"/>
                  </a:cubicBezTo>
                  <a:cubicBezTo>
                    <a:pt x="1718" y="2557"/>
                    <a:pt x="1799" y="2394"/>
                    <a:pt x="1799" y="2178"/>
                  </a:cubicBezTo>
                  <a:cubicBezTo>
                    <a:pt x="1799" y="1813"/>
                    <a:pt x="1529" y="1664"/>
                    <a:pt x="1150" y="1664"/>
                  </a:cubicBezTo>
                  <a:lnTo>
                    <a:pt x="812" y="1664"/>
                  </a:lnTo>
                  <a:cubicBezTo>
                    <a:pt x="636" y="1664"/>
                    <a:pt x="514" y="1637"/>
                    <a:pt x="514" y="1502"/>
                  </a:cubicBezTo>
                  <a:cubicBezTo>
                    <a:pt x="514" y="1407"/>
                    <a:pt x="582" y="1326"/>
                    <a:pt x="704" y="1258"/>
                  </a:cubicBezTo>
                  <a:cubicBezTo>
                    <a:pt x="766" y="1269"/>
                    <a:pt x="827" y="1274"/>
                    <a:pt x="886" y="1274"/>
                  </a:cubicBezTo>
                  <a:cubicBezTo>
                    <a:pt x="1288" y="1274"/>
                    <a:pt x="1596" y="1039"/>
                    <a:pt x="1596" y="650"/>
                  </a:cubicBezTo>
                  <a:cubicBezTo>
                    <a:pt x="1596" y="487"/>
                    <a:pt x="1529" y="352"/>
                    <a:pt x="1461" y="258"/>
                  </a:cubicBezTo>
                  <a:lnTo>
                    <a:pt x="1826" y="217"/>
                  </a:lnTo>
                  <a:lnTo>
                    <a:pt x="1826" y="41"/>
                  </a:lnTo>
                  <a:lnTo>
                    <a:pt x="1150" y="41"/>
                  </a:lnTo>
                  <a:cubicBezTo>
                    <a:pt x="1069" y="14"/>
                    <a:pt x="988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5693150" y="4796275"/>
              <a:ext cx="7450" cy="68325"/>
            </a:xfrm>
            <a:custGeom>
              <a:avLst/>
              <a:gdLst/>
              <a:ahLst/>
              <a:cxnLst/>
              <a:rect l="l" t="t" r="r" b="b"/>
              <a:pathLst>
                <a:path w="298" h="2733" extrusionOk="0">
                  <a:moveTo>
                    <a:pt x="0" y="1"/>
                  </a:moveTo>
                  <a:lnTo>
                    <a:pt x="0" y="2733"/>
                  </a:lnTo>
                  <a:lnTo>
                    <a:pt x="298" y="273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5708350" y="4816575"/>
              <a:ext cx="45350" cy="69725"/>
            </a:xfrm>
            <a:custGeom>
              <a:avLst/>
              <a:gdLst/>
              <a:ahLst/>
              <a:cxnLst/>
              <a:rect l="l" t="t" r="r" b="b"/>
              <a:pathLst>
                <a:path w="1814" h="2789" extrusionOk="0">
                  <a:moveTo>
                    <a:pt x="1" y="0"/>
                  </a:moveTo>
                  <a:lnTo>
                    <a:pt x="772" y="1934"/>
                  </a:lnTo>
                  <a:lnTo>
                    <a:pt x="664" y="2205"/>
                  </a:lnTo>
                  <a:cubicBezTo>
                    <a:pt x="579" y="2449"/>
                    <a:pt x="435" y="2551"/>
                    <a:pt x="220" y="2551"/>
                  </a:cubicBezTo>
                  <a:cubicBezTo>
                    <a:pt x="162" y="2551"/>
                    <a:pt x="98" y="2544"/>
                    <a:pt x="28" y="2529"/>
                  </a:cubicBezTo>
                  <a:lnTo>
                    <a:pt x="28" y="2759"/>
                  </a:lnTo>
                  <a:cubicBezTo>
                    <a:pt x="111" y="2778"/>
                    <a:pt x="196" y="2788"/>
                    <a:pt x="278" y="2788"/>
                  </a:cubicBezTo>
                  <a:cubicBezTo>
                    <a:pt x="436" y="2788"/>
                    <a:pt x="584" y="2749"/>
                    <a:pt x="691" y="2651"/>
                  </a:cubicBezTo>
                  <a:cubicBezTo>
                    <a:pt x="799" y="2556"/>
                    <a:pt x="893" y="2407"/>
                    <a:pt x="975" y="2191"/>
                  </a:cubicBezTo>
                  <a:lnTo>
                    <a:pt x="1813" y="0"/>
                  </a:lnTo>
                  <a:lnTo>
                    <a:pt x="1502" y="0"/>
                  </a:lnTo>
                  <a:cubicBezTo>
                    <a:pt x="1137" y="1014"/>
                    <a:pt x="1083" y="1123"/>
                    <a:pt x="920" y="1637"/>
                  </a:cubicBezTo>
                  <a:lnTo>
                    <a:pt x="907" y="1637"/>
                  </a:lnTo>
                  <a:cubicBezTo>
                    <a:pt x="772" y="1136"/>
                    <a:pt x="488" y="487"/>
                    <a:pt x="3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6208725" y="437772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40"/>
                    <a:pt x="1002" y="2340"/>
                  </a:cubicBezTo>
                  <a:cubicBezTo>
                    <a:pt x="555" y="2340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8"/>
            <p:cNvSpPr/>
            <p:nvPr/>
          </p:nvSpPr>
          <p:spPr>
            <a:xfrm>
              <a:off x="1835525" y="465835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3" y="0"/>
                  </a:moveTo>
                  <a:cubicBezTo>
                    <a:pt x="514" y="0"/>
                    <a:pt x="27" y="487"/>
                    <a:pt x="14" y="1325"/>
                  </a:cubicBezTo>
                  <a:cubicBezTo>
                    <a:pt x="0" y="2137"/>
                    <a:pt x="460" y="2651"/>
                    <a:pt x="1258" y="2651"/>
                  </a:cubicBezTo>
                  <a:cubicBezTo>
                    <a:pt x="1623" y="2651"/>
                    <a:pt x="1880" y="2610"/>
                    <a:pt x="2151" y="2515"/>
                  </a:cubicBezTo>
                  <a:lnTo>
                    <a:pt x="2151" y="1271"/>
                  </a:lnTo>
                  <a:lnTo>
                    <a:pt x="1285" y="1271"/>
                  </a:lnTo>
                  <a:lnTo>
                    <a:pt x="1285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38" y="2002"/>
                    <a:pt x="338" y="1325"/>
                  </a:cubicBezTo>
                  <a:cubicBezTo>
                    <a:pt x="338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19"/>
                  </a:cubicBezTo>
                  <a:lnTo>
                    <a:pt x="2124" y="149"/>
                  </a:lnTo>
                  <a:cubicBezTo>
                    <a:pt x="1880" y="54"/>
                    <a:pt x="1623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1904150" y="4659350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1"/>
                  </a:moveTo>
                  <a:lnTo>
                    <a:pt x="1" y="1664"/>
                  </a:lnTo>
                  <a:cubicBezTo>
                    <a:pt x="1" y="2259"/>
                    <a:pt x="366" y="2611"/>
                    <a:pt x="974" y="2611"/>
                  </a:cubicBezTo>
                  <a:cubicBezTo>
                    <a:pt x="1583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8" y="1"/>
                  </a:lnTo>
                  <a:lnTo>
                    <a:pt x="1678" y="1678"/>
                  </a:lnTo>
                  <a:cubicBezTo>
                    <a:pt x="1678" y="2110"/>
                    <a:pt x="1434" y="2354"/>
                    <a:pt x="1001" y="2354"/>
                  </a:cubicBezTo>
                  <a:cubicBezTo>
                    <a:pt x="555" y="2354"/>
                    <a:pt x="298" y="2110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8"/>
            <p:cNvSpPr/>
            <p:nvPr/>
          </p:nvSpPr>
          <p:spPr>
            <a:xfrm>
              <a:off x="1967050" y="4658350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4" y="0"/>
                  </a:moveTo>
                  <a:cubicBezTo>
                    <a:pt x="446" y="0"/>
                    <a:pt x="14" y="514"/>
                    <a:pt x="0" y="1325"/>
                  </a:cubicBezTo>
                  <a:cubicBezTo>
                    <a:pt x="0" y="2137"/>
                    <a:pt x="406" y="2651"/>
                    <a:pt x="1190" y="2651"/>
                  </a:cubicBezTo>
                  <a:cubicBezTo>
                    <a:pt x="1461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44" y="2380"/>
                  </a:cubicBezTo>
                  <a:cubicBezTo>
                    <a:pt x="622" y="2380"/>
                    <a:pt x="325" y="1961"/>
                    <a:pt x="325" y="1325"/>
                  </a:cubicBezTo>
                  <a:cubicBezTo>
                    <a:pt x="325" y="717"/>
                    <a:pt x="649" y="271"/>
                    <a:pt x="1244" y="271"/>
                  </a:cubicBezTo>
                  <a:cubicBezTo>
                    <a:pt x="1434" y="271"/>
                    <a:pt x="1636" y="311"/>
                    <a:pt x="1826" y="406"/>
                  </a:cubicBezTo>
                  <a:lnTo>
                    <a:pt x="1947" y="149"/>
                  </a:lnTo>
                  <a:cubicBezTo>
                    <a:pt x="1745" y="54"/>
                    <a:pt x="1515" y="0"/>
                    <a:pt x="1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8"/>
            <p:cNvSpPr/>
            <p:nvPr/>
          </p:nvSpPr>
          <p:spPr>
            <a:xfrm>
              <a:off x="2918100" y="465835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2" y="0"/>
                  </a:moveTo>
                  <a:cubicBezTo>
                    <a:pt x="514" y="0"/>
                    <a:pt x="27" y="487"/>
                    <a:pt x="14" y="1325"/>
                  </a:cubicBezTo>
                  <a:cubicBezTo>
                    <a:pt x="0" y="2137"/>
                    <a:pt x="460" y="2651"/>
                    <a:pt x="1244" y="2651"/>
                  </a:cubicBezTo>
                  <a:cubicBezTo>
                    <a:pt x="1623" y="2651"/>
                    <a:pt x="1880" y="2610"/>
                    <a:pt x="2150" y="2515"/>
                  </a:cubicBezTo>
                  <a:lnTo>
                    <a:pt x="2150" y="1271"/>
                  </a:lnTo>
                  <a:lnTo>
                    <a:pt x="1285" y="1271"/>
                  </a:lnTo>
                  <a:lnTo>
                    <a:pt x="1285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25" y="2002"/>
                    <a:pt x="325" y="1325"/>
                  </a:cubicBezTo>
                  <a:cubicBezTo>
                    <a:pt x="325" y="690"/>
                    <a:pt x="703" y="271"/>
                    <a:pt x="1325" y="271"/>
                  </a:cubicBezTo>
                  <a:cubicBezTo>
                    <a:pt x="1542" y="271"/>
                    <a:pt x="1772" y="325"/>
                    <a:pt x="2002" y="419"/>
                  </a:cubicBezTo>
                  <a:lnTo>
                    <a:pt x="2110" y="149"/>
                  </a:lnTo>
                  <a:cubicBezTo>
                    <a:pt x="1880" y="54"/>
                    <a:pt x="1623" y="0"/>
                    <a:pt x="1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8"/>
            <p:cNvSpPr/>
            <p:nvPr/>
          </p:nvSpPr>
          <p:spPr>
            <a:xfrm>
              <a:off x="2983675" y="465835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7" y="0"/>
                    <a:pt x="28" y="514"/>
                    <a:pt x="14" y="1325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91" y="2610"/>
                    <a:pt x="1867" y="2543"/>
                  </a:cubicBezTo>
                  <a:lnTo>
                    <a:pt x="1867" y="2286"/>
                  </a:lnTo>
                  <a:cubicBezTo>
                    <a:pt x="1637" y="2353"/>
                    <a:pt x="1434" y="2380"/>
                    <a:pt x="1245" y="2380"/>
                  </a:cubicBezTo>
                  <a:cubicBezTo>
                    <a:pt x="636" y="2380"/>
                    <a:pt x="339" y="1961"/>
                    <a:pt x="339" y="1325"/>
                  </a:cubicBezTo>
                  <a:cubicBezTo>
                    <a:pt x="339" y="717"/>
                    <a:pt x="663" y="271"/>
                    <a:pt x="1258" y="271"/>
                  </a:cubicBezTo>
                  <a:cubicBezTo>
                    <a:pt x="1448" y="271"/>
                    <a:pt x="1637" y="311"/>
                    <a:pt x="1840" y="406"/>
                  </a:cubicBezTo>
                  <a:lnTo>
                    <a:pt x="1962" y="149"/>
                  </a:lnTo>
                  <a:cubicBezTo>
                    <a:pt x="1759" y="54"/>
                    <a:pt x="1529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3038800" y="4658350"/>
              <a:ext cx="49025" cy="66275"/>
            </a:xfrm>
            <a:custGeom>
              <a:avLst/>
              <a:gdLst/>
              <a:ahLst/>
              <a:cxnLst/>
              <a:rect l="l" t="t" r="r" b="b"/>
              <a:pathLst>
                <a:path w="1961" h="2651" extrusionOk="0">
                  <a:moveTo>
                    <a:pt x="1258" y="0"/>
                  </a:moveTo>
                  <a:cubicBezTo>
                    <a:pt x="446" y="0"/>
                    <a:pt x="27" y="514"/>
                    <a:pt x="14" y="1325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77" y="2610"/>
                    <a:pt x="1866" y="2543"/>
                  </a:cubicBezTo>
                  <a:lnTo>
                    <a:pt x="1866" y="2286"/>
                  </a:lnTo>
                  <a:cubicBezTo>
                    <a:pt x="1636" y="2353"/>
                    <a:pt x="1420" y="2380"/>
                    <a:pt x="1244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1"/>
                    <a:pt x="1244" y="271"/>
                  </a:cubicBezTo>
                  <a:cubicBezTo>
                    <a:pt x="1447" y="271"/>
                    <a:pt x="1636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3995250" y="465835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3" y="0"/>
                  </a:moveTo>
                  <a:cubicBezTo>
                    <a:pt x="514" y="0"/>
                    <a:pt x="28" y="487"/>
                    <a:pt x="14" y="1325"/>
                  </a:cubicBezTo>
                  <a:cubicBezTo>
                    <a:pt x="0" y="2137"/>
                    <a:pt x="460" y="2651"/>
                    <a:pt x="1245" y="2651"/>
                  </a:cubicBezTo>
                  <a:cubicBezTo>
                    <a:pt x="1623" y="2651"/>
                    <a:pt x="1880" y="2610"/>
                    <a:pt x="2151" y="2515"/>
                  </a:cubicBezTo>
                  <a:lnTo>
                    <a:pt x="2151" y="1271"/>
                  </a:lnTo>
                  <a:lnTo>
                    <a:pt x="1285" y="1271"/>
                  </a:lnTo>
                  <a:lnTo>
                    <a:pt x="1285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25" y="2002"/>
                    <a:pt x="325" y="1325"/>
                  </a:cubicBezTo>
                  <a:cubicBezTo>
                    <a:pt x="325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19"/>
                  </a:cubicBezTo>
                  <a:lnTo>
                    <a:pt x="2110" y="149"/>
                  </a:lnTo>
                  <a:cubicBezTo>
                    <a:pt x="1880" y="54"/>
                    <a:pt x="1623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4055775" y="465902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7"/>
                    <a:pt x="1420" y="1096"/>
                    <a:pt x="1555" y="1501"/>
                  </a:cubicBezTo>
                  <a:lnTo>
                    <a:pt x="730" y="1501"/>
                  </a:lnTo>
                  <a:cubicBezTo>
                    <a:pt x="852" y="1123"/>
                    <a:pt x="1042" y="730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4116275" y="465835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45" y="0"/>
                  </a:moveTo>
                  <a:cubicBezTo>
                    <a:pt x="447" y="0"/>
                    <a:pt x="14" y="514"/>
                    <a:pt x="14" y="1325"/>
                  </a:cubicBezTo>
                  <a:cubicBezTo>
                    <a:pt x="1" y="2137"/>
                    <a:pt x="407" y="2651"/>
                    <a:pt x="1191" y="2651"/>
                  </a:cubicBezTo>
                  <a:cubicBezTo>
                    <a:pt x="1462" y="2651"/>
                    <a:pt x="1678" y="2610"/>
                    <a:pt x="1854" y="2543"/>
                  </a:cubicBezTo>
                  <a:lnTo>
                    <a:pt x="1854" y="2286"/>
                  </a:lnTo>
                  <a:cubicBezTo>
                    <a:pt x="1624" y="2353"/>
                    <a:pt x="1421" y="2380"/>
                    <a:pt x="1245" y="2380"/>
                  </a:cubicBezTo>
                  <a:cubicBezTo>
                    <a:pt x="637" y="2380"/>
                    <a:pt x="326" y="1961"/>
                    <a:pt x="326" y="1325"/>
                  </a:cubicBezTo>
                  <a:cubicBezTo>
                    <a:pt x="326" y="717"/>
                    <a:pt x="650" y="271"/>
                    <a:pt x="1245" y="271"/>
                  </a:cubicBezTo>
                  <a:cubicBezTo>
                    <a:pt x="1434" y="271"/>
                    <a:pt x="1637" y="311"/>
                    <a:pt x="1827" y="406"/>
                  </a:cubicBezTo>
                  <a:lnTo>
                    <a:pt x="1962" y="149"/>
                  </a:lnTo>
                  <a:cubicBezTo>
                    <a:pt x="1759" y="54"/>
                    <a:pt x="1516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5067350" y="465835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2" y="0"/>
                  </a:moveTo>
                  <a:cubicBezTo>
                    <a:pt x="500" y="0"/>
                    <a:pt x="27" y="487"/>
                    <a:pt x="14" y="1325"/>
                  </a:cubicBezTo>
                  <a:cubicBezTo>
                    <a:pt x="0" y="2137"/>
                    <a:pt x="460" y="2651"/>
                    <a:pt x="1244" y="2651"/>
                  </a:cubicBezTo>
                  <a:cubicBezTo>
                    <a:pt x="1623" y="2651"/>
                    <a:pt x="1866" y="2610"/>
                    <a:pt x="2150" y="2515"/>
                  </a:cubicBezTo>
                  <a:lnTo>
                    <a:pt x="2150" y="1271"/>
                  </a:lnTo>
                  <a:lnTo>
                    <a:pt x="1285" y="1271"/>
                  </a:lnTo>
                  <a:lnTo>
                    <a:pt x="1285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77" y="2367"/>
                    <a:pt x="1515" y="2394"/>
                    <a:pt x="1325" y="2394"/>
                  </a:cubicBezTo>
                  <a:cubicBezTo>
                    <a:pt x="663" y="2394"/>
                    <a:pt x="325" y="2002"/>
                    <a:pt x="325" y="1325"/>
                  </a:cubicBezTo>
                  <a:cubicBezTo>
                    <a:pt x="325" y="690"/>
                    <a:pt x="690" y="271"/>
                    <a:pt x="1325" y="271"/>
                  </a:cubicBezTo>
                  <a:cubicBezTo>
                    <a:pt x="1542" y="271"/>
                    <a:pt x="1772" y="325"/>
                    <a:pt x="2002" y="419"/>
                  </a:cubicBezTo>
                  <a:lnTo>
                    <a:pt x="2110" y="149"/>
                  </a:lnTo>
                  <a:cubicBezTo>
                    <a:pt x="1880" y="54"/>
                    <a:pt x="1623" y="0"/>
                    <a:pt x="1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5132925" y="4658350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3" y="0"/>
                  </a:moveTo>
                  <a:cubicBezTo>
                    <a:pt x="514" y="0"/>
                    <a:pt x="28" y="487"/>
                    <a:pt x="14" y="1325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3" y="2651"/>
                    <a:pt x="1880" y="2610"/>
                    <a:pt x="2151" y="2515"/>
                  </a:cubicBezTo>
                  <a:lnTo>
                    <a:pt x="2151" y="1271"/>
                  </a:lnTo>
                  <a:lnTo>
                    <a:pt x="1285" y="1271"/>
                  </a:lnTo>
                  <a:lnTo>
                    <a:pt x="1285" y="1528"/>
                  </a:lnTo>
                  <a:lnTo>
                    <a:pt x="1853" y="1528"/>
                  </a:lnTo>
                  <a:lnTo>
                    <a:pt x="1853" y="2326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25" y="2002"/>
                    <a:pt x="325" y="1325"/>
                  </a:cubicBezTo>
                  <a:cubicBezTo>
                    <a:pt x="325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19"/>
                  </a:cubicBezTo>
                  <a:lnTo>
                    <a:pt x="2124" y="149"/>
                  </a:lnTo>
                  <a:cubicBezTo>
                    <a:pt x="1880" y="54"/>
                    <a:pt x="1623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5198525" y="4658350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46" y="0"/>
                    <a:pt x="27" y="514"/>
                    <a:pt x="14" y="1325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91" y="2610"/>
                    <a:pt x="1866" y="2543"/>
                  </a:cubicBezTo>
                  <a:lnTo>
                    <a:pt x="1866" y="2286"/>
                  </a:lnTo>
                  <a:cubicBezTo>
                    <a:pt x="1637" y="2353"/>
                    <a:pt x="1434" y="2380"/>
                    <a:pt x="1244" y="2380"/>
                  </a:cubicBezTo>
                  <a:cubicBezTo>
                    <a:pt x="636" y="2380"/>
                    <a:pt x="338" y="1961"/>
                    <a:pt x="338" y="1325"/>
                  </a:cubicBezTo>
                  <a:cubicBezTo>
                    <a:pt x="338" y="717"/>
                    <a:pt x="663" y="271"/>
                    <a:pt x="1258" y="271"/>
                  </a:cubicBezTo>
                  <a:cubicBezTo>
                    <a:pt x="1447" y="271"/>
                    <a:pt x="1637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6210425" y="4658350"/>
              <a:ext cx="48700" cy="66275"/>
            </a:xfrm>
            <a:custGeom>
              <a:avLst/>
              <a:gdLst/>
              <a:ahLst/>
              <a:cxnLst/>
              <a:rect l="l" t="t" r="r" b="b"/>
              <a:pathLst>
                <a:path w="1948" h="2651" extrusionOk="0">
                  <a:moveTo>
                    <a:pt x="1245" y="0"/>
                  </a:moveTo>
                  <a:cubicBezTo>
                    <a:pt x="447" y="0"/>
                    <a:pt x="14" y="514"/>
                    <a:pt x="1" y="1325"/>
                  </a:cubicBezTo>
                  <a:cubicBezTo>
                    <a:pt x="1" y="2137"/>
                    <a:pt x="406" y="2651"/>
                    <a:pt x="1191" y="2651"/>
                  </a:cubicBezTo>
                  <a:cubicBezTo>
                    <a:pt x="1448" y="2651"/>
                    <a:pt x="1677" y="2610"/>
                    <a:pt x="1853" y="2543"/>
                  </a:cubicBezTo>
                  <a:lnTo>
                    <a:pt x="1853" y="2286"/>
                  </a:lnTo>
                  <a:cubicBezTo>
                    <a:pt x="1623" y="2353"/>
                    <a:pt x="1420" y="2380"/>
                    <a:pt x="1231" y="2380"/>
                  </a:cubicBezTo>
                  <a:cubicBezTo>
                    <a:pt x="623" y="2380"/>
                    <a:pt x="325" y="1961"/>
                    <a:pt x="325" y="1325"/>
                  </a:cubicBezTo>
                  <a:cubicBezTo>
                    <a:pt x="325" y="717"/>
                    <a:pt x="650" y="271"/>
                    <a:pt x="1245" y="271"/>
                  </a:cubicBezTo>
                  <a:cubicBezTo>
                    <a:pt x="1434" y="271"/>
                    <a:pt x="1623" y="311"/>
                    <a:pt x="1826" y="406"/>
                  </a:cubicBezTo>
                  <a:lnTo>
                    <a:pt x="1948" y="149"/>
                  </a:lnTo>
                  <a:cubicBezTo>
                    <a:pt x="1745" y="54"/>
                    <a:pt x="1515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1835850" y="4939975"/>
              <a:ext cx="54125" cy="66275"/>
            </a:xfrm>
            <a:custGeom>
              <a:avLst/>
              <a:gdLst/>
              <a:ahLst/>
              <a:cxnLst/>
              <a:rect l="l" t="t" r="r" b="b"/>
              <a:pathLst>
                <a:path w="2165" h="2651" extrusionOk="0">
                  <a:moveTo>
                    <a:pt x="1353" y="0"/>
                  </a:moveTo>
                  <a:cubicBezTo>
                    <a:pt x="515" y="0"/>
                    <a:pt x="28" y="487"/>
                    <a:pt x="14" y="1326"/>
                  </a:cubicBezTo>
                  <a:cubicBezTo>
                    <a:pt x="1" y="2137"/>
                    <a:pt x="461" y="2651"/>
                    <a:pt x="1259" y="2651"/>
                  </a:cubicBezTo>
                  <a:cubicBezTo>
                    <a:pt x="1624" y="2651"/>
                    <a:pt x="1881" y="2610"/>
                    <a:pt x="2165" y="2516"/>
                  </a:cubicBezTo>
                  <a:lnTo>
                    <a:pt x="2165" y="1272"/>
                  </a:lnTo>
                  <a:lnTo>
                    <a:pt x="1286" y="1272"/>
                  </a:lnTo>
                  <a:lnTo>
                    <a:pt x="1286" y="1529"/>
                  </a:lnTo>
                  <a:lnTo>
                    <a:pt x="1854" y="1529"/>
                  </a:lnTo>
                  <a:lnTo>
                    <a:pt x="1854" y="2326"/>
                  </a:lnTo>
                  <a:cubicBezTo>
                    <a:pt x="1691" y="2367"/>
                    <a:pt x="1515" y="2394"/>
                    <a:pt x="1340" y="2394"/>
                  </a:cubicBezTo>
                  <a:cubicBezTo>
                    <a:pt x="664" y="2394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3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1" y="54"/>
                    <a:pt x="1624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1904500" y="4940975"/>
              <a:ext cx="49375" cy="65275"/>
            </a:xfrm>
            <a:custGeom>
              <a:avLst/>
              <a:gdLst/>
              <a:ahLst/>
              <a:cxnLst/>
              <a:rect l="l" t="t" r="r" b="b"/>
              <a:pathLst>
                <a:path w="1975" h="2611" extrusionOk="0">
                  <a:moveTo>
                    <a:pt x="0" y="1"/>
                  </a:moveTo>
                  <a:lnTo>
                    <a:pt x="0" y="1664"/>
                  </a:lnTo>
                  <a:cubicBezTo>
                    <a:pt x="0" y="2259"/>
                    <a:pt x="365" y="2611"/>
                    <a:pt x="974" y="2611"/>
                  </a:cubicBezTo>
                  <a:cubicBezTo>
                    <a:pt x="1582" y="2611"/>
                    <a:pt x="1975" y="2259"/>
                    <a:pt x="1975" y="1664"/>
                  </a:cubicBezTo>
                  <a:lnTo>
                    <a:pt x="1975" y="1"/>
                  </a:lnTo>
                  <a:lnTo>
                    <a:pt x="1677" y="1"/>
                  </a:lnTo>
                  <a:lnTo>
                    <a:pt x="1677" y="1678"/>
                  </a:lnTo>
                  <a:cubicBezTo>
                    <a:pt x="1677" y="2111"/>
                    <a:pt x="1434" y="2354"/>
                    <a:pt x="1001" y="2354"/>
                  </a:cubicBezTo>
                  <a:cubicBezTo>
                    <a:pt x="555" y="2354"/>
                    <a:pt x="298" y="2111"/>
                    <a:pt x="298" y="167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1961300" y="49406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2"/>
                  </a:cubicBezTo>
                  <a:lnTo>
                    <a:pt x="717" y="1502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2917075" y="4939975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53" y="0"/>
                  </a:moveTo>
                  <a:cubicBezTo>
                    <a:pt x="514" y="0"/>
                    <a:pt x="28" y="487"/>
                    <a:pt x="14" y="1326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3" y="2651"/>
                    <a:pt x="1880" y="2610"/>
                    <a:pt x="2151" y="2516"/>
                  </a:cubicBezTo>
                  <a:lnTo>
                    <a:pt x="2151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6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0" y="54"/>
                    <a:pt x="1623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2982675" y="4939975"/>
              <a:ext cx="49050" cy="66275"/>
            </a:xfrm>
            <a:custGeom>
              <a:avLst/>
              <a:gdLst/>
              <a:ahLst/>
              <a:cxnLst/>
              <a:rect l="l" t="t" r="r" b="b"/>
              <a:pathLst>
                <a:path w="1962" h="2651" extrusionOk="0">
                  <a:moveTo>
                    <a:pt x="1258" y="0"/>
                  </a:moveTo>
                  <a:cubicBezTo>
                    <a:pt x="460" y="0"/>
                    <a:pt x="27" y="514"/>
                    <a:pt x="14" y="1326"/>
                  </a:cubicBezTo>
                  <a:cubicBezTo>
                    <a:pt x="0" y="2137"/>
                    <a:pt x="419" y="2651"/>
                    <a:pt x="1204" y="2651"/>
                  </a:cubicBezTo>
                  <a:cubicBezTo>
                    <a:pt x="1461" y="2651"/>
                    <a:pt x="1691" y="2610"/>
                    <a:pt x="1866" y="2543"/>
                  </a:cubicBezTo>
                  <a:lnTo>
                    <a:pt x="1866" y="2286"/>
                  </a:lnTo>
                  <a:cubicBezTo>
                    <a:pt x="1636" y="2353"/>
                    <a:pt x="1434" y="2381"/>
                    <a:pt x="1244" y="2381"/>
                  </a:cubicBezTo>
                  <a:cubicBezTo>
                    <a:pt x="636" y="2381"/>
                    <a:pt x="338" y="1961"/>
                    <a:pt x="338" y="1326"/>
                  </a:cubicBezTo>
                  <a:cubicBezTo>
                    <a:pt x="338" y="717"/>
                    <a:pt x="663" y="271"/>
                    <a:pt x="1258" y="271"/>
                  </a:cubicBezTo>
                  <a:cubicBezTo>
                    <a:pt x="1447" y="271"/>
                    <a:pt x="1636" y="311"/>
                    <a:pt x="1839" y="406"/>
                  </a:cubicBezTo>
                  <a:lnTo>
                    <a:pt x="1961" y="149"/>
                  </a:lnTo>
                  <a:cubicBezTo>
                    <a:pt x="1758" y="54"/>
                    <a:pt x="1528" y="0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3034400" y="4940650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71" y="758"/>
                    <a:pt x="1420" y="1096"/>
                    <a:pt x="1555" y="1502"/>
                  </a:cubicBezTo>
                  <a:lnTo>
                    <a:pt x="731" y="1502"/>
                  </a:lnTo>
                  <a:cubicBezTo>
                    <a:pt x="866" y="1123"/>
                    <a:pt x="1042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311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3994225" y="4939975"/>
              <a:ext cx="53800" cy="66275"/>
            </a:xfrm>
            <a:custGeom>
              <a:avLst/>
              <a:gdLst/>
              <a:ahLst/>
              <a:cxnLst/>
              <a:rect l="l" t="t" r="r" b="b"/>
              <a:pathLst>
                <a:path w="2152" h="2651" extrusionOk="0">
                  <a:moveTo>
                    <a:pt x="1353" y="0"/>
                  </a:moveTo>
                  <a:cubicBezTo>
                    <a:pt x="515" y="0"/>
                    <a:pt x="28" y="487"/>
                    <a:pt x="14" y="1326"/>
                  </a:cubicBezTo>
                  <a:cubicBezTo>
                    <a:pt x="1" y="2137"/>
                    <a:pt x="461" y="2651"/>
                    <a:pt x="1245" y="2651"/>
                  </a:cubicBezTo>
                  <a:cubicBezTo>
                    <a:pt x="1624" y="2651"/>
                    <a:pt x="1881" y="2610"/>
                    <a:pt x="2151" y="2516"/>
                  </a:cubicBezTo>
                  <a:lnTo>
                    <a:pt x="2151" y="1272"/>
                  </a:lnTo>
                  <a:lnTo>
                    <a:pt x="1286" y="1272"/>
                  </a:lnTo>
                  <a:lnTo>
                    <a:pt x="1286" y="1529"/>
                  </a:lnTo>
                  <a:lnTo>
                    <a:pt x="1854" y="1529"/>
                  </a:lnTo>
                  <a:lnTo>
                    <a:pt x="1854" y="2326"/>
                  </a:lnTo>
                  <a:cubicBezTo>
                    <a:pt x="1691" y="2367"/>
                    <a:pt x="1516" y="2394"/>
                    <a:pt x="1340" y="2394"/>
                  </a:cubicBezTo>
                  <a:cubicBezTo>
                    <a:pt x="664" y="2394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3" y="271"/>
                    <a:pt x="1773" y="325"/>
                    <a:pt x="2002" y="420"/>
                  </a:cubicBezTo>
                  <a:lnTo>
                    <a:pt x="2124" y="149"/>
                  </a:lnTo>
                  <a:cubicBezTo>
                    <a:pt x="1881" y="54"/>
                    <a:pt x="1624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4054750" y="4940650"/>
              <a:ext cx="57175" cy="64600"/>
            </a:xfrm>
            <a:custGeom>
              <a:avLst/>
              <a:gdLst/>
              <a:ahLst/>
              <a:cxnLst/>
              <a:rect l="l" t="t" r="r" b="b"/>
              <a:pathLst>
                <a:path w="2287" h="2584" extrusionOk="0">
                  <a:moveTo>
                    <a:pt x="1137" y="325"/>
                  </a:moveTo>
                  <a:cubicBezTo>
                    <a:pt x="1258" y="758"/>
                    <a:pt x="1421" y="1096"/>
                    <a:pt x="1556" y="1502"/>
                  </a:cubicBezTo>
                  <a:lnTo>
                    <a:pt x="731" y="1502"/>
                  </a:lnTo>
                  <a:cubicBezTo>
                    <a:pt x="853" y="1123"/>
                    <a:pt x="1042" y="731"/>
                    <a:pt x="1137" y="325"/>
                  </a:cubicBezTo>
                  <a:close/>
                  <a:moveTo>
                    <a:pt x="1015" y="0"/>
                  </a:moveTo>
                  <a:lnTo>
                    <a:pt x="1" y="2583"/>
                  </a:lnTo>
                  <a:lnTo>
                    <a:pt x="298" y="2583"/>
                  </a:lnTo>
                  <a:lnTo>
                    <a:pt x="623" y="1772"/>
                  </a:lnTo>
                  <a:lnTo>
                    <a:pt x="1651" y="1772"/>
                  </a:lnTo>
                  <a:lnTo>
                    <a:pt x="1975" y="2583"/>
                  </a:lnTo>
                  <a:lnTo>
                    <a:pt x="2286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4111900" y="49406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2"/>
                  </a:cubicBezTo>
                  <a:lnTo>
                    <a:pt x="717" y="1502"/>
                  </a:lnTo>
                  <a:cubicBezTo>
                    <a:pt x="852" y="1123"/>
                    <a:pt x="1041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72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4555475" y="5097850"/>
              <a:ext cx="45650" cy="70700"/>
            </a:xfrm>
            <a:custGeom>
              <a:avLst/>
              <a:gdLst/>
              <a:ahLst/>
              <a:cxnLst/>
              <a:rect l="l" t="t" r="r" b="b"/>
              <a:pathLst>
                <a:path w="1826" h="2828" extrusionOk="0">
                  <a:moveTo>
                    <a:pt x="866" y="204"/>
                  </a:moveTo>
                  <a:cubicBezTo>
                    <a:pt x="1163" y="204"/>
                    <a:pt x="1298" y="353"/>
                    <a:pt x="1298" y="650"/>
                  </a:cubicBezTo>
                  <a:cubicBezTo>
                    <a:pt x="1298" y="921"/>
                    <a:pt x="1163" y="1056"/>
                    <a:pt x="879" y="1056"/>
                  </a:cubicBezTo>
                  <a:cubicBezTo>
                    <a:pt x="609" y="1056"/>
                    <a:pt x="446" y="921"/>
                    <a:pt x="446" y="650"/>
                  </a:cubicBezTo>
                  <a:cubicBezTo>
                    <a:pt x="446" y="366"/>
                    <a:pt x="595" y="204"/>
                    <a:pt x="866" y="204"/>
                  </a:cubicBezTo>
                  <a:close/>
                  <a:moveTo>
                    <a:pt x="1055" y="1921"/>
                  </a:moveTo>
                  <a:cubicBezTo>
                    <a:pt x="1366" y="1921"/>
                    <a:pt x="1515" y="1935"/>
                    <a:pt x="1515" y="2192"/>
                  </a:cubicBezTo>
                  <a:cubicBezTo>
                    <a:pt x="1515" y="2327"/>
                    <a:pt x="1461" y="2422"/>
                    <a:pt x="1339" y="2489"/>
                  </a:cubicBezTo>
                  <a:cubicBezTo>
                    <a:pt x="1217" y="2570"/>
                    <a:pt x="1042" y="2611"/>
                    <a:pt x="798" y="2611"/>
                  </a:cubicBezTo>
                  <a:cubicBezTo>
                    <a:pt x="514" y="2611"/>
                    <a:pt x="284" y="2530"/>
                    <a:pt x="284" y="2286"/>
                  </a:cubicBezTo>
                  <a:cubicBezTo>
                    <a:pt x="284" y="2043"/>
                    <a:pt x="460" y="1921"/>
                    <a:pt x="703" y="1921"/>
                  </a:cubicBezTo>
                  <a:close/>
                  <a:moveTo>
                    <a:pt x="842" y="0"/>
                  </a:moveTo>
                  <a:cubicBezTo>
                    <a:pt x="417" y="0"/>
                    <a:pt x="149" y="230"/>
                    <a:pt x="149" y="664"/>
                  </a:cubicBezTo>
                  <a:cubicBezTo>
                    <a:pt x="149" y="921"/>
                    <a:pt x="298" y="1137"/>
                    <a:pt x="487" y="1205"/>
                  </a:cubicBezTo>
                  <a:cubicBezTo>
                    <a:pt x="365" y="1286"/>
                    <a:pt x="271" y="1367"/>
                    <a:pt x="257" y="1543"/>
                  </a:cubicBezTo>
                  <a:cubicBezTo>
                    <a:pt x="257" y="1678"/>
                    <a:pt x="338" y="1773"/>
                    <a:pt x="433" y="1813"/>
                  </a:cubicBezTo>
                  <a:cubicBezTo>
                    <a:pt x="190" y="1867"/>
                    <a:pt x="0" y="2029"/>
                    <a:pt x="0" y="2286"/>
                  </a:cubicBezTo>
                  <a:cubicBezTo>
                    <a:pt x="0" y="2679"/>
                    <a:pt x="352" y="2827"/>
                    <a:pt x="798" y="2827"/>
                  </a:cubicBezTo>
                  <a:cubicBezTo>
                    <a:pt x="1123" y="2827"/>
                    <a:pt x="1366" y="2773"/>
                    <a:pt x="1542" y="2665"/>
                  </a:cubicBezTo>
                  <a:cubicBezTo>
                    <a:pt x="1718" y="2543"/>
                    <a:pt x="1799" y="2381"/>
                    <a:pt x="1799" y="2178"/>
                  </a:cubicBezTo>
                  <a:cubicBezTo>
                    <a:pt x="1799" y="1813"/>
                    <a:pt x="1542" y="1651"/>
                    <a:pt x="1150" y="1651"/>
                  </a:cubicBezTo>
                  <a:lnTo>
                    <a:pt x="812" y="1651"/>
                  </a:lnTo>
                  <a:cubicBezTo>
                    <a:pt x="636" y="1651"/>
                    <a:pt x="514" y="1637"/>
                    <a:pt x="514" y="1502"/>
                  </a:cubicBezTo>
                  <a:cubicBezTo>
                    <a:pt x="514" y="1407"/>
                    <a:pt x="582" y="1313"/>
                    <a:pt x="703" y="1259"/>
                  </a:cubicBezTo>
                  <a:cubicBezTo>
                    <a:pt x="760" y="1266"/>
                    <a:pt x="815" y="1270"/>
                    <a:pt x="868" y="1270"/>
                  </a:cubicBezTo>
                  <a:cubicBezTo>
                    <a:pt x="1279" y="1270"/>
                    <a:pt x="1596" y="1045"/>
                    <a:pt x="1596" y="650"/>
                  </a:cubicBezTo>
                  <a:cubicBezTo>
                    <a:pt x="1596" y="488"/>
                    <a:pt x="1528" y="339"/>
                    <a:pt x="1461" y="258"/>
                  </a:cubicBezTo>
                  <a:lnTo>
                    <a:pt x="1826" y="217"/>
                  </a:lnTo>
                  <a:lnTo>
                    <a:pt x="1826" y="28"/>
                  </a:lnTo>
                  <a:lnTo>
                    <a:pt x="1163" y="28"/>
                  </a:lnTo>
                  <a:cubicBezTo>
                    <a:pt x="1082" y="14"/>
                    <a:pt x="987" y="1"/>
                    <a:pt x="879" y="1"/>
                  </a:cubicBezTo>
                  <a:cubicBezTo>
                    <a:pt x="867" y="1"/>
                    <a:pt x="855" y="0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4610925" y="5078250"/>
              <a:ext cx="7450" cy="68650"/>
            </a:xfrm>
            <a:custGeom>
              <a:avLst/>
              <a:gdLst/>
              <a:ahLst/>
              <a:cxnLst/>
              <a:rect l="l" t="t" r="r" b="b"/>
              <a:pathLst>
                <a:path w="2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298" y="274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4633225" y="5098525"/>
              <a:ext cx="40250" cy="49400"/>
            </a:xfrm>
            <a:custGeom>
              <a:avLst/>
              <a:gdLst/>
              <a:ahLst/>
              <a:cxnLst/>
              <a:rect l="l" t="t" r="r" b="b"/>
              <a:pathLst>
                <a:path w="1610" h="1976" extrusionOk="0">
                  <a:moveTo>
                    <a:pt x="1" y="1"/>
                  </a:moveTo>
                  <a:lnTo>
                    <a:pt x="1" y="1272"/>
                  </a:lnTo>
                  <a:cubicBezTo>
                    <a:pt x="1" y="1759"/>
                    <a:pt x="231" y="1975"/>
                    <a:pt x="704" y="1975"/>
                  </a:cubicBezTo>
                  <a:cubicBezTo>
                    <a:pt x="988" y="1975"/>
                    <a:pt x="1204" y="1854"/>
                    <a:pt x="1312" y="1678"/>
                  </a:cubicBezTo>
                  <a:lnTo>
                    <a:pt x="1326" y="1678"/>
                  </a:lnTo>
                  <a:lnTo>
                    <a:pt x="1380" y="1935"/>
                  </a:lnTo>
                  <a:lnTo>
                    <a:pt x="1610" y="1935"/>
                  </a:lnTo>
                  <a:lnTo>
                    <a:pt x="1610" y="1"/>
                  </a:lnTo>
                  <a:lnTo>
                    <a:pt x="1326" y="1"/>
                  </a:lnTo>
                  <a:lnTo>
                    <a:pt x="1326" y="1015"/>
                  </a:lnTo>
                  <a:cubicBezTo>
                    <a:pt x="1326" y="1489"/>
                    <a:pt x="1177" y="1732"/>
                    <a:pt x="744" y="1732"/>
                  </a:cubicBezTo>
                  <a:cubicBezTo>
                    <a:pt x="433" y="1732"/>
                    <a:pt x="298" y="1570"/>
                    <a:pt x="298" y="1259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5067350" y="4939975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39" y="0"/>
                  </a:moveTo>
                  <a:cubicBezTo>
                    <a:pt x="500" y="0"/>
                    <a:pt x="27" y="487"/>
                    <a:pt x="14" y="1326"/>
                  </a:cubicBezTo>
                  <a:cubicBezTo>
                    <a:pt x="0" y="2137"/>
                    <a:pt x="446" y="2651"/>
                    <a:pt x="1244" y="2651"/>
                  </a:cubicBezTo>
                  <a:cubicBezTo>
                    <a:pt x="1623" y="2651"/>
                    <a:pt x="1866" y="2610"/>
                    <a:pt x="2150" y="2516"/>
                  </a:cubicBezTo>
                  <a:lnTo>
                    <a:pt x="2150" y="1272"/>
                  </a:lnTo>
                  <a:lnTo>
                    <a:pt x="1271" y="1272"/>
                  </a:lnTo>
                  <a:lnTo>
                    <a:pt x="1271" y="1529"/>
                  </a:lnTo>
                  <a:lnTo>
                    <a:pt x="1853" y="1529"/>
                  </a:lnTo>
                  <a:lnTo>
                    <a:pt x="1853" y="2326"/>
                  </a:lnTo>
                  <a:cubicBezTo>
                    <a:pt x="1677" y="2367"/>
                    <a:pt x="1501" y="2394"/>
                    <a:pt x="1325" y="2394"/>
                  </a:cubicBezTo>
                  <a:cubicBezTo>
                    <a:pt x="663" y="2394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5" y="271"/>
                  </a:cubicBezTo>
                  <a:cubicBezTo>
                    <a:pt x="1542" y="271"/>
                    <a:pt x="1758" y="325"/>
                    <a:pt x="2002" y="420"/>
                  </a:cubicBezTo>
                  <a:lnTo>
                    <a:pt x="2110" y="149"/>
                  </a:lnTo>
                  <a:cubicBezTo>
                    <a:pt x="1880" y="54"/>
                    <a:pt x="1623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5132925" y="4939975"/>
              <a:ext cx="53775" cy="66275"/>
            </a:xfrm>
            <a:custGeom>
              <a:avLst/>
              <a:gdLst/>
              <a:ahLst/>
              <a:cxnLst/>
              <a:rect l="l" t="t" r="r" b="b"/>
              <a:pathLst>
                <a:path w="2151" h="2651" extrusionOk="0">
                  <a:moveTo>
                    <a:pt x="1339" y="0"/>
                  </a:moveTo>
                  <a:cubicBezTo>
                    <a:pt x="501" y="0"/>
                    <a:pt x="28" y="487"/>
                    <a:pt x="14" y="1326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3" y="2651"/>
                    <a:pt x="1867" y="2610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6"/>
                  </a:lnTo>
                  <a:cubicBezTo>
                    <a:pt x="1678" y="2367"/>
                    <a:pt x="1502" y="2394"/>
                    <a:pt x="1326" y="2394"/>
                  </a:cubicBezTo>
                  <a:cubicBezTo>
                    <a:pt x="663" y="2394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9" y="325"/>
                    <a:pt x="2002" y="420"/>
                  </a:cubicBezTo>
                  <a:lnTo>
                    <a:pt x="2110" y="149"/>
                  </a:lnTo>
                  <a:cubicBezTo>
                    <a:pt x="1880" y="54"/>
                    <a:pt x="1623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5193450" y="49406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6" y="1502"/>
                  </a:cubicBezTo>
                  <a:lnTo>
                    <a:pt x="717" y="1502"/>
                  </a:lnTo>
                  <a:cubicBezTo>
                    <a:pt x="852" y="1123"/>
                    <a:pt x="1028" y="731"/>
                    <a:pt x="1136" y="325"/>
                  </a:cubicBezTo>
                  <a:close/>
                  <a:moveTo>
                    <a:pt x="1015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09" y="1772"/>
                  </a:lnTo>
                  <a:lnTo>
                    <a:pt x="1650" y="1772"/>
                  </a:lnTo>
                  <a:lnTo>
                    <a:pt x="1961" y="2583"/>
                  </a:lnTo>
                  <a:lnTo>
                    <a:pt x="2272" y="258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6205025" y="4940650"/>
              <a:ext cx="56825" cy="64600"/>
            </a:xfrm>
            <a:custGeom>
              <a:avLst/>
              <a:gdLst/>
              <a:ahLst/>
              <a:cxnLst/>
              <a:rect l="l" t="t" r="r" b="b"/>
              <a:pathLst>
                <a:path w="2273" h="2584" extrusionOk="0">
                  <a:moveTo>
                    <a:pt x="1136" y="325"/>
                  </a:moveTo>
                  <a:cubicBezTo>
                    <a:pt x="1258" y="758"/>
                    <a:pt x="1407" y="1096"/>
                    <a:pt x="1555" y="1502"/>
                  </a:cubicBezTo>
                  <a:lnTo>
                    <a:pt x="717" y="1502"/>
                  </a:lnTo>
                  <a:cubicBezTo>
                    <a:pt x="852" y="1123"/>
                    <a:pt x="1041" y="731"/>
                    <a:pt x="1136" y="325"/>
                  </a:cubicBezTo>
                  <a:close/>
                  <a:moveTo>
                    <a:pt x="1014" y="0"/>
                  </a:moveTo>
                  <a:lnTo>
                    <a:pt x="0" y="2583"/>
                  </a:lnTo>
                  <a:lnTo>
                    <a:pt x="298" y="2583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3"/>
                  </a:lnTo>
                  <a:lnTo>
                    <a:pt x="2272" y="258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1831125" y="5221600"/>
              <a:ext cx="54125" cy="66300"/>
            </a:xfrm>
            <a:custGeom>
              <a:avLst/>
              <a:gdLst/>
              <a:ahLst/>
              <a:cxnLst/>
              <a:rect l="l" t="t" r="r" b="b"/>
              <a:pathLst>
                <a:path w="2165" h="2652" extrusionOk="0">
                  <a:moveTo>
                    <a:pt x="1353" y="1"/>
                  </a:moveTo>
                  <a:cubicBezTo>
                    <a:pt x="514" y="1"/>
                    <a:pt x="28" y="487"/>
                    <a:pt x="14" y="1326"/>
                  </a:cubicBezTo>
                  <a:cubicBezTo>
                    <a:pt x="1" y="2137"/>
                    <a:pt x="460" y="2651"/>
                    <a:pt x="1258" y="2651"/>
                  </a:cubicBezTo>
                  <a:cubicBezTo>
                    <a:pt x="1623" y="2651"/>
                    <a:pt x="1880" y="2611"/>
                    <a:pt x="2164" y="2516"/>
                  </a:cubicBezTo>
                  <a:lnTo>
                    <a:pt x="2164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1899750" y="5222625"/>
              <a:ext cx="49400" cy="65275"/>
            </a:xfrm>
            <a:custGeom>
              <a:avLst/>
              <a:gdLst/>
              <a:ahLst/>
              <a:cxnLst/>
              <a:rect l="l" t="t" r="r" b="b"/>
              <a:pathLst>
                <a:path w="1976" h="2611" extrusionOk="0">
                  <a:moveTo>
                    <a:pt x="1" y="0"/>
                  </a:moveTo>
                  <a:lnTo>
                    <a:pt x="1" y="1664"/>
                  </a:lnTo>
                  <a:cubicBezTo>
                    <a:pt x="1" y="2259"/>
                    <a:pt x="366" y="2610"/>
                    <a:pt x="975" y="2610"/>
                  </a:cubicBezTo>
                  <a:cubicBezTo>
                    <a:pt x="1583" y="2610"/>
                    <a:pt x="1975" y="2259"/>
                    <a:pt x="1975" y="1664"/>
                  </a:cubicBezTo>
                  <a:lnTo>
                    <a:pt x="1975" y="0"/>
                  </a:lnTo>
                  <a:lnTo>
                    <a:pt x="1678" y="0"/>
                  </a:lnTo>
                  <a:lnTo>
                    <a:pt x="1678" y="1677"/>
                  </a:lnTo>
                  <a:cubicBezTo>
                    <a:pt x="1678" y="2110"/>
                    <a:pt x="1434" y="2353"/>
                    <a:pt x="1002" y="2353"/>
                  </a:cubicBezTo>
                  <a:cubicBezTo>
                    <a:pt x="555" y="2353"/>
                    <a:pt x="298" y="2110"/>
                    <a:pt x="298" y="167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1962650" y="52216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14" y="487"/>
                    <a:pt x="0" y="1326"/>
                  </a:cubicBezTo>
                  <a:cubicBezTo>
                    <a:pt x="0" y="2137"/>
                    <a:pt x="446" y="2651"/>
                    <a:pt x="1244" y="2651"/>
                  </a:cubicBezTo>
                  <a:cubicBezTo>
                    <a:pt x="1610" y="2651"/>
                    <a:pt x="1866" y="2611"/>
                    <a:pt x="2150" y="2516"/>
                  </a:cubicBezTo>
                  <a:lnTo>
                    <a:pt x="2150" y="1272"/>
                  </a:lnTo>
                  <a:lnTo>
                    <a:pt x="1271" y="1272"/>
                  </a:lnTo>
                  <a:lnTo>
                    <a:pt x="1271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1" y="2394"/>
                    <a:pt x="1326" y="2394"/>
                  </a:cubicBezTo>
                  <a:cubicBezTo>
                    <a:pt x="663" y="2394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58" y="325"/>
                    <a:pt x="1988" y="420"/>
                  </a:cubicBezTo>
                  <a:lnTo>
                    <a:pt x="2110" y="149"/>
                  </a:lnTo>
                  <a:cubicBezTo>
                    <a:pt x="1866" y="55"/>
                    <a:pt x="1610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2913700" y="52216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14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44" y="2651"/>
                  </a:cubicBezTo>
                  <a:cubicBezTo>
                    <a:pt x="1623" y="2651"/>
                    <a:pt x="1880" y="2611"/>
                    <a:pt x="2151" y="2516"/>
                  </a:cubicBezTo>
                  <a:lnTo>
                    <a:pt x="2151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38" y="2002"/>
                    <a:pt x="338" y="1326"/>
                  </a:cubicBezTo>
                  <a:cubicBezTo>
                    <a:pt x="338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3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2979275" y="5221600"/>
              <a:ext cx="49050" cy="66300"/>
            </a:xfrm>
            <a:custGeom>
              <a:avLst/>
              <a:gdLst/>
              <a:ahLst/>
              <a:cxnLst/>
              <a:rect l="l" t="t" r="r" b="b"/>
              <a:pathLst>
                <a:path w="1962" h="2652" extrusionOk="0">
                  <a:moveTo>
                    <a:pt x="1259" y="1"/>
                  </a:moveTo>
                  <a:cubicBezTo>
                    <a:pt x="447" y="1"/>
                    <a:pt x="28" y="515"/>
                    <a:pt x="14" y="1326"/>
                  </a:cubicBezTo>
                  <a:cubicBezTo>
                    <a:pt x="1" y="2137"/>
                    <a:pt x="420" y="2651"/>
                    <a:pt x="1204" y="2651"/>
                  </a:cubicBezTo>
                  <a:cubicBezTo>
                    <a:pt x="1461" y="2651"/>
                    <a:pt x="1691" y="2611"/>
                    <a:pt x="1867" y="2543"/>
                  </a:cubicBezTo>
                  <a:lnTo>
                    <a:pt x="1867" y="2286"/>
                  </a:lnTo>
                  <a:cubicBezTo>
                    <a:pt x="1637" y="2354"/>
                    <a:pt x="1434" y="2381"/>
                    <a:pt x="1245" y="2381"/>
                  </a:cubicBezTo>
                  <a:cubicBezTo>
                    <a:pt x="636" y="2381"/>
                    <a:pt x="339" y="1962"/>
                    <a:pt x="339" y="1326"/>
                  </a:cubicBezTo>
                  <a:cubicBezTo>
                    <a:pt x="339" y="717"/>
                    <a:pt x="664" y="271"/>
                    <a:pt x="1259" y="271"/>
                  </a:cubicBezTo>
                  <a:cubicBezTo>
                    <a:pt x="1448" y="271"/>
                    <a:pt x="1637" y="312"/>
                    <a:pt x="1840" y="406"/>
                  </a:cubicBezTo>
                  <a:lnTo>
                    <a:pt x="1962" y="149"/>
                  </a:lnTo>
                  <a:cubicBezTo>
                    <a:pt x="1759" y="55"/>
                    <a:pt x="1529" y="1"/>
                    <a:pt x="1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3034400" y="52216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14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58" y="2651"/>
                  </a:cubicBezTo>
                  <a:cubicBezTo>
                    <a:pt x="1623" y="2651"/>
                    <a:pt x="1880" y="2611"/>
                    <a:pt x="2150" y="2516"/>
                  </a:cubicBezTo>
                  <a:lnTo>
                    <a:pt x="2150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38" y="2002"/>
                    <a:pt x="338" y="1326"/>
                  </a:cubicBezTo>
                  <a:cubicBezTo>
                    <a:pt x="338" y="690"/>
                    <a:pt x="703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3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3990850" y="52216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15" y="1"/>
                    <a:pt x="28" y="487"/>
                    <a:pt x="14" y="1326"/>
                  </a:cubicBezTo>
                  <a:cubicBezTo>
                    <a:pt x="1" y="2137"/>
                    <a:pt x="460" y="2651"/>
                    <a:pt x="1245" y="2651"/>
                  </a:cubicBezTo>
                  <a:cubicBezTo>
                    <a:pt x="1624" y="2651"/>
                    <a:pt x="1880" y="2611"/>
                    <a:pt x="2151" y="2516"/>
                  </a:cubicBezTo>
                  <a:lnTo>
                    <a:pt x="2151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94"/>
                    <a:pt x="1340" y="2394"/>
                  </a:cubicBezTo>
                  <a:cubicBezTo>
                    <a:pt x="663" y="2394"/>
                    <a:pt x="325" y="2002"/>
                    <a:pt x="325" y="1326"/>
                  </a:cubicBezTo>
                  <a:cubicBezTo>
                    <a:pt x="325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0" y="55"/>
                    <a:pt x="1624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4051375" y="5222275"/>
              <a:ext cx="57150" cy="64600"/>
            </a:xfrm>
            <a:custGeom>
              <a:avLst/>
              <a:gdLst/>
              <a:ahLst/>
              <a:cxnLst/>
              <a:rect l="l" t="t" r="r" b="b"/>
              <a:pathLst>
                <a:path w="2286" h="2584" extrusionOk="0">
                  <a:moveTo>
                    <a:pt x="1136" y="325"/>
                  </a:moveTo>
                  <a:cubicBezTo>
                    <a:pt x="1258" y="758"/>
                    <a:pt x="1420" y="1096"/>
                    <a:pt x="1556" y="1502"/>
                  </a:cubicBezTo>
                  <a:lnTo>
                    <a:pt x="731" y="1502"/>
                  </a:lnTo>
                  <a:cubicBezTo>
                    <a:pt x="852" y="1123"/>
                    <a:pt x="1042" y="731"/>
                    <a:pt x="1136" y="325"/>
                  </a:cubicBezTo>
                  <a:close/>
                  <a:moveTo>
                    <a:pt x="1015" y="1"/>
                  </a:moveTo>
                  <a:lnTo>
                    <a:pt x="0" y="2584"/>
                  </a:lnTo>
                  <a:lnTo>
                    <a:pt x="298" y="2584"/>
                  </a:lnTo>
                  <a:lnTo>
                    <a:pt x="622" y="1772"/>
                  </a:lnTo>
                  <a:lnTo>
                    <a:pt x="1650" y="1772"/>
                  </a:lnTo>
                  <a:lnTo>
                    <a:pt x="1975" y="2584"/>
                  </a:lnTo>
                  <a:lnTo>
                    <a:pt x="2286" y="2584"/>
                  </a:lnTo>
                  <a:lnTo>
                    <a:pt x="12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4111900" y="52216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39" y="1"/>
                  </a:moveTo>
                  <a:cubicBezTo>
                    <a:pt x="501" y="1"/>
                    <a:pt x="27" y="487"/>
                    <a:pt x="14" y="1326"/>
                  </a:cubicBezTo>
                  <a:cubicBezTo>
                    <a:pt x="0" y="2137"/>
                    <a:pt x="446" y="2651"/>
                    <a:pt x="1244" y="2651"/>
                  </a:cubicBezTo>
                  <a:cubicBezTo>
                    <a:pt x="1623" y="2651"/>
                    <a:pt x="1866" y="2611"/>
                    <a:pt x="2150" y="2516"/>
                  </a:cubicBezTo>
                  <a:lnTo>
                    <a:pt x="2150" y="1272"/>
                  </a:lnTo>
                  <a:lnTo>
                    <a:pt x="1271" y="1272"/>
                  </a:lnTo>
                  <a:lnTo>
                    <a:pt x="1271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7" y="2367"/>
                    <a:pt x="1501" y="2394"/>
                    <a:pt x="1325" y="2394"/>
                  </a:cubicBezTo>
                  <a:cubicBezTo>
                    <a:pt x="663" y="2394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5" y="271"/>
                  </a:cubicBezTo>
                  <a:cubicBezTo>
                    <a:pt x="1542" y="271"/>
                    <a:pt x="1758" y="325"/>
                    <a:pt x="1988" y="420"/>
                  </a:cubicBezTo>
                  <a:lnTo>
                    <a:pt x="2110" y="149"/>
                  </a:lnTo>
                  <a:cubicBezTo>
                    <a:pt x="1866" y="55"/>
                    <a:pt x="1623" y="1"/>
                    <a:pt x="1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5062950" y="52216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53" y="1"/>
                  </a:moveTo>
                  <a:cubicBezTo>
                    <a:pt x="514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44" y="2651"/>
                  </a:cubicBezTo>
                  <a:cubicBezTo>
                    <a:pt x="1623" y="2651"/>
                    <a:pt x="1866" y="2611"/>
                    <a:pt x="2150" y="2516"/>
                  </a:cubicBezTo>
                  <a:lnTo>
                    <a:pt x="2150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94"/>
                    <a:pt x="1326" y="2394"/>
                  </a:cubicBezTo>
                  <a:cubicBezTo>
                    <a:pt x="663" y="2394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10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5128525" y="5221600"/>
              <a:ext cx="53800" cy="66300"/>
            </a:xfrm>
            <a:custGeom>
              <a:avLst/>
              <a:gdLst/>
              <a:ahLst/>
              <a:cxnLst/>
              <a:rect l="l" t="t" r="r" b="b"/>
              <a:pathLst>
                <a:path w="2152" h="2652" extrusionOk="0">
                  <a:moveTo>
                    <a:pt x="1353" y="1"/>
                  </a:moveTo>
                  <a:cubicBezTo>
                    <a:pt x="515" y="1"/>
                    <a:pt x="28" y="487"/>
                    <a:pt x="14" y="1326"/>
                  </a:cubicBezTo>
                  <a:cubicBezTo>
                    <a:pt x="1" y="2137"/>
                    <a:pt x="461" y="2651"/>
                    <a:pt x="1245" y="2651"/>
                  </a:cubicBezTo>
                  <a:cubicBezTo>
                    <a:pt x="1624" y="2651"/>
                    <a:pt x="1881" y="2611"/>
                    <a:pt x="2151" y="2516"/>
                  </a:cubicBezTo>
                  <a:lnTo>
                    <a:pt x="2151" y="1272"/>
                  </a:lnTo>
                  <a:lnTo>
                    <a:pt x="1286" y="1272"/>
                  </a:lnTo>
                  <a:lnTo>
                    <a:pt x="1286" y="1529"/>
                  </a:lnTo>
                  <a:lnTo>
                    <a:pt x="1854" y="1529"/>
                  </a:lnTo>
                  <a:lnTo>
                    <a:pt x="1854" y="2327"/>
                  </a:lnTo>
                  <a:cubicBezTo>
                    <a:pt x="1691" y="2367"/>
                    <a:pt x="1515" y="2394"/>
                    <a:pt x="1340" y="2394"/>
                  </a:cubicBezTo>
                  <a:cubicBezTo>
                    <a:pt x="663" y="2394"/>
                    <a:pt x="339" y="2002"/>
                    <a:pt x="339" y="1326"/>
                  </a:cubicBezTo>
                  <a:cubicBezTo>
                    <a:pt x="339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1" y="55"/>
                    <a:pt x="1624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5194125" y="5221600"/>
              <a:ext cx="54125" cy="66300"/>
            </a:xfrm>
            <a:custGeom>
              <a:avLst/>
              <a:gdLst/>
              <a:ahLst/>
              <a:cxnLst/>
              <a:rect l="l" t="t" r="r" b="b"/>
              <a:pathLst>
                <a:path w="2165" h="2652" extrusionOk="0">
                  <a:moveTo>
                    <a:pt x="1353" y="1"/>
                  </a:moveTo>
                  <a:cubicBezTo>
                    <a:pt x="514" y="1"/>
                    <a:pt x="27" y="487"/>
                    <a:pt x="14" y="1326"/>
                  </a:cubicBezTo>
                  <a:cubicBezTo>
                    <a:pt x="0" y="2137"/>
                    <a:pt x="460" y="2651"/>
                    <a:pt x="1258" y="2651"/>
                  </a:cubicBezTo>
                  <a:cubicBezTo>
                    <a:pt x="1623" y="2651"/>
                    <a:pt x="1880" y="2611"/>
                    <a:pt x="2164" y="2516"/>
                  </a:cubicBezTo>
                  <a:lnTo>
                    <a:pt x="2164" y="1272"/>
                  </a:lnTo>
                  <a:lnTo>
                    <a:pt x="1285" y="1272"/>
                  </a:lnTo>
                  <a:lnTo>
                    <a:pt x="1285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91" y="2367"/>
                    <a:pt x="1515" y="2394"/>
                    <a:pt x="1339" y="2394"/>
                  </a:cubicBezTo>
                  <a:cubicBezTo>
                    <a:pt x="663" y="2394"/>
                    <a:pt x="338" y="2002"/>
                    <a:pt x="338" y="1326"/>
                  </a:cubicBezTo>
                  <a:cubicBezTo>
                    <a:pt x="338" y="690"/>
                    <a:pt x="704" y="271"/>
                    <a:pt x="1326" y="271"/>
                  </a:cubicBezTo>
                  <a:cubicBezTo>
                    <a:pt x="1542" y="271"/>
                    <a:pt x="1772" y="325"/>
                    <a:pt x="2002" y="420"/>
                  </a:cubicBezTo>
                  <a:lnTo>
                    <a:pt x="2124" y="149"/>
                  </a:lnTo>
                  <a:cubicBezTo>
                    <a:pt x="1880" y="55"/>
                    <a:pt x="1623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6206025" y="5221600"/>
              <a:ext cx="53775" cy="66300"/>
            </a:xfrm>
            <a:custGeom>
              <a:avLst/>
              <a:gdLst/>
              <a:ahLst/>
              <a:cxnLst/>
              <a:rect l="l" t="t" r="r" b="b"/>
              <a:pathLst>
                <a:path w="2151" h="2652" extrusionOk="0">
                  <a:moveTo>
                    <a:pt x="1340" y="1"/>
                  </a:moveTo>
                  <a:cubicBezTo>
                    <a:pt x="501" y="1"/>
                    <a:pt x="14" y="487"/>
                    <a:pt x="1" y="1326"/>
                  </a:cubicBezTo>
                  <a:cubicBezTo>
                    <a:pt x="1" y="2137"/>
                    <a:pt x="447" y="2651"/>
                    <a:pt x="1245" y="2651"/>
                  </a:cubicBezTo>
                  <a:cubicBezTo>
                    <a:pt x="1610" y="2651"/>
                    <a:pt x="1867" y="2611"/>
                    <a:pt x="2151" y="2516"/>
                  </a:cubicBezTo>
                  <a:lnTo>
                    <a:pt x="2151" y="1272"/>
                  </a:lnTo>
                  <a:lnTo>
                    <a:pt x="1272" y="1272"/>
                  </a:lnTo>
                  <a:lnTo>
                    <a:pt x="1272" y="1529"/>
                  </a:lnTo>
                  <a:lnTo>
                    <a:pt x="1853" y="1529"/>
                  </a:lnTo>
                  <a:lnTo>
                    <a:pt x="1853" y="2327"/>
                  </a:lnTo>
                  <a:cubicBezTo>
                    <a:pt x="1678" y="2367"/>
                    <a:pt x="1502" y="2394"/>
                    <a:pt x="1326" y="2394"/>
                  </a:cubicBezTo>
                  <a:cubicBezTo>
                    <a:pt x="650" y="2394"/>
                    <a:pt x="325" y="2002"/>
                    <a:pt x="325" y="1326"/>
                  </a:cubicBezTo>
                  <a:cubicBezTo>
                    <a:pt x="325" y="690"/>
                    <a:pt x="690" y="271"/>
                    <a:pt x="1326" y="271"/>
                  </a:cubicBezTo>
                  <a:cubicBezTo>
                    <a:pt x="1529" y="271"/>
                    <a:pt x="1759" y="325"/>
                    <a:pt x="1989" y="420"/>
                  </a:cubicBezTo>
                  <a:lnTo>
                    <a:pt x="2110" y="149"/>
                  </a:lnTo>
                  <a:cubicBezTo>
                    <a:pt x="1867" y="55"/>
                    <a:pt x="1610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1115375" y="322625"/>
              <a:ext cx="5386175" cy="5069400"/>
            </a:xfrm>
            <a:custGeom>
              <a:avLst/>
              <a:gdLst/>
              <a:ahLst/>
              <a:cxnLst/>
              <a:rect l="l" t="t" r="r" b="b"/>
              <a:pathLst>
                <a:path w="215447" h="202776" fill="none" extrusionOk="0">
                  <a:moveTo>
                    <a:pt x="1" y="1"/>
                  </a:moveTo>
                  <a:lnTo>
                    <a:pt x="1" y="11266"/>
                  </a:lnTo>
                  <a:moveTo>
                    <a:pt x="215446" y="1"/>
                  </a:moveTo>
                  <a:lnTo>
                    <a:pt x="215446" y="11266"/>
                  </a:lnTo>
                  <a:moveTo>
                    <a:pt x="1" y="11266"/>
                  </a:moveTo>
                  <a:lnTo>
                    <a:pt x="1" y="22531"/>
                  </a:lnTo>
                  <a:moveTo>
                    <a:pt x="21544" y="11266"/>
                  </a:moveTo>
                  <a:lnTo>
                    <a:pt x="21544" y="22531"/>
                  </a:lnTo>
                  <a:moveTo>
                    <a:pt x="64630" y="11266"/>
                  </a:moveTo>
                  <a:lnTo>
                    <a:pt x="64630" y="22531"/>
                  </a:lnTo>
                  <a:moveTo>
                    <a:pt x="107730" y="11266"/>
                  </a:moveTo>
                  <a:lnTo>
                    <a:pt x="107730" y="22531"/>
                  </a:lnTo>
                  <a:moveTo>
                    <a:pt x="150817" y="11266"/>
                  </a:moveTo>
                  <a:lnTo>
                    <a:pt x="150817" y="22531"/>
                  </a:lnTo>
                  <a:moveTo>
                    <a:pt x="193903" y="11266"/>
                  </a:moveTo>
                  <a:lnTo>
                    <a:pt x="193903" y="22531"/>
                  </a:lnTo>
                  <a:moveTo>
                    <a:pt x="215446" y="11266"/>
                  </a:moveTo>
                  <a:lnTo>
                    <a:pt x="215446" y="22531"/>
                  </a:lnTo>
                  <a:moveTo>
                    <a:pt x="1" y="22531"/>
                  </a:moveTo>
                  <a:lnTo>
                    <a:pt x="1" y="67592"/>
                  </a:lnTo>
                  <a:moveTo>
                    <a:pt x="21544" y="22531"/>
                  </a:moveTo>
                  <a:lnTo>
                    <a:pt x="21544" y="33797"/>
                  </a:lnTo>
                  <a:moveTo>
                    <a:pt x="43087" y="22531"/>
                  </a:moveTo>
                  <a:lnTo>
                    <a:pt x="43087" y="45062"/>
                  </a:lnTo>
                  <a:moveTo>
                    <a:pt x="64630" y="22531"/>
                  </a:moveTo>
                  <a:lnTo>
                    <a:pt x="64630" y="33797"/>
                  </a:lnTo>
                  <a:moveTo>
                    <a:pt x="86174" y="22531"/>
                  </a:moveTo>
                  <a:lnTo>
                    <a:pt x="86174" y="67592"/>
                  </a:lnTo>
                  <a:moveTo>
                    <a:pt x="107730" y="22531"/>
                  </a:moveTo>
                  <a:lnTo>
                    <a:pt x="107730" y="33797"/>
                  </a:lnTo>
                  <a:moveTo>
                    <a:pt x="129274" y="22531"/>
                  </a:moveTo>
                  <a:lnTo>
                    <a:pt x="129274" y="45062"/>
                  </a:lnTo>
                  <a:moveTo>
                    <a:pt x="150817" y="22531"/>
                  </a:moveTo>
                  <a:lnTo>
                    <a:pt x="150817" y="33797"/>
                  </a:lnTo>
                  <a:moveTo>
                    <a:pt x="172360" y="22531"/>
                  </a:moveTo>
                  <a:lnTo>
                    <a:pt x="172360" y="45062"/>
                  </a:lnTo>
                  <a:moveTo>
                    <a:pt x="193903" y="22531"/>
                  </a:moveTo>
                  <a:lnTo>
                    <a:pt x="193903" y="33797"/>
                  </a:lnTo>
                  <a:moveTo>
                    <a:pt x="215446" y="22531"/>
                  </a:moveTo>
                  <a:lnTo>
                    <a:pt x="215446" y="33797"/>
                  </a:lnTo>
                  <a:moveTo>
                    <a:pt x="21544" y="33797"/>
                  </a:moveTo>
                  <a:lnTo>
                    <a:pt x="21544" y="45062"/>
                  </a:lnTo>
                  <a:moveTo>
                    <a:pt x="64630" y="33797"/>
                  </a:moveTo>
                  <a:lnTo>
                    <a:pt x="64630" y="45062"/>
                  </a:lnTo>
                  <a:moveTo>
                    <a:pt x="107730" y="33797"/>
                  </a:moveTo>
                  <a:lnTo>
                    <a:pt x="107730" y="45062"/>
                  </a:lnTo>
                  <a:moveTo>
                    <a:pt x="150817" y="33797"/>
                  </a:moveTo>
                  <a:lnTo>
                    <a:pt x="150817" y="45062"/>
                  </a:lnTo>
                  <a:moveTo>
                    <a:pt x="193903" y="33797"/>
                  </a:moveTo>
                  <a:lnTo>
                    <a:pt x="193903" y="45062"/>
                  </a:lnTo>
                  <a:moveTo>
                    <a:pt x="215446" y="33797"/>
                  </a:moveTo>
                  <a:lnTo>
                    <a:pt x="215446" y="45062"/>
                  </a:lnTo>
                  <a:moveTo>
                    <a:pt x="21544" y="45062"/>
                  </a:moveTo>
                  <a:lnTo>
                    <a:pt x="21544" y="56327"/>
                  </a:lnTo>
                  <a:moveTo>
                    <a:pt x="43087" y="45062"/>
                  </a:moveTo>
                  <a:lnTo>
                    <a:pt x="43087" y="78858"/>
                  </a:lnTo>
                  <a:moveTo>
                    <a:pt x="64630" y="45062"/>
                  </a:moveTo>
                  <a:lnTo>
                    <a:pt x="64630" y="56327"/>
                  </a:lnTo>
                  <a:moveTo>
                    <a:pt x="107730" y="45062"/>
                  </a:moveTo>
                  <a:lnTo>
                    <a:pt x="107730" y="56327"/>
                  </a:lnTo>
                  <a:moveTo>
                    <a:pt x="129274" y="45062"/>
                  </a:moveTo>
                  <a:lnTo>
                    <a:pt x="129274" y="67592"/>
                  </a:lnTo>
                  <a:moveTo>
                    <a:pt x="150817" y="45062"/>
                  </a:moveTo>
                  <a:lnTo>
                    <a:pt x="150817" y="56327"/>
                  </a:lnTo>
                  <a:moveTo>
                    <a:pt x="172360" y="45062"/>
                  </a:moveTo>
                  <a:lnTo>
                    <a:pt x="172360" y="56327"/>
                  </a:lnTo>
                  <a:moveTo>
                    <a:pt x="193903" y="45062"/>
                  </a:moveTo>
                  <a:lnTo>
                    <a:pt x="193903" y="56327"/>
                  </a:lnTo>
                  <a:moveTo>
                    <a:pt x="215446" y="45062"/>
                  </a:moveTo>
                  <a:lnTo>
                    <a:pt x="215446" y="56327"/>
                  </a:lnTo>
                  <a:moveTo>
                    <a:pt x="21544" y="56327"/>
                  </a:moveTo>
                  <a:lnTo>
                    <a:pt x="21544" y="67592"/>
                  </a:lnTo>
                  <a:moveTo>
                    <a:pt x="64630" y="56327"/>
                  </a:moveTo>
                  <a:lnTo>
                    <a:pt x="64630" y="67592"/>
                  </a:lnTo>
                  <a:moveTo>
                    <a:pt x="107730" y="56327"/>
                  </a:moveTo>
                  <a:lnTo>
                    <a:pt x="107730" y="67592"/>
                  </a:lnTo>
                  <a:moveTo>
                    <a:pt x="150817" y="56327"/>
                  </a:moveTo>
                  <a:lnTo>
                    <a:pt x="150817" y="67592"/>
                  </a:lnTo>
                  <a:moveTo>
                    <a:pt x="172360" y="56327"/>
                  </a:moveTo>
                  <a:lnTo>
                    <a:pt x="172360" y="67592"/>
                  </a:lnTo>
                  <a:moveTo>
                    <a:pt x="193903" y="56327"/>
                  </a:moveTo>
                  <a:lnTo>
                    <a:pt x="193903" y="67592"/>
                  </a:lnTo>
                  <a:moveTo>
                    <a:pt x="215446" y="56327"/>
                  </a:moveTo>
                  <a:lnTo>
                    <a:pt x="215446" y="67592"/>
                  </a:lnTo>
                  <a:moveTo>
                    <a:pt x="1" y="67592"/>
                  </a:moveTo>
                  <a:lnTo>
                    <a:pt x="1" y="112653"/>
                  </a:lnTo>
                  <a:moveTo>
                    <a:pt x="21544" y="67592"/>
                  </a:moveTo>
                  <a:lnTo>
                    <a:pt x="21544" y="78858"/>
                  </a:lnTo>
                  <a:moveTo>
                    <a:pt x="64630" y="67592"/>
                  </a:moveTo>
                  <a:lnTo>
                    <a:pt x="64630" y="78858"/>
                  </a:lnTo>
                  <a:moveTo>
                    <a:pt x="86174" y="67592"/>
                  </a:moveTo>
                  <a:lnTo>
                    <a:pt x="86174" y="112653"/>
                  </a:lnTo>
                  <a:moveTo>
                    <a:pt x="107730" y="67592"/>
                  </a:moveTo>
                  <a:lnTo>
                    <a:pt x="107730" y="78858"/>
                  </a:lnTo>
                  <a:moveTo>
                    <a:pt x="129274" y="67592"/>
                  </a:moveTo>
                  <a:lnTo>
                    <a:pt x="129274" y="90123"/>
                  </a:lnTo>
                  <a:moveTo>
                    <a:pt x="150817" y="67592"/>
                  </a:moveTo>
                  <a:lnTo>
                    <a:pt x="150817" y="78858"/>
                  </a:lnTo>
                  <a:moveTo>
                    <a:pt x="172360" y="67592"/>
                  </a:moveTo>
                  <a:lnTo>
                    <a:pt x="172360" y="112653"/>
                  </a:lnTo>
                  <a:moveTo>
                    <a:pt x="193903" y="67592"/>
                  </a:moveTo>
                  <a:lnTo>
                    <a:pt x="193903" y="78858"/>
                  </a:lnTo>
                  <a:moveTo>
                    <a:pt x="215446" y="67592"/>
                  </a:moveTo>
                  <a:lnTo>
                    <a:pt x="215446" y="78858"/>
                  </a:lnTo>
                  <a:moveTo>
                    <a:pt x="21544" y="78858"/>
                  </a:moveTo>
                  <a:lnTo>
                    <a:pt x="21544" y="90123"/>
                  </a:lnTo>
                  <a:moveTo>
                    <a:pt x="43087" y="78858"/>
                  </a:moveTo>
                  <a:lnTo>
                    <a:pt x="43087" y="112653"/>
                  </a:lnTo>
                  <a:moveTo>
                    <a:pt x="64630" y="78858"/>
                  </a:moveTo>
                  <a:lnTo>
                    <a:pt x="64630" y="90123"/>
                  </a:lnTo>
                  <a:moveTo>
                    <a:pt x="107730" y="78858"/>
                  </a:moveTo>
                  <a:lnTo>
                    <a:pt x="107730" y="90123"/>
                  </a:lnTo>
                  <a:moveTo>
                    <a:pt x="150817" y="78858"/>
                  </a:moveTo>
                  <a:lnTo>
                    <a:pt x="150817" y="90123"/>
                  </a:lnTo>
                  <a:moveTo>
                    <a:pt x="193903" y="78858"/>
                  </a:moveTo>
                  <a:lnTo>
                    <a:pt x="193903" y="90123"/>
                  </a:lnTo>
                  <a:moveTo>
                    <a:pt x="215446" y="78858"/>
                  </a:moveTo>
                  <a:lnTo>
                    <a:pt x="215446" y="90123"/>
                  </a:lnTo>
                  <a:moveTo>
                    <a:pt x="21544" y="90123"/>
                  </a:moveTo>
                  <a:lnTo>
                    <a:pt x="21544" y="101388"/>
                  </a:lnTo>
                  <a:moveTo>
                    <a:pt x="64630" y="90123"/>
                  </a:moveTo>
                  <a:lnTo>
                    <a:pt x="64630" y="101388"/>
                  </a:lnTo>
                  <a:moveTo>
                    <a:pt x="107730" y="90123"/>
                  </a:moveTo>
                  <a:lnTo>
                    <a:pt x="107730" y="101388"/>
                  </a:lnTo>
                  <a:moveTo>
                    <a:pt x="129274" y="90123"/>
                  </a:moveTo>
                  <a:lnTo>
                    <a:pt x="129274" y="112653"/>
                  </a:lnTo>
                  <a:moveTo>
                    <a:pt x="150817" y="90123"/>
                  </a:moveTo>
                  <a:lnTo>
                    <a:pt x="150817" y="101388"/>
                  </a:lnTo>
                  <a:moveTo>
                    <a:pt x="193903" y="90123"/>
                  </a:moveTo>
                  <a:lnTo>
                    <a:pt x="193903" y="101388"/>
                  </a:lnTo>
                  <a:moveTo>
                    <a:pt x="215446" y="90123"/>
                  </a:moveTo>
                  <a:lnTo>
                    <a:pt x="215446" y="101388"/>
                  </a:lnTo>
                  <a:moveTo>
                    <a:pt x="21544" y="101388"/>
                  </a:moveTo>
                  <a:lnTo>
                    <a:pt x="21544" y="112653"/>
                  </a:lnTo>
                  <a:moveTo>
                    <a:pt x="64630" y="101388"/>
                  </a:moveTo>
                  <a:lnTo>
                    <a:pt x="64630" y="112653"/>
                  </a:lnTo>
                  <a:moveTo>
                    <a:pt x="107730" y="101388"/>
                  </a:moveTo>
                  <a:lnTo>
                    <a:pt x="107730" y="112653"/>
                  </a:lnTo>
                  <a:moveTo>
                    <a:pt x="150817" y="101388"/>
                  </a:moveTo>
                  <a:lnTo>
                    <a:pt x="150817" y="112653"/>
                  </a:lnTo>
                  <a:moveTo>
                    <a:pt x="193903" y="101388"/>
                  </a:moveTo>
                  <a:lnTo>
                    <a:pt x="193903" y="112653"/>
                  </a:lnTo>
                  <a:moveTo>
                    <a:pt x="215446" y="101388"/>
                  </a:moveTo>
                  <a:lnTo>
                    <a:pt x="215446" y="112653"/>
                  </a:lnTo>
                  <a:moveTo>
                    <a:pt x="1" y="112653"/>
                  </a:moveTo>
                  <a:lnTo>
                    <a:pt x="1" y="157715"/>
                  </a:lnTo>
                  <a:moveTo>
                    <a:pt x="21544" y="112653"/>
                  </a:moveTo>
                  <a:lnTo>
                    <a:pt x="21544" y="123919"/>
                  </a:lnTo>
                  <a:moveTo>
                    <a:pt x="43087" y="112653"/>
                  </a:moveTo>
                  <a:lnTo>
                    <a:pt x="43087" y="146449"/>
                  </a:lnTo>
                  <a:moveTo>
                    <a:pt x="64630" y="112653"/>
                  </a:moveTo>
                  <a:lnTo>
                    <a:pt x="64630" y="123919"/>
                  </a:lnTo>
                  <a:moveTo>
                    <a:pt x="86174" y="112653"/>
                  </a:moveTo>
                  <a:lnTo>
                    <a:pt x="86174" y="157715"/>
                  </a:lnTo>
                  <a:moveTo>
                    <a:pt x="107730" y="112653"/>
                  </a:moveTo>
                  <a:lnTo>
                    <a:pt x="107730" y="123919"/>
                  </a:lnTo>
                  <a:moveTo>
                    <a:pt x="129274" y="112653"/>
                  </a:moveTo>
                  <a:lnTo>
                    <a:pt x="129274" y="135184"/>
                  </a:lnTo>
                  <a:moveTo>
                    <a:pt x="150817" y="112653"/>
                  </a:moveTo>
                  <a:lnTo>
                    <a:pt x="150817" y="123919"/>
                  </a:lnTo>
                  <a:moveTo>
                    <a:pt x="172360" y="112653"/>
                  </a:moveTo>
                  <a:lnTo>
                    <a:pt x="172360" y="135184"/>
                  </a:lnTo>
                  <a:moveTo>
                    <a:pt x="193903" y="112653"/>
                  </a:moveTo>
                  <a:lnTo>
                    <a:pt x="193903" y="123919"/>
                  </a:lnTo>
                  <a:moveTo>
                    <a:pt x="215446" y="112653"/>
                  </a:moveTo>
                  <a:lnTo>
                    <a:pt x="215446" y="123919"/>
                  </a:lnTo>
                  <a:moveTo>
                    <a:pt x="21544" y="123919"/>
                  </a:moveTo>
                  <a:lnTo>
                    <a:pt x="21544" y="135184"/>
                  </a:lnTo>
                  <a:moveTo>
                    <a:pt x="64630" y="123919"/>
                  </a:moveTo>
                  <a:lnTo>
                    <a:pt x="64630" y="135184"/>
                  </a:lnTo>
                  <a:moveTo>
                    <a:pt x="107730" y="123919"/>
                  </a:moveTo>
                  <a:lnTo>
                    <a:pt x="107730" y="135184"/>
                  </a:lnTo>
                  <a:moveTo>
                    <a:pt x="150817" y="123919"/>
                  </a:moveTo>
                  <a:lnTo>
                    <a:pt x="150817" y="135184"/>
                  </a:lnTo>
                  <a:moveTo>
                    <a:pt x="193903" y="123919"/>
                  </a:moveTo>
                  <a:lnTo>
                    <a:pt x="193903" y="135184"/>
                  </a:lnTo>
                  <a:moveTo>
                    <a:pt x="215446" y="123919"/>
                  </a:moveTo>
                  <a:lnTo>
                    <a:pt x="215446" y="135184"/>
                  </a:lnTo>
                  <a:moveTo>
                    <a:pt x="21544" y="135184"/>
                  </a:moveTo>
                  <a:lnTo>
                    <a:pt x="21544" y="146449"/>
                  </a:lnTo>
                  <a:moveTo>
                    <a:pt x="64630" y="135184"/>
                  </a:moveTo>
                  <a:lnTo>
                    <a:pt x="64630" y="146449"/>
                  </a:lnTo>
                  <a:moveTo>
                    <a:pt x="107730" y="135184"/>
                  </a:moveTo>
                  <a:lnTo>
                    <a:pt x="107730" y="146449"/>
                  </a:lnTo>
                  <a:moveTo>
                    <a:pt x="129274" y="135184"/>
                  </a:moveTo>
                  <a:lnTo>
                    <a:pt x="129274" y="157715"/>
                  </a:lnTo>
                  <a:moveTo>
                    <a:pt x="150817" y="135184"/>
                  </a:moveTo>
                  <a:lnTo>
                    <a:pt x="150817" y="146449"/>
                  </a:lnTo>
                  <a:moveTo>
                    <a:pt x="172360" y="135184"/>
                  </a:moveTo>
                  <a:lnTo>
                    <a:pt x="172360" y="157715"/>
                  </a:lnTo>
                  <a:moveTo>
                    <a:pt x="193903" y="135184"/>
                  </a:moveTo>
                  <a:lnTo>
                    <a:pt x="193903" y="146449"/>
                  </a:lnTo>
                  <a:moveTo>
                    <a:pt x="215446" y="135184"/>
                  </a:moveTo>
                  <a:lnTo>
                    <a:pt x="215446" y="146449"/>
                  </a:lnTo>
                  <a:moveTo>
                    <a:pt x="21544" y="146449"/>
                  </a:moveTo>
                  <a:lnTo>
                    <a:pt x="21544" y="157715"/>
                  </a:lnTo>
                  <a:moveTo>
                    <a:pt x="43087" y="146449"/>
                  </a:moveTo>
                  <a:lnTo>
                    <a:pt x="43087" y="157715"/>
                  </a:lnTo>
                  <a:moveTo>
                    <a:pt x="64630" y="146449"/>
                  </a:moveTo>
                  <a:lnTo>
                    <a:pt x="64630" y="157715"/>
                  </a:lnTo>
                  <a:moveTo>
                    <a:pt x="107730" y="146449"/>
                  </a:moveTo>
                  <a:lnTo>
                    <a:pt x="107730" y="157715"/>
                  </a:lnTo>
                  <a:moveTo>
                    <a:pt x="150817" y="146449"/>
                  </a:moveTo>
                  <a:lnTo>
                    <a:pt x="150817" y="157715"/>
                  </a:lnTo>
                  <a:moveTo>
                    <a:pt x="193903" y="146449"/>
                  </a:moveTo>
                  <a:lnTo>
                    <a:pt x="193903" y="157715"/>
                  </a:lnTo>
                  <a:moveTo>
                    <a:pt x="215446" y="146449"/>
                  </a:moveTo>
                  <a:lnTo>
                    <a:pt x="215446" y="157715"/>
                  </a:lnTo>
                  <a:moveTo>
                    <a:pt x="1" y="157715"/>
                  </a:moveTo>
                  <a:lnTo>
                    <a:pt x="1" y="202776"/>
                  </a:lnTo>
                  <a:moveTo>
                    <a:pt x="21544" y="157715"/>
                  </a:moveTo>
                  <a:lnTo>
                    <a:pt x="21544" y="168980"/>
                  </a:lnTo>
                  <a:moveTo>
                    <a:pt x="43087" y="157715"/>
                  </a:moveTo>
                  <a:lnTo>
                    <a:pt x="43087" y="202776"/>
                  </a:lnTo>
                  <a:moveTo>
                    <a:pt x="64630" y="157715"/>
                  </a:moveTo>
                  <a:lnTo>
                    <a:pt x="64630" y="168980"/>
                  </a:lnTo>
                  <a:moveTo>
                    <a:pt x="86174" y="157715"/>
                  </a:moveTo>
                  <a:lnTo>
                    <a:pt x="86174" y="202776"/>
                  </a:lnTo>
                  <a:moveTo>
                    <a:pt x="107730" y="157715"/>
                  </a:moveTo>
                  <a:lnTo>
                    <a:pt x="107730" y="168980"/>
                  </a:lnTo>
                  <a:moveTo>
                    <a:pt x="129274" y="157715"/>
                  </a:moveTo>
                  <a:lnTo>
                    <a:pt x="129274" y="180245"/>
                  </a:lnTo>
                  <a:moveTo>
                    <a:pt x="150817" y="157715"/>
                  </a:moveTo>
                  <a:lnTo>
                    <a:pt x="150817" y="168980"/>
                  </a:lnTo>
                  <a:moveTo>
                    <a:pt x="172360" y="157715"/>
                  </a:moveTo>
                  <a:lnTo>
                    <a:pt x="172360" y="202776"/>
                  </a:lnTo>
                  <a:moveTo>
                    <a:pt x="193903" y="157715"/>
                  </a:moveTo>
                  <a:lnTo>
                    <a:pt x="193903" y="168980"/>
                  </a:lnTo>
                  <a:moveTo>
                    <a:pt x="215446" y="157715"/>
                  </a:moveTo>
                  <a:lnTo>
                    <a:pt x="215446" y="168980"/>
                  </a:lnTo>
                  <a:moveTo>
                    <a:pt x="21544" y="168980"/>
                  </a:moveTo>
                  <a:lnTo>
                    <a:pt x="21544" y="180245"/>
                  </a:lnTo>
                  <a:moveTo>
                    <a:pt x="64630" y="168980"/>
                  </a:moveTo>
                  <a:lnTo>
                    <a:pt x="64630" y="180245"/>
                  </a:lnTo>
                  <a:moveTo>
                    <a:pt x="107730" y="168980"/>
                  </a:moveTo>
                  <a:lnTo>
                    <a:pt x="107730" y="180245"/>
                  </a:lnTo>
                  <a:moveTo>
                    <a:pt x="150817" y="168980"/>
                  </a:moveTo>
                  <a:lnTo>
                    <a:pt x="150817" y="180245"/>
                  </a:lnTo>
                  <a:moveTo>
                    <a:pt x="193903" y="168980"/>
                  </a:moveTo>
                  <a:lnTo>
                    <a:pt x="193903" y="180245"/>
                  </a:lnTo>
                  <a:moveTo>
                    <a:pt x="215446" y="168980"/>
                  </a:moveTo>
                  <a:lnTo>
                    <a:pt x="215446" y="180245"/>
                  </a:lnTo>
                  <a:moveTo>
                    <a:pt x="21544" y="180245"/>
                  </a:moveTo>
                  <a:lnTo>
                    <a:pt x="21544" y="191510"/>
                  </a:lnTo>
                  <a:moveTo>
                    <a:pt x="64630" y="180245"/>
                  </a:moveTo>
                  <a:lnTo>
                    <a:pt x="64630" y="191510"/>
                  </a:lnTo>
                  <a:moveTo>
                    <a:pt x="107730" y="180245"/>
                  </a:moveTo>
                  <a:lnTo>
                    <a:pt x="107730" y="191510"/>
                  </a:lnTo>
                  <a:moveTo>
                    <a:pt x="129274" y="180245"/>
                  </a:moveTo>
                  <a:lnTo>
                    <a:pt x="129274" y="202776"/>
                  </a:lnTo>
                  <a:moveTo>
                    <a:pt x="150817" y="180245"/>
                  </a:moveTo>
                  <a:lnTo>
                    <a:pt x="150817" y="191510"/>
                  </a:lnTo>
                  <a:moveTo>
                    <a:pt x="193903" y="180245"/>
                  </a:moveTo>
                  <a:lnTo>
                    <a:pt x="193903" y="191510"/>
                  </a:lnTo>
                  <a:moveTo>
                    <a:pt x="215446" y="180245"/>
                  </a:moveTo>
                  <a:lnTo>
                    <a:pt x="215446" y="191510"/>
                  </a:lnTo>
                  <a:moveTo>
                    <a:pt x="21544" y="191510"/>
                  </a:moveTo>
                  <a:lnTo>
                    <a:pt x="21544" y="202776"/>
                  </a:lnTo>
                  <a:moveTo>
                    <a:pt x="64630" y="191510"/>
                  </a:moveTo>
                  <a:lnTo>
                    <a:pt x="64630" y="202776"/>
                  </a:lnTo>
                  <a:moveTo>
                    <a:pt x="107730" y="191510"/>
                  </a:moveTo>
                  <a:lnTo>
                    <a:pt x="107730" y="202776"/>
                  </a:lnTo>
                  <a:moveTo>
                    <a:pt x="150817" y="191510"/>
                  </a:moveTo>
                  <a:lnTo>
                    <a:pt x="150817" y="202776"/>
                  </a:lnTo>
                  <a:moveTo>
                    <a:pt x="193903" y="191510"/>
                  </a:moveTo>
                  <a:lnTo>
                    <a:pt x="193903" y="202776"/>
                  </a:lnTo>
                  <a:moveTo>
                    <a:pt x="215446" y="191510"/>
                  </a:moveTo>
                  <a:lnTo>
                    <a:pt x="215446" y="202776"/>
                  </a:lnTo>
                  <a:moveTo>
                    <a:pt x="1" y="1"/>
                  </a:moveTo>
                  <a:lnTo>
                    <a:pt x="215446" y="1"/>
                  </a:lnTo>
                  <a:moveTo>
                    <a:pt x="1" y="11266"/>
                  </a:moveTo>
                  <a:lnTo>
                    <a:pt x="21544" y="11266"/>
                  </a:lnTo>
                  <a:moveTo>
                    <a:pt x="21544" y="11266"/>
                  </a:moveTo>
                  <a:lnTo>
                    <a:pt x="64630" y="11266"/>
                  </a:lnTo>
                  <a:moveTo>
                    <a:pt x="64630" y="11266"/>
                  </a:moveTo>
                  <a:lnTo>
                    <a:pt x="107730" y="11266"/>
                  </a:lnTo>
                  <a:moveTo>
                    <a:pt x="107730" y="11266"/>
                  </a:moveTo>
                  <a:lnTo>
                    <a:pt x="150817" y="11266"/>
                  </a:lnTo>
                  <a:moveTo>
                    <a:pt x="150817" y="11266"/>
                  </a:moveTo>
                  <a:lnTo>
                    <a:pt x="193903" y="11266"/>
                  </a:lnTo>
                  <a:moveTo>
                    <a:pt x="193903" y="11266"/>
                  </a:moveTo>
                  <a:lnTo>
                    <a:pt x="215446" y="11266"/>
                  </a:lnTo>
                  <a:moveTo>
                    <a:pt x="1" y="22531"/>
                  </a:moveTo>
                  <a:lnTo>
                    <a:pt x="21544" y="22531"/>
                  </a:lnTo>
                  <a:moveTo>
                    <a:pt x="21544" y="22531"/>
                  </a:moveTo>
                  <a:lnTo>
                    <a:pt x="43087" y="22531"/>
                  </a:lnTo>
                  <a:moveTo>
                    <a:pt x="43087" y="22531"/>
                  </a:moveTo>
                  <a:lnTo>
                    <a:pt x="64630" y="22531"/>
                  </a:lnTo>
                  <a:moveTo>
                    <a:pt x="64630" y="22531"/>
                  </a:moveTo>
                  <a:lnTo>
                    <a:pt x="86174" y="22531"/>
                  </a:lnTo>
                  <a:moveTo>
                    <a:pt x="86174" y="22531"/>
                  </a:moveTo>
                  <a:lnTo>
                    <a:pt x="107730" y="22531"/>
                  </a:lnTo>
                  <a:moveTo>
                    <a:pt x="107730" y="22531"/>
                  </a:moveTo>
                  <a:lnTo>
                    <a:pt x="129274" y="22531"/>
                  </a:lnTo>
                  <a:moveTo>
                    <a:pt x="129274" y="22531"/>
                  </a:moveTo>
                  <a:lnTo>
                    <a:pt x="150817" y="22531"/>
                  </a:lnTo>
                  <a:moveTo>
                    <a:pt x="150817" y="22531"/>
                  </a:moveTo>
                  <a:lnTo>
                    <a:pt x="172360" y="22531"/>
                  </a:lnTo>
                  <a:moveTo>
                    <a:pt x="172360" y="22531"/>
                  </a:moveTo>
                  <a:lnTo>
                    <a:pt x="193903" y="22531"/>
                  </a:lnTo>
                  <a:moveTo>
                    <a:pt x="193903" y="22531"/>
                  </a:moveTo>
                  <a:lnTo>
                    <a:pt x="215446" y="22531"/>
                  </a:lnTo>
                  <a:moveTo>
                    <a:pt x="21544" y="33797"/>
                  </a:moveTo>
                  <a:lnTo>
                    <a:pt x="43087" y="33797"/>
                  </a:lnTo>
                  <a:moveTo>
                    <a:pt x="64630" y="33797"/>
                  </a:moveTo>
                  <a:lnTo>
                    <a:pt x="86174" y="33797"/>
                  </a:lnTo>
                  <a:moveTo>
                    <a:pt x="107730" y="33797"/>
                  </a:moveTo>
                  <a:lnTo>
                    <a:pt x="129274" y="33797"/>
                  </a:lnTo>
                  <a:moveTo>
                    <a:pt x="150817" y="33797"/>
                  </a:moveTo>
                  <a:lnTo>
                    <a:pt x="172360" y="33797"/>
                  </a:lnTo>
                  <a:moveTo>
                    <a:pt x="193903" y="33797"/>
                  </a:moveTo>
                  <a:lnTo>
                    <a:pt x="215446" y="33797"/>
                  </a:lnTo>
                  <a:moveTo>
                    <a:pt x="21544" y="45062"/>
                  </a:moveTo>
                  <a:lnTo>
                    <a:pt x="43087" y="45062"/>
                  </a:lnTo>
                  <a:moveTo>
                    <a:pt x="43087" y="45062"/>
                  </a:moveTo>
                  <a:lnTo>
                    <a:pt x="64630" y="45062"/>
                  </a:lnTo>
                  <a:moveTo>
                    <a:pt x="64630" y="45062"/>
                  </a:moveTo>
                  <a:lnTo>
                    <a:pt x="86174" y="45062"/>
                  </a:lnTo>
                  <a:moveTo>
                    <a:pt x="107730" y="45062"/>
                  </a:moveTo>
                  <a:lnTo>
                    <a:pt x="129274" y="45062"/>
                  </a:lnTo>
                  <a:moveTo>
                    <a:pt x="129274" y="45062"/>
                  </a:moveTo>
                  <a:lnTo>
                    <a:pt x="150817" y="45062"/>
                  </a:lnTo>
                  <a:moveTo>
                    <a:pt x="150817" y="45062"/>
                  </a:moveTo>
                  <a:lnTo>
                    <a:pt x="172360" y="45062"/>
                  </a:lnTo>
                  <a:moveTo>
                    <a:pt x="172360" y="45062"/>
                  </a:moveTo>
                  <a:lnTo>
                    <a:pt x="193903" y="45062"/>
                  </a:lnTo>
                  <a:moveTo>
                    <a:pt x="193903" y="45062"/>
                  </a:moveTo>
                  <a:lnTo>
                    <a:pt x="215446" y="45062"/>
                  </a:lnTo>
                  <a:moveTo>
                    <a:pt x="21544" y="56327"/>
                  </a:moveTo>
                  <a:lnTo>
                    <a:pt x="43087" y="56327"/>
                  </a:lnTo>
                  <a:moveTo>
                    <a:pt x="64630" y="56327"/>
                  </a:moveTo>
                  <a:lnTo>
                    <a:pt x="86174" y="56327"/>
                  </a:lnTo>
                  <a:moveTo>
                    <a:pt x="107730" y="56327"/>
                  </a:moveTo>
                  <a:lnTo>
                    <a:pt x="129274" y="56327"/>
                  </a:lnTo>
                  <a:moveTo>
                    <a:pt x="150817" y="56327"/>
                  </a:moveTo>
                  <a:lnTo>
                    <a:pt x="172360" y="56327"/>
                  </a:lnTo>
                  <a:moveTo>
                    <a:pt x="172360" y="56327"/>
                  </a:moveTo>
                  <a:lnTo>
                    <a:pt x="193903" y="56327"/>
                  </a:lnTo>
                  <a:moveTo>
                    <a:pt x="193903" y="56327"/>
                  </a:moveTo>
                  <a:lnTo>
                    <a:pt x="215446" y="56327"/>
                  </a:lnTo>
                  <a:moveTo>
                    <a:pt x="1" y="67592"/>
                  </a:moveTo>
                  <a:lnTo>
                    <a:pt x="21544" y="67592"/>
                  </a:lnTo>
                  <a:moveTo>
                    <a:pt x="21544" y="67592"/>
                  </a:moveTo>
                  <a:lnTo>
                    <a:pt x="43087" y="67592"/>
                  </a:lnTo>
                  <a:moveTo>
                    <a:pt x="64630" y="67592"/>
                  </a:moveTo>
                  <a:lnTo>
                    <a:pt x="86174" y="67592"/>
                  </a:lnTo>
                  <a:moveTo>
                    <a:pt x="86174" y="67592"/>
                  </a:moveTo>
                  <a:lnTo>
                    <a:pt x="107730" y="67592"/>
                  </a:lnTo>
                  <a:moveTo>
                    <a:pt x="107730" y="67592"/>
                  </a:moveTo>
                  <a:lnTo>
                    <a:pt x="129274" y="67592"/>
                  </a:lnTo>
                  <a:moveTo>
                    <a:pt x="129274" y="67592"/>
                  </a:moveTo>
                  <a:lnTo>
                    <a:pt x="150817" y="67592"/>
                  </a:lnTo>
                  <a:moveTo>
                    <a:pt x="150817" y="67592"/>
                  </a:moveTo>
                  <a:lnTo>
                    <a:pt x="172360" y="67592"/>
                  </a:lnTo>
                  <a:moveTo>
                    <a:pt x="172360" y="67592"/>
                  </a:moveTo>
                  <a:lnTo>
                    <a:pt x="193903" y="67592"/>
                  </a:lnTo>
                  <a:moveTo>
                    <a:pt x="193903" y="67592"/>
                  </a:moveTo>
                  <a:lnTo>
                    <a:pt x="215446" y="67592"/>
                  </a:lnTo>
                  <a:moveTo>
                    <a:pt x="21544" y="78858"/>
                  </a:moveTo>
                  <a:lnTo>
                    <a:pt x="43087" y="78858"/>
                  </a:lnTo>
                  <a:moveTo>
                    <a:pt x="43087" y="78858"/>
                  </a:moveTo>
                  <a:lnTo>
                    <a:pt x="64630" y="78858"/>
                  </a:lnTo>
                  <a:moveTo>
                    <a:pt x="64630" y="78858"/>
                  </a:moveTo>
                  <a:lnTo>
                    <a:pt x="86174" y="78858"/>
                  </a:lnTo>
                  <a:moveTo>
                    <a:pt x="107730" y="78858"/>
                  </a:moveTo>
                  <a:lnTo>
                    <a:pt x="129274" y="78858"/>
                  </a:lnTo>
                  <a:moveTo>
                    <a:pt x="150817" y="78858"/>
                  </a:moveTo>
                  <a:lnTo>
                    <a:pt x="172360" y="78858"/>
                  </a:lnTo>
                  <a:moveTo>
                    <a:pt x="193903" y="78858"/>
                  </a:moveTo>
                  <a:lnTo>
                    <a:pt x="215446" y="78858"/>
                  </a:lnTo>
                  <a:moveTo>
                    <a:pt x="21544" y="90123"/>
                  </a:moveTo>
                  <a:lnTo>
                    <a:pt x="43087" y="90123"/>
                  </a:lnTo>
                  <a:moveTo>
                    <a:pt x="64630" y="90123"/>
                  </a:moveTo>
                  <a:lnTo>
                    <a:pt x="86174" y="90123"/>
                  </a:lnTo>
                  <a:moveTo>
                    <a:pt x="107730" y="90123"/>
                  </a:moveTo>
                  <a:lnTo>
                    <a:pt x="129274" y="90123"/>
                  </a:lnTo>
                  <a:moveTo>
                    <a:pt x="129274" y="90123"/>
                  </a:moveTo>
                  <a:lnTo>
                    <a:pt x="150817" y="90123"/>
                  </a:lnTo>
                  <a:moveTo>
                    <a:pt x="150817" y="90123"/>
                  </a:moveTo>
                  <a:lnTo>
                    <a:pt x="172360" y="90123"/>
                  </a:lnTo>
                  <a:moveTo>
                    <a:pt x="193903" y="90123"/>
                  </a:moveTo>
                  <a:lnTo>
                    <a:pt x="215446" y="90123"/>
                  </a:lnTo>
                  <a:moveTo>
                    <a:pt x="21544" y="101388"/>
                  </a:moveTo>
                  <a:lnTo>
                    <a:pt x="43087" y="101388"/>
                  </a:lnTo>
                  <a:moveTo>
                    <a:pt x="64630" y="101388"/>
                  </a:moveTo>
                  <a:lnTo>
                    <a:pt x="86174" y="101388"/>
                  </a:lnTo>
                  <a:moveTo>
                    <a:pt x="107730" y="101388"/>
                  </a:moveTo>
                  <a:lnTo>
                    <a:pt x="129274" y="101388"/>
                  </a:lnTo>
                  <a:moveTo>
                    <a:pt x="150817" y="101388"/>
                  </a:moveTo>
                  <a:lnTo>
                    <a:pt x="172360" y="101388"/>
                  </a:lnTo>
                  <a:moveTo>
                    <a:pt x="193903" y="101388"/>
                  </a:moveTo>
                  <a:lnTo>
                    <a:pt x="215446" y="101388"/>
                  </a:lnTo>
                  <a:moveTo>
                    <a:pt x="1" y="112653"/>
                  </a:moveTo>
                  <a:lnTo>
                    <a:pt x="21544" y="112653"/>
                  </a:lnTo>
                  <a:moveTo>
                    <a:pt x="21544" y="112653"/>
                  </a:moveTo>
                  <a:lnTo>
                    <a:pt x="43087" y="112653"/>
                  </a:lnTo>
                  <a:moveTo>
                    <a:pt x="43087" y="112653"/>
                  </a:moveTo>
                  <a:lnTo>
                    <a:pt x="64630" y="112653"/>
                  </a:lnTo>
                  <a:moveTo>
                    <a:pt x="64630" y="112653"/>
                  </a:moveTo>
                  <a:lnTo>
                    <a:pt x="86174" y="112653"/>
                  </a:lnTo>
                  <a:moveTo>
                    <a:pt x="86174" y="112653"/>
                  </a:moveTo>
                  <a:lnTo>
                    <a:pt x="107730" y="112653"/>
                  </a:lnTo>
                  <a:moveTo>
                    <a:pt x="107730" y="112653"/>
                  </a:moveTo>
                  <a:lnTo>
                    <a:pt x="129274" y="112653"/>
                  </a:lnTo>
                  <a:moveTo>
                    <a:pt x="129274" y="112653"/>
                  </a:moveTo>
                  <a:lnTo>
                    <a:pt x="150817" y="112653"/>
                  </a:lnTo>
                  <a:moveTo>
                    <a:pt x="150817" y="112653"/>
                  </a:moveTo>
                  <a:lnTo>
                    <a:pt x="172360" y="112653"/>
                  </a:lnTo>
                  <a:moveTo>
                    <a:pt x="172360" y="112653"/>
                  </a:moveTo>
                  <a:lnTo>
                    <a:pt x="193903" y="112653"/>
                  </a:lnTo>
                  <a:moveTo>
                    <a:pt x="193903" y="112653"/>
                  </a:moveTo>
                  <a:lnTo>
                    <a:pt x="215446" y="112653"/>
                  </a:lnTo>
                  <a:moveTo>
                    <a:pt x="21544" y="123919"/>
                  </a:moveTo>
                  <a:lnTo>
                    <a:pt x="43087" y="123919"/>
                  </a:lnTo>
                  <a:moveTo>
                    <a:pt x="64630" y="123919"/>
                  </a:moveTo>
                  <a:lnTo>
                    <a:pt x="86174" y="123919"/>
                  </a:lnTo>
                  <a:moveTo>
                    <a:pt x="107730" y="123919"/>
                  </a:moveTo>
                  <a:lnTo>
                    <a:pt x="129274" y="123919"/>
                  </a:lnTo>
                  <a:moveTo>
                    <a:pt x="150817" y="123919"/>
                  </a:moveTo>
                  <a:lnTo>
                    <a:pt x="172360" y="123919"/>
                  </a:lnTo>
                  <a:moveTo>
                    <a:pt x="193903" y="123919"/>
                  </a:moveTo>
                  <a:lnTo>
                    <a:pt x="215446" y="123919"/>
                  </a:lnTo>
                  <a:moveTo>
                    <a:pt x="21544" y="135184"/>
                  </a:moveTo>
                  <a:lnTo>
                    <a:pt x="43087" y="135184"/>
                  </a:lnTo>
                  <a:moveTo>
                    <a:pt x="64630" y="135184"/>
                  </a:moveTo>
                  <a:lnTo>
                    <a:pt x="86174" y="135184"/>
                  </a:lnTo>
                  <a:moveTo>
                    <a:pt x="107730" y="135184"/>
                  </a:moveTo>
                  <a:lnTo>
                    <a:pt x="129274" y="135184"/>
                  </a:lnTo>
                  <a:moveTo>
                    <a:pt x="129274" y="135184"/>
                  </a:moveTo>
                  <a:lnTo>
                    <a:pt x="150817" y="135184"/>
                  </a:lnTo>
                  <a:moveTo>
                    <a:pt x="150817" y="135184"/>
                  </a:moveTo>
                  <a:lnTo>
                    <a:pt x="172360" y="135184"/>
                  </a:lnTo>
                  <a:moveTo>
                    <a:pt x="172360" y="135184"/>
                  </a:moveTo>
                  <a:lnTo>
                    <a:pt x="193903" y="135184"/>
                  </a:lnTo>
                  <a:moveTo>
                    <a:pt x="193903" y="135184"/>
                  </a:moveTo>
                  <a:lnTo>
                    <a:pt x="215446" y="135184"/>
                  </a:lnTo>
                  <a:moveTo>
                    <a:pt x="21544" y="146449"/>
                  </a:moveTo>
                  <a:lnTo>
                    <a:pt x="43087" y="146449"/>
                  </a:lnTo>
                  <a:moveTo>
                    <a:pt x="43087" y="146449"/>
                  </a:moveTo>
                  <a:lnTo>
                    <a:pt x="64630" y="146449"/>
                  </a:lnTo>
                  <a:moveTo>
                    <a:pt x="64630" y="146449"/>
                  </a:moveTo>
                  <a:lnTo>
                    <a:pt x="86174" y="146449"/>
                  </a:lnTo>
                  <a:moveTo>
                    <a:pt x="107730" y="146449"/>
                  </a:moveTo>
                  <a:lnTo>
                    <a:pt x="129274" y="146449"/>
                  </a:lnTo>
                  <a:moveTo>
                    <a:pt x="150817" y="146449"/>
                  </a:moveTo>
                  <a:lnTo>
                    <a:pt x="172360" y="146449"/>
                  </a:lnTo>
                  <a:moveTo>
                    <a:pt x="193903" y="146449"/>
                  </a:moveTo>
                  <a:lnTo>
                    <a:pt x="215446" y="146449"/>
                  </a:lnTo>
                  <a:moveTo>
                    <a:pt x="1" y="157715"/>
                  </a:moveTo>
                  <a:lnTo>
                    <a:pt x="21544" y="157715"/>
                  </a:lnTo>
                  <a:moveTo>
                    <a:pt x="1" y="202776"/>
                  </a:moveTo>
                  <a:lnTo>
                    <a:pt x="21544" y="202776"/>
                  </a:lnTo>
                  <a:moveTo>
                    <a:pt x="21544" y="157715"/>
                  </a:moveTo>
                  <a:lnTo>
                    <a:pt x="43087" y="157715"/>
                  </a:lnTo>
                  <a:moveTo>
                    <a:pt x="43087" y="157715"/>
                  </a:moveTo>
                  <a:lnTo>
                    <a:pt x="64630" y="157715"/>
                  </a:lnTo>
                  <a:moveTo>
                    <a:pt x="43087" y="202776"/>
                  </a:moveTo>
                  <a:lnTo>
                    <a:pt x="64630" y="202776"/>
                  </a:lnTo>
                  <a:moveTo>
                    <a:pt x="64630" y="157715"/>
                  </a:moveTo>
                  <a:lnTo>
                    <a:pt x="86174" y="157715"/>
                  </a:lnTo>
                  <a:moveTo>
                    <a:pt x="86174" y="157715"/>
                  </a:moveTo>
                  <a:lnTo>
                    <a:pt x="107730" y="157715"/>
                  </a:lnTo>
                  <a:moveTo>
                    <a:pt x="86174" y="202776"/>
                  </a:moveTo>
                  <a:lnTo>
                    <a:pt x="107730" y="202776"/>
                  </a:lnTo>
                  <a:moveTo>
                    <a:pt x="107730" y="157715"/>
                  </a:moveTo>
                  <a:lnTo>
                    <a:pt x="129274" y="157715"/>
                  </a:lnTo>
                  <a:moveTo>
                    <a:pt x="129274" y="157715"/>
                  </a:moveTo>
                  <a:lnTo>
                    <a:pt x="150817" y="157715"/>
                  </a:lnTo>
                  <a:moveTo>
                    <a:pt x="150817" y="157715"/>
                  </a:moveTo>
                  <a:lnTo>
                    <a:pt x="172360" y="157715"/>
                  </a:lnTo>
                  <a:moveTo>
                    <a:pt x="172360" y="157715"/>
                  </a:moveTo>
                  <a:lnTo>
                    <a:pt x="193903" y="157715"/>
                  </a:lnTo>
                  <a:moveTo>
                    <a:pt x="172360" y="202776"/>
                  </a:moveTo>
                  <a:lnTo>
                    <a:pt x="193903" y="202776"/>
                  </a:lnTo>
                  <a:moveTo>
                    <a:pt x="193903" y="157715"/>
                  </a:moveTo>
                  <a:lnTo>
                    <a:pt x="215446" y="157715"/>
                  </a:lnTo>
                  <a:moveTo>
                    <a:pt x="21544" y="168980"/>
                  </a:moveTo>
                  <a:lnTo>
                    <a:pt x="43087" y="168980"/>
                  </a:lnTo>
                  <a:moveTo>
                    <a:pt x="64630" y="168980"/>
                  </a:moveTo>
                  <a:lnTo>
                    <a:pt x="86174" y="168980"/>
                  </a:lnTo>
                  <a:moveTo>
                    <a:pt x="107730" y="168980"/>
                  </a:moveTo>
                  <a:lnTo>
                    <a:pt x="129274" y="168980"/>
                  </a:lnTo>
                  <a:moveTo>
                    <a:pt x="150817" y="168980"/>
                  </a:moveTo>
                  <a:lnTo>
                    <a:pt x="172360" y="168980"/>
                  </a:lnTo>
                  <a:moveTo>
                    <a:pt x="193903" y="168980"/>
                  </a:moveTo>
                  <a:lnTo>
                    <a:pt x="215446" y="168980"/>
                  </a:lnTo>
                  <a:moveTo>
                    <a:pt x="21544" y="180245"/>
                  </a:moveTo>
                  <a:lnTo>
                    <a:pt x="43087" y="180245"/>
                  </a:lnTo>
                  <a:moveTo>
                    <a:pt x="64630" y="180245"/>
                  </a:moveTo>
                  <a:lnTo>
                    <a:pt x="86174" y="180245"/>
                  </a:lnTo>
                  <a:moveTo>
                    <a:pt x="107730" y="180245"/>
                  </a:moveTo>
                  <a:lnTo>
                    <a:pt x="129274" y="180245"/>
                  </a:lnTo>
                  <a:moveTo>
                    <a:pt x="129274" y="180245"/>
                  </a:moveTo>
                  <a:lnTo>
                    <a:pt x="150817" y="180245"/>
                  </a:lnTo>
                  <a:moveTo>
                    <a:pt x="129274" y="202776"/>
                  </a:moveTo>
                  <a:lnTo>
                    <a:pt x="150817" y="202776"/>
                  </a:lnTo>
                  <a:moveTo>
                    <a:pt x="150817" y="180245"/>
                  </a:moveTo>
                  <a:lnTo>
                    <a:pt x="172360" y="180245"/>
                  </a:lnTo>
                  <a:moveTo>
                    <a:pt x="193903" y="180245"/>
                  </a:moveTo>
                  <a:lnTo>
                    <a:pt x="215446" y="180245"/>
                  </a:lnTo>
                  <a:moveTo>
                    <a:pt x="21544" y="191510"/>
                  </a:moveTo>
                  <a:lnTo>
                    <a:pt x="43087" y="191510"/>
                  </a:lnTo>
                  <a:moveTo>
                    <a:pt x="21544" y="202776"/>
                  </a:moveTo>
                  <a:lnTo>
                    <a:pt x="43087" y="202776"/>
                  </a:lnTo>
                  <a:moveTo>
                    <a:pt x="64630" y="191510"/>
                  </a:moveTo>
                  <a:lnTo>
                    <a:pt x="86174" y="191510"/>
                  </a:lnTo>
                  <a:moveTo>
                    <a:pt x="64630" y="202776"/>
                  </a:moveTo>
                  <a:lnTo>
                    <a:pt x="86174" y="202776"/>
                  </a:lnTo>
                  <a:moveTo>
                    <a:pt x="107730" y="191510"/>
                  </a:moveTo>
                  <a:lnTo>
                    <a:pt x="129274" y="191510"/>
                  </a:lnTo>
                  <a:moveTo>
                    <a:pt x="107730" y="202776"/>
                  </a:moveTo>
                  <a:lnTo>
                    <a:pt x="129274" y="202776"/>
                  </a:lnTo>
                  <a:moveTo>
                    <a:pt x="150817" y="191510"/>
                  </a:moveTo>
                  <a:lnTo>
                    <a:pt x="172360" y="191510"/>
                  </a:lnTo>
                  <a:moveTo>
                    <a:pt x="150817" y="202776"/>
                  </a:moveTo>
                  <a:lnTo>
                    <a:pt x="172360" y="202776"/>
                  </a:lnTo>
                  <a:moveTo>
                    <a:pt x="193903" y="191510"/>
                  </a:moveTo>
                  <a:lnTo>
                    <a:pt x="215446" y="191510"/>
                  </a:lnTo>
                  <a:moveTo>
                    <a:pt x="193903" y="202776"/>
                  </a:moveTo>
                  <a:lnTo>
                    <a:pt x="215446" y="202776"/>
                  </a:lnTo>
                </a:path>
              </a:pathLst>
            </a:custGeom>
            <a:noFill/>
            <a:ln w="4400" cap="flat" cmpd="sng">
              <a:solidFill>
                <a:srgbClr val="000000"/>
              </a:solidFill>
              <a:prstDash val="solid"/>
              <a:miter lim="135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Proteins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1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>
                <a:solidFill>
                  <a:srgbClr val="4A86E8"/>
                </a:solidFill>
              </a:rPr>
              <a:t>Specification Point 3.4.2 - DNA and protein synthesis.</a:t>
            </a:r>
            <a:endParaRPr sz="17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Proteins are made during </a:t>
            </a:r>
            <a:r>
              <a:rPr lang="en" sz="1700" b="1">
                <a:solidFill>
                  <a:srgbClr val="CCCCCC"/>
                </a:solidFill>
              </a:rPr>
              <a:t>protein synthesis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Proteins are made using the </a:t>
            </a:r>
            <a:r>
              <a:rPr lang="en" sz="1300" b="1">
                <a:solidFill>
                  <a:srgbClr val="CCCCCC"/>
                </a:solidFill>
              </a:rPr>
              <a:t>genetic information</a:t>
            </a:r>
            <a:r>
              <a:rPr lang="en" sz="1300">
                <a:solidFill>
                  <a:srgbClr val="CCCCCC"/>
                </a:solidFill>
              </a:rPr>
              <a:t> stored in DNA.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Protein synthesis occurs in </a:t>
            </a:r>
            <a:r>
              <a:rPr lang="en" sz="1700" b="1">
                <a:solidFill>
                  <a:srgbClr val="CCCCCC"/>
                </a:solidFill>
              </a:rPr>
              <a:t>2 </a:t>
            </a:r>
            <a:r>
              <a:rPr lang="en" sz="1700">
                <a:solidFill>
                  <a:srgbClr val="CCCCCC"/>
                </a:solidFill>
              </a:rPr>
              <a:t>main stages: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b="1">
                <a:solidFill>
                  <a:srgbClr val="CCCCCC"/>
                </a:solidFill>
              </a:rPr>
              <a:t>Transcription </a:t>
            </a:r>
            <a:r>
              <a:rPr lang="en" sz="1300">
                <a:solidFill>
                  <a:srgbClr val="CCCCCC"/>
                </a:solidFill>
              </a:rPr>
              <a:t>- DNA is transcribed into a molecule of </a:t>
            </a:r>
            <a:r>
              <a:rPr lang="en" sz="1300" b="1">
                <a:solidFill>
                  <a:srgbClr val="CCCCCC"/>
                </a:solidFill>
              </a:rPr>
              <a:t>messenger RNA </a:t>
            </a:r>
            <a:r>
              <a:rPr lang="en" sz="1300">
                <a:solidFill>
                  <a:srgbClr val="CCCCCC"/>
                </a:solidFill>
              </a:rPr>
              <a:t>(</a:t>
            </a:r>
            <a:r>
              <a:rPr lang="en" sz="1300" b="1">
                <a:solidFill>
                  <a:srgbClr val="CCCCCC"/>
                </a:solidFill>
              </a:rPr>
              <a:t>mRNA</a:t>
            </a:r>
            <a:r>
              <a:rPr lang="en" sz="1300">
                <a:solidFill>
                  <a:srgbClr val="CCCCCC"/>
                </a:solidFill>
              </a:rPr>
              <a:t>).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b="1">
                <a:solidFill>
                  <a:srgbClr val="CCCCCC"/>
                </a:solidFill>
              </a:rPr>
              <a:t>Translation </a:t>
            </a:r>
            <a:r>
              <a:rPr lang="en" sz="1300">
                <a:solidFill>
                  <a:srgbClr val="CCCCCC"/>
                </a:solidFill>
              </a:rPr>
              <a:t>- mRNA is translated into a protein at a </a:t>
            </a:r>
            <a:r>
              <a:rPr lang="en" sz="1300" b="1">
                <a:solidFill>
                  <a:srgbClr val="CCCCCC"/>
                </a:solidFill>
              </a:rPr>
              <a:t>ribosome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4731794" y="1208536"/>
            <a:ext cx="2211957" cy="3155635"/>
            <a:chOff x="2084775" y="313925"/>
            <a:chExt cx="3516625" cy="5083175"/>
          </a:xfrm>
        </p:grpSpPr>
        <p:sp>
          <p:nvSpPr>
            <p:cNvPr id="65" name="Google Shape;65;p14"/>
            <p:cNvSpPr/>
            <p:nvPr/>
          </p:nvSpPr>
          <p:spPr>
            <a:xfrm>
              <a:off x="2084775" y="313925"/>
              <a:ext cx="3516625" cy="5083175"/>
            </a:xfrm>
            <a:custGeom>
              <a:avLst/>
              <a:gdLst/>
              <a:ahLst/>
              <a:cxnLst/>
              <a:rect l="l" t="t" r="r" b="b"/>
              <a:pathLst>
                <a:path w="140665" h="203327" extrusionOk="0">
                  <a:moveTo>
                    <a:pt x="71989" y="1"/>
                  </a:moveTo>
                  <a:cubicBezTo>
                    <a:pt x="71561" y="1"/>
                    <a:pt x="71131" y="4"/>
                    <a:pt x="70697" y="9"/>
                  </a:cubicBezTo>
                  <a:cubicBezTo>
                    <a:pt x="1" y="846"/>
                    <a:pt x="5413" y="65962"/>
                    <a:pt x="6585" y="115958"/>
                  </a:cubicBezTo>
                  <a:cubicBezTo>
                    <a:pt x="7757" y="164167"/>
                    <a:pt x="7338" y="202501"/>
                    <a:pt x="69497" y="203310"/>
                  </a:cubicBezTo>
                  <a:cubicBezTo>
                    <a:pt x="70362" y="203321"/>
                    <a:pt x="71215" y="203327"/>
                    <a:pt x="72058" y="203327"/>
                  </a:cubicBezTo>
                  <a:cubicBezTo>
                    <a:pt x="130025" y="203327"/>
                    <a:pt x="136232" y="175868"/>
                    <a:pt x="132409" y="117157"/>
                  </a:cubicBezTo>
                  <a:cubicBezTo>
                    <a:pt x="129249" y="68747"/>
                    <a:pt x="140664" y="1"/>
                    <a:pt x="71989" y="1"/>
                  </a:cubicBezTo>
                  <a:close/>
                </a:path>
              </a:pathLst>
            </a:custGeom>
            <a:solidFill>
              <a:srgbClr val="FFCCA9"/>
            </a:solidFill>
            <a:ln w="48825" cap="flat" cmpd="sng">
              <a:solidFill>
                <a:srgbClr val="FF928C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679725" y="496175"/>
              <a:ext cx="2202650" cy="2319150"/>
            </a:xfrm>
            <a:custGeom>
              <a:avLst/>
              <a:gdLst/>
              <a:ahLst/>
              <a:cxnLst/>
              <a:rect l="l" t="t" r="r" b="b"/>
              <a:pathLst>
                <a:path w="88106" h="92766" extrusionOk="0">
                  <a:moveTo>
                    <a:pt x="44053" y="1"/>
                  </a:moveTo>
                  <a:cubicBezTo>
                    <a:pt x="19725" y="1"/>
                    <a:pt x="1" y="20758"/>
                    <a:pt x="1" y="46369"/>
                  </a:cubicBezTo>
                  <a:cubicBezTo>
                    <a:pt x="1" y="71980"/>
                    <a:pt x="19725" y="92765"/>
                    <a:pt x="44053" y="92765"/>
                  </a:cubicBezTo>
                  <a:cubicBezTo>
                    <a:pt x="68353" y="92765"/>
                    <a:pt x="88106" y="71980"/>
                    <a:pt x="88106" y="46369"/>
                  </a:cubicBezTo>
                  <a:cubicBezTo>
                    <a:pt x="88106" y="20758"/>
                    <a:pt x="68353" y="1"/>
                    <a:pt x="44053" y="1"/>
                  </a:cubicBezTo>
                  <a:close/>
                </a:path>
              </a:pathLst>
            </a:custGeom>
            <a:solidFill>
              <a:srgbClr val="A9C6FF"/>
            </a:solidFill>
            <a:ln w="230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3262125" y="865850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0" y="0"/>
                  </a:moveTo>
                  <a:lnTo>
                    <a:pt x="0" y="4101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277475" y="900725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0" y="0"/>
                  </a:moveTo>
                  <a:lnTo>
                    <a:pt x="0" y="4101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292800" y="944650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1" y="1"/>
                  </a:moveTo>
                  <a:lnTo>
                    <a:pt x="1" y="4102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308150" y="979525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1" y="1"/>
                  </a:moveTo>
                  <a:lnTo>
                    <a:pt x="1" y="4102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375800" y="970475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1" y="0"/>
                  </a:moveTo>
                  <a:lnTo>
                    <a:pt x="1" y="4101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426025" y="857475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1" y="0"/>
                  </a:moveTo>
                  <a:lnTo>
                    <a:pt x="1" y="4102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3405800" y="896525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1" y="1"/>
                  </a:moveTo>
                  <a:lnTo>
                    <a:pt x="1" y="4102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3486700" y="863750"/>
              <a:ext cx="25" cy="104650"/>
            </a:xfrm>
            <a:custGeom>
              <a:avLst/>
              <a:gdLst/>
              <a:ahLst/>
              <a:cxnLst/>
              <a:rect l="l" t="t" r="r" b="b"/>
              <a:pathLst>
                <a:path w="1" h="4186" fill="none" extrusionOk="0">
                  <a:moveTo>
                    <a:pt x="1" y="0"/>
                  </a:moveTo>
                  <a:lnTo>
                    <a:pt x="1" y="4185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3504150" y="888150"/>
              <a:ext cx="25" cy="117200"/>
            </a:xfrm>
            <a:custGeom>
              <a:avLst/>
              <a:gdLst/>
              <a:ahLst/>
              <a:cxnLst/>
              <a:rect l="l" t="t" r="r" b="b"/>
              <a:pathLst>
                <a:path w="1" h="4688" fill="none" extrusionOk="0">
                  <a:moveTo>
                    <a:pt x="0" y="1"/>
                  </a:moveTo>
                  <a:lnTo>
                    <a:pt x="0" y="4688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521575" y="940475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1" y="0"/>
                  </a:moveTo>
                  <a:lnTo>
                    <a:pt x="1" y="477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541100" y="994175"/>
              <a:ext cx="25" cy="81625"/>
            </a:xfrm>
            <a:custGeom>
              <a:avLst/>
              <a:gdLst/>
              <a:ahLst/>
              <a:cxnLst/>
              <a:rect l="l" t="t" r="r" b="b"/>
              <a:pathLst>
                <a:path w="1" h="3265" fill="none" extrusionOk="0">
                  <a:moveTo>
                    <a:pt x="1" y="1"/>
                  </a:moveTo>
                  <a:lnTo>
                    <a:pt x="1" y="3265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602500" y="975350"/>
              <a:ext cx="25" cy="101850"/>
            </a:xfrm>
            <a:custGeom>
              <a:avLst/>
              <a:gdLst/>
              <a:ahLst/>
              <a:cxnLst/>
              <a:rect l="l" t="t" r="r" b="b"/>
              <a:pathLst>
                <a:path w="1" h="4074" fill="none" extrusionOk="0">
                  <a:moveTo>
                    <a:pt x="0" y="0"/>
                  </a:moveTo>
                  <a:lnTo>
                    <a:pt x="0" y="4074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619925" y="927225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1" y="0"/>
                  </a:moveTo>
                  <a:lnTo>
                    <a:pt x="1" y="477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3637375" y="883975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1"/>
                  </a:moveTo>
                  <a:lnTo>
                    <a:pt x="0" y="477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3656900" y="856775"/>
              <a:ext cx="25" cy="87900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6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711300" y="857475"/>
              <a:ext cx="25" cy="102550"/>
            </a:xfrm>
            <a:custGeom>
              <a:avLst/>
              <a:gdLst/>
              <a:ahLst/>
              <a:cxnLst/>
              <a:rect l="l" t="t" r="r" b="b"/>
              <a:pathLst>
                <a:path w="1" h="4102" fill="none" extrusionOk="0">
                  <a:moveTo>
                    <a:pt x="0" y="0"/>
                  </a:moveTo>
                  <a:lnTo>
                    <a:pt x="0" y="4102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3732925" y="888150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1"/>
                  </a:moveTo>
                  <a:lnTo>
                    <a:pt x="0" y="4772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752450" y="938375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1"/>
                  </a:moveTo>
                  <a:lnTo>
                    <a:pt x="0" y="477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772675" y="1007425"/>
              <a:ext cx="25" cy="72575"/>
            </a:xfrm>
            <a:custGeom>
              <a:avLst/>
              <a:gdLst/>
              <a:ahLst/>
              <a:cxnLst/>
              <a:rect l="l" t="t" r="r" b="b"/>
              <a:pathLst>
                <a:path w="1" h="2903" fill="none" extrusionOk="0">
                  <a:moveTo>
                    <a:pt x="0" y="1"/>
                  </a:moveTo>
                  <a:lnTo>
                    <a:pt x="0" y="2902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3818000" y="1015800"/>
              <a:ext cx="25" cy="77450"/>
            </a:xfrm>
            <a:custGeom>
              <a:avLst/>
              <a:gdLst/>
              <a:ahLst/>
              <a:cxnLst/>
              <a:rect l="l" t="t" r="r" b="b"/>
              <a:pathLst>
                <a:path w="1" h="3098" fill="none" extrusionOk="0">
                  <a:moveTo>
                    <a:pt x="1" y="0"/>
                  </a:moveTo>
                  <a:lnTo>
                    <a:pt x="1" y="3097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837550" y="966275"/>
              <a:ext cx="25" cy="120000"/>
            </a:xfrm>
            <a:custGeom>
              <a:avLst/>
              <a:gdLst/>
              <a:ahLst/>
              <a:cxnLst/>
              <a:rect l="l" t="t" r="r" b="b"/>
              <a:pathLst>
                <a:path w="1" h="4800" fill="none" extrusionOk="0">
                  <a:moveTo>
                    <a:pt x="0" y="1"/>
                  </a:moveTo>
                  <a:lnTo>
                    <a:pt x="0" y="4799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857775" y="903500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1"/>
                  </a:moveTo>
                  <a:lnTo>
                    <a:pt x="0" y="477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879375" y="865850"/>
              <a:ext cx="25" cy="104650"/>
            </a:xfrm>
            <a:custGeom>
              <a:avLst/>
              <a:gdLst/>
              <a:ahLst/>
              <a:cxnLst/>
              <a:rect l="l" t="t" r="r" b="b"/>
              <a:pathLst>
                <a:path w="1" h="4186" fill="none" extrusionOk="0">
                  <a:moveTo>
                    <a:pt x="1" y="0"/>
                  </a:moveTo>
                  <a:lnTo>
                    <a:pt x="1" y="4185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937975" y="859575"/>
              <a:ext cx="25" cy="91375"/>
            </a:xfrm>
            <a:custGeom>
              <a:avLst/>
              <a:gdLst/>
              <a:ahLst/>
              <a:cxnLst/>
              <a:rect l="l" t="t" r="r" b="b"/>
              <a:pathLst>
                <a:path w="1" h="3655" fill="none" extrusionOk="0">
                  <a:moveTo>
                    <a:pt x="0" y="0"/>
                  </a:moveTo>
                  <a:lnTo>
                    <a:pt x="0" y="3655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960300" y="879100"/>
              <a:ext cx="25" cy="119975"/>
            </a:xfrm>
            <a:custGeom>
              <a:avLst/>
              <a:gdLst/>
              <a:ahLst/>
              <a:cxnLst/>
              <a:rect l="l" t="t" r="r" b="b"/>
              <a:pathLst>
                <a:path w="1" h="4799" fill="none" extrusionOk="0">
                  <a:moveTo>
                    <a:pt x="0" y="0"/>
                  </a:moveTo>
                  <a:lnTo>
                    <a:pt x="0" y="4799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981925" y="940475"/>
              <a:ext cx="25" cy="132550"/>
            </a:xfrm>
            <a:custGeom>
              <a:avLst/>
              <a:gdLst/>
              <a:ahLst/>
              <a:cxnLst/>
              <a:rect l="l" t="t" r="r" b="b"/>
              <a:pathLst>
                <a:path w="1" h="5302" fill="none" extrusionOk="0">
                  <a:moveTo>
                    <a:pt x="0" y="0"/>
                  </a:moveTo>
                  <a:lnTo>
                    <a:pt x="0" y="530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001450" y="1013700"/>
              <a:ext cx="25" cy="70475"/>
            </a:xfrm>
            <a:custGeom>
              <a:avLst/>
              <a:gdLst/>
              <a:ahLst/>
              <a:cxnLst/>
              <a:rect l="l" t="t" r="r" b="b"/>
              <a:pathLst>
                <a:path w="1" h="2819" fill="none" extrusionOk="0">
                  <a:moveTo>
                    <a:pt x="0" y="1"/>
                  </a:moveTo>
                  <a:lnTo>
                    <a:pt x="0" y="2819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051650" y="1001150"/>
              <a:ext cx="25" cy="85125"/>
            </a:xfrm>
            <a:custGeom>
              <a:avLst/>
              <a:gdLst/>
              <a:ahLst/>
              <a:cxnLst/>
              <a:rect l="l" t="t" r="r" b="b"/>
              <a:pathLst>
                <a:path w="1" h="3405" fill="none" extrusionOk="0">
                  <a:moveTo>
                    <a:pt x="1" y="1"/>
                  </a:moveTo>
                  <a:lnTo>
                    <a:pt x="1" y="3404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071200" y="940475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0"/>
                  </a:moveTo>
                  <a:lnTo>
                    <a:pt x="0" y="477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092825" y="888150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1"/>
                  </a:moveTo>
                  <a:lnTo>
                    <a:pt x="0" y="4772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114425" y="858875"/>
              <a:ext cx="25" cy="83725"/>
            </a:xfrm>
            <a:custGeom>
              <a:avLst/>
              <a:gdLst/>
              <a:ahLst/>
              <a:cxnLst/>
              <a:rect l="l" t="t" r="r" b="b"/>
              <a:pathLst>
                <a:path w="1" h="3349" fill="none" extrusionOk="0">
                  <a:moveTo>
                    <a:pt x="1" y="0"/>
                  </a:moveTo>
                  <a:lnTo>
                    <a:pt x="1" y="3348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162550" y="860950"/>
              <a:ext cx="25" cy="73275"/>
            </a:xfrm>
            <a:custGeom>
              <a:avLst/>
              <a:gdLst/>
              <a:ahLst/>
              <a:cxnLst/>
              <a:rect l="l" t="t" r="r" b="b"/>
              <a:pathLst>
                <a:path w="1" h="2931" fill="none" extrusionOk="0">
                  <a:moveTo>
                    <a:pt x="1" y="1"/>
                  </a:moveTo>
                  <a:lnTo>
                    <a:pt x="1" y="2930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186975" y="874900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1"/>
                  </a:moveTo>
                  <a:lnTo>
                    <a:pt x="0" y="4772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208600" y="929300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0" y="1"/>
                  </a:moveTo>
                  <a:lnTo>
                    <a:pt x="0" y="4772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230225" y="1003250"/>
              <a:ext cx="25" cy="80925"/>
            </a:xfrm>
            <a:custGeom>
              <a:avLst/>
              <a:gdLst/>
              <a:ahLst/>
              <a:cxnLst/>
              <a:rect l="l" t="t" r="r" b="b"/>
              <a:pathLst>
                <a:path w="1" h="3237" fill="none" extrusionOk="0">
                  <a:moveTo>
                    <a:pt x="0" y="0"/>
                  </a:moveTo>
                  <a:lnTo>
                    <a:pt x="0" y="3237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278350" y="1017900"/>
              <a:ext cx="25" cy="69075"/>
            </a:xfrm>
            <a:custGeom>
              <a:avLst/>
              <a:gdLst/>
              <a:ahLst/>
              <a:cxnLst/>
              <a:rect l="l" t="t" r="r" b="b"/>
              <a:pathLst>
                <a:path w="1" h="2763" fill="none" extrusionOk="0">
                  <a:moveTo>
                    <a:pt x="0" y="0"/>
                  </a:moveTo>
                  <a:lnTo>
                    <a:pt x="0" y="2762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293675" y="974650"/>
              <a:ext cx="25" cy="98375"/>
            </a:xfrm>
            <a:custGeom>
              <a:avLst/>
              <a:gdLst/>
              <a:ahLst/>
              <a:cxnLst/>
              <a:rect l="l" t="t" r="r" b="b"/>
              <a:pathLst>
                <a:path w="1" h="3935" fill="none" extrusionOk="0">
                  <a:moveTo>
                    <a:pt x="1" y="0"/>
                  </a:moveTo>
                  <a:lnTo>
                    <a:pt x="1" y="3934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3198650" y="858875"/>
              <a:ext cx="25" cy="77425"/>
            </a:xfrm>
            <a:custGeom>
              <a:avLst/>
              <a:gdLst/>
              <a:ahLst/>
              <a:cxnLst/>
              <a:rect l="l" t="t" r="r" b="b"/>
              <a:pathLst>
                <a:path w="1" h="3097" fill="none" extrusionOk="0">
                  <a:moveTo>
                    <a:pt x="1" y="0"/>
                  </a:moveTo>
                  <a:lnTo>
                    <a:pt x="1" y="3097"/>
                  </a:lnTo>
                </a:path>
              </a:pathLst>
            </a:custGeom>
            <a:noFill/>
            <a:ln w="28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3358375" y="1024875"/>
              <a:ext cx="25" cy="60000"/>
            </a:xfrm>
            <a:custGeom>
              <a:avLst/>
              <a:gdLst/>
              <a:ahLst/>
              <a:cxnLst/>
              <a:rect l="l" t="t" r="r" b="b"/>
              <a:pathLst>
                <a:path w="1" h="2400" fill="none" extrusionOk="0">
                  <a:moveTo>
                    <a:pt x="0" y="0"/>
                  </a:moveTo>
                  <a:lnTo>
                    <a:pt x="0" y="2399"/>
                  </a:lnTo>
                </a:path>
              </a:pathLst>
            </a:custGeom>
            <a:noFill/>
            <a:ln w="21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390450" y="927225"/>
              <a:ext cx="25" cy="119300"/>
            </a:xfrm>
            <a:custGeom>
              <a:avLst/>
              <a:gdLst/>
              <a:ahLst/>
              <a:cxnLst/>
              <a:rect l="l" t="t" r="r" b="b"/>
              <a:pathLst>
                <a:path w="1" h="4772" fill="none" extrusionOk="0">
                  <a:moveTo>
                    <a:pt x="1" y="0"/>
                  </a:moveTo>
                  <a:lnTo>
                    <a:pt x="1" y="4771"/>
                  </a:lnTo>
                </a:path>
              </a:pathLst>
            </a:custGeom>
            <a:noFill/>
            <a:ln w="34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471375" y="856775"/>
              <a:ext cx="25" cy="51650"/>
            </a:xfrm>
            <a:custGeom>
              <a:avLst/>
              <a:gdLst/>
              <a:ahLst/>
              <a:cxnLst/>
              <a:rect l="l" t="t" r="r" b="b"/>
              <a:pathLst>
                <a:path w="1" h="2066" fill="none" extrusionOk="0">
                  <a:moveTo>
                    <a:pt x="0" y="0"/>
                  </a:moveTo>
                  <a:lnTo>
                    <a:pt x="0" y="2065"/>
                  </a:lnTo>
                </a:path>
              </a:pathLst>
            </a:custGeom>
            <a:noFill/>
            <a:ln w="21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587150" y="1024875"/>
              <a:ext cx="25" cy="62100"/>
            </a:xfrm>
            <a:custGeom>
              <a:avLst/>
              <a:gdLst/>
              <a:ahLst/>
              <a:cxnLst/>
              <a:rect l="l" t="t" r="r" b="b"/>
              <a:pathLst>
                <a:path w="1" h="2484" fill="none" extrusionOk="0">
                  <a:moveTo>
                    <a:pt x="0" y="0"/>
                  </a:moveTo>
                  <a:lnTo>
                    <a:pt x="0" y="2483"/>
                  </a:lnTo>
                </a:path>
              </a:pathLst>
            </a:custGeom>
            <a:noFill/>
            <a:ln w="21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144950" y="565225"/>
              <a:ext cx="1148750" cy="810500"/>
            </a:xfrm>
            <a:custGeom>
              <a:avLst/>
              <a:gdLst/>
              <a:ahLst/>
              <a:cxnLst/>
              <a:rect l="l" t="t" r="r" b="b"/>
              <a:pathLst>
                <a:path w="45950" h="32420" fill="none" extrusionOk="0">
                  <a:moveTo>
                    <a:pt x="0" y="15987"/>
                  </a:moveTo>
                  <a:cubicBezTo>
                    <a:pt x="4604" y="419"/>
                    <a:pt x="4632" y="32057"/>
                    <a:pt x="9207" y="16071"/>
                  </a:cubicBezTo>
                  <a:cubicBezTo>
                    <a:pt x="13755" y="112"/>
                    <a:pt x="13755" y="32057"/>
                    <a:pt x="18302" y="16071"/>
                  </a:cubicBezTo>
                  <a:cubicBezTo>
                    <a:pt x="22850" y="112"/>
                    <a:pt x="22822" y="32364"/>
                    <a:pt x="27509" y="16182"/>
                  </a:cubicBezTo>
                  <a:cubicBezTo>
                    <a:pt x="32196" y="1"/>
                    <a:pt x="31805" y="32419"/>
                    <a:pt x="36548" y="16266"/>
                  </a:cubicBezTo>
                  <a:cubicBezTo>
                    <a:pt x="41319" y="112"/>
                    <a:pt x="41263" y="32364"/>
                    <a:pt x="45950" y="16182"/>
                  </a:cubicBezTo>
                </a:path>
              </a:pathLst>
            </a:custGeom>
            <a:noFill/>
            <a:ln w="13250" cap="flat" cmpd="sng">
              <a:solidFill>
                <a:srgbClr val="001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193075" y="567325"/>
              <a:ext cx="1148750" cy="810500"/>
            </a:xfrm>
            <a:custGeom>
              <a:avLst/>
              <a:gdLst/>
              <a:ahLst/>
              <a:cxnLst/>
              <a:rect l="l" t="t" r="r" b="b"/>
              <a:pathLst>
                <a:path w="45950" h="32420" fill="none" extrusionOk="0">
                  <a:moveTo>
                    <a:pt x="0" y="15987"/>
                  </a:moveTo>
                  <a:cubicBezTo>
                    <a:pt x="4576" y="419"/>
                    <a:pt x="4632" y="32056"/>
                    <a:pt x="9179" y="16098"/>
                  </a:cubicBezTo>
                  <a:cubicBezTo>
                    <a:pt x="13755" y="112"/>
                    <a:pt x="13755" y="32056"/>
                    <a:pt x="18302" y="16098"/>
                  </a:cubicBezTo>
                  <a:cubicBezTo>
                    <a:pt x="22850" y="112"/>
                    <a:pt x="22794" y="32363"/>
                    <a:pt x="27481" y="16182"/>
                  </a:cubicBezTo>
                  <a:cubicBezTo>
                    <a:pt x="32196" y="0"/>
                    <a:pt x="31777" y="32419"/>
                    <a:pt x="36548" y="16266"/>
                  </a:cubicBezTo>
                  <a:cubicBezTo>
                    <a:pt x="41319" y="112"/>
                    <a:pt x="41263" y="32363"/>
                    <a:pt x="45950" y="16182"/>
                  </a:cubicBezTo>
                </a:path>
              </a:pathLst>
            </a:custGeom>
            <a:noFill/>
            <a:ln w="13250" cap="flat" cmpd="sng">
              <a:solidFill>
                <a:srgbClr val="001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2978250" y="1376400"/>
              <a:ext cx="1436825" cy="321550"/>
            </a:xfrm>
            <a:custGeom>
              <a:avLst/>
              <a:gdLst/>
              <a:ahLst/>
              <a:cxnLst/>
              <a:rect l="l" t="t" r="r" b="b"/>
              <a:pathLst>
                <a:path w="57473" h="12862" fill="none" extrusionOk="0">
                  <a:moveTo>
                    <a:pt x="1" y="0"/>
                  </a:moveTo>
                  <a:cubicBezTo>
                    <a:pt x="2288" y="1953"/>
                    <a:pt x="3767" y="3739"/>
                    <a:pt x="8231" y="6361"/>
                  </a:cubicBezTo>
                  <a:cubicBezTo>
                    <a:pt x="11830" y="8510"/>
                    <a:pt x="16070" y="9932"/>
                    <a:pt x="25137" y="11383"/>
                  </a:cubicBezTo>
                  <a:cubicBezTo>
                    <a:pt x="34205" y="12862"/>
                    <a:pt x="40733" y="9458"/>
                    <a:pt x="44248" y="9123"/>
                  </a:cubicBezTo>
                  <a:cubicBezTo>
                    <a:pt x="51139" y="8454"/>
                    <a:pt x="56077" y="3543"/>
                    <a:pt x="57472" y="3181"/>
                  </a:cubicBezTo>
                </a:path>
              </a:pathLst>
            </a:custGeom>
            <a:noFill/>
            <a:ln w="28600" cap="flat" cmpd="sng">
              <a:solidFill>
                <a:srgbClr val="FF5A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2912000" y="2064100"/>
              <a:ext cx="1481450" cy="214850"/>
            </a:xfrm>
            <a:custGeom>
              <a:avLst/>
              <a:gdLst/>
              <a:ahLst/>
              <a:cxnLst/>
              <a:rect l="l" t="t" r="r" b="b"/>
              <a:pathLst>
                <a:path w="59258" h="8594" fill="none" extrusionOk="0">
                  <a:moveTo>
                    <a:pt x="0" y="447"/>
                  </a:moveTo>
                  <a:cubicBezTo>
                    <a:pt x="865" y="1"/>
                    <a:pt x="6584" y="419"/>
                    <a:pt x="8202" y="894"/>
                  </a:cubicBezTo>
                  <a:cubicBezTo>
                    <a:pt x="16014" y="3153"/>
                    <a:pt x="12080" y="7227"/>
                    <a:pt x="17772" y="8203"/>
                  </a:cubicBezTo>
                  <a:cubicBezTo>
                    <a:pt x="20115" y="8594"/>
                    <a:pt x="28457" y="4493"/>
                    <a:pt x="31917" y="4995"/>
                  </a:cubicBezTo>
                  <a:cubicBezTo>
                    <a:pt x="44638" y="6864"/>
                    <a:pt x="48461" y="2233"/>
                    <a:pt x="55156" y="2707"/>
                  </a:cubicBezTo>
                  <a:cubicBezTo>
                    <a:pt x="56858" y="2847"/>
                    <a:pt x="57974" y="2847"/>
                    <a:pt x="59257" y="3181"/>
                  </a:cubicBezTo>
                </a:path>
              </a:pathLst>
            </a:custGeom>
            <a:noFill/>
            <a:ln w="36975" cap="flat" cmpd="sng">
              <a:solidFill>
                <a:srgbClr val="FF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2739025" y="2864125"/>
              <a:ext cx="2102900" cy="347350"/>
            </a:xfrm>
            <a:custGeom>
              <a:avLst/>
              <a:gdLst/>
              <a:ahLst/>
              <a:cxnLst/>
              <a:rect l="l" t="t" r="r" b="b"/>
              <a:pathLst>
                <a:path w="84116" h="13894" fill="none" extrusionOk="0">
                  <a:moveTo>
                    <a:pt x="0" y="223"/>
                  </a:moveTo>
                  <a:cubicBezTo>
                    <a:pt x="1116" y="0"/>
                    <a:pt x="4994" y="195"/>
                    <a:pt x="6835" y="670"/>
                  </a:cubicBezTo>
                  <a:cubicBezTo>
                    <a:pt x="9123" y="1228"/>
                    <a:pt x="10267" y="2148"/>
                    <a:pt x="11857" y="2957"/>
                  </a:cubicBezTo>
                  <a:cubicBezTo>
                    <a:pt x="13475" y="3766"/>
                    <a:pt x="15177" y="4464"/>
                    <a:pt x="16433" y="5691"/>
                  </a:cubicBezTo>
                  <a:cubicBezTo>
                    <a:pt x="17409" y="6696"/>
                    <a:pt x="19697" y="7338"/>
                    <a:pt x="20980" y="7979"/>
                  </a:cubicBezTo>
                  <a:cubicBezTo>
                    <a:pt x="22989" y="8984"/>
                    <a:pt x="23937" y="9263"/>
                    <a:pt x="26002" y="9793"/>
                  </a:cubicBezTo>
                  <a:cubicBezTo>
                    <a:pt x="28094" y="10323"/>
                    <a:pt x="29210" y="11160"/>
                    <a:pt x="31024" y="11606"/>
                  </a:cubicBezTo>
                  <a:cubicBezTo>
                    <a:pt x="33284" y="12192"/>
                    <a:pt x="34706" y="13447"/>
                    <a:pt x="37385" y="13447"/>
                  </a:cubicBezTo>
                  <a:cubicBezTo>
                    <a:pt x="39756" y="13447"/>
                    <a:pt x="41514" y="13894"/>
                    <a:pt x="44248" y="13894"/>
                  </a:cubicBezTo>
                  <a:cubicBezTo>
                    <a:pt x="45950" y="13894"/>
                    <a:pt x="47624" y="12583"/>
                    <a:pt x="49716" y="12080"/>
                  </a:cubicBezTo>
                  <a:cubicBezTo>
                    <a:pt x="52088" y="11467"/>
                    <a:pt x="53734" y="10713"/>
                    <a:pt x="56551" y="10713"/>
                  </a:cubicBezTo>
                  <a:cubicBezTo>
                    <a:pt x="58783" y="10713"/>
                    <a:pt x="61350" y="10239"/>
                    <a:pt x="63833" y="10239"/>
                  </a:cubicBezTo>
                  <a:lnTo>
                    <a:pt x="71142" y="10239"/>
                  </a:lnTo>
                  <a:cubicBezTo>
                    <a:pt x="73542" y="10239"/>
                    <a:pt x="74518" y="9151"/>
                    <a:pt x="75690" y="7979"/>
                  </a:cubicBezTo>
                  <a:cubicBezTo>
                    <a:pt x="77224" y="6445"/>
                    <a:pt x="78564" y="6026"/>
                    <a:pt x="79791" y="4771"/>
                  </a:cubicBezTo>
                  <a:cubicBezTo>
                    <a:pt x="80405" y="4185"/>
                    <a:pt x="83641" y="1618"/>
                    <a:pt x="84115" y="1367"/>
                  </a:cubicBezTo>
                </a:path>
              </a:pathLst>
            </a:custGeom>
            <a:noFill/>
            <a:ln w="33475" cap="flat" cmpd="sng">
              <a:solidFill>
                <a:srgbClr val="FF0404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022900" y="2794375"/>
              <a:ext cx="183450" cy="249025"/>
            </a:xfrm>
            <a:custGeom>
              <a:avLst/>
              <a:gdLst/>
              <a:ahLst/>
              <a:cxnLst/>
              <a:rect l="l" t="t" r="r" b="b"/>
              <a:pathLst>
                <a:path w="7338" h="9961" extrusionOk="0">
                  <a:moveTo>
                    <a:pt x="1423" y="2093"/>
                  </a:moveTo>
                  <a:cubicBezTo>
                    <a:pt x="893" y="0"/>
                    <a:pt x="725" y="3488"/>
                    <a:pt x="56" y="4827"/>
                  </a:cubicBezTo>
                  <a:cubicBezTo>
                    <a:pt x="0" y="4910"/>
                    <a:pt x="3962" y="6947"/>
                    <a:pt x="4603" y="7114"/>
                  </a:cubicBezTo>
                  <a:cubicBezTo>
                    <a:pt x="6528" y="7589"/>
                    <a:pt x="7337" y="9960"/>
                    <a:pt x="7337" y="5747"/>
                  </a:cubicBezTo>
                  <a:cubicBezTo>
                    <a:pt x="7337" y="4269"/>
                    <a:pt x="4827" y="2790"/>
                    <a:pt x="4157" y="2093"/>
                  </a:cubicBezTo>
                  <a:cubicBezTo>
                    <a:pt x="3515" y="1451"/>
                    <a:pt x="2344" y="2093"/>
                    <a:pt x="1423" y="2093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2928725" y="2956875"/>
              <a:ext cx="220425" cy="204400"/>
            </a:xfrm>
            <a:custGeom>
              <a:avLst/>
              <a:gdLst/>
              <a:ahLst/>
              <a:cxnLst/>
              <a:rect l="l" t="t" r="r" b="b"/>
              <a:pathLst>
                <a:path w="8817" h="8176" extrusionOk="0">
                  <a:moveTo>
                    <a:pt x="2930" y="1"/>
                  </a:moveTo>
                  <a:cubicBezTo>
                    <a:pt x="3460" y="196"/>
                    <a:pt x="4269" y="670"/>
                    <a:pt x="4799" y="1200"/>
                  </a:cubicBezTo>
                  <a:cubicBezTo>
                    <a:pt x="5274" y="1675"/>
                    <a:pt x="6166" y="1814"/>
                    <a:pt x="6669" y="2065"/>
                  </a:cubicBezTo>
                  <a:cubicBezTo>
                    <a:pt x="7478" y="2456"/>
                    <a:pt x="7784" y="2260"/>
                    <a:pt x="8203" y="3070"/>
                  </a:cubicBezTo>
                  <a:cubicBezTo>
                    <a:pt x="8594" y="3851"/>
                    <a:pt x="8817" y="3795"/>
                    <a:pt x="7868" y="4269"/>
                  </a:cubicBezTo>
                  <a:cubicBezTo>
                    <a:pt x="7115" y="4632"/>
                    <a:pt x="6864" y="4855"/>
                    <a:pt x="6669" y="5636"/>
                  </a:cubicBezTo>
                  <a:cubicBezTo>
                    <a:pt x="6445" y="6501"/>
                    <a:pt x="6445" y="7059"/>
                    <a:pt x="5971" y="7505"/>
                  </a:cubicBezTo>
                  <a:cubicBezTo>
                    <a:pt x="5357" y="8119"/>
                    <a:pt x="5274" y="8175"/>
                    <a:pt x="4102" y="8175"/>
                  </a:cubicBezTo>
                  <a:cubicBezTo>
                    <a:pt x="3237" y="8175"/>
                    <a:pt x="2623" y="7784"/>
                    <a:pt x="1730" y="7338"/>
                  </a:cubicBezTo>
                  <a:cubicBezTo>
                    <a:pt x="1145" y="7031"/>
                    <a:pt x="782" y="6445"/>
                    <a:pt x="531" y="5971"/>
                  </a:cubicBezTo>
                  <a:cubicBezTo>
                    <a:pt x="196" y="5301"/>
                    <a:pt x="1" y="4911"/>
                    <a:pt x="196" y="4102"/>
                  </a:cubicBezTo>
                  <a:cubicBezTo>
                    <a:pt x="363" y="3432"/>
                    <a:pt x="1061" y="2902"/>
                    <a:pt x="1396" y="2567"/>
                  </a:cubicBezTo>
                  <a:cubicBezTo>
                    <a:pt x="1758" y="2177"/>
                    <a:pt x="1982" y="1089"/>
                    <a:pt x="2065" y="698"/>
                  </a:cubicBezTo>
                  <a:cubicBezTo>
                    <a:pt x="2149" y="335"/>
                    <a:pt x="2623" y="252"/>
                    <a:pt x="2930" y="1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3382100" y="3016850"/>
              <a:ext cx="211350" cy="123500"/>
            </a:xfrm>
            <a:custGeom>
              <a:avLst/>
              <a:gdLst/>
              <a:ahLst/>
              <a:cxnLst/>
              <a:rect l="l" t="t" r="r" b="b"/>
              <a:pathLst>
                <a:path w="8454" h="4940" extrusionOk="0">
                  <a:moveTo>
                    <a:pt x="2818" y="503"/>
                  </a:moveTo>
                  <a:cubicBezTo>
                    <a:pt x="2957" y="1"/>
                    <a:pt x="725" y="894"/>
                    <a:pt x="614" y="1005"/>
                  </a:cubicBezTo>
                  <a:cubicBezTo>
                    <a:pt x="0" y="1619"/>
                    <a:pt x="1367" y="2623"/>
                    <a:pt x="1451" y="2707"/>
                  </a:cubicBezTo>
                  <a:cubicBezTo>
                    <a:pt x="1786" y="3042"/>
                    <a:pt x="2790" y="3377"/>
                    <a:pt x="3153" y="3572"/>
                  </a:cubicBezTo>
                  <a:cubicBezTo>
                    <a:pt x="3711" y="3851"/>
                    <a:pt x="4408" y="4270"/>
                    <a:pt x="5050" y="4409"/>
                  </a:cubicBezTo>
                  <a:cubicBezTo>
                    <a:pt x="5831" y="4632"/>
                    <a:pt x="5998" y="4939"/>
                    <a:pt x="7086" y="4939"/>
                  </a:cubicBezTo>
                  <a:cubicBezTo>
                    <a:pt x="8174" y="4939"/>
                    <a:pt x="8453" y="4800"/>
                    <a:pt x="8453" y="3739"/>
                  </a:cubicBezTo>
                  <a:cubicBezTo>
                    <a:pt x="8453" y="3154"/>
                    <a:pt x="7644" y="2623"/>
                    <a:pt x="7421" y="2205"/>
                  </a:cubicBezTo>
                  <a:cubicBezTo>
                    <a:pt x="7170" y="1703"/>
                    <a:pt x="6305" y="1396"/>
                    <a:pt x="5887" y="1201"/>
                  </a:cubicBezTo>
                  <a:cubicBezTo>
                    <a:pt x="5189" y="838"/>
                    <a:pt x="4938" y="503"/>
                    <a:pt x="4017" y="503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282350" y="3144500"/>
              <a:ext cx="241350" cy="193925"/>
            </a:xfrm>
            <a:custGeom>
              <a:avLst/>
              <a:gdLst/>
              <a:ahLst/>
              <a:cxnLst/>
              <a:rect l="l" t="t" r="r" b="b"/>
              <a:pathLst>
                <a:path w="9654" h="7757" extrusionOk="0">
                  <a:moveTo>
                    <a:pt x="5441" y="503"/>
                  </a:moveTo>
                  <a:cubicBezTo>
                    <a:pt x="4660" y="503"/>
                    <a:pt x="3934" y="0"/>
                    <a:pt x="2902" y="503"/>
                  </a:cubicBezTo>
                  <a:cubicBezTo>
                    <a:pt x="2428" y="754"/>
                    <a:pt x="2177" y="1730"/>
                    <a:pt x="1870" y="2037"/>
                  </a:cubicBezTo>
                  <a:cubicBezTo>
                    <a:pt x="1368" y="2567"/>
                    <a:pt x="1116" y="2958"/>
                    <a:pt x="698" y="3404"/>
                  </a:cubicBezTo>
                  <a:cubicBezTo>
                    <a:pt x="0" y="4102"/>
                    <a:pt x="586" y="4576"/>
                    <a:pt x="865" y="5106"/>
                  </a:cubicBezTo>
                  <a:cubicBezTo>
                    <a:pt x="1005" y="5413"/>
                    <a:pt x="2204" y="5943"/>
                    <a:pt x="2567" y="6138"/>
                  </a:cubicBezTo>
                  <a:cubicBezTo>
                    <a:pt x="3460" y="6557"/>
                    <a:pt x="3739" y="6752"/>
                    <a:pt x="4604" y="6975"/>
                  </a:cubicBezTo>
                  <a:cubicBezTo>
                    <a:pt x="5524" y="7198"/>
                    <a:pt x="5441" y="7756"/>
                    <a:pt x="6306" y="7310"/>
                  </a:cubicBezTo>
                  <a:cubicBezTo>
                    <a:pt x="6808" y="7059"/>
                    <a:pt x="7282" y="6361"/>
                    <a:pt x="7673" y="5943"/>
                  </a:cubicBezTo>
                  <a:cubicBezTo>
                    <a:pt x="8147" y="5469"/>
                    <a:pt x="8482" y="4911"/>
                    <a:pt x="8872" y="4436"/>
                  </a:cubicBezTo>
                  <a:cubicBezTo>
                    <a:pt x="9319" y="3795"/>
                    <a:pt x="9458" y="3265"/>
                    <a:pt x="9542" y="2902"/>
                  </a:cubicBezTo>
                  <a:cubicBezTo>
                    <a:pt x="9653" y="2400"/>
                    <a:pt x="8119" y="2121"/>
                    <a:pt x="7840" y="2037"/>
                  </a:cubicBezTo>
                  <a:cubicBezTo>
                    <a:pt x="7254" y="1898"/>
                    <a:pt x="5971" y="1172"/>
                    <a:pt x="5441" y="503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758725" y="3046150"/>
              <a:ext cx="246925" cy="133950"/>
            </a:xfrm>
            <a:custGeom>
              <a:avLst/>
              <a:gdLst/>
              <a:ahLst/>
              <a:cxnLst/>
              <a:rect l="l" t="t" r="r" b="b"/>
              <a:pathLst>
                <a:path w="9877" h="5358" extrusionOk="0">
                  <a:moveTo>
                    <a:pt x="196" y="2735"/>
                  </a:moveTo>
                  <a:cubicBezTo>
                    <a:pt x="0" y="2679"/>
                    <a:pt x="1061" y="4632"/>
                    <a:pt x="1200" y="4771"/>
                  </a:cubicBezTo>
                  <a:cubicBezTo>
                    <a:pt x="1786" y="5357"/>
                    <a:pt x="2400" y="4939"/>
                    <a:pt x="3237" y="4939"/>
                  </a:cubicBezTo>
                  <a:cubicBezTo>
                    <a:pt x="4074" y="4939"/>
                    <a:pt x="4464" y="4437"/>
                    <a:pt x="5134" y="4269"/>
                  </a:cubicBezTo>
                  <a:cubicBezTo>
                    <a:pt x="5776" y="4102"/>
                    <a:pt x="6250" y="3767"/>
                    <a:pt x="7003" y="3600"/>
                  </a:cubicBezTo>
                  <a:cubicBezTo>
                    <a:pt x="7868" y="3376"/>
                    <a:pt x="8454" y="3376"/>
                    <a:pt x="9040" y="3070"/>
                  </a:cubicBezTo>
                  <a:cubicBezTo>
                    <a:pt x="9765" y="2707"/>
                    <a:pt x="9877" y="2205"/>
                    <a:pt x="9709" y="1535"/>
                  </a:cubicBezTo>
                  <a:cubicBezTo>
                    <a:pt x="9598" y="1117"/>
                    <a:pt x="8677" y="531"/>
                    <a:pt x="8370" y="363"/>
                  </a:cubicBezTo>
                  <a:cubicBezTo>
                    <a:pt x="7673" y="1"/>
                    <a:pt x="6696" y="224"/>
                    <a:pt x="6138" y="363"/>
                  </a:cubicBezTo>
                  <a:cubicBezTo>
                    <a:pt x="5469" y="531"/>
                    <a:pt x="4687" y="698"/>
                    <a:pt x="3767" y="698"/>
                  </a:cubicBezTo>
                  <a:cubicBezTo>
                    <a:pt x="3069" y="698"/>
                    <a:pt x="2456" y="1340"/>
                    <a:pt x="2065" y="1535"/>
                  </a:cubicBezTo>
                  <a:cubicBezTo>
                    <a:pt x="1284" y="1926"/>
                    <a:pt x="1200" y="2121"/>
                    <a:pt x="196" y="2735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086525" y="3023150"/>
              <a:ext cx="272050" cy="78825"/>
            </a:xfrm>
            <a:custGeom>
              <a:avLst/>
              <a:gdLst/>
              <a:ahLst/>
              <a:cxnLst/>
              <a:rect l="l" t="t" r="r" b="b"/>
              <a:pathLst>
                <a:path w="10882" h="3153" extrusionOk="0">
                  <a:moveTo>
                    <a:pt x="3935" y="419"/>
                  </a:moveTo>
                  <a:cubicBezTo>
                    <a:pt x="3711" y="530"/>
                    <a:pt x="2010" y="419"/>
                    <a:pt x="1201" y="419"/>
                  </a:cubicBezTo>
                  <a:cubicBezTo>
                    <a:pt x="280" y="419"/>
                    <a:pt x="1" y="837"/>
                    <a:pt x="1" y="1786"/>
                  </a:cubicBezTo>
                  <a:cubicBezTo>
                    <a:pt x="1" y="2483"/>
                    <a:pt x="1061" y="2818"/>
                    <a:pt x="1703" y="2818"/>
                  </a:cubicBezTo>
                  <a:cubicBezTo>
                    <a:pt x="2679" y="2818"/>
                    <a:pt x="3126" y="2985"/>
                    <a:pt x="4102" y="2985"/>
                  </a:cubicBezTo>
                  <a:lnTo>
                    <a:pt x="6641" y="2985"/>
                  </a:lnTo>
                  <a:cubicBezTo>
                    <a:pt x="7422" y="2985"/>
                    <a:pt x="8092" y="3153"/>
                    <a:pt x="9040" y="3153"/>
                  </a:cubicBezTo>
                  <a:cubicBezTo>
                    <a:pt x="9626" y="3153"/>
                    <a:pt x="10212" y="2288"/>
                    <a:pt x="10379" y="1953"/>
                  </a:cubicBezTo>
                  <a:cubicBezTo>
                    <a:pt x="10882" y="1004"/>
                    <a:pt x="9905" y="446"/>
                    <a:pt x="9542" y="251"/>
                  </a:cubicBezTo>
                  <a:cubicBezTo>
                    <a:pt x="9012" y="0"/>
                    <a:pt x="7617" y="251"/>
                    <a:pt x="6976" y="251"/>
                  </a:cubicBezTo>
                  <a:cubicBezTo>
                    <a:pt x="5943" y="251"/>
                    <a:pt x="4939" y="223"/>
                    <a:pt x="3935" y="419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4461075" y="2886425"/>
              <a:ext cx="248325" cy="191850"/>
            </a:xfrm>
            <a:custGeom>
              <a:avLst/>
              <a:gdLst/>
              <a:ahLst/>
              <a:cxnLst/>
              <a:rect l="l" t="t" r="r" b="b"/>
              <a:pathLst>
                <a:path w="9933" h="7674" extrusionOk="0">
                  <a:moveTo>
                    <a:pt x="3739" y="4186"/>
                  </a:moveTo>
                  <a:cubicBezTo>
                    <a:pt x="2930" y="4186"/>
                    <a:pt x="1563" y="4967"/>
                    <a:pt x="1033" y="5385"/>
                  </a:cubicBezTo>
                  <a:cubicBezTo>
                    <a:pt x="391" y="5860"/>
                    <a:pt x="1" y="5915"/>
                    <a:pt x="1" y="6920"/>
                  </a:cubicBezTo>
                  <a:cubicBezTo>
                    <a:pt x="1" y="7087"/>
                    <a:pt x="1786" y="7366"/>
                    <a:pt x="2037" y="7422"/>
                  </a:cubicBezTo>
                  <a:cubicBezTo>
                    <a:pt x="2986" y="7673"/>
                    <a:pt x="3600" y="7171"/>
                    <a:pt x="4102" y="6920"/>
                  </a:cubicBezTo>
                  <a:cubicBezTo>
                    <a:pt x="4660" y="6641"/>
                    <a:pt x="5050" y="6167"/>
                    <a:pt x="5636" y="5888"/>
                  </a:cubicBezTo>
                  <a:cubicBezTo>
                    <a:pt x="6501" y="5469"/>
                    <a:pt x="6836" y="5190"/>
                    <a:pt x="7338" y="4716"/>
                  </a:cubicBezTo>
                  <a:cubicBezTo>
                    <a:pt x="7868" y="4186"/>
                    <a:pt x="8119" y="3739"/>
                    <a:pt x="8677" y="3181"/>
                  </a:cubicBezTo>
                  <a:cubicBezTo>
                    <a:pt x="9207" y="2651"/>
                    <a:pt x="9431" y="2233"/>
                    <a:pt x="9710" y="1647"/>
                  </a:cubicBezTo>
                  <a:cubicBezTo>
                    <a:pt x="9933" y="1173"/>
                    <a:pt x="8594" y="559"/>
                    <a:pt x="8342" y="447"/>
                  </a:cubicBezTo>
                  <a:cubicBezTo>
                    <a:pt x="7450" y="1"/>
                    <a:pt x="7199" y="29"/>
                    <a:pt x="6808" y="782"/>
                  </a:cubicBezTo>
                  <a:cubicBezTo>
                    <a:pt x="6501" y="1452"/>
                    <a:pt x="5748" y="1926"/>
                    <a:pt x="5274" y="2149"/>
                  </a:cubicBezTo>
                  <a:cubicBezTo>
                    <a:pt x="4520" y="2512"/>
                    <a:pt x="4437" y="3321"/>
                    <a:pt x="3739" y="4186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762200" y="3205875"/>
              <a:ext cx="313900" cy="221125"/>
            </a:xfrm>
            <a:custGeom>
              <a:avLst/>
              <a:gdLst/>
              <a:ahLst/>
              <a:cxnLst/>
              <a:rect l="l" t="t" r="r" b="b"/>
              <a:pathLst>
                <a:path w="12556" h="8845" extrusionOk="0">
                  <a:moveTo>
                    <a:pt x="1061" y="1451"/>
                  </a:moveTo>
                  <a:cubicBezTo>
                    <a:pt x="1" y="1981"/>
                    <a:pt x="3433" y="1786"/>
                    <a:pt x="4632" y="1786"/>
                  </a:cubicBezTo>
                  <a:cubicBezTo>
                    <a:pt x="5581" y="1786"/>
                    <a:pt x="5916" y="1423"/>
                    <a:pt x="6529" y="1117"/>
                  </a:cubicBezTo>
                  <a:cubicBezTo>
                    <a:pt x="6613" y="1061"/>
                    <a:pt x="6752" y="1117"/>
                    <a:pt x="6864" y="1117"/>
                  </a:cubicBezTo>
                  <a:cubicBezTo>
                    <a:pt x="7450" y="1117"/>
                    <a:pt x="8343" y="642"/>
                    <a:pt x="8733" y="447"/>
                  </a:cubicBezTo>
                  <a:cubicBezTo>
                    <a:pt x="9570" y="1"/>
                    <a:pt x="10463" y="363"/>
                    <a:pt x="10937" y="614"/>
                  </a:cubicBezTo>
                  <a:cubicBezTo>
                    <a:pt x="11607" y="949"/>
                    <a:pt x="10937" y="2149"/>
                    <a:pt x="11272" y="2818"/>
                  </a:cubicBezTo>
                  <a:cubicBezTo>
                    <a:pt x="11663" y="3600"/>
                    <a:pt x="12081" y="3460"/>
                    <a:pt x="12304" y="4353"/>
                  </a:cubicBezTo>
                  <a:cubicBezTo>
                    <a:pt x="12555" y="5301"/>
                    <a:pt x="12472" y="5720"/>
                    <a:pt x="11970" y="6222"/>
                  </a:cubicBezTo>
                  <a:cubicBezTo>
                    <a:pt x="11467" y="6724"/>
                    <a:pt x="11272" y="7031"/>
                    <a:pt x="10435" y="7254"/>
                  </a:cubicBezTo>
                  <a:cubicBezTo>
                    <a:pt x="9598" y="7450"/>
                    <a:pt x="9347" y="7757"/>
                    <a:pt x="8399" y="7757"/>
                  </a:cubicBezTo>
                  <a:lnTo>
                    <a:pt x="5832" y="7757"/>
                  </a:lnTo>
                  <a:cubicBezTo>
                    <a:pt x="4967" y="7757"/>
                    <a:pt x="4409" y="8008"/>
                    <a:pt x="3963" y="8426"/>
                  </a:cubicBezTo>
                  <a:cubicBezTo>
                    <a:pt x="3572" y="8845"/>
                    <a:pt x="1982" y="8036"/>
                    <a:pt x="1759" y="7924"/>
                  </a:cubicBezTo>
                  <a:cubicBezTo>
                    <a:pt x="1061" y="7589"/>
                    <a:pt x="726" y="7087"/>
                    <a:pt x="726" y="6222"/>
                  </a:cubicBezTo>
                  <a:lnTo>
                    <a:pt x="726" y="3683"/>
                  </a:lnTo>
                  <a:cubicBezTo>
                    <a:pt x="726" y="2791"/>
                    <a:pt x="726" y="2316"/>
                    <a:pt x="1061" y="1451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4129075" y="3164025"/>
              <a:ext cx="224625" cy="189750"/>
            </a:xfrm>
            <a:custGeom>
              <a:avLst/>
              <a:gdLst/>
              <a:ahLst/>
              <a:cxnLst/>
              <a:rect l="l" t="t" r="r" b="b"/>
              <a:pathLst>
                <a:path w="8985" h="7590" extrusionOk="0">
                  <a:moveTo>
                    <a:pt x="8008" y="754"/>
                  </a:moveTo>
                  <a:cubicBezTo>
                    <a:pt x="8008" y="531"/>
                    <a:pt x="5776" y="587"/>
                    <a:pt x="5106" y="587"/>
                  </a:cubicBezTo>
                  <a:cubicBezTo>
                    <a:pt x="4074" y="587"/>
                    <a:pt x="3460" y="419"/>
                    <a:pt x="2735" y="224"/>
                  </a:cubicBezTo>
                  <a:cubicBezTo>
                    <a:pt x="1786" y="1"/>
                    <a:pt x="1200" y="140"/>
                    <a:pt x="698" y="419"/>
                  </a:cubicBezTo>
                  <a:cubicBezTo>
                    <a:pt x="140" y="670"/>
                    <a:pt x="1" y="1591"/>
                    <a:pt x="1" y="2288"/>
                  </a:cubicBezTo>
                  <a:cubicBezTo>
                    <a:pt x="1" y="3153"/>
                    <a:pt x="391" y="3572"/>
                    <a:pt x="698" y="4158"/>
                  </a:cubicBezTo>
                  <a:cubicBezTo>
                    <a:pt x="1061" y="4883"/>
                    <a:pt x="1200" y="5218"/>
                    <a:pt x="1200" y="6194"/>
                  </a:cubicBezTo>
                  <a:cubicBezTo>
                    <a:pt x="1200" y="6920"/>
                    <a:pt x="2456" y="7115"/>
                    <a:pt x="2902" y="7227"/>
                  </a:cubicBezTo>
                  <a:cubicBezTo>
                    <a:pt x="3656" y="7394"/>
                    <a:pt x="4186" y="7589"/>
                    <a:pt x="4939" y="7394"/>
                  </a:cubicBezTo>
                  <a:cubicBezTo>
                    <a:pt x="5636" y="7227"/>
                    <a:pt x="6445" y="7003"/>
                    <a:pt x="6976" y="6864"/>
                  </a:cubicBezTo>
                  <a:cubicBezTo>
                    <a:pt x="7673" y="6696"/>
                    <a:pt x="7980" y="6055"/>
                    <a:pt x="8343" y="5692"/>
                  </a:cubicBezTo>
                  <a:cubicBezTo>
                    <a:pt x="8984" y="5050"/>
                    <a:pt x="8315" y="4632"/>
                    <a:pt x="7840" y="4158"/>
                  </a:cubicBezTo>
                  <a:cubicBezTo>
                    <a:pt x="7394" y="3711"/>
                    <a:pt x="7533" y="2679"/>
                    <a:pt x="7673" y="2121"/>
                  </a:cubicBezTo>
                  <a:cubicBezTo>
                    <a:pt x="7812" y="1535"/>
                    <a:pt x="7812" y="1675"/>
                    <a:pt x="8008" y="754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4542675" y="3015475"/>
              <a:ext cx="313900" cy="288075"/>
            </a:xfrm>
            <a:custGeom>
              <a:avLst/>
              <a:gdLst/>
              <a:ahLst/>
              <a:cxnLst/>
              <a:rect l="l" t="t" r="r" b="b"/>
              <a:pathLst>
                <a:path w="12556" h="11523" extrusionOk="0">
                  <a:moveTo>
                    <a:pt x="475" y="5329"/>
                  </a:moveTo>
                  <a:cubicBezTo>
                    <a:pt x="726" y="4380"/>
                    <a:pt x="2512" y="4994"/>
                    <a:pt x="3209" y="4297"/>
                  </a:cubicBezTo>
                  <a:cubicBezTo>
                    <a:pt x="3739" y="3794"/>
                    <a:pt x="4353" y="3348"/>
                    <a:pt x="4744" y="2957"/>
                  </a:cubicBezTo>
                  <a:cubicBezTo>
                    <a:pt x="5274" y="2427"/>
                    <a:pt x="5692" y="2232"/>
                    <a:pt x="6278" y="1925"/>
                  </a:cubicBezTo>
                  <a:cubicBezTo>
                    <a:pt x="6780" y="1674"/>
                    <a:pt x="7115" y="893"/>
                    <a:pt x="7478" y="558"/>
                  </a:cubicBezTo>
                  <a:cubicBezTo>
                    <a:pt x="8036" y="0"/>
                    <a:pt x="9403" y="977"/>
                    <a:pt x="9514" y="1060"/>
                  </a:cubicBezTo>
                  <a:cubicBezTo>
                    <a:pt x="9933" y="1507"/>
                    <a:pt x="9849" y="2427"/>
                    <a:pt x="9849" y="3292"/>
                  </a:cubicBezTo>
                  <a:cubicBezTo>
                    <a:pt x="9849" y="4213"/>
                    <a:pt x="10407" y="4603"/>
                    <a:pt x="10686" y="5161"/>
                  </a:cubicBezTo>
                  <a:cubicBezTo>
                    <a:pt x="11021" y="5775"/>
                    <a:pt x="11691" y="6305"/>
                    <a:pt x="12053" y="6696"/>
                  </a:cubicBezTo>
                  <a:cubicBezTo>
                    <a:pt x="12527" y="7170"/>
                    <a:pt x="12555" y="7896"/>
                    <a:pt x="12416" y="8565"/>
                  </a:cubicBezTo>
                  <a:cubicBezTo>
                    <a:pt x="12248" y="9207"/>
                    <a:pt x="11021" y="9542"/>
                    <a:pt x="10519" y="9765"/>
                  </a:cubicBezTo>
                  <a:cubicBezTo>
                    <a:pt x="9654" y="10100"/>
                    <a:pt x="9068" y="10239"/>
                    <a:pt x="8315" y="10434"/>
                  </a:cubicBezTo>
                  <a:cubicBezTo>
                    <a:pt x="7645" y="10602"/>
                    <a:pt x="7115" y="11132"/>
                    <a:pt x="6446" y="11299"/>
                  </a:cubicBezTo>
                  <a:cubicBezTo>
                    <a:pt x="5497" y="11522"/>
                    <a:pt x="4827" y="11411"/>
                    <a:pt x="4241" y="11104"/>
                  </a:cubicBezTo>
                  <a:cubicBezTo>
                    <a:pt x="3460" y="10713"/>
                    <a:pt x="3237" y="10295"/>
                    <a:pt x="2874" y="9597"/>
                  </a:cubicBezTo>
                  <a:cubicBezTo>
                    <a:pt x="2568" y="8984"/>
                    <a:pt x="2316" y="8342"/>
                    <a:pt x="1842" y="7868"/>
                  </a:cubicBezTo>
                  <a:cubicBezTo>
                    <a:pt x="1424" y="7449"/>
                    <a:pt x="1033" y="6919"/>
                    <a:pt x="475" y="6529"/>
                  </a:cubicBezTo>
                  <a:cubicBezTo>
                    <a:pt x="1" y="6166"/>
                    <a:pt x="224" y="5971"/>
                    <a:pt x="475" y="5329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4695425" y="2494450"/>
              <a:ext cx="136025" cy="286000"/>
            </a:xfrm>
            <a:custGeom>
              <a:avLst/>
              <a:gdLst/>
              <a:ahLst/>
              <a:cxnLst/>
              <a:rect l="l" t="t" r="r" b="b"/>
              <a:pathLst>
                <a:path w="5441" h="11440" extrusionOk="0">
                  <a:moveTo>
                    <a:pt x="2707" y="1479"/>
                  </a:moveTo>
                  <a:cubicBezTo>
                    <a:pt x="2093" y="1033"/>
                    <a:pt x="2233" y="2958"/>
                    <a:pt x="2037" y="3711"/>
                  </a:cubicBezTo>
                  <a:cubicBezTo>
                    <a:pt x="1898" y="4297"/>
                    <a:pt x="1340" y="4939"/>
                    <a:pt x="1172" y="5580"/>
                  </a:cubicBezTo>
                  <a:cubicBezTo>
                    <a:pt x="1005" y="6334"/>
                    <a:pt x="587" y="6947"/>
                    <a:pt x="336" y="7450"/>
                  </a:cubicBezTo>
                  <a:cubicBezTo>
                    <a:pt x="57" y="7980"/>
                    <a:pt x="1" y="8928"/>
                    <a:pt x="1" y="9654"/>
                  </a:cubicBezTo>
                  <a:cubicBezTo>
                    <a:pt x="1" y="10295"/>
                    <a:pt x="1256" y="10407"/>
                    <a:pt x="1703" y="10518"/>
                  </a:cubicBezTo>
                  <a:cubicBezTo>
                    <a:pt x="2456" y="10714"/>
                    <a:pt x="3070" y="11439"/>
                    <a:pt x="3070" y="10351"/>
                  </a:cubicBezTo>
                  <a:cubicBezTo>
                    <a:pt x="3070" y="9319"/>
                    <a:pt x="3404" y="9040"/>
                    <a:pt x="3404" y="8119"/>
                  </a:cubicBezTo>
                  <a:cubicBezTo>
                    <a:pt x="3404" y="7561"/>
                    <a:pt x="3962" y="6724"/>
                    <a:pt x="4074" y="6250"/>
                  </a:cubicBezTo>
                  <a:cubicBezTo>
                    <a:pt x="4269" y="5525"/>
                    <a:pt x="4716" y="5106"/>
                    <a:pt x="5106" y="4715"/>
                  </a:cubicBezTo>
                  <a:cubicBezTo>
                    <a:pt x="5441" y="4381"/>
                    <a:pt x="5441" y="3125"/>
                    <a:pt x="5441" y="2511"/>
                  </a:cubicBezTo>
                  <a:cubicBezTo>
                    <a:pt x="5441" y="1507"/>
                    <a:pt x="5134" y="1172"/>
                    <a:pt x="4576" y="642"/>
                  </a:cubicBezTo>
                  <a:cubicBezTo>
                    <a:pt x="3962" y="1"/>
                    <a:pt x="3125" y="1061"/>
                    <a:pt x="2707" y="1479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4986975" y="3143800"/>
              <a:ext cx="277625" cy="292275"/>
            </a:xfrm>
            <a:custGeom>
              <a:avLst/>
              <a:gdLst/>
              <a:ahLst/>
              <a:cxnLst/>
              <a:rect l="l" t="t" r="r" b="b"/>
              <a:pathLst>
                <a:path w="11105" h="11691" extrusionOk="0">
                  <a:moveTo>
                    <a:pt x="5190" y="196"/>
                  </a:moveTo>
                  <a:cubicBezTo>
                    <a:pt x="4994" y="1"/>
                    <a:pt x="3125" y="252"/>
                    <a:pt x="2623" y="363"/>
                  </a:cubicBezTo>
                  <a:cubicBezTo>
                    <a:pt x="1870" y="559"/>
                    <a:pt x="1758" y="1256"/>
                    <a:pt x="1619" y="1898"/>
                  </a:cubicBezTo>
                  <a:cubicBezTo>
                    <a:pt x="1479" y="2456"/>
                    <a:pt x="949" y="3069"/>
                    <a:pt x="586" y="3432"/>
                  </a:cubicBezTo>
                  <a:cubicBezTo>
                    <a:pt x="0" y="4018"/>
                    <a:pt x="84" y="4409"/>
                    <a:pt x="84" y="5469"/>
                  </a:cubicBezTo>
                  <a:cubicBezTo>
                    <a:pt x="84" y="6473"/>
                    <a:pt x="252" y="7031"/>
                    <a:pt x="419" y="7673"/>
                  </a:cubicBezTo>
                  <a:cubicBezTo>
                    <a:pt x="558" y="8259"/>
                    <a:pt x="1340" y="8928"/>
                    <a:pt x="1619" y="9207"/>
                  </a:cubicBezTo>
                  <a:cubicBezTo>
                    <a:pt x="2149" y="9765"/>
                    <a:pt x="2623" y="9877"/>
                    <a:pt x="3153" y="10407"/>
                  </a:cubicBezTo>
                  <a:cubicBezTo>
                    <a:pt x="3739" y="11021"/>
                    <a:pt x="3795" y="11216"/>
                    <a:pt x="4660" y="11439"/>
                  </a:cubicBezTo>
                  <a:cubicBezTo>
                    <a:pt x="5664" y="11690"/>
                    <a:pt x="6334" y="11300"/>
                    <a:pt x="6724" y="10909"/>
                  </a:cubicBezTo>
                  <a:cubicBezTo>
                    <a:pt x="7226" y="10407"/>
                    <a:pt x="7812" y="10323"/>
                    <a:pt x="8259" y="9905"/>
                  </a:cubicBezTo>
                  <a:cubicBezTo>
                    <a:pt x="8817" y="9319"/>
                    <a:pt x="9598" y="9068"/>
                    <a:pt x="9960" y="8370"/>
                  </a:cubicBezTo>
                  <a:cubicBezTo>
                    <a:pt x="10323" y="7617"/>
                    <a:pt x="10769" y="7450"/>
                    <a:pt x="10965" y="6668"/>
                  </a:cubicBezTo>
                  <a:cubicBezTo>
                    <a:pt x="11104" y="6083"/>
                    <a:pt x="10769" y="4967"/>
                    <a:pt x="10630" y="4464"/>
                  </a:cubicBezTo>
                  <a:cubicBezTo>
                    <a:pt x="10518" y="3962"/>
                    <a:pt x="9430" y="3600"/>
                    <a:pt x="9096" y="3432"/>
                  </a:cubicBezTo>
                  <a:cubicBezTo>
                    <a:pt x="8565" y="3153"/>
                    <a:pt x="8091" y="2428"/>
                    <a:pt x="7728" y="2065"/>
                  </a:cubicBezTo>
                  <a:cubicBezTo>
                    <a:pt x="7310" y="1619"/>
                    <a:pt x="6640" y="1256"/>
                    <a:pt x="6194" y="1033"/>
                  </a:cubicBezTo>
                  <a:cubicBezTo>
                    <a:pt x="5803" y="838"/>
                    <a:pt x="5524" y="475"/>
                    <a:pt x="5190" y="196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2659500" y="2484675"/>
              <a:ext cx="246250" cy="137450"/>
            </a:xfrm>
            <a:custGeom>
              <a:avLst/>
              <a:gdLst/>
              <a:ahLst/>
              <a:cxnLst/>
              <a:rect l="l" t="t" r="r" b="b"/>
              <a:pathLst>
                <a:path w="9850" h="5498" extrusionOk="0">
                  <a:moveTo>
                    <a:pt x="84" y="168"/>
                  </a:moveTo>
                  <a:cubicBezTo>
                    <a:pt x="1" y="140"/>
                    <a:pt x="140" y="2344"/>
                    <a:pt x="252" y="2735"/>
                  </a:cubicBezTo>
                  <a:cubicBezTo>
                    <a:pt x="391" y="3321"/>
                    <a:pt x="1535" y="3460"/>
                    <a:pt x="2121" y="3739"/>
                  </a:cubicBezTo>
                  <a:cubicBezTo>
                    <a:pt x="2735" y="4046"/>
                    <a:pt x="3404" y="4074"/>
                    <a:pt x="4158" y="4270"/>
                  </a:cubicBezTo>
                  <a:cubicBezTo>
                    <a:pt x="4939" y="4465"/>
                    <a:pt x="5553" y="4772"/>
                    <a:pt x="6194" y="4939"/>
                  </a:cubicBezTo>
                  <a:cubicBezTo>
                    <a:pt x="6975" y="5134"/>
                    <a:pt x="7254" y="5497"/>
                    <a:pt x="8063" y="5274"/>
                  </a:cubicBezTo>
                  <a:cubicBezTo>
                    <a:pt x="8845" y="5106"/>
                    <a:pt x="9152" y="4660"/>
                    <a:pt x="9431" y="4102"/>
                  </a:cubicBezTo>
                  <a:cubicBezTo>
                    <a:pt x="9849" y="3237"/>
                    <a:pt x="9403" y="2651"/>
                    <a:pt x="9263" y="2038"/>
                  </a:cubicBezTo>
                  <a:cubicBezTo>
                    <a:pt x="9207" y="1786"/>
                    <a:pt x="7422" y="1591"/>
                    <a:pt x="7227" y="1535"/>
                  </a:cubicBezTo>
                  <a:cubicBezTo>
                    <a:pt x="6417" y="1340"/>
                    <a:pt x="5971" y="1005"/>
                    <a:pt x="5357" y="866"/>
                  </a:cubicBezTo>
                  <a:cubicBezTo>
                    <a:pt x="4604" y="671"/>
                    <a:pt x="4102" y="336"/>
                    <a:pt x="3488" y="168"/>
                  </a:cubicBezTo>
                  <a:cubicBezTo>
                    <a:pt x="2735" y="1"/>
                    <a:pt x="1926" y="1"/>
                    <a:pt x="1089" y="1"/>
                  </a:cubicBezTo>
                  <a:cubicBezTo>
                    <a:pt x="754" y="1"/>
                    <a:pt x="419" y="113"/>
                    <a:pt x="84" y="168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2465600" y="3226100"/>
              <a:ext cx="247625" cy="268550"/>
            </a:xfrm>
            <a:custGeom>
              <a:avLst/>
              <a:gdLst/>
              <a:ahLst/>
              <a:cxnLst/>
              <a:rect l="l" t="t" r="r" b="b"/>
              <a:pathLst>
                <a:path w="9905" h="10742" extrusionOk="0">
                  <a:moveTo>
                    <a:pt x="3739" y="531"/>
                  </a:moveTo>
                  <a:cubicBezTo>
                    <a:pt x="3432" y="531"/>
                    <a:pt x="3907" y="2233"/>
                    <a:pt x="3907" y="2902"/>
                  </a:cubicBezTo>
                  <a:cubicBezTo>
                    <a:pt x="3907" y="3321"/>
                    <a:pt x="2567" y="3907"/>
                    <a:pt x="2372" y="4102"/>
                  </a:cubicBezTo>
                  <a:cubicBezTo>
                    <a:pt x="1898" y="4576"/>
                    <a:pt x="1368" y="4855"/>
                    <a:pt x="838" y="5106"/>
                  </a:cubicBezTo>
                  <a:cubicBezTo>
                    <a:pt x="363" y="5357"/>
                    <a:pt x="280" y="6696"/>
                    <a:pt x="168" y="7143"/>
                  </a:cubicBezTo>
                  <a:cubicBezTo>
                    <a:pt x="1" y="7785"/>
                    <a:pt x="642" y="8064"/>
                    <a:pt x="1200" y="8342"/>
                  </a:cubicBezTo>
                  <a:cubicBezTo>
                    <a:pt x="1954" y="8733"/>
                    <a:pt x="2456" y="8928"/>
                    <a:pt x="2902" y="9375"/>
                  </a:cubicBezTo>
                  <a:cubicBezTo>
                    <a:pt x="3209" y="9682"/>
                    <a:pt x="4297" y="9933"/>
                    <a:pt x="4772" y="10044"/>
                  </a:cubicBezTo>
                  <a:cubicBezTo>
                    <a:pt x="5497" y="10240"/>
                    <a:pt x="5608" y="10742"/>
                    <a:pt x="6641" y="10742"/>
                  </a:cubicBezTo>
                  <a:cubicBezTo>
                    <a:pt x="7450" y="10742"/>
                    <a:pt x="7673" y="9989"/>
                    <a:pt x="7673" y="9207"/>
                  </a:cubicBezTo>
                  <a:lnTo>
                    <a:pt x="7673" y="6641"/>
                  </a:lnTo>
                  <a:cubicBezTo>
                    <a:pt x="7673" y="5664"/>
                    <a:pt x="8036" y="5413"/>
                    <a:pt x="8510" y="4939"/>
                  </a:cubicBezTo>
                  <a:cubicBezTo>
                    <a:pt x="8984" y="4492"/>
                    <a:pt x="9291" y="3907"/>
                    <a:pt x="9542" y="3404"/>
                  </a:cubicBezTo>
                  <a:cubicBezTo>
                    <a:pt x="9905" y="2651"/>
                    <a:pt x="9096" y="1786"/>
                    <a:pt x="8845" y="1535"/>
                  </a:cubicBezTo>
                  <a:cubicBezTo>
                    <a:pt x="8370" y="1061"/>
                    <a:pt x="7478" y="921"/>
                    <a:pt x="6976" y="698"/>
                  </a:cubicBezTo>
                  <a:cubicBezTo>
                    <a:pt x="6306" y="335"/>
                    <a:pt x="5441" y="447"/>
                    <a:pt x="4939" y="168"/>
                  </a:cubicBezTo>
                  <a:cubicBezTo>
                    <a:pt x="4576" y="1"/>
                    <a:pt x="4130" y="363"/>
                    <a:pt x="3739" y="531"/>
                  </a:cubicBezTo>
                  <a:close/>
                </a:path>
              </a:pathLst>
            </a:custGeom>
            <a:solidFill>
              <a:srgbClr val="A9C6FF"/>
            </a:solidFill>
            <a:ln w="19525" cap="flat" cmpd="sng">
              <a:solidFill>
                <a:srgbClr val="4E61FF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008250" y="3132650"/>
              <a:ext cx="20250" cy="50925"/>
            </a:xfrm>
            <a:custGeom>
              <a:avLst/>
              <a:gdLst/>
              <a:ahLst/>
              <a:cxnLst/>
              <a:rect l="l" t="t" r="r" b="b"/>
              <a:pathLst>
                <a:path w="810" h="2037" fill="none" extrusionOk="0">
                  <a:moveTo>
                    <a:pt x="753" y="195"/>
                  </a:moveTo>
                  <a:cubicBezTo>
                    <a:pt x="0" y="0"/>
                    <a:pt x="809" y="1200"/>
                    <a:pt x="586" y="1646"/>
                  </a:cubicBezTo>
                  <a:cubicBezTo>
                    <a:pt x="474" y="1897"/>
                    <a:pt x="279" y="1897"/>
                    <a:pt x="84" y="2037"/>
                  </a:cubicBez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375800" y="3297950"/>
              <a:ext cx="30025" cy="131850"/>
            </a:xfrm>
            <a:custGeom>
              <a:avLst/>
              <a:gdLst/>
              <a:ahLst/>
              <a:cxnLst/>
              <a:rect l="l" t="t" r="r" b="b"/>
              <a:pathLst>
                <a:path w="1201" h="5274" fill="none" extrusionOk="0">
                  <a:moveTo>
                    <a:pt x="1201" y="0"/>
                  </a:moveTo>
                  <a:cubicBezTo>
                    <a:pt x="1033" y="698"/>
                    <a:pt x="1201" y="1507"/>
                    <a:pt x="1201" y="2539"/>
                  </a:cubicBezTo>
                  <a:cubicBezTo>
                    <a:pt x="1201" y="3292"/>
                    <a:pt x="643" y="3683"/>
                    <a:pt x="364" y="4241"/>
                  </a:cubicBezTo>
                  <a:cubicBezTo>
                    <a:pt x="168" y="4632"/>
                    <a:pt x="113" y="4827"/>
                    <a:pt x="1" y="5273"/>
                  </a:cubicBez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854975" y="3344675"/>
              <a:ext cx="241350" cy="206475"/>
            </a:xfrm>
            <a:custGeom>
              <a:avLst/>
              <a:gdLst/>
              <a:ahLst/>
              <a:cxnLst/>
              <a:rect l="l" t="t" r="r" b="b"/>
              <a:pathLst>
                <a:path w="9654" h="8259" fill="none" extrusionOk="0">
                  <a:moveTo>
                    <a:pt x="6724" y="1"/>
                  </a:moveTo>
                  <a:cubicBezTo>
                    <a:pt x="6417" y="586"/>
                    <a:pt x="7952" y="531"/>
                    <a:pt x="8426" y="1005"/>
                  </a:cubicBezTo>
                  <a:cubicBezTo>
                    <a:pt x="9207" y="1786"/>
                    <a:pt x="7896" y="2205"/>
                    <a:pt x="7561" y="2372"/>
                  </a:cubicBezTo>
                  <a:cubicBezTo>
                    <a:pt x="6836" y="2735"/>
                    <a:pt x="6724" y="3042"/>
                    <a:pt x="5692" y="3042"/>
                  </a:cubicBezTo>
                  <a:cubicBezTo>
                    <a:pt x="4771" y="3042"/>
                    <a:pt x="4074" y="3237"/>
                    <a:pt x="3153" y="3237"/>
                  </a:cubicBezTo>
                  <a:cubicBezTo>
                    <a:pt x="2456" y="3237"/>
                    <a:pt x="1674" y="3599"/>
                    <a:pt x="1089" y="3739"/>
                  </a:cubicBezTo>
                  <a:cubicBezTo>
                    <a:pt x="0" y="4018"/>
                    <a:pt x="1005" y="4715"/>
                    <a:pt x="1451" y="4939"/>
                  </a:cubicBezTo>
                  <a:cubicBezTo>
                    <a:pt x="1981" y="5190"/>
                    <a:pt x="3014" y="5106"/>
                    <a:pt x="3823" y="5106"/>
                  </a:cubicBezTo>
                  <a:cubicBezTo>
                    <a:pt x="4576" y="5106"/>
                    <a:pt x="5329" y="4771"/>
                    <a:pt x="6027" y="4576"/>
                  </a:cubicBezTo>
                  <a:cubicBezTo>
                    <a:pt x="6780" y="4409"/>
                    <a:pt x="7812" y="4576"/>
                    <a:pt x="8593" y="4576"/>
                  </a:cubicBezTo>
                  <a:cubicBezTo>
                    <a:pt x="9654" y="4576"/>
                    <a:pt x="9430" y="5441"/>
                    <a:pt x="8928" y="5943"/>
                  </a:cubicBezTo>
                  <a:cubicBezTo>
                    <a:pt x="8510" y="6362"/>
                    <a:pt x="6808" y="6473"/>
                    <a:pt x="6222" y="6640"/>
                  </a:cubicBezTo>
                  <a:cubicBezTo>
                    <a:pt x="5580" y="6780"/>
                    <a:pt x="4604" y="6780"/>
                    <a:pt x="3823" y="6975"/>
                  </a:cubicBezTo>
                  <a:cubicBezTo>
                    <a:pt x="2790" y="7226"/>
                    <a:pt x="2288" y="7115"/>
                    <a:pt x="3153" y="7980"/>
                  </a:cubicBezTo>
                  <a:cubicBezTo>
                    <a:pt x="3432" y="8259"/>
                    <a:pt x="5441" y="7980"/>
                    <a:pt x="5859" y="7980"/>
                  </a:cubicBezTo>
                  <a:lnTo>
                    <a:pt x="7059" y="7980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4169525" y="3314675"/>
              <a:ext cx="214850" cy="265075"/>
            </a:xfrm>
            <a:custGeom>
              <a:avLst/>
              <a:gdLst/>
              <a:ahLst/>
              <a:cxnLst/>
              <a:rect l="l" t="t" r="r" b="b"/>
              <a:pathLst>
                <a:path w="8594" h="10603" fill="none" extrusionOk="0">
                  <a:moveTo>
                    <a:pt x="4688" y="1"/>
                  </a:moveTo>
                  <a:cubicBezTo>
                    <a:pt x="5330" y="1"/>
                    <a:pt x="5832" y="140"/>
                    <a:pt x="6557" y="503"/>
                  </a:cubicBezTo>
                  <a:cubicBezTo>
                    <a:pt x="7450" y="949"/>
                    <a:pt x="7059" y="1703"/>
                    <a:pt x="6390" y="2037"/>
                  </a:cubicBezTo>
                  <a:cubicBezTo>
                    <a:pt x="5748" y="2372"/>
                    <a:pt x="4827" y="2568"/>
                    <a:pt x="4186" y="2735"/>
                  </a:cubicBezTo>
                  <a:cubicBezTo>
                    <a:pt x="3265" y="2958"/>
                    <a:pt x="2289" y="2902"/>
                    <a:pt x="1284" y="2902"/>
                  </a:cubicBezTo>
                  <a:cubicBezTo>
                    <a:pt x="140" y="2902"/>
                    <a:pt x="1" y="3321"/>
                    <a:pt x="615" y="3907"/>
                  </a:cubicBezTo>
                  <a:cubicBezTo>
                    <a:pt x="1089" y="4409"/>
                    <a:pt x="2344" y="3907"/>
                    <a:pt x="2986" y="3907"/>
                  </a:cubicBezTo>
                  <a:cubicBezTo>
                    <a:pt x="4046" y="3907"/>
                    <a:pt x="4939" y="3739"/>
                    <a:pt x="6055" y="3739"/>
                  </a:cubicBezTo>
                  <a:cubicBezTo>
                    <a:pt x="7394" y="3739"/>
                    <a:pt x="7366" y="3935"/>
                    <a:pt x="6725" y="4604"/>
                  </a:cubicBezTo>
                  <a:cubicBezTo>
                    <a:pt x="6334" y="4995"/>
                    <a:pt x="4493" y="4772"/>
                    <a:pt x="3851" y="4772"/>
                  </a:cubicBezTo>
                  <a:cubicBezTo>
                    <a:pt x="2623" y="4772"/>
                    <a:pt x="2400" y="4604"/>
                    <a:pt x="2149" y="5609"/>
                  </a:cubicBezTo>
                  <a:cubicBezTo>
                    <a:pt x="2038" y="6027"/>
                    <a:pt x="3990" y="5943"/>
                    <a:pt x="4353" y="5943"/>
                  </a:cubicBezTo>
                  <a:cubicBezTo>
                    <a:pt x="6055" y="5943"/>
                    <a:pt x="6055" y="6306"/>
                    <a:pt x="6222" y="6473"/>
                  </a:cubicBezTo>
                  <a:cubicBezTo>
                    <a:pt x="6362" y="6613"/>
                    <a:pt x="4548" y="7143"/>
                    <a:pt x="4186" y="7143"/>
                  </a:cubicBezTo>
                  <a:cubicBezTo>
                    <a:pt x="2986" y="7143"/>
                    <a:pt x="2875" y="7283"/>
                    <a:pt x="2317" y="7840"/>
                  </a:cubicBezTo>
                  <a:cubicBezTo>
                    <a:pt x="1675" y="8454"/>
                    <a:pt x="3990" y="8845"/>
                    <a:pt x="4353" y="8845"/>
                  </a:cubicBezTo>
                  <a:cubicBezTo>
                    <a:pt x="4855" y="8845"/>
                    <a:pt x="5860" y="8175"/>
                    <a:pt x="6222" y="8008"/>
                  </a:cubicBezTo>
                  <a:cubicBezTo>
                    <a:pt x="6948" y="7617"/>
                    <a:pt x="6613" y="7059"/>
                    <a:pt x="7589" y="6808"/>
                  </a:cubicBezTo>
                  <a:cubicBezTo>
                    <a:pt x="8566" y="6557"/>
                    <a:pt x="8594" y="6948"/>
                    <a:pt x="8594" y="8008"/>
                  </a:cubicBezTo>
                  <a:cubicBezTo>
                    <a:pt x="8594" y="8705"/>
                    <a:pt x="7004" y="8705"/>
                    <a:pt x="6390" y="8845"/>
                  </a:cubicBezTo>
                  <a:cubicBezTo>
                    <a:pt x="5469" y="9068"/>
                    <a:pt x="5553" y="9542"/>
                    <a:pt x="5553" y="10212"/>
                  </a:cubicBezTo>
                  <a:cubicBezTo>
                    <a:pt x="5553" y="10603"/>
                    <a:pt x="6334" y="10128"/>
                    <a:pt x="6725" y="10045"/>
                  </a:cubicBez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4665450" y="3229600"/>
              <a:ext cx="327825" cy="326425"/>
            </a:xfrm>
            <a:custGeom>
              <a:avLst/>
              <a:gdLst/>
              <a:ahLst/>
              <a:cxnLst/>
              <a:rect l="l" t="t" r="r" b="b"/>
              <a:pathLst>
                <a:path w="13113" h="13057" fill="none" extrusionOk="0">
                  <a:moveTo>
                    <a:pt x="6640" y="0"/>
                  </a:moveTo>
                  <a:cubicBezTo>
                    <a:pt x="7198" y="279"/>
                    <a:pt x="8091" y="726"/>
                    <a:pt x="8342" y="1702"/>
                  </a:cubicBezTo>
                  <a:cubicBezTo>
                    <a:pt x="8621" y="2846"/>
                    <a:pt x="8370" y="3041"/>
                    <a:pt x="7840" y="3571"/>
                  </a:cubicBezTo>
                  <a:cubicBezTo>
                    <a:pt x="7254" y="4157"/>
                    <a:pt x="6752" y="4213"/>
                    <a:pt x="5970" y="4436"/>
                  </a:cubicBezTo>
                  <a:cubicBezTo>
                    <a:pt x="5301" y="4576"/>
                    <a:pt x="4799" y="3627"/>
                    <a:pt x="4603" y="3236"/>
                  </a:cubicBezTo>
                  <a:cubicBezTo>
                    <a:pt x="4296" y="2623"/>
                    <a:pt x="3794" y="2260"/>
                    <a:pt x="3404" y="1869"/>
                  </a:cubicBezTo>
                  <a:cubicBezTo>
                    <a:pt x="2874" y="1339"/>
                    <a:pt x="1925" y="1563"/>
                    <a:pt x="1367" y="1702"/>
                  </a:cubicBezTo>
                  <a:cubicBezTo>
                    <a:pt x="893" y="1814"/>
                    <a:pt x="502" y="2930"/>
                    <a:pt x="335" y="3236"/>
                  </a:cubicBezTo>
                  <a:cubicBezTo>
                    <a:pt x="28" y="3878"/>
                    <a:pt x="0" y="4548"/>
                    <a:pt x="167" y="5273"/>
                  </a:cubicBezTo>
                  <a:cubicBezTo>
                    <a:pt x="363" y="5998"/>
                    <a:pt x="977" y="6361"/>
                    <a:pt x="1535" y="6640"/>
                  </a:cubicBezTo>
                  <a:cubicBezTo>
                    <a:pt x="2148" y="6947"/>
                    <a:pt x="2762" y="6975"/>
                    <a:pt x="3739" y="6975"/>
                  </a:cubicBezTo>
                  <a:cubicBezTo>
                    <a:pt x="4603" y="6975"/>
                    <a:pt x="5050" y="6417"/>
                    <a:pt x="5608" y="6138"/>
                  </a:cubicBezTo>
                  <a:cubicBezTo>
                    <a:pt x="6668" y="5608"/>
                    <a:pt x="6640" y="6277"/>
                    <a:pt x="6640" y="7310"/>
                  </a:cubicBezTo>
                  <a:cubicBezTo>
                    <a:pt x="6640" y="7924"/>
                    <a:pt x="5580" y="8175"/>
                    <a:pt x="4938" y="8175"/>
                  </a:cubicBezTo>
                  <a:cubicBezTo>
                    <a:pt x="4101" y="8175"/>
                    <a:pt x="3153" y="8202"/>
                    <a:pt x="2567" y="8342"/>
                  </a:cubicBezTo>
                  <a:cubicBezTo>
                    <a:pt x="1451" y="8621"/>
                    <a:pt x="1311" y="8258"/>
                    <a:pt x="1032" y="9346"/>
                  </a:cubicBezTo>
                  <a:cubicBezTo>
                    <a:pt x="865" y="9960"/>
                    <a:pt x="2204" y="10295"/>
                    <a:pt x="2567" y="10379"/>
                  </a:cubicBezTo>
                  <a:cubicBezTo>
                    <a:pt x="3320" y="10574"/>
                    <a:pt x="4352" y="10351"/>
                    <a:pt x="4938" y="10211"/>
                  </a:cubicBezTo>
                  <a:cubicBezTo>
                    <a:pt x="5747" y="10016"/>
                    <a:pt x="6222" y="9876"/>
                    <a:pt x="7142" y="9876"/>
                  </a:cubicBezTo>
                  <a:cubicBezTo>
                    <a:pt x="8147" y="9876"/>
                    <a:pt x="8705" y="9765"/>
                    <a:pt x="9541" y="9346"/>
                  </a:cubicBezTo>
                  <a:cubicBezTo>
                    <a:pt x="10155" y="9039"/>
                    <a:pt x="10378" y="8426"/>
                    <a:pt x="10378" y="7645"/>
                  </a:cubicBezTo>
                  <a:cubicBezTo>
                    <a:pt x="10378" y="6975"/>
                    <a:pt x="8956" y="7700"/>
                    <a:pt x="8342" y="8007"/>
                  </a:cubicBezTo>
                  <a:cubicBezTo>
                    <a:pt x="7589" y="8370"/>
                    <a:pt x="6919" y="8565"/>
                    <a:pt x="6473" y="9012"/>
                  </a:cubicBezTo>
                  <a:cubicBezTo>
                    <a:pt x="5887" y="9597"/>
                    <a:pt x="5608" y="9709"/>
                    <a:pt x="5273" y="10379"/>
                  </a:cubicBezTo>
                  <a:cubicBezTo>
                    <a:pt x="4854" y="11243"/>
                    <a:pt x="4520" y="11076"/>
                    <a:pt x="4938" y="11913"/>
                  </a:cubicBezTo>
                  <a:cubicBezTo>
                    <a:pt x="5161" y="12332"/>
                    <a:pt x="6473" y="12415"/>
                    <a:pt x="6975" y="12415"/>
                  </a:cubicBezTo>
                  <a:cubicBezTo>
                    <a:pt x="7058" y="12415"/>
                    <a:pt x="8202" y="11188"/>
                    <a:pt x="8342" y="11048"/>
                  </a:cubicBezTo>
                  <a:cubicBezTo>
                    <a:pt x="8956" y="10602"/>
                    <a:pt x="9960" y="11020"/>
                    <a:pt x="10378" y="11243"/>
                  </a:cubicBezTo>
                  <a:cubicBezTo>
                    <a:pt x="11132" y="11606"/>
                    <a:pt x="10602" y="12471"/>
                    <a:pt x="11746" y="12750"/>
                  </a:cubicBezTo>
                  <a:cubicBezTo>
                    <a:pt x="12917" y="13057"/>
                    <a:pt x="12359" y="11634"/>
                    <a:pt x="12248" y="11411"/>
                  </a:cubicBezTo>
                  <a:cubicBezTo>
                    <a:pt x="11885" y="10658"/>
                    <a:pt x="11355" y="10546"/>
                    <a:pt x="11243" y="10044"/>
                  </a:cubicBezTo>
                  <a:cubicBezTo>
                    <a:pt x="11104" y="9542"/>
                    <a:pt x="12387" y="10016"/>
                    <a:pt x="12778" y="10379"/>
                  </a:cubicBezTo>
                  <a:cubicBezTo>
                    <a:pt x="12861" y="10462"/>
                    <a:pt x="13001" y="10490"/>
                    <a:pt x="13113" y="10546"/>
                  </a:cubicBez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4295075" y="3715725"/>
              <a:ext cx="328550" cy="326450"/>
            </a:xfrm>
            <a:custGeom>
              <a:avLst/>
              <a:gdLst/>
              <a:ahLst/>
              <a:cxnLst/>
              <a:rect l="l" t="t" r="r" b="b"/>
              <a:pathLst>
                <a:path w="13142" h="13058" fill="none" extrusionOk="0">
                  <a:moveTo>
                    <a:pt x="6669" y="1"/>
                  </a:moveTo>
                  <a:cubicBezTo>
                    <a:pt x="7227" y="280"/>
                    <a:pt x="8119" y="754"/>
                    <a:pt x="8370" y="1703"/>
                  </a:cubicBezTo>
                  <a:cubicBezTo>
                    <a:pt x="8649" y="2847"/>
                    <a:pt x="8398" y="3042"/>
                    <a:pt x="7868" y="3600"/>
                  </a:cubicBezTo>
                  <a:cubicBezTo>
                    <a:pt x="7254" y="4186"/>
                    <a:pt x="6780" y="4241"/>
                    <a:pt x="5971" y="4437"/>
                  </a:cubicBezTo>
                  <a:cubicBezTo>
                    <a:pt x="5329" y="4604"/>
                    <a:pt x="4827" y="3628"/>
                    <a:pt x="4632" y="3237"/>
                  </a:cubicBezTo>
                  <a:cubicBezTo>
                    <a:pt x="4325" y="2623"/>
                    <a:pt x="3823" y="2289"/>
                    <a:pt x="3432" y="1898"/>
                  </a:cubicBezTo>
                  <a:cubicBezTo>
                    <a:pt x="2902" y="1368"/>
                    <a:pt x="1926" y="1563"/>
                    <a:pt x="1396" y="1703"/>
                  </a:cubicBezTo>
                  <a:cubicBezTo>
                    <a:pt x="921" y="1842"/>
                    <a:pt x="531" y="2930"/>
                    <a:pt x="363" y="3237"/>
                  </a:cubicBezTo>
                  <a:cubicBezTo>
                    <a:pt x="29" y="3907"/>
                    <a:pt x="1" y="4548"/>
                    <a:pt x="196" y="5302"/>
                  </a:cubicBezTo>
                  <a:cubicBezTo>
                    <a:pt x="391" y="6027"/>
                    <a:pt x="1005" y="6362"/>
                    <a:pt x="1563" y="6641"/>
                  </a:cubicBezTo>
                  <a:cubicBezTo>
                    <a:pt x="2177" y="6948"/>
                    <a:pt x="2791" y="7003"/>
                    <a:pt x="3767" y="7003"/>
                  </a:cubicBezTo>
                  <a:cubicBezTo>
                    <a:pt x="4632" y="7003"/>
                    <a:pt x="5078" y="6418"/>
                    <a:pt x="5636" y="6139"/>
                  </a:cubicBezTo>
                  <a:cubicBezTo>
                    <a:pt x="6696" y="5609"/>
                    <a:pt x="6669" y="6306"/>
                    <a:pt x="6669" y="7338"/>
                  </a:cubicBezTo>
                  <a:cubicBezTo>
                    <a:pt x="6669" y="7952"/>
                    <a:pt x="5608" y="8175"/>
                    <a:pt x="4967" y="8175"/>
                  </a:cubicBezTo>
                  <a:cubicBezTo>
                    <a:pt x="4130" y="8175"/>
                    <a:pt x="3181" y="8203"/>
                    <a:pt x="2567" y="8343"/>
                  </a:cubicBezTo>
                  <a:cubicBezTo>
                    <a:pt x="1451" y="8622"/>
                    <a:pt x="1312" y="8287"/>
                    <a:pt x="1061" y="9375"/>
                  </a:cubicBezTo>
                  <a:cubicBezTo>
                    <a:pt x="893" y="9989"/>
                    <a:pt x="2233" y="10323"/>
                    <a:pt x="2567" y="10407"/>
                  </a:cubicBezTo>
                  <a:cubicBezTo>
                    <a:pt x="3349" y="10575"/>
                    <a:pt x="4381" y="10379"/>
                    <a:pt x="4967" y="10212"/>
                  </a:cubicBezTo>
                  <a:cubicBezTo>
                    <a:pt x="5776" y="10017"/>
                    <a:pt x="6222" y="9877"/>
                    <a:pt x="7171" y="9877"/>
                  </a:cubicBezTo>
                  <a:cubicBezTo>
                    <a:pt x="8175" y="9877"/>
                    <a:pt x="8733" y="9793"/>
                    <a:pt x="9570" y="9375"/>
                  </a:cubicBezTo>
                  <a:cubicBezTo>
                    <a:pt x="10184" y="9068"/>
                    <a:pt x="10407" y="8426"/>
                    <a:pt x="10407" y="7673"/>
                  </a:cubicBezTo>
                  <a:cubicBezTo>
                    <a:pt x="10407" y="6976"/>
                    <a:pt x="8984" y="7701"/>
                    <a:pt x="8370" y="8008"/>
                  </a:cubicBezTo>
                  <a:cubicBezTo>
                    <a:pt x="7617" y="8398"/>
                    <a:pt x="6948" y="8594"/>
                    <a:pt x="6501" y="9040"/>
                  </a:cubicBezTo>
                  <a:cubicBezTo>
                    <a:pt x="5915" y="9598"/>
                    <a:pt x="5636" y="9710"/>
                    <a:pt x="5302" y="10407"/>
                  </a:cubicBezTo>
                  <a:cubicBezTo>
                    <a:pt x="4883" y="11272"/>
                    <a:pt x="4548" y="11105"/>
                    <a:pt x="4967" y="11914"/>
                  </a:cubicBezTo>
                  <a:cubicBezTo>
                    <a:pt x="5162" y="12360"/>
                    <a:pt x="6501" y="12444"/>
                    <a:pt x="7003" y="12444"/>
                  </a:cubicBezTo>
                  <a:cubicBezTo>
                    <a:pt x="7087" y="12444"/>
                    <a:pt x="8203" y="11188"/>
                    <a:pt x="8370" y="11077"/>
                  </a:cubicBezTo>
                  <a:cubicBezTo>
                    <a:pt x="8984" y="10630"/>
                    <a:pt x="9989" y="11049"/>
                    <a:pt x="10407" y="11244"/>
                  </a:cubicBezTo>
                  <a:cubicBezTo>
                    <a:pt x="11160" y="11607"/>
                    <a:pt x="10630" y="12500"/>
                    <a:pt x="11774" y="12779"/>
                  </a:cubicBezTo>
                  <a:cubicBezTo>
                    <a:pt x="12918" y="13058"/>
                    <a:pt x="12388" y="11635"/>
                    <a:pt x="12276" y="11412"/>
                  </a:cubicBezTo>
                  <a:cubicBezTo>
                    <a:pt x="11914" y="10658"/>
                    <a:pt x="11383" y="10575"/>
                    <a:pt x="11272" y="10044"/>
                  </a:cubicBezTo>
                  <a:cubicBezTo>
                    <a:pt x="11132" y="9542"/>
                    <a:pt x="12416" y="10017"/>
                    <a:pt x="12778" y="10407"/>
                  </a:cubicBezTo>
                  <a:cubicBezTo>
                    <a:pt x="12890" y="10491"/>
                    <a:pt x="13030" y="10519"/>
                    <a:pt x="13141" y="10575"/>
                  </a:cubicBez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724550" y="4065875"/>
              <a:ext cx="404550" cy="386425"/>
            </a:xfrm>
            <a:custGeom>
              <a:avLst/>
              <a:gdLst/>
              <a:ahLst/>
              <a:cxnLst/>
              <a:rect l="l" t="t" r="r" b="b"/>
              <a:pathLst>
                <a:path w="16182" h="15457" fill="none" extrusionOk="0">
                  <a:moveTo>
                    <a:pt x="10379" y="2120"/>
                  </a:moveTo>
                  <a:cubicBezTo>
                    <a:pt x="10909" y="2344"/>
                    <a:pt x="12081" y="2595"/>
                    <a:pt x="12945" y="2790"/>
                  </a:cubicBezTo>
                  <a:cubicBezTo>
                    <a:pt x="13643" y="2985"/>
                    <a:pt x="14089" y="3432"/>
                    <a:pt x="14480" y="3822"/>
                  </a:cubicBezTo>
                  <a:cubicBezTo>
                    <a:pt x="15010" y="4352"/>
                    <a:pt x="14787" y="5273"/>
                    <a:pt x="14647" y="5859"/>
                  </a:cubicBezTo>
                  <a:cubicBezTo>
                    <a:pt x="14508" y="6445"/>
                    <a:pt x="13448" y="6891"/>
                    <a:pt x="13113" y="7059"/>
                  </a:cubicBezTo>
                  <a:cubicBezTo>
                    <a:pt x="12471" y="7366"/>
                    <a:pt x="11272" y="7226"/>
                    <a:pt x="10379" y="7226"/>
                  </a:cubicBezTo>
                  <a:cubicBezTo>
                    <a:pt x="9821" y="7226"/>
                    <a:pt x="9653" y="5831"/>
                    <a:pt x="9542" y="5357"/>
                  </a:cubicBezTo>
                  <a:cubicBezTo>
                    <a:pt x="9347" y="4576"/>
                    <a:pt x="8844" y="4325"/>
                    <a:pt x="8342" y="3822"/>
                  </a:cubicBezTo>
                  <a:cubicBezTo>
                    <a:pt x="7784" y="3264"/>
                    <a:pt x="6501" y="3822"/>
                    <a:pt x="6138" y="3990"/>
                  </a:cubicBezTo>
                  <a:cubicBezTo>
                    <a:pt x="5580" y="4269"/>
                    <a:pt x="5636" y="5552"/>
                    <a:pt x="5636" y="6194"/>
                  </a:cubicBezTo>
                  <a:cubicBezTo>
                    <a:pt x="5636" y="7282"/>
                    <a:pt x="5803" y="7784"/>
                    <a:pt x="6138" y="8426"/>
                  </a:cubicBezTo>
                  <a:cubicBezTo>
                    <a:pt x="6445" y="9012"/>
                    <a:pt x="7896" y="8928"/>
                    <a:pt x="8510" y="8928"/>
                  </a:cubicBezTo>
                  <a:cubicBezTo>
                    <a:pt x="9709" y="8928"/>
                    <a:pt x="9821" y="9012"/>
                    <a:pt x="10211" y="9765"/>
                  </a:cubicBezTo>
                  <a:cubicBezTo>
                    <a:pt x="10769" y="10881"/>
                    <a:pt x="9374" y="11020"/>
                    <a:pt x="8844" y="11132"/>
                  </a:cubicBezTo>
                  <a:cubicBezTo>
                    <a:pt x="8063" y="11327"/>
                    <a:pt x="7282" y="11299"/>
                    <a:pt x="6306" y="11299"/>
                  </a:cubicBezTo>
                  <a:cubicBezTo>
                    <a:pt x="5692" y="11299"/>
                    <a:pt x="5050" y="10574"/>
                    <a:pt x="4771" y="10295"/>
                  </a:cubicBezTo>
                  <a:cubicBezTo>
                    <a:pt x="4241" y="9737"/>
                    <a:pt x="4269" y="9179"/>
                    <a:pt x="4102" y="8426"/>
                  </a:cubicBezTo>
                  <a:cubicBezTo>
                    <a:pt x="3906" y="7617"/>
                    <a:pt x="3516" y="7366"/>
                    <a:pt x="2902" y="7059"/>
                  </a:cubicBezTo>
                  <a:cubicBezTo>
                    <a:pt x="1898" y="6556"/>
                    <a:pt x="1340" y="7366"/>
                    <a:pt x="1200" y="7896"/>
                  </a:cubicBezTo>
                  <a:cubicBezTo>
                    <a:pt x="977" y="8733"/>
                    <a:pt x="809" y="9123"/>
                    <a:pt x="1033" y="9960"/>
                  </a:cubicBezTo>
                  <a:cubicBezTo>
                    <a:pt x="1228" y="10741"/>
                    <a:pt x="1395" y="11188"/>
                    <a:pt x="1702" y="11829"/>
                  </a:cubicBezTo>
                  <a:cubicBezTo>
                    <a:pt x="1981" y="12387"/>
                    <a:pt x="2846" y="12945"/>
                    <a:pt x="3404" y="13364"/>
                  </a:cubicBezTo>
                  <a:cubicBezTo>
                    <a:pt x="3878" y="13699"/>
                    <a:pt x="5217" y="13531"/>
                    <a:pt x="5971" y="13531"/>
                  </a:cubicBezTo>
                  <a:cubicBezTo>
                    <a:pt x="6836" y="13531"/>
                    <a:pt x="7728" y="13559"/>
                    <a:pt x="8510" y="13364"/>
                  </a:cubicBezTo>
                  <a:cubicBezTo>
                    <a:pt x="9486" y="13113"/>
                    <a:pt x="9821" y="12862"/>
                    <a:pt x="10546" y="12666"/>
                  </a:cubicBezTo>
                  <a:cubicBezTo>
                    <a:pt x="11076" y="12555"/>
                    <a:pt x="11551" y="11690"/>
                    <a:pt x="11913" y="11299"/>
                  </a:cubicBezTo>
                  <a:cubicBezTo>
                    <a:pt x="12527" y="10713"/>
                    <a:pt x="12973" y="10546"/>
                    <a:pt x="13448" y="9597"/>
                  </a:cubicBezTo>
                  <a:cubicBezTo>
                    <a:pt x="13727" y="9039"/>
                    <a:pt x="14285" y="8621"/>
                    <a:pt x="14647" y="7896"/>
                  </a:cubicBezTo>
                  <a:cubicBezTo>
                    <a:pt x="14954" y="7282"/>
                    <a:pt x="15261" y="6780"/>
                    <a:pt x="15652" y="6361"/>
                  </a:cubicBezTo>
                  <a:cubicBezTo>
                    <a:pt x="16098" y="5943"/>
                    <a:pt x="16182" y="4883"/>
                    <a:pt x="16182" y="4157"/>
                  </a:cubicBezTo>
                  <a:cubicBezTo>
                    <a:pt x="16182" y="3181"/>
                    <a:pt x="16014" y="2678"/>
                    <a:pt x="15847" y="1953"/>
                  </a:cubicBezTo>
                  <a:cubicBezTo>
                    <a:pt x="15735" y="1590"/>
                    <a:pt x="14536" y="1032"/>
                    <a:pt x="14313" y="921"/>
                  </a:cubicBezTo>
                  <a:cubicBezTo>
                    <a:pt x="13420" y="474"/>
                    <a:pt x="12918" y="447"/>
                    <a:pt x="12081" y="251"/>
                  </a:cubicBezTo>
                  <a:cubicBezTo>
                    <a:pt x="11132" y="0"/>
                    <a:pt x="10881" y="251"/>
                    <a:pt x="10211" y="586"/>
                  </a:cubicBezTo>
                  <a:cubicBezTo>
                    <a:pt x="9319" y="1032"/>
                    <a:pt x="9068" y="1339"/>
                    <a:pt x="8175" y="1786"/>
                  </a:cubicBezTo>
                  <a:cubicBezTo>
                    <a:pt x="7282" y="2232"/>
                    <a:pt x="6780" y="2651"/>
                    <a:pt x="6138" y="2957"/>
                  </a:cubicBezTo>
                  <a:cubicBezTo>
                    <a:pt x="5273" y="3404"/>
                    <a:pt x="4576" y="3850"/>
                    <a:pt x="4102" y="4325"/>
                  </a:cubicBezTo>
                  <a:cubicBezTo>
                    <a:pt x="3627" y="4799"/>
                    <a:pt x="2651" y="5245"/>
                    <a:pt x="2037" y="5692"/>
                  </a:cubicBezTo>
                  <a:cubicBezTo>
                    <a:pt x="1340" y="6222"/>
                    <a:pt x="1005" y="6584"/>
                    <a:pt x="698" y="7226"/>
                  </a:cubicBezTo>
                  <a:cubicBezTo>
                    <a:pt x="391" y="7840"/>
                    <a:pt x="307" y="8705"/>
                    <a:pt x="168" y="9263"/>
                  </a:cubicBezTo>
                  <a:cubicBezTo>
                    <a:pt x="0" y="10016"/>
                    <a:pt x="168" y="11048"/>
                    <a:pt x="168" y="11829"/>
                  </a:cubicBezTo>
                  <a:cubicBezTo>
                    <a:pt x="168" y="12694"/>
                    <a:pt x="503" y="13169"/>
                    <a:pt x="1033" y="13699"/>
                  </a:cubicBezTo>
                  <a:cubicBezTo>
                    <a:pt x="1535" y="14201"/>
                    <a:pt x="1786" y="14619"/>
                    <a:pt x="2232" y="15066"/>
                  </a:cubicBezTo>
                  <a:cubicBezTo>
                    <a:pt x="2595" y="15456"/>
                    <a:pt x="3683" y="15400"/>
                    <a:pt x="4436" y="15400"/>
                  </a:cubicBezTo>
                  <a:cubicBezTo>
                    <a:pt x="5329" y="15400"/>
                    <a:pt x="6361" y="15373"/>
                    <a:pt x="6975" y="15233"/>
                  </a:cubicBezTo>
                  <a:cubicBezTo>
                    <a:pt x="7617" y="15066"/>
                    <a:pt x="7784" y="14396"/>
                    <a:pt x="8510" y="14201"/>
                  </a:cubicBezTo>
                  <a:cubicBezTo>
                    <a:pt x="8816" y="14117"/>
                    <a:pt x="9040" y="13810"/>
                    <a:pt x="9207" y="13699"/>
                  </a:cubicBez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131000" y="4526200"/>
              <a:ext cx="576125" cy="511975"/>
            </a:xfrm>
            <a:custGeom>
              <a:avLst/>
              <a:gdLst/>
              <a:ahLst/>
              <a:cxnLst/>
              <a:rect l="l" t="t" r="r" b="b"/>
              <a:pathLst>
                <a:path w="23045" h="20479" fill="none" extrusionOk="0">
                  <a:moveTo>
                    <a:pt x="17605" y="2205"/>
                  </a:moveTo>
                  <a:cubicBezTo>
                    <a:pt x="18023" y="2288"/>
                    <a:pt x="19167" y="2567"/>
                    <a:pt x="19809" y="2874"/>
                  </a:cubicBezTo>
                  <a:cubicBezTo>
                    <a:pt x="20255" y="3097"/>
                    <a:pt x="20701" y="4074"/>
                    <a:pt x="20841" y="4576"/>
                  </a:cubicBezTo>
                  <a:cubicBezTo>
                    <a:pt x="21036" y="5385"/>
                    <a:pt x="20450" y="5497"/>
                    <a:pt x="19976" y="5943"/>
                  </a:cubicBezTo>
                  <a:cubicBezTo>
                    <a:pt x="19418" y="6529"/>
                    <a:pt x="18051" y="5552"/>
                    <a:pt x="17939" y="5441"/>
                  </a:cubicBezTo>
                  <a:cubicBezTo>
                    <a:pt x="17409" y="4911"/>
                    <a:pt x="17186" y="4520"/>
                    <a:pt x="16740" y="4074"/>
                  </a:cubicBezTo>
                  <a:cubicBezTo>
                    <a:pt x="16238" y="3572"/>
                    <a:pt x="15847" y="3237"/>
                    <a:pt x="15038" y="3237"/>
                  </a:cubicBezTo>
                  <a:cubicBezTo>
                    <a:pt x="14368" y="3237"/>
                    <a:pt x="14034" y="4074"/>
                    <a:pt x="13838" y="4771"/>
                  </a:cubicBezTo>
                  <a:cubicBezTo>
                    <a:pt x="13643" y="5580"/>
                    <a:pt x="13169" y="5664"/>
                    <a:pt x="13169" y="6641"/>
                  </a:cubicBezTo>
                  <a:cubicBezTo>
                    <a:pt x="13169" y="7282"/>
                    <a:pt x="14396" y="7366"/>
                    <a:pt x="14871" y="7478"/>
                  </a:cubicBezTo>
                  <a:cubicBezTo>
                    <a:pt x="15707" y="7701"/>
                    <a:pt x="16349" y="7645"/>
                    <a:pt x="17242" y="7645"/>
                  </a:cubicBezTo>
                  <a:cubicBezTo>
                    <a:pt x="18107" y="7645"/>
                    <a:pt x="18358" y="7254"/>
                    <a:pt x="19139" y="7645"/>
                  </a:cubicBezTo>
                  <a:cubicBezTo>
                    <a:pt x="19558" y="7868"/>
                    <a:pt x="18804" y="9821"/>
                    <a:pt x="18776" y="9877"/>
                  </a:cubicBezTo>
                  <a:cubicBezTo>
                    <a:pt x="18721" y="10100"/>
                    <a:pt x="17242" y="10546"/>
                    <a:pt x="16907" y="10714"/>
                  </a:cubicBezTo>
                  <a:cubicBezTo>
                    <a:pt x="16321" y="11021"/>
                    <a:pt x="15484" y="11076"/>
                    <a:pt x="14871" y="11216"/>
                  </a:cubicBezTo>
                  <a:cubicBezTo>
                    <a:pt x="14145" y="11411"/>
                    <a:pt x="12973" y="11188"/>
                    <a:pt x="12499" y="11049"/>
                  </a:cubicBezTo>
                  <a:cubicBezTo>
                    <a:pt x="12025" y="10937"/>
                    <a:pt x="11551" y="9849"/>
                    <a:pt x="11299" y="9514"/>
                  </a:cubicBezTo>
                  <a:cubicBezTo>
                    <a:pt x="10825" y="8900"/>
                    <a:pt x="10546" y="8621"/>
                    <a:pt x="10100" y="8175"/>
                  </a:cubicBezTo>
                  <a:cubicBezTo>
                    <a:pt x="9542" y="7589"/>
                    <a:pt x="9179" y="7087"/>
                    <a:pt x="8928" y="8175"/>
                  </a:cubicBezTo>
                  <a:cubicBezTo>
                    <a:pt x="8677" y="9096"/>
                    <a:pt x="9235" y="9654"/>
                    <a:pt x="9598" y="10044"/>
                  </a:cubicBezTo>
                  <a:cubicBezTo>
                    <a:pt x="10044" y="10491"/>
                    <a:pt x="10211" y="11328"/>
                    <a:pt x="10630" y="11746"/>
                  </a:cubicBezTo>
                  <a:cubicBezTo>
                    <a:pt x="11216" y="12332"/>
                    <a:pt x="11355" y="12527"/>
                    <a:pt x="12332" y="12750"/>
                  </a:cubicBezTo>
                  <a:cubicBezTo>
                    <a:pt x="13085" y="12946"/>
                    <a:pt x="13559" y="13085"/>
                    <a:pt x="14536" y="13085"/>
                  </a:cubicBezTo>
                  <a:cubicBezTo>
                    <a:pt x="15150" y="13085"/>
                    <a:pt x="15931" y="12639"/>
                    <a:pt x="16405" y="12416"/>
                  </a:cubicBezTo>
                  <a:cubicBezTo>
                    <a:pt x="17102" y="12053"/>
                    <a:pt x="17493" y="11886"/>
                    <a:pt x="18107" y="11579"/>
                  </a:cubicBezTo>
                  <a:cubicBezTo>
                    <a:pt x="18693" y="11272"/>
                    <a:pt x="19055" y="10853"/>
                    <a:pt x="19641" y="10546"/>
                  </a:cubicBezTo>
                  <a:cubicBezTo>
                    <a:pt x="20339" y="10184"/>
                    <a:pt x="20562" y="9626"/>
                    <a:pt x="21008" y="9179"/>
                  </a:cubicBezTo>
                  <a:cubicBezTo>
                    <a:pt x="21566" y="8621"/>
                    <a:pt x="21734" y="8119"/>
                    <a:pt x="22180" y="7645"/>
                  </a:cubicBezTo>
                  <a:cubicBezTo>
                    <a:pt x="22543" y="7310"/>
                    <a:pt x="22878" y="6250"/>
                    <a:pt x="22878" y="5608"/>
                  </a:cubicBezTo>
                  <a:cubicBezTo>
                    <a:pt x="22878" y="5022"/>
                    <a:pt x="23045" y="4046"/>
                    <a:pt x="23045" y="3237"/>
                  </a:cubicBezTo>
                  <a:cubicBezTo>
                    <a:pt x="23045" y="2735"/>
                    <a:pt x="22264" y="1926"/>
                    <a:pt x="22013" y="1702"/>
                  </a:cubicBezTo>
                  <a:cubicBezTo>
                    <a:pt x="21510" y="1172"/>
                    <a:pt x="21092" y="949"/>
                    <a:pt x="20646" y="503"/>
                  </a:cubicBezTo>
                  <a:cubicBezTo>
                    <a:pt x="20171" y="1"/>
                    <a:pt x="19418" y="1"/>
                    <a:pt x="18609" y="1"/>
                  </a:cubicBezTo>
                  <a:cubicBezTo>
                    <a:pt x="17633" y="1"/>
                    <a:pt x="16991" y="28"/>
                    <a:pt x="16405" y="335"/>
                  </a:cubicBezTo>
                  <a:cubicBezTo>
                    <a:pt x="15233" y="921"/>
                    <a:pt x="13866" y="1340"/>
                    <a:pt x="13169" y="2037"/>
                  </a:cubicBezTo>
                  <a:cubicBezTo>
                    <a:pt x="12667" y="2539"/>
                    <a:pt x="11355" y="3014"/>
                    <a:pt x="10630" y="3404"/>
                  </a:cubicBezTo>
                  <a:cubicBezTo>
                    <a:pt x="9737" y="3851"/>
                    <a:pt x="9347" y="4297"/>
                    <a:pt x="8398" y="4771"/>
                  </a:cubicBezTo>
                  <a:cubicBezTo>
                    <a:pt x="7784" y="5078"/>
                    <a:pt x="7198" y="5776"/>
                    <a:pt x="6529" y="6278"/>
                  </a:cubicBezTo>
                  <a:cubicBezTo>
                    <a:pt x="5803" y="6836"/>
                    <a:pt x="5301" y="7143"/>
                    <a:pt x="4660" y="7980"/>
                  </a:cubicBezTo>
                  <a:cubicBezTo>
                    <a:pt x="4185" y="8621"/>
                    <a:pt x="3320" y="9319"/>
                    <a:pt x="2958" y="9682"/>
                  </a:cubicBezTo>
                  <a:cubicBezTo>
                    <a:pt x="2428" y="10212"/>
                    <a:pt x="2288" y="10714"/>
                    <a:pt x="1925" y="11383"/>
                  </a:cubicBezTo>
                  <a:cubicBezTo>
                    <a:pt x="1619" y="12053"/>
                    <a:pt x="1200" y="12332"/>
                    <a:pt x="921" y="12918"/>
                  </a:cubicBezTo>
                  <a:cubicBezTo>
                    <a:pt x="530" y="13671"/>
                    <a:pt x="419" y="14034"/>
                    <a:pt x="224" y="14787"/>
                  </a:cubicBezTo>
                  <a:cubicBezTo>
                    <a:pt x="0" y="15708"/>
                    <a:pt x="112" y="16238"/>
                    <a:pt x="391" y="16852"/>
                  </a:cubicBezTo>
                  <a:cubicBezTo>
                    <a:pt x="726" y="17465"/>
                    <a:pt x="1367" y="17633"/>
                    <a:pt x="1758" y="18023"/>
                  </a:cubicBezTo>
                  <a:cubicBezTo>
                    <a:pt x="2344" y="18609"/>
                    <a:pt x="2874" y="19028"/>
                    <a:pt x="3627" y="19390"/>
                  </a:cubicBezTo>
                  <a:cubicBezTo>
                    <a:pt x="4297" y="19725"/>
                    <a:pt x="4632" y="20032"/>
                    <a:pt x="5496" y="20255"/>
                  </a:cubicBezTo>
                  <a:cubicBezTo>
                    <a:pt x="6417" y="20478"/>
                    <a:pt x="7449" y="20423"/>
                    <a:pt x="8398" y="20423"/>
                  </a:cubicBezTo>
                  <a:cubicBezTo>
                    <a:pt x="9653" y="20423"/>
                    <a:pt x="9849" y="20199"/>
                    <a:pt x="10797" y="19725"/>
                  </a:cubicBezTo>
                  <a:cubicBezTo>
                    <a:pt x="11634" y="19307"/>
                    <a:pt x="12164" y="19195"/>
                    <a:pt x="12667" y="18721"/>
                  </a:cubicBezTo>
                  <a:cubicBezTo>
                    <a:pt x="13197" y="18191"/>
                    <a:pt x="13392" y="17772"/>
                    <a:pt x="13671" y="17186"/>
                  </a:cubicBezTo>
                  <a:cubicBezTo>
                    <a:pt x="14034" y="16489"/>
                    <a:pt x="14340" y="16182"/>
                    <a:pt x="14703" y="15485"/>
                  </a:cubicBezTo>
                  <a:cubicBezTo>
                    <a:pt x="14898" y="15122"/>
                    <a:pt x="14954" y="14703"/>
                    <a:pt x="15038" y="14285"/>
                  </a:cubicBez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3212600" y="4807275"/>
              <a:ext cx="229500" cy="215550"/>
            </a:xfrm>
            <a:custGeom>
              <a:avLst/>
              <a:gdLst/>
              <a:ahLst/>
              <a:cxnLst/>
              <a:rect l="l" t="t" r="r" b="b"/>
              <a:pathLst>
                <a:path w="9180" h="8622" extrusionOk="0">
                  <a:moveTo>
                    <a:pt x="4939" y="224"/>
                  </a:moveTo>
                  <a:cubicBezTo>
                    <a:pt x="5776" y="1"/>
                    <a:pt x="3153" y="252"/>
                    <a:pt x="2372" y="670"/>
                  </a:cubicBezTo>
                  <a:cubicBezTo>
                    <a:pt x="1172" y="1284"/>
                    <a:pt x="531" y="587"/>
                    <a:pt x="1312" y="2205"/>
                  </a:cubicBezTo>
                  <a:cubicBezTo>
                    <a:pt x="1674" y="2986"/>
                    <a:pt x="1" y="3377"/>
                    <a:pt x="252" y="4409"/>
                  </a:cubicBezTo>
                  <a:cubicBezTo>
                    <a:pt x="503" y="5441"/>
                    <a:pt x="252" y="6055"/>
                    <a:pt x="252" y="7283"/>
                  </a:cubicBezTo>
                  <a:cubicBezTo>
                    <a:pt x="252" y="8343"/>
                    <a:pt x="1172" y="8622"/>
                    <a:pt x="2177" y="8622"/>
                  </a:cubicBezTo>
                  <a:cubicBezTo>
                    <a:pt x="3655" y="8622"/>
                    <a:pt x="3600" y="8203"/>
                    <a:pt x="4492" y="7729"/>
                  </a:cubicBezTo>
                  <a:cubicBezTo>
                    <a:pt x="5441" y="7255"/>
                    <a:pt x="6947" y="7534"/>
                    <a:pt x="7701" y="7729"/>
                  </a:cubicBezTo>
                  <a:cubicBezTo>
                    <a:pt x="8956" y="8064"/>
                    <a:pt x="8231" y="5330"/>
                    <a:pt x="8119" y="4855"/>
                  </a:cubicBezTo>
                  <a:cubicBezTo>
                    <a:pt x="7924" y="4102"/>
                    <a:pt x="9179" y="3935"/>
                    <a:pt x="9179" y="2651"/>
                  </a:cubicBezTo>
                  <a:cubicBezTo>
                    <a:pt x="9179" y="1675"/>
                    <a:pt x="8342" y="1228"/>
                    <a:pt x="7701" y="894"/>
                  </a:cubicBezTo>
                  <a:cubicBezTo>
                    <a:pt x="6975" y="503"/>
                    <a:pt x="5636" y="364"/>
                    <a:pt x="4939" y="224"/>
                  </a:cubicBezTo>
                  <a:close/>
                </a:path>
              </a:pathLst>
            </a:custGeom>
            <a:solidFill>
              <a:srgbClr val="FF8C0C"/>
            </a:solidFill>
            <a:ln w="11150" cap="flat" cmpd="sng">
              <a:solidFill>
                <a:srgbClr val="ED28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961700" y="4681750"/>
              <a:ext cx="229475" cy="215525"/>
            </a:xfrm>
            <a:custGeom>
              <a:avLst/>
              <a:gdLst/>
              <a:ahLst/>
              <a:cxnLst/>
              <a:rect l="l" t="t" r="r" b="b"/>
              <a:pathLst>
                <a:path w="9179" h="8621" extrusionOk="0">
                  <a:moveTo>
                    <a:pt x="4938" y="223"/>
                  </a:moveTo>
                  <a:cubicBezTo>
                    <a:pt x="5775" y="0"/>
                    <a:pt x="3153" y="251"/>
                    <a:pt x="2371" y="670"/>
                  </a:cubicBezTo>
                  <a:cubicBezTo>
                    <a:pt x="1172" y="1283"/>
                    <a:pt x="530" y="586"/>
                    <a:pt x="1311" y="2204"/>
                  </a:cubicBezTo>
                  <a:cubicBezTo>
                    <a:pt x="1674" y="2985"/>
                    <a:pt x="0" y="3376"/>
                    <a:pt x="251" y="4408"/>
                  </a:cubicBezTo>
                  <a:cubicBezTo>
                    <a:pt x="502" y="5440"/>
                    <a:pt x="251" y="6054"/>
                    <a:pt x="251" y="7282"/>
                  </a:cubicBezTo>
                  <a:cubicBezTo>
                    <a:pt x="251" y="8342"/>
                    <a:pt x="1172" y="8621"/>
                    <a:pt x="2176" y="8621"/>
                  </a:cubicBezTo>
                  <a:cubicBezTo>
                    <a:pt x="3655" y="8621"/>
                    <a:pt x="3627" y="8202"/>
                    <a:pt x="4492" y="7728"/>
                  </a:cubicBezTo>
                  <a:cubicBezTo>
                    <a:pt x="5440" y="7254"/>
                    <a:pt x="6947" y="7533"/>
                    <a:pt x="7700" y="7728"/>
                  </a:cubicBezTo>
                  <a:cubicBezTo>
                    <a:pt x="8956" y="8063"/>
                    <a:pt x="8230" y="5357"/>
                    <a:pt x="8119" y="4854"/>
                  </a:cubicBezTo>
                  <a:cubicBezTo>
                    <a:pt x="7923" y="4101"/>
                    <a:pt x="9179" y="3934"/>
                    <a:pt x="9179" y="2650"/>
                  </a:cubicBezTo>
                  <a:cubicBezTo>
                    <a:pt x="9179" y="1702"/>
                    <a:pt x="8342" y="1228"/>
                    <a:pt x="7700" y="893"/>
                  </a:cubicBezTo>
                  <a:cubicBezTo>
                    <a:pt x="6975" y="502"/>
                    <a:pt x="5636" y="363"/>
                    <a:pt x="4938" y="223"/>
                  </a:cubicBezTo>
                  <a:close/>
                </a:path>
              </a:pathLst>
            </a:custGeom>
            <a:solidFill>
              <a:srgbClr val="FF8C0C"/>
            </a:solidFill>
            <a:ln w="11150" cap="flat" cmpd="sng">
              <a:solidFill>
                <a:srgbClr val="ED28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4803550" y="2230100"/>
              <a:ext cx="53025" cy="70475"/>
            </a:xfrm>
            <a:custGeom>
              <a:avLst/>
              <a:gdLst/>
              <a:ahLst/>
              <a:cxnLst/>
              <a:rect l="l" t="t" r="r" b="b"/>
              <a:pathLst>
                <a:path w="2121" h="2819" extrusionOk="0">
                  <a:moveTo>
                    <a:pt x="0" y="1"/>
                  </a:moveTo>
                  <a:lnTo>
                    <a:pt x="0" y="2819"/>
                  </a:lnTo>
                  <a:lnTo>
                    <a:pt x="363" y="2819"/>
                  </a:lnTo>
                  <a:lnTo>
                    <a:pt x="363" y="475"/>
                  </a:lnTo>
                  <a:lnTo>
                    <a:pt x="1618" y="2819"/>
                  </a:lnTo>
                  <a:lnTo>
                    <a:pt x="2120" y="2819"/>
                  </a:lnTo>
                  <a:lnTo>
                    <a:pt x="2120" y="1"/>
                  </a:lnTo>
                  <a:lnTo>
                    <a:pt x="1758" y="1"/>
                  </a:lnTo>
                  <a:lnTo>
                    <a:pt x="1758" y="2344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4873975" y="2247550"/>
              <a:ext cx="43975" cy="53725"/>
            </a:xfrm>
            <a:custGeom>
              <a:avLst/>
              <a:gdLst/>
              <a:ahLst/>
              <a:cxnLst/>
              <a:rect l="l" t="t" r="r" b="b"/>
              <a:pathLst>
                <a:path w="1759" h="2149" extrusionOk="0">
                  <a:moveTo>
                    <a:pt x="1" y="0"/>
                  </a:moveTo>
                  <a:lnTo>
                    <a:pt x="1" y="1284"/>
                  </a:lnTo>
                  <a:cubicBezTo>
                    <a:pt x="1" y="1563"/>
                    <a:pt x="57" y="1786"/>
                    <a:pt x="196" y="1925"/>
                  </a:cubicBezTo>
                  <a:cubicBezTo>
                    <a:pt x="308" y="2093"/>
                    <a:pt x="503" y="2148"/>
                    <a:pt x="754" y="2148"/>
                  </a:cubicBezTo>
                  <a:cubicBezTo>
                    <a:pt x="894" y="2148"/>
                    <a:pt x="1005" y="2121"/>
                    <a:pt x="1117" y="2065"/>
                  </a:cubicBezTo>
                  <a:cubicBezTo>
                    <a:pt x="1228" y="2009"/>
                    <a:pt x="1340" y="1925"/>
                    <a:pt x="1424" y="1786"/>
                  </a:cubicBezTo>
                  <a:lnTo>
                    <a:pt x="1424" y="2121"/>
                  </a:lnTo>
                  <a:lnTo>
                    <a:pt x="1758" y="2121"/>
                  </a:lnTo>
                  <a:lnTo>
                    <a:pt x="1758" y="0"/>
                  </a:lnTo>
                  <a:lnTo>
                    <a:pt x="1424" y="0"/>
                  </a:lnTo>
                  <a:lnTo>
                    <a:pt x="1424" y="1200"/>
                  </a:lnTo>
                  <a:cubicBezTo>
                    <a:pt x="1424" y="1395"/>
                    <a:pt x="1368" y="1563"/>
                    <a:pt x="1256" y="1674"/>
                  </a:cubicBezTo>
                  <a:cubicBezTo>
                    <a:pt x="1145" y="1814"/>
                    <a:pt x="1005" y="1869"/>
                    <a:pt x="810" y="1869"/>
                  </a:cubicBezTo>
                  <a:cubicBezTo>
                    <a:pt x="670" y="1869"/>
                    <a:pt x="531" y="1814"/>
                    <a:pt x="475" y="1702"/>
                  </a:cubicBezTo>
                  <a:cubicBezTo>
                    <a:pt x="391" y="1618"/>
                    <a:pt x="336" y="1479"/>
                    <a:pt x="336" y="1256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31875" y="2246850"/>
              <a:ext cx="41875" cy="54425"/>
            </a:xfrm>
            <a:custGeom>
              <a:avLst/>
              <a:gdLst/>
              <a:ahLst/>
              <a:cxnLst/>
              <a:rect l="l" t="t" r="r" b="b"/>
              <a:pathLst>
                <a:path w="1675" h="2177" extrusionOk="0">
                  <a:moveTo>
                    <a:pt x="1061" y="0"/>
                  </a:moveTo>
                  <a:cubicBezTo>
                    <a:pt x="726" y="0"/>
                    <a:pt x="475" y="84"/>
                    <a:pt x="279" y="279"/>
                  </a:cubicBezTo>
                  <a:cubicBezTo>
                    <a:pt x="112" y="475"/>
                    <a:pt x="0" y="754"/>
                    <a:pt x="0" y="1088"/>
                  </a:cubicBezTo>
                  <a:cubicBezTo>
                    <a:pt x="0" y="1423"/>
                    <a:pt x="112" y="1702"/>
                    <a:pt x="279" y="1897"/>
                  </a:cubicBezTo>
                  <a:cubicBezTo>
                    <a:pt x="475" y="2093"/>
                    <a:pt x="726" y="2176"/>
                    <a:pt x="1033" y="2176"/>
                  </a:cubicBezTo>
                  <a:cubicBezTo>
                    <a:pt x="1144" y="2176"/>
                    <a:pt x="1256" y="2176"/>
                    <a:pt x="1368" y="2149"/>
                  </a:cubicBezTo>
                  <a:cubicBezTo>
                    <a:pt x="1479" y="2121"/>
                    <a:pt x="1563" y="2093"/>
                    <a:pt x="1674" y="2065"/>
                  </a:cubicBezTo>
                  <a:lnTo>
                    <a:pt x="1674" y="1730"/>
                  </a:lnTo>
                  <a:cubicBezTo>
                    <a:pt x="1563" y="1786"/>
                    <a:pt x="1479" y="1842"/>
                    <a:pt x="1368" y="1870"/>
                  </a:cubicBezTo>
                  <a:cubicBezTo>
                    <a:pt x="1284" y="1897"/>
                    <a:pt x="1172" y="1897"/>
                    <a:pt x="1089" y="1897"/>
                  </a:cubicBezTo>
                  <a:cubicBezTo>
                    <a:pt x="865" y="1897"/>
                    <a:pt x="670" y="1814"/>
                    <a:pt x="558" y="1674"/>
                  </a:cubicBezTo>
                  <a:cubicBezTo>
                    <a:pt x="419" y="1535"/>
                    <a:pt x="363" y="1340"/>
                    <a:pt x="363" y="1088"/>
                  </a:cubicBezTo>
                  <a:cubicBezTo>
                    <a:pt x="363" y="837"/>
                    <a:pt x="419" y="642"/>
                    <a:pt x="558" y="503"/>
                  </a:cubicBezTo>
                  <a:cubicBezTo>
                    <a:pt x="670" y="363"/>
                    <a:pt x="865" y="279"/>
                    <a:pt x="1089" y="279"/>
                  </a:cubicBezTo>
                  <a:cubicBezTo>
                    <a:pt x="1172" y="279"/>
                    <a:pt x="1284" y="307"/>
                    <a:pt x="1368" y="307"/>
                  </a:cubicBezTo>
                  <a:cubicBezTo>
                    <a:pt x="1479" y="335"/>
                    <a:pt x="1563" y="391"/>
                    <a:pt x="1674" y="447"/>
                  </a:cubicBezTo>
                  <a:lnTo>
                    <a:pt x="1674" y="112"/>
                  </a:lnTo>
                  <a:cubicBezTo>
                    <a:pt x="1563" y="84"/>
                    <a:pt x="1479" y="56"/>
                    <a:pt x="1368" y="28"/>
                  </a:cubicBezTo>
                  <a:cubicBezTo>
                    <a:pt x="1256" y="0"/>
                    <a:pt x="1172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988375" y="2227325"/>
              <a:ext cx="9075" cy="73250"/>
            </a:xfrm>
            <a:custGeom>
              <a:avLst/>
              <a:gdLst/>
              <a:ahLst/>
              <a:cxnLst/>
              <a:rect l="l" t="t" r="r" b="b"/>
              <a:pathLst>
                <a:path w="363" h="2930" extrusionOk="0">
                  <a:moveTo>
                    <a:pt x="0" y="0"/>
                  </a:moveTo>
                  <a:lnTo>
                    <a:pt x="0" y="2930"/>
                  </a:lnTo>
                  <a:lnTo>
                    <a:pt x="363" y="293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011375" y="2246850"/>
              <a:ext cx="48850" cy="54425"/>
            </a:xfrm>
            <a:custGeom>
              <a:avLst/>
              <a:gdLst/>
              <a:ahLst/>
              <a:cxnLst/>
              <a:rect l="l" t="t" r="r" b="b"/>
              <a:pathLst>
                <a:path w="1954" h="2177" extrusionOk="0">
                  <a:moveTo>
                    <a:pt x="1033" y="279"/>
                  </a:moveTo>
                  <a:cubicBezTo>
                    <a:pt x="1201" y="279"/>
                    <a:pt x="1340" y="335"/>
                    <a:pt x="1452" y="447"/>
                  </a:cubicBezTo>
                  <a:cubicBezTo>
                    <a:pt x="1535" y="558"/>
                    <a:pt x="1591" y="698"/>
                    <a:pt x="1591" y="893"/>
                  </a:cubicBezTo>
                  <a:lnTo>
                    <a:pt x="364" y="893"/>
                  </a:lnTo>
                  <a:cubicBezTo>
                    <a:pt x="392" y="698"/>
                    <a:pt x="447" y="558"/>
                    <a:pt x="559" y="447"/>
                  </a:cubicBezTo>
                  <a:cubicBezTo>
                    <a:pt x="698" y="335"/>
                    <a:pt x="838" y="279"/>
                    <a:pt x="1033" y="279"/>
                  </a:cubicBezTo>
                  <a:close/>
                  <a:moveTo>
                    <a:pt x="1033" y="0"/>
                  </a:moveTo>
                  <a:cubicBezTo>
                    <a:pt x="726" y="0"/>
                    <a:pt x="475" y="84"/>
                    <a:pt x="280" y="279"/>
                  </a:cubicBezTo>
                  <a:cubicBezTo>
                    <a:pt x="85" y="503"/>
                    <a:pt x="1" y="754"/>
                    <a:pt x="1" y="1116"/>
                  </a:cubicBezTo>
                  <a:cubicBezTo>
                    <a:pt x="1" y="1451"/>
                    <a:pt x="85" y="1702"/>
                    <a:pt x="280" y="1897"/>
                  </a:cubicBezTo>
                  <a:cubicBezTo>
                    <a:pt x="475" y="2093"/>
                    <a:pt x="754" y="2176"/>
                    <a:pt x="1089" y="2176"/>
                  </a:cubicBezTo>
                  <a:cubicBezTo>
                    <a:pt x="1228" y="2176"/>
                    <a:pt x="1340" y="2176"/>
                    <a:pt x="1480" y="2149"/>
                  </a:cubicBezTo>
                  <a:cubicBezTo>
                    <a:pt x="1619" y="2121"/>
                    <a:pt x="1731" y="2093"/>
                    <a:pt x="1870" y="2037"/>
                  </a:cubicBezTo>
                  <a:lnTo>
                    <a:pt x="1870" y="1702"/>
                  </a:lnTo>
                  <a:cubicBezTo>
                    <a:pt x="1731" y="1758"/>
                    <a:pt x="1619" y="1814"/>
                    <a:pt x="1480" y="1842"/>
                  </a:cubicBezTo>
                  <a:cubicBezTo>
                    <a:pt x="1368" y="1870"/>
                    <a:pt x="1228" y="1897"/>
                    <a:pt x="1117" y="1897"/>
                  </a:cubicBezTo>
                  <a:cubicBezTo>
                    <a:pt x="894" y="1897"/>
                    <a:pt x="698" y="1842"/>
                    <a:pt x="587" y="1702"/>
                  </a:cubicBezTo>
                  <a:cubicBezTo>
                    <a:pt x="447" y="1591"/>
                    <a:pt x="364" y="1395"/>
                    <a:pt x="364" y="1172"/>
                  </a:cubicBezTo>
                  <a:lnTo>
                    <a:pt x="1954" y="1172"/>
                  </a:lnTo>
                  <a:lnTo>
                    <a:pt x="1954" y="1005"/>
                  </a:lnTo>
                  <a:cubicBezTo>
                    <a:pt x="1954" y="698"/>
                    <a:pt x="1870" y="447"/>
                    <a:pt x="1703" y="251"/>
                  </a:cubicBezTo>
                  <a:cubicBezTo>
                    <a:pt x="1535" y="84"/>
                    <a:pt x="1312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5070675" y="2246850"/>
              <a:ext cx="44650" cy="54425"/>
            </a:xfrm>
            <a:custGeom>
              <a:avLst/>
              <a:gdLst/>
              <a:ahLst/>
              <a:cxnLst/>
              <a:rect l="l" t="t" r="r" b="b"/>
              <a:pathLst>
                <a:path w="1786" h="2177" extrusionOk="0">
                  <a:moveTo>
                    <a:pt x="1423" y="1088"/>
                  </a:moveTo>
                  <a:lnTo>
                    <a:pt x="1423" y="1172"/>
                  </a:lnTo>
                  <a:cubicBezTo>
                    <a:pt x="1423" y="1395"/>
                    <a:pt x="1367" y="1563"/>
                    <a:pt x="1256" y="1702"/>
                  </a:cubicBezTo>
                  <a:cubicBezTo>
                    <a:pt x="1144" y="1842"/>
                    <a:pt x="1005" y="1897"/>
                    <a:pt x="809" y="1897"/>
                  </a:cubicBezTo>
                  <a:cubicBezTo>
                    <a:pt x="670" y="1897"/>
                    <a:pt x="558" y="1870"/>
                    <a:pt x="475" y="1786"/>
                  </a:cubicBezTo>
                  <a:cubicBezTo>
                    <a:pt x="391" y="1730"/>
                    <a:pt x="363" y="1619"/>
                    <a:pt x="363" y="1507"/>
                  </a:cubicBezTo>
                  <a:cubicBezTo>
                    <a:pt x="363" y="1340"/>
                    <a:pt x="419" y="1228"/>
                    <a:pt x="503" y="1172"/>
                  </a:cubicBezTo>
                  <a:cubicBezTo>
                    <a:pt x="614" y="1116"/>
                    <a:pt x="809" y="1088"/>
                    <a:pt x="1088" y="1088"/>
                  </a:cubicBezTo>
                  <a:close/>
                  <a:moveTo>
                    <a:pt x="865" y="0"/>
                  </a:moveTo>
                  <a:cubicBezTo>
                    <a:pt x="754" y="0"/>
                    <a:pt x="642" y="0"/>
                    <a:pt x="530" y="28"/>
                  </a:cubicBezTo>
                  <a:cubicBezTo>
                    <a:pt x="419" y="56"/>
                    <a:pt x="279" y="84"/>
                    <a:pt x="168" y="140"/>
                  </a:cubicBezTo>
                  <a:lnTo>
                    <a:pt x="168" y="447"/>
                  </a:lnTo>
                  <a:cubicBezTo>
                    <a:pt x="279" y="391"/>
                    <a:pt x="363" y="363"/>
                    <a:pt x="475" y="335"/>
                  </a:cubicBezTo>
                  <a:cubicBezTo>
                    <a:pt x="614" y="307"/>
                    <a:pt x="726" y="279"/>
                    <a:pt x="837" y="279"/>
                  </a:cubicBezTo>
                  <a:cubicBezTo>
                    <a:pt x="1033" y="279"/>
                    <a:pt x="1172" y="335"/>
                    <a:pt x="1284" y="419"/>
                  </a:cubicBezTo>
                  <a:cubicBezTo>
                    <a:pt x="1395" y="503"/>
                    <a:pt x="1423" y="614"/>
                    <a:pt x="1423" y="782"/>
                  </a:cubicBezTo>
                  <a:lnTo>
                    <a:pt x="1423" y="809"/>
                  </a:lnTo>
                  <a:lnTo>
                    <a:pt x="949" y="809"/>
                  </a:lnTo>
                  <a:cubicBezTo>
                    <a:pt x="642" y="809"/>
                    <a:pt x="391" y="865"/>
                    <a:pt x="251" y="1005"/>
                  </a:cubicBezTo>
                  <a:cubicBezTo>
                    <a:pt x="84" y="1116"/>
                    <a:pt x="0" y="1284"/>
                    <a:pt x="0" y="1535"/>
                  </a:cubicBezTo>
                  <a:cubicBezTo>
                    <a:pt x="0" y="1730"/>
                    <a:pt x="84" y="1897"/>
                    <a:pt x="196" y="2009"/>
                  </a:cubicBezTo>
                  <a:cubicBezTo>
                    <a:pt x="335" y="2121"/>
                    <a:pt x="503" y="2176"/>
                    <a:pt x="698" y="2176"/>
                  </a:cubicBezTo>
                  <a:cubicBezTo>
                    <a:pt x="893" y="2176"/>
                    <a:pt x="1033" y="2149"/>
                    <a:pt x="1144" y="2093"/>
                  </a:cubicBezTo>
                  <a:cubicBezTo>
                    <a:pt x="1256" y="2037"/>
                    <a:pt x="1367" y="1953"/>
                    <a:pt x="1423" y="1814"/>
                  </a:cubicBezTo>
                  <a:lnTo>
                    <a:pt x="1423" y="2149"/>
                  </a:lnTo>
                  <a:lnTo>
                    <a:pt x="1786" y="2149"/>
                  </a:lnTo>
                  <a:lnTo>
                    <a:pt x="1786" y="949"/>
                  </a:lnTo>
                  <a:cubicBezTo>
                    <a:pt x="1786" y="614"/>
                    <a:pt x="1702" y="391"/>
                    <a:pt x="1563" y="224"/>
                  </a:cubicBezTo>
                  <a:cubicBezTo>
                    <a:pt x="1395" y="56"/>
                    <a:pt x="1172" y="0"/>
                    <a:pt x="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5132750" y="2246850"/>
              <a:ext cx="30700" cy="53725"/>
            </a:xfrm>
            <a:custGeom>
              <a:avLst/>
              <a:gdLst/>
              <a:ahLst/>
              <a:cxnLst/>
              <a:rect l="l" t="t" r="r" b="b"/>
              <a:pathLst>
                <a:path w="1228" h="2149" extrusionOk="0">
                  <a:moveTo>
                    <a:pt x="1033" y="0"/>
                  </a:moveTo>
                  <a:cubicBezTo>
                    <a:pt x="893" y="0"/>
                    <a:pt x="726" y="28"/>
                    <a:pt x="614" y="84"/>
                  </a:cubicBezTo>
                  <a:cubicBezTo>
                    <a:pt x="503" y="140"/>
                    <a:pt x="419" y="224"/>
                    <a:pt x="335" y="363"/>
                  </a:cubicBezTo>
                  <a:lnTo>
                    <a:pt x="335" y="28"/>
                  </a:lnTo>
                  <a:lnTo>
                    <a:pt x="0" y="28"/>
                  </a:lnTo>
                  <a:lnTo>
                    <a:pt x="0" y="2149"/>
                  </a:lnTo>
                  <a:lnTo>
                    <a:pt x="335" y="2149"/>
                  </a:lnTo>
                  <a:lnTo>
                    <a:pt x="335" y="1033"/>
                  </a:lnTo>
                  <a:cubicBezTo>
                    <a:pt x="335" y="782"/>
                    <a:pt x="391" y="614"/>
                    <a:pt x="503" y="475"/>
                  </a:cubicBezTo>
                  <a:cubicBezTo>
                    <a:pt x="586" y="363"/>
                    <a:pt x="754" y="307"/>
                    <a:pt x="949" y="307"/>
                  </a:cubicBezTo>
                  <a:lnTo>
                    <a:pt x="1088" y="307"/>
                  </a:lnTo>
                  <a:cubicBezTo>
                    <a:pt x="1144" y="335"/>
                    <a:pt x="1172" y="335"/>
                    <a:pt x="1228" y="363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803550" y="2326350"/>
              <a:ext cx="64175" cy="69775"/>
            </a:xfrm>
            <a:custGeom>
              <a:avLst/>
              <a:gdLst/>
              <a:ahLst/>
              <a:cxnLst/>
              <a:rect l="l" t="t" r="r" b="b"/>
              <a:pathLst>
                <a:path w="2567" h="2791" extrusionOk="0">
                  <a:moveTo>
                    <a:pt x="0" y="1"/>
                  </a:moveTo>
                  <a:lnTo>
                    <a:pt x="0" y="2791"/>
                  </a:lnTo>
                  <a:lnTo>
                    <a:pt x="363" y="2791"/>
                  </a:lnTo>
                  <a:lnTo>
                    <a:pt x="363" y="336"/>
                  </a:lnTo>
                  <a:lnTo>
                    <a:pt x="1088" y="2261"/>
                  </a:lnTo>
                  <a:lnTo>
                    <a:pt x="1479" y="2261"/>
                  </a:lnTo>
                  <a:lnTo>
                    <a:pt x="2204" y="336"/>
                  </a:lnTo>
                  <a:lnTo>
                    <a:pt x="2204" y="2791"/>
                  </a:lnTo>
                  <a:lnTo>
                    <a:pt x="2567" y="2791"/>
                  </a:lnTo>
                  <a:lnTo>
                    <a:pt x="2567" y="1"/>
                  </a:lnTo>
                  <a:lnTo>
                    <a:pt x="2009" y="1"/>
                  </a:lnTo>
                  <a:lnTo>
                    <a:pt x="1283" y="1898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4882350" y="234240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1033" y="307"/>
                  </a:moveTo>
                  <a:cubicBezTo>
                    <a:pt x="1200" y="307"/>
                    <a:pt x="1340" y="363"/>
                    <a:pt x="1423" y="475"/>
                  </a:cubicBezTo>
                  <a:cubicBezTo>
                    <a:pt x="1535" y="586"/>
                    <a:pt x="1591" y="726"/>
                    <a:pt x="1591" y="921"/>
                  </a:cubicBezTo>
                  <a:lnTo>
                    <a:pt x="363" y="921"/>
                  </a:lnTo>
                  <a:cubicBezTo>
                    <a:pt x="391" y="726"/>
                    <a:pt x="447" y="559"/>
                    <a:pt x="559" y="447"/>
                  </a:cubicBezTo>
                  <a:cubicBezTo>
                    <a:pt x="670" y="335"/>
                    <a:pt x="838" y="307"/>
                    <a:pt x="1033" y="307"/>
                  </a:cubicBezTo>
                  <a:close/>
                  <a:moveTo>
                    <a:pt x="1033" y="1"/>
                  </a:moveTo>
                  <a:cubicBezTo>
                    <a:pt x="698" y="1"/>
                    <a:pt x="447" y="112"/>
                    <a:pt x="280" y="307"/>
                  </a:cubicBezTo>
                  <a:cubicBezTo>
                    <a:pt x="84" y="503"/>
                    <a:pt x="1" y="782"/>
                    <a:pt x="1" y="1116"/>
                  </a:cubicBezTo>
                  <a:cubicBezTo>
                    <a:pt x="1" y="1451"/>
                    <a:pt x="84" y="1730"/>
                    <a:pt x="280" y="1926"/>
                  </a:cubicBezTo>
                  <a:cubicBezTo>
                    <a:pt x="475" y="2121"/>
                    <a:pt x="754" y="2205"/>
                    <a:pt x="1089" y="2205"/>
                  </a:cubicBezTo>
                  <a:cubicBezTo>
                    <a:pt x="1228" y="2205"/>
                    <a:pt x="1340" y="2205"/>
                    <a:pt x="1479" y="2177"/>
                  </a:cubicBezTo>
                  <a:cubicBezTo>
                    <a:pt x="1619" y="2149"/>
                    <a:pt x="1730" y="2093"/>
                    <a:pt x="1870" y="2037"/>
                  </a:cubicBezTo>
                  <a:lnTo>
                    <a:pt x="1870" y="1730"/>
                  </a:lnTo>
                  <a:cubicBezTo>
                    <a:pt x="1730" y="1786"/>
                    <a:pt x="1619" y="1842"/>
                    <a:pt x="1479" y="1870"/>
                  </a:cubicBezTo>
                  <a:cubicBezTo>
                    <a:pt x="1368" y="1898"/>
                    <a:pt x="1228" y="1926"/>
                    <a:pt x="1117" y="1926"/>
                  </a:cubicBezTo>
                  <a:cubicBezTo>
                    <a:pt x="865" y="1926"/>
                    <a:pt x="698" y="1842"/>
                    <a:pt x="559" y="1730"/>
                  </a:cubicBezTo>
                  <a:cubicBezTo>
                    <a:pt x="447" y="1591"/>
                    <a:pt x="363" y="1423"/>
                    <a:pt x="363" y="1172"/>
                  </a:cubicBezTo>
                  <a:lnTo>
                    <a:pt x="1926" y="1172"/>
                  </a:lnTo>
                  <a:lnTo>
                    <a:pt x="1926" y="1005"/>
                  </a:lnTo>
                  <a:cubicBezTo>
                    <a:pt x="1926" y="698"/>
                    <a:pt x="1870" y="447"/>
                    <a:pt x="1702" y="280"/>
                  </a:cubicBezTo>
                  <a:cubicBezTo>
                    <a:pt x="1535" y="84"/>
                    <a:pt x="1312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4944425" y="2342400"/>
              <a:ext cx="76750" cy="53725"/>
            </a:xfrm>
            <a:custGeom>
              <a:avLst/>
              <a:gdLst/>
              <a:ahLst/>
              <a:cxnLst/>
              <a:rect l="l" t="t" r="r" b="b"/>
              <a:pathLst>
                <a:path w="3070" h="2149" extrusionOk="0">
                  <a:moveTo>
                    <a:pt x="1033" y="1"/>
                  </a:moveTo>
                  <a:cubicBezTo>
                    <a:pt x="866" y="1"/>
                    <a:pt x="754" y="28"/>
                    <a:pt x="642" y="84"/>
                  </a:cubicBezTo>
                  <a:cubicBezTo>
                    <a:pt x="531" y="168"/>
                    <a:pt x="447" y="252"/>
                    <a:pt x="363" y="391"/>
                  </a:cubicBezTo>
                  <a:lnTo>
                    <a:pt x="363" y="56"/>
                  </a:lnTo>
                  <a:lnTo>
                    <a:pt x="1" y="56"/>
                  </a:lnTo>
                  <a:lnTo>
                    <a:pt x="1" y="2149"/>
                  </a:lnTo>
                  <a:lnTo>
                    <a:pt x="363" y="2149"/>
                  </a:lnTo>
                  <a:lnTo>
                    <a:pt x="363" y="977"/>
                  </a:lnTo>
                  <a:cubicBezTo>
                    <a:pt x="363" y="754"/>
                    <a:pt x="419" y="586"/>
                    <a:pt x="503" y="475"/>
                  </a:cubicBezTo>
                  <a:cubicBezTo>
                    <a:pt x="614" y="363"/>
                    <a:pt x="754" y="307"/>
                    <a:pt x="921" y="307"/>
                  </a:cubicBezTo>
                  <a:cubicBezTo>
                    <a:pt x="1089" y="307"/>
                    <a:pt x="1200" y="363"/>
                    <a:pt x="1256" y="447"/>
                  </a:cubicBezTo>
                  <a:cubicBezTo>
                    <a:pt x="1340" y="531"/>
                    <a:pt x="1368" y="698"/>
                    <a:pt x="1368" y="893"/>
                  </a:cubicBezTo>
                  <a:lnTo>
                    <a:pt x="1368" y="2149"/>
                  </a:lnTo>
                  <a:lnTo>
                    <a:pt x="1702" y="2149"/>
                  </a:lnTo>
                  <a:lnTo>
                    <a:pt x="1702" y="977"/>
                  </a:lnTo>
                  <a:cubicBezTo>
                    <a:pt x="1702" y="754"/>
                    <a:pt x="1758" y="586"/>
                    <a:pt x="1870" y="475"/>
                  </a:cubicBezTo>
                  <a:cubicBezTo>
                    <a:pt x="1981" y="363"/>
                    <a:pt x="2121" y="307"/>
                    <a:pt x="2288" y="307"/>
                  </a:cubicBezTo>
                  <a:cubicBezTo>
                    <a:pt x="2428" y="307"/>
                    <a:pt x="2539" y="363"/>
                    <a:pt x="2623" y="447"/>
                  </a:cubicBezTo>
                  <a:cubicBezTo>
                    <a:pt x="2679" y="559"/>
                    <a:pt x="2735" y="698"/>
                    <a:pt x="2735" y="893"/>
                  </a:cubicBezTo>
                  <a:lnTo>
                    <a:pt x="2735" y="2149"/>
                  </a:lnTo>
                  <a:lnTo>
                    <a:pt x="3070" y="2149"/>
                  </a:lnTo>
                  <a:lnTo>
                    <a:pt x="3070" y="893"/>
                  </a:lnTo>
                  <a:cubicBezTo>
                    <a:pt x="3070" y="614"/>
                    <a:pt x="3014" y="391"/>
                    <a:pt x="2902" y="224"/>
                  </a:cubicBezTo>
                  <a:cubicBezTo>
                    <a:pt x="2763" y="84"/>
                    <a:pt x="2595" y="1"/>
                    <a:pt x="2400" y="1"/>
                  </a:cubicBezTo>
                  <a:cubicBezTo>
                    <a:pt x="2233" y="1"/>
                    <a:pt x="2093" y="28"/>
                    <a:pt x="1954" y="112"/>
                  </a:cubicBezTo>
                  <a:cubicBezTo>
                    <a:pt x="1842" y="196"/>
                    <a:pt x="1730" y="307"/>
                    <a:pt x="1647" y="447"/>
                  </a:cubicBezTo>
                  <a:cubicBezTo>
                    <a:pt x="1591" y="307"/>
                    <a:pt x="1535" y="196"/>
                    <a:pt x="1423" y="112"/>
                  </a:cubicBezTo>
                  <a:cubicBezTo>
                    <a:pt x="1312" y="28"/>
                    <a:pt x="1172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037900" y="2323575"/>
              <a:ext cx="47450" cy="73950"/>
            </a:xfrm>
            <a:custGeom>
              <a:avLst/>
              <a:gdLst/>
              <a:ahLst/>
              <a:cxnLst/>
              <a:rect l="l" t="t" r="r" b="b"/>
              <a:pathLst>
                <a:path w="1898" h="2958" extrusionOk="0">
                  <a:moveTo>
                    <a:pt x="949" y="1033"/>
                  </a:moveTo>
                  <a:cubicBezTo>
                    <a:pt x="1116" y="1033"/>
                    <a:pt x="1256" y="1116"/>
                    <a:pt x="1367" y="1256"/>
                  </a:cubicBezTo>
                  <a:cubicBezTo>
                    <a:pt x="1479" y="1395"/>
                    <a:pt x="1535" y="1591"/>
                    <a:pt x="1535" y="1869"/>
                  </a:cubicBezTo>
                  <a:cubicBezTo>
                    <a:pt x="1535" y="2121"/>
                    <a:pt x="1479" y="2316"/>
                    <a:pt x="1367" y="2455"/>
                  </a:cubicBezTo>
                  <a:cubicBezTo>
                    <a:pt x="1256" y="2595"/>
                    <a:pt x="1116" y="2679"/>
                    <a:pt x="949" y="2679"/>
                  </a:cubicBezTo>
                  <a:cubicBezTo>
                    <a:pt x="753" y="2679"/>
                    <a:pt x="614" y="2595"/>
                    <a:pt x="502" y="2455"/>
                  </a:cubicBezTo>
                  <a:cubicBezTo>
                    <a:pt x="419" y="2316"/>
                    <a:pt x="363" y="2121"/>
                    <a:pt x="363" y="1869"/>
                  </a:cubicBezTo>
                  <a:cubicBezTo>
                    <a:pt x="363" y="1591"/>
                    <a:pt x="419" y="1395"/>
                    <a:pt x="502" y="1256"/>
                  </a:cubicBezTo>
                  <a:cubicBezTo>
                    <a:pt x="614" y="1116"/>
                    <a:pt x="753" y="1033"/>
                    <a:pt x="949" y="1033"/>
                  </a:cubicBezTo>
                  <a:close/>
                  <a:moveTo>
                    <a:pt x="0" y="0"/>
                  </a:moveTo>
                  <a:lnTo>
                    <a:pt x="0" y="2902"/>
                  </a:lnTo>
                  <a:lnTo>
                    <a:pt x="363" y="2902"/>
                  </a:lnTo>
                  <a:lnTo>
                    <a:pt x="363" y="2595"/>
                  </a:lnTo>
                  <a:cubicBezTo>
                    <a:pt x="419" y="2706"/>
                    <a:pt x="530" y="2818"/>
                    <a:pt x="614" y="2874"/>
                  </a:cubicBezTo>
                  <a:cubicBezTo>
                    <a:pt x="725" y="2930"/>
                    <a:pt x="865" y="2958"/>
                    <a:pt x="1032" y="2958"/>
                  </a:cubicBezTo>
                  <a:cubicBezTo>
                    <a:pt x="1283" y="2958"/>
                    <a:pt x="1479" y="2846"/>
                    <a:pt x="1646" y="2651"/>
                  </a:cubicBezTo>
                  <a:cubicBezTo>
                    <a:pt x="1814" y="2455"/>
                    <a:pt x="1897" y="2176"/>
                    <a:pt x="1897" y="1869"/>
                  </a:cubicBezTo>
                  <a:cubicBezTo>
                    <a:pt x="1897" y="1535"/>
                    <a:pt x="1814" y="1256"/>
                    <a:pt x="1646" y="1060"/>
                  </a:cubicBezTo>
                  <a:cubicBezTo>
                    <a:pt x="1479" y="865"/>
                    <a:pt x="1283" y="754"/>
                    <a:pt x="1032" y="754"/>
                  </a:cubicBezTo>
                  <a:cubicBezTo>
                    <a:pt x="865" y="754"/>
                    <a:pt x="725" y="781"/>
                    <a:pt x="614" y="837"/>
                  </a:cubicBezTo>
                  <a:cubicBezTo>
                    <a:pt x="530" y="893"/>
                    <a:pt x="419" y="1005"/>
                    <a:pt x="363" y="1116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099275" y="2342400"/>
              <a:ext cx="30700" cy="53725"/>
            </a:xfrm>
            <a:custGeom>
              <a:avLst/>
              <a:gdLst/>
              <a:ahLst/>
              <a:cxnLst/>
              <a:rect l="l" t="t" r="r" b="b"/>
              <a:pathLst>
                <a:path w="1228" h="2149" extrusionOk="0">
                  <a:moveTo>
                    <a:pt x="1032" y="1"/>
                  </a:moveTo>
                  <a:cubicBezTo>
                    <a:pt x="865" y="1"/>
                    <a:pt x="726" y="28"/>
                    <a:pt x="614" y="84"/>
                  </a:cubicBezTo>
                  <a:cubicBezTo>
                    <a:pt x="502" y="168"/>
                    <a:pt x="419" y="252"/>
                    <a:pt x="335" y="391"/>
                  </a:cubicBezTo>
                  <a:lnTo>
                    <a:pt x="335" y="56"/>
                  </a:lnTo>
                  <a:lnTo>
                    <a:pt x="0" y="56"/>
                  </a:lnTo>
                  <a:lnTo>
                    <a:pt x="0" y="2149"/>
                  </a:lnTo>
                  <a:lnTo>
                    <a:pt x="335" y="2149"/>
                  </a:lnTo>
                  <a:lnTo>
                    <a:pt x="335" y="1033"/>
                  </a:lnTo>
                  <a:cubicBezTo>
                    <a:pt x="335" y="810"/>
                    <a:pt x="391" y="614"/>
                    <a:pt x="502" y="503"/>
                  </a:cubicBezTo>
                  <a:cubicBezTo>
                    <a:pt x="586" y="363"/>
                    <a:pt x="753" y="307"/>
                    <a:pt x="949" y="307"/>
                  </a:cubicBezTo>
                  <a:cubicBezTo>
                    <a:pt x="1005" y="307"/>
                    <a:pt x="1032" y="307"/>
                    <a:pt x="1088" y="335"/>
                  </a:cubicBezTo>
                  <a:cubicBezTo>
                    <a:pt x="1144" y="335"/>
                    <a:pt x="1172" y="363"/>
                    <a:pt x="1228" y="363"/>
                  </a:cubicBezTo>
                  <a:lnTo>
                    <a:pt x="1228" y="28"/>
                  </a:lnTo>
                  <a:cubicBezTo>
                    <a:pt x="1172" y="1"/>
                    <a:pt x="1144" y="1"/>
                    <a:pt x="1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135525" y="2342400"/>
              <a:ext cx="43975" cy="55125"/>
            </a:xfrm>
            <a:custGeom>
              <a:avLst/>
              <a:gdLst/>
              <a:ahLst/>
              <a:cxnLst/>
              <a:rect l="l" t="t" r="r" b="b"/>
              <a:pathLst>
                <a:path w="1759" h="2205" extrusionOk="0">
                  <a:moveTo>
                    <a:pt x="1424" y="1089"/>
                  </a:moveTo>
                  <a:lnTo>
                    <a:pt x="1424" y="1172"/>
                  </a:lnTo>
                  <a:cubicBezTo>
                    <a:pt x="1424" y="1395"/>
                    <a:pt x="1368" y="1591"/>
                    <a:pt x="1256" y="1702"/>
                  </a:cubicBezTo>
                  <a:cubicBezTo>
                    <a:pt x="1145" y="1842"/>
                    <a:pt x="977" y="1926"/>
                    <a:pt x="782" y="1926"/>
                  </a:cubicBezTo>
                  <a:cubicBezTo>
                    <a:pt x="643" y="1926"/>
                    <a:pt x="531" y="1870"/>
                    <a:pt x="447" y="1814"/>
                  </a:cubicBezTo>
                  <a:cubicBezTo>
                    <a:pt x="392" y="1730"/>
                    <a:pt x="336" y="1647"/>
                    <a:pt x="336" y="1507"/>
                  </a:cubicBezTo>
                  <a:cubicBezTo>
                    <a:pt x="336" y="1368"/>
                    <a:pt x="392" y="1256"/>
                    <a:pt x="503" y="1200"/>
                  </a:cubicBezTo>
                  <a:cubicBezTo>
                    <a:pt x="615" y="1116"/>
                    <a:pt x="810" y="1089"/>
                    <a:pt x="1089" y="1089"/>
                  </a:cubicBezTo>
                  <a:close/>
                  <a:moveTo>
                    <a:pt x="866" y="1"/>
                  </a:moveTo>
                  <a:cubicBezTo>
                    <a:pt x="754" y="1"/>
                    <a:pt x="643" y="1"/>
                    <a:pt x="503" y="28"/>
                  </a:cubicBezTo>
                  <a:cubicBezTo>
                    <a:pt x="392" y="56"/>
                    <a:pt x="280" y="112"/>
                    <a:pt x="140" y="140"/>
                  </a:cubicBezTo>
                  <a:lnTo>
                    <a:pt x="140" y="475"/>
                  </a:lnTo>
                  <a:cubicBezTo>
                    <a:pt x="252" y="419"/>
                    <a:pt x="364" y="363"/>
                    <a:pt x="475" y="335"/>
                  </a:cubicBezTo>
                  <a:cubicBezTo>
                    <a:pt x="587" y="307"/>
                    <a:pt x="698" y="307"/>
                    <a:pt x="838" y="307"/>
                  </a:cubicBezTo>
                  <a:cubicBezTo>
                    <a:pt x="1005" y="307"/>
                    <a:pt x="1173" y="335"/>
                    <a:pt x="1256" y="419"/>
                  </a:cubicBezTo>
                  <a:cubicBezTo>
                    <a:pt x="1368" y="503"/>
                    <a:pt x="1424" y="642"/>
                    <a:pt x="1424" y="782"/>
                  </a:cubicBezTo>
                  <a:lnTo>
                    <a:pt x="1424" y="838"/>
                  </a:lnTo>
                  <a:lnTo>
                    <a:pt x="950" y="838"/>
                  </a:lnTo>
                  <a:cubicBezTo>
                    <a:pt x="615" y="838"/>
                    <a:pt x="392" y="893"/>
                    <a:pt x="224" y="1005"/>
                  </a:cubicBezTo>
                  <a:cubicBezTo>
                    <a:pt x="85" y="1116"/>
                    <a:pt x="1" y="1312"/>
                    <a:pt x="1" y="1535"/>
                  </a:cubicBezTo>
                  <a:cubicBezTo>
                    <a:pt x="1" y="1730"/>
                    <a:pt x="57" y="1898"/>
                    <a:pt x="196" y="2037"/>
                  </a:cubicBezTo>
                  <a:cubicBezTo>
                    <a:pt x="308" y="2149"/>
                    <a:pt x="475" y="2205"/>
                    <a:pt x="698" y="2205"/>
                  </a:cubicBezTo>
                  <a:cubicBezTo>
                    <a:pt x="866" y="2205"/>
                    <a:pt x="1005" y="2177"/>
                    <a:pt x="1117" y="2121"/>
                  </a:cubicBezTo>
                  <a:cubicBezTo>
                    <a:pt x="1256" y="2065"/>
                    <a:pt x="1340" y="1953"/>
                    <a:pt x="1424" y="1842"/>
                  </a:cubicBezTo>
                  <a:lnTo>
                    <a:pt x="1424" y="2149"/>
                  </a:lnTo>
                  <a:lnTo>
                    <a:pt x="1759" y="2149"/>
                  </a:lnTo>
                  <a:lnTo>
                    <a:pt x="1759" y="949"/>
                  </a:lnTo>
                  <a:cubicBezTo>
                    <a:pt x="1759" y="642"/>
                    <a:pt x="1703" y="391"/>
                    <a:pt x="1535" y="252"/>
                  </a:cubicBezTo>
                  <a:cubicBezTo>
                    <a:pt x="1396" y="84"/>
                    <a:pt x="1173" y="1"/>
                    <a:pt x="8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196925" y="2342400"/>
              <a:ext cx="43950" cy="53725"/>
            </a:xfrm>
            <a:custGeom>
              <a:avLst/>
              <a:gdLst/>
              <a:ahLst/>
              <a:cxnLst/>
              <a:rect l="l" t="t" r="r" b="b"/>
              <a:pathLst>
                <a:path w="1758" h="2149" extrusionOk="0">
                  <a:moveTo>
                    <a:pt x="1032" y="1"/>
                  </a:moveTo>
                  <a:cubicBezTo>
                    <a:pt x="893" y="1"/>
                    <a:pt x="753" y="28"/>
                    <a:pt x="642" y="84"/>
                  </a:cubicBezTo>
                  <a:cubicBezTo>
                    <a:pt x="530" y="168"/>
                    <a:pt x="446" y="252"/>
                    <a:pt x="363" y="391"/>
                  </a:cubicBezTo>
                  <a:lnTo>
                    <a:pt x="363" y="56"/>
                  </a:lnTo>
                  <a:lnTo>
                    <a:pt x="0" y="56"/>
                  </a:lnTo>
                  <a:lnTo>
                    <a:pt x="0" y="2149"/>
                  </a:lnTo>
                  <a:lnTo>
                    <a:pt x="363" y="2149"/>
                  </a:lnTo>
                  <a:lnTo>
                    <a:pt x="363" y="977"/>
                  </a:lnTo>
                  <a:cubicBezTo>
                    <a:pt x="363" y="754"/>
                    <a:pt x="419" y="586"/>
                    <a:pt x="530" y="475"/>
                  </a:cubicBezTo>
                  <a:cubicBezTo>
                    <a:pt x="614" y="363"/>
                    <a:pt x="781" y="307"/>
                    <a:pt x="949" y="307"/>
                  </a:cubicBezTo>
                  <a:cubicBezTo>
                    <a:pt x="1116" y="307"/>
                    <a:pt x="1228" y="363"/>
                    <a:pt x="1311" y="447"/>
                  </a:cubicBezTo>
                  <a:cubicBezTo>
                    <a:pt x="1395" y="559"/>
                    <a:pt x="1423" y="698"/>
                    <a:pt x="1423" y="893"/>
                  </a:cubicBezTo>
                  <a:lnTo>
                    <a:pt x="1423" y="2149"/>
                  </a:lnTo>
                  <a:lnTo>
                    <a:pt x="1758" y="2149"/>
                  </a:lnTo>
                  <a:lnTo>
                    <a:pt x="1758" y="893"/>
                  </a:lnTo>
                  <a:cubicBezTo>
                    <a:pt x="1758" y="586"/>
                    <a:pt x="1702" y="363"/>
                    <a:pt x="1590" y="224"/>
                  </a:cubicBezTo>
                  <a:cubicBezTo>
                    <a:pt x="1451" y="84"/>
                    <a:pt x="1283" y="1"/>
                    <a:pt x="1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254800" y="234240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1033" y="307"/>
                  </a:moveTo>
                  <a:cubicBezTo>
                    <a:pt x="1200" y="307"/>
                    <a:pt x="1340" y="363"/>
                    <a:pt x="1424" y="475"/>
                  </a:cubicBezTo>
                  <a:cubicBezTo>
                    <a:pt x="1535" y="586"/>
                    <a:pt x="1591" y="726"/>
                    <a:pt x="1591" y="921"/>
                  </a:cubicBezTo>
                  <a:lnTo>
                    <a:pt x="363" y="921"/>
                  </a:lnTo>
                  <a:cubicBezTo>
                    <a:pt x="363" y="726"/>
                    <a:pt x="447" y="559"/>
                    <a:pt x="559" y="447"/>
                  </a:cubicBezTo>
                  <a:cubicBezTo>
                    <a:pt x="670" y="335"/>
                    <a:pt x="838" y="307"/>
                    <a:pt x="1033" y="307"/>
                  </a:cubicBezTo>
                  <a:close/>
                  <a:moveTo>
                    <a:pt x="1005" y="1"/>
                  </a:moveTo>
                  <a:cubicBezTo>
                    <a:pt x="698" y="1"/>
                    <a:pt x="447" y="112"/>
                    <a:pt x="252" y="307"/>
                  </a:cubicBezTo>
                  <a:cubicBezTo>
                    <a:pt x="84" y="503"/>
                    <a:pt x="1" y="782"/>
                    <a:pt x="1" y="1116"/>
                  </a:cubicBezTo>
                  <a:cubicBezTo>
                    <a:pt x="1" y="1451"/>
                    <a:pt x="84" y="1730"/>
                    <a:pt x="280" y="1926"/>
                  </a:cubicBezTo>
                  <a:cubicBezTo>
                    <a:pt x="475" y="2121"/>
                    <a:pt x="754" y="2205"/>
                    <a:pt x="1089" y="2205"/>
                  </a:cubicBezTo>
                  <a:cubicBezTo>
                    <a:pt x="1200" y="2205"/>
                    <a:pt x="1340" y="2205"/>
                    <a:pt x="1479" y="2177"/>
                  </a:cubicBezTo>
                  <a:cubicBezTo>
                    <a:pt x="1591" y="2149"/>
                    <a:pt x="1730" y="2093"/>
                    <a:pt x="1842" y="2037"/>
                  </a:cubicBezTo>
                  <a:lnTo>
                    <a:pt x="1842" y="1730"/>
                  </a:lnTo>
                  <a:cubicBezTo>
                    <a:pt x="1730" y="1786"/>
                    <a:pt x="1619" y="1842"/>
                    <a:pt x="1479" y="1870"/>
                  </a:cubicBezTo>
                  <a:cubicBezTo>
                    <a:pt x="1368" y="1898"/>
                    <a:pt x="1228" y="1926"/>
                    <a:pt x="1089" y="1926"/>
                  </a:cubicBezTo>
                  <a:cubicBezTo>
                    <a:pt x="866" y="1926"/>
                    <a:pt x="698" y="1842"/>
                    <a:pt x="559" y="1730"/>
                  </a:cubicBezTo>
                  <a:cubicBezTo>
                    <a:pt x="447" y="1591"/>
                    <a:pt x="363" y="1423"/>
                    <a:pt x="335" y="1172"/>
                  </a:cubicBezTo>
                  <a:lnTo>
                    <a:pt x="1926" y="1172"/>
                  </a:lnTo>
                  <a:lnTo>
                    <a:pt x="1926" y="1005"/>
                  </a:lnTo>
                  <a:cubicBezTo>
                    <a:pt x="1926" y="698"/>
                    <a:pt x="1842" y="447"/>
                    <a:pt x="1675" y="280"/>
                  </a:cubicBezTo>
                  <a:cubicBezTo>
                    <a:pt x="1535" y="84"/>
                    <a:pt x="1312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4966750" y="2918525"/>
              <a:ext cx="76750" cy="53725"/>
            </a:xfrm>
            <a:custGeom>
              <a:avLst/>
              <a:gdLst/>
              <a:ahLst/>
              <a:cxnLst/>
              <a:rect l="l" t="t" r="r" b="b"/>
              <a:pathLst>
                <a:path w="3070" h="2149" extrusionOk="0">
                  <a:moveTo>
                    <a:pt x="1033" y="0"/>
                  </a:moveTo>
                  <a:cubicBezTo>
                    <a:pt x="865" y="0"/>
                    <a:pt x="754" y="28"/>
                    <a:pt x="642" y="84"/>
                  </a:cubicBezTo>
                  <a:cubicBezTo>
                    <a:pt x="530" y="140"/>
                    <a:pt x="447" y="251"/>
                    <a:pt x="363" y="363"/>
                  </a:cubicBezTo>
                  <a:lnTo>
                    <a:pt x="363" y="56"/>
                  </a:lnTo>
                  <a:lnTo>
                    <a:pt x="0" y="56"/>
                  </a:lnTo>
                  <a:lnTo>
                    <a:pt x="0" y="2148"/>
                  </a:lnTo>
                  <a:lnTo>
                    <a:pt x="363" y="2148"/>
                  </a:lnTo>
                  <a:lnTo>
                    <a:pt x="363" y="949"/>
                  </a:lnTo>
                  <a:cubicBezTo>
                    <a:pt x="363" y="753"/>
                    <a:pt x="419" y="586"/>
                    <a:pt x="503" y="474"/>
                  </a:cubicBezTo>
                  <a:cubicBezTo>
                    <a:pt x="614" y="363"/>
                    <a:pt x="754" y="307"/>
                    <a:pt x="921" y="307"/>
                  </a:cubicBezTo>
                  <a:cubicBezTo>
                    <a:pt x="1088" y="307"/>
                    <a:pt x="1200" y="335"/>
                    <a:pt x="1256" y="447"/>
                  </a:cubicBezTo>
                  <a:cubicBezTo>
                    <a:pt x="1340" y="530"/>
                    <a:pt x="1367" y="698"/>
                    <a:pt x="1367" y="893"/>
                  </a:cubicBezTo>
                  <a:lnTo>
                    <a:pt x="1367" y="2148"/>
                  </a:lnTo>
                  <a:lnTo>
                    <a:pt x="1702" y="2148"/>
                  </a:lnTo>
                  <a:lnTo>
                    <a:pt x="1702" y="949"/>
                  </a:lnTo>
                  <a:cubicBezTo>
                    <a:pt x="1702" y="753"/>
                    <a:pt x="1758" y="586"/>
                    <a:pt x="1870" y="474"/>
                  </a:cubicBezTo>
                  <a:cubicBezTo>
                    <a:pt x="1981" y="363"/>
                    <a:pt x="2121" y="307"/>
                    <a:pt x="2288" y="307"/>
                  </a:cubicBezTo>
                  <a:cubicBezTo>
                    <a:pt x="2428" y="307"/>
                    <a:pt x="2539" y="335"/>
                    <a:pt x="2623" y="447"/>
                  </a:cubicBezTo>
                  <a:cubicBezTo>
                    <a:pt x="2679" y="530"/>
                    <a:pt x="2734" y="698"/>
                    <a:pt x="2734" y="893"/>
                  </a:cubicBezTo>
                  <a:lnTo>
                    <a:pt x="2734" y="2148"/>
                  </a:lnTo>
                  <a:lnTo>
                    <a:pt x="3069" y="2148"/>
                  </a:lnTo>
                  <a:lnTo>
                    <a:pt x="3069" y="865"/>
                  </a:lnTo>
                  <a:cubicBezTo>
                    <a:pt x="3069" y="586"/>
                    <a:pt x="3013" y="363"/>
                    <a:pt x="2902" y="223"/>
                  </a:cubicBezTo>
                  <a:cubicBezTo>
                    <a:pt x="2762" y="84"/>
                    <a:pt x="2595" y="0"/>
                    <a:pt x="2400" y="0"/>
                  </a:cubicBezTo>
                  <a:cubicBezTo>
                    <a:pt x="2232" y="0"/>
                    <a:pt x="2093" y="28"/>
                    <a:pt x="1953" y="112"/>
                  </a:cubicBezTo>
                  <a:cubicBezTo>
                    <a:pt x="1842" y="168"/>
                    <a:pt x="1730" y="279"/>
                    <a:pt x="1646" y="447"/>
                  </a:cubicBezTo>
                  <a:cubicBezTo>
                    <a:pt x="1591" y="307"/>
                    <a:pt x="1535" y="195"/>
                    <a:pt x="1423" y="112"/>
                  </a:cubicBezTo>
                  <a:cubicBezTo>
                    <a:pt x="1312" y="28"/>
                    <a:pt x="1172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060900" y="2902475"/>
              <a:ext cx="54425" cy="69775"/>
            </a:xfrm>
            <a:custGeom>
              <a:avLst/>
              <a:gdLst/>
              <a:ahLst/>
              <a:cxnLst/>
              <a:rect l="l" t="t" r="r" b="b"/>
              <a:pathLst>
                <a:path w="2177" h="2791" extrusionOk="0">
                  <a:moveTo>
                    <a:pt x="866" y="307"/>
                  </a:moveTo>
                  <a:cubicBezTo>
                    <a:pt x="1033" y="307"/>
                    <a:pt x="1173" y="335"/>
                    <a:pt x="1284" y="419"/>
                  </a:cubicBezTo>
                  <a:cubicBezTo>
                    <a:pt x="1368" y="503"/>
                    <a:pt x="1424" y="642"/>
                    <a:pt x="1424" y="782"/>
                  </a:cubicBezTo>
                  <a:cubicBezTo>
                    <a:pt x="1424" y="949"/>
                    <a:pt x="1368" y="1089"/>
                    <a:pt x="1284" y="1172"/>
                  </a:cubicBezTo>
                  <a:cubicBezTo>
                    <a:pt x="1173" y="1256"/>
                    <a:pt x="1033" y="1284"/>
                    <a:pt x="866" y="1284"/>
                  </a:cubicBezTo>
                  <a:lnTo>
                    <a:pt x="391" y="1284"/>
                  </a:lnTo>
                  <a:lnTo>
                    <a:pt x="391" y="307"/>
                  </a:lnTo>
                  <a:close/>
                  <a:moveTo>
                    <a:pt x="1" y="0"/>
                  </a:moveTo>
                  <a:lnTo>
                    <a:pt x="1" y="2790"/>
                  </a:lnTo>
                  <a:lnTo>
                    <a:pt x="391" y="2790"/>
                  </a:lnTo>
                  <a:lnTo>
                    <a:pt x="391" y="1591"/>
                  </a:lnTo>
                  <a:lnTo>
                    <a:pt x="810" y="1591"/>
                  </a:lnTo>
                  <a:cubicBezTo>
                    <a:pt x="949" y="1591"/>
                    <a:pt x="1061" y="1647"/>
                    <a:pt x="1145" y="1702"/>
                  </a:cubicBezTo>
                  <a:cubicBezTo>
                    <a:pt x="1228" y="1758"/>
                    <a:pt x="1340" y="1870"/>
                    <a:pt x="1424" y="2065"/>
                  </a:cubicBezTo>
                  <a:lnTo>
                    <a:pt x="1786" y="2790"/>
                  </a:lnTo>
                  <a:lnTo>
                    <a:pt x="2177" y="2790"/>
                  </a:lnTo>
                  <a:lnTo>
                    <a:pt x="1814" y="2009"/>
                  </a:lnTo>
                  <a:cubicBezTo>
                    <a:pt x="1730" y="1870"/>
                    <a:pt x="1647" y="1730"/>
                    <a:pt x="1563" y="1647"/>
                  </a:cubicBezTo>
                  <a:cubicBezTo>
                    <a:pt x="1479" y="1563"/>
                    <a:pt x="1424" y="1507"/>
                    <a:pt x="1340" y="1479"/>
                  </a:cubicBezTo>
                  <a:cubicBezTo>
                    <a:pt x="1479" y="1423"/>
                    <a:pt x="1619" y="1340"/>
                    <a:pt x="1703" y="1228"/>
                  </a:cubicBezTo>
                  <a:cubicBezTo>
                    <a:pt x="1758" y="1116"/>
                    <a:pt x="1814" y="977"/>
                    <a:pt x="1814" y="782"/>
                  </a:cubicBezTo>
                  <a:cubicBezTo>
                    <a:pt x="1814" y="531"/>
                    <a:pt x="1730" y="335"/>
                    <a:pt x="1563" y="196"/>
                  </a:cubicBezTo>
                  <a:cubicBezTo>
                    <a:pt x="1424" y="56"/>
                    <a:pt x="1173" y="0"/>
                    <a:pt x="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127875" y="2902475"/>
              <a:ext cx="53025" cy="69775"/>
            </a:xfrm>
            <a:custGeom>
              <a:avLst/>
              <a:gdLst/>
              <a:ahLst/>
              <a:cxnLst/>
              <a:rect l="l" t="t" r="r" b="b"/>
              <a:pathLst>
                <a:path w="2121" h="2791" extrusionOk="0">
                  <a:moveTo>
                    <a:pt x="0" y="0"/>
                  </a:moveTo>
                  <a:lnTo>
                    <a:pt x="0" y="2790"/>
                  </a:lnTo>
                  <a:lnTo>
                    <a:pt x="363" y="2790"/>
                  </a:lnTo>
                  <a:lnTo>
                    <a:pt x="363" y="447"/>
                  </a:lnTo>
                  <a:lnTo>
                    <a:pt x="1590" y="2790"/>
                  </a:lnTo>
                  <a:lnTo>
                    <a:pt x="2120" y="2790"/>
                  </a:lnTo>
                  <a:lnTo>
                    <a:pt x="2120" y="0"/>
                  </a:lnTo>
                  <a:lnTo>
                    <a:pt x="1730" y="0"/>
                  </a:lnTo>
                  <a:lnTo>
                    <a:pt x="1730" y="231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190625" y="2902475"/>
              <a:ext cx="64200" cy="69775"/>
            </a:xfrm>
            <a:custGeom>
              <a:avLst/>
              <a:gdLst/>
              <a:ahLst/>
              <a:cxnLst/>
              <a:rect l="l" t="t" r="r" b="b"/>
              <a:pathLst>
                <a:path w="2568" h="2791" extrusionOk="0">
                  <a:moveTo>
                    <a:pt x="1284" y="363"/>
                  </a:moveTo>
                  <a:lnTo>
                    <a:pt x="1814" y="1758"/>
                  </a:lnTo>
                  <a:lnTo>
                    <a:pt x="782" y="1758"/>
                  </a:lnTo>
                  <a:lnTo>
                    <a:pt x="1284" y="363"/>
                  </a:lnTo>
                  <a:close/>
                  <a:moveTo>
                    <a:pt x="1061" y="0"/>
                  </a:moveTo>
                  <a:lnTo>
                    <a:pt x="1" y="2790"/>
                  </a:lnTo>
                  <a:lnTo>
                    <a:pt x="419" y="2790"/>
                  </a:lnTo>
                  <a:lnTo>
                    <a:pt x="671" y="2065"/>
                  </a:lnTo>
                  <a:lnTo>
                    <a:pt x="1926" y="2065"/>
                  </a:lnTo>
                  <a:lnTo>
                    <a:pt x="2177" y="2790"/>
                  </a:lnTo>
                  <a:lnTo>
                    <a:pt x="2568" y="2790"/>
                  </a:lnTo>
                  <a:lnTo>
                    <a:pt x="15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608250" y="3808500"/>
              <a:ext cx="45350" cy="69775"/>
            </a:xfrm>
            <a:custGeom>
              <a:avLst/>
              <a:gdLst/>
              <a:ahLst/>
              <a:cxnLst/>
              <a:rect l="l" t="t" r="r" b="b"/>
              <a:pathLst>
                <a:path w="1814" h="2791" extrusionOk="0">
                  <a:moveTo>
                    <a:pt x="865" y="307"/>
                  </a:moveTo>
                  <a:cubicBezTo>
                    <a:pt x="1033" y="307"/>
                    <a:pt x="1172" y="363"/>
                    <a:pt x="1256" y="447"/>
                  </a:cubicBezTo>
                  <a:cubicBezTo>
                    <a:pt x="1367" y="530"/>
                    <a:pt x="1395" y="670"/>
                    <a:pt x="1395" y="837"/>
                  </a:cubicBezTo>
                  <a:cubicBezTo>
                    <a:pt x="1395" y="1005"/>
                    <a:pt x="1367" y="1116"/>
                    <a:pt x="1256" y="1228"/>
                  </a:cubicBezTo>
                  <a:cubicBezTo>
                    <a:pt x="1172" y="1312"/>
                    <a:pt x="1033" y="1367"/>
                    <a:pt x="865" y="1367"/>
                  </a:cubicBezTo>
                  <a:lnTo>
                    <a:pt x="391" y="1367"/>
                  </a:lnTo>
                  <a:lnTo>
                    <a:pt x="391" y="307"/>
                  </a:lnTo>
                  <a:close/>
                  <a:moveTo>
                    <a:pt x="0" y="0"/>
                  </a:moveTo>
                  <a:lnTo>
                    <a:pt x="0" y="2790"/>
                  </a:lnTo>
                  <a:lnTo>
                    <a:pt x="391" y="2790"/>
                  </a:lnTo>
                  <a:lnTo>
                    <a:pt x="391" y="1674"/>
                  </a:lnTo>
                  <a:lnTo>
                    <a:pt x="865" y="1674"/>
                  </a:lnTo>
                  <a:cubicBezTo>
                    <a:pt x="1172" y="1674"/>
                    <a:pt x="1395" y="1591"/>
                    <a:pt x="1563" y="1451"/>
                  </a:cubicBezTo>
                  <a:cubicBezTo>
                    <a:pt x="1730" y="1312"/>
                    <a:pt x="1814" y="1116"/>
                    <a:pt x="1814" y="837"/>
                  </a:cubicBezTo>
                  <a:cubicBezTo>
                    <a:pt x="1814" y="558"/>
                    <a:pt x="1730" y="335"/>
                    <a:pt x="1563" y="196"/>
                  </a:cubicBezTo>
                  <a:cubicBezTo>
                    <a:pt x="1395" y="56"/>
                    <a:pt x="1172" y="0"/>
                    <a:pt x="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4658475" y="382455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77" y="279"/>
                  </a:moveTo>
                  <a:cubicBezTo>
                    <a:pt x="1144" y="279"/>
                    <a:pt x="1283" y="363"/>
                    <a:pt x="1395" y="502"/>
                  </a:cubicBezTo>
                  <a:cubicBezTo>
                    <a:pt x="1507" y="670"/>
                    <a:pt x="1562" y="865"/>
                    <a:pt x="1562" y="1088"/>
                  </a:cubicBezTo>
                  <a:cubicBezTo>
                    <a:pt x="1562" y="1339"/>
                    <a:pt x="1507" y="1562"/>
                    <a:pt x="1395" y="1702"/>
                  </a:cubicBezTo>
                  <a:cubicBezTo>
                    <a:pt x="1283" y="1841"/>
                    <a:pt x="1144" y="1897"/>
                    <a:pt x="977" y="1897"/>
                  </a:cubicBezTo>
                  <a:cubicBezTo>
                    <a:pt x="781" y="1897"/>
                    <a:pt x="642" y="1841"/>
                    <a:pt x="530" y="1702"/>
                  </a:cubicBezTo>
                  <a:cubicBezTo>
                    <a:pt x="419" y="1562"/>
                    <a:pt x="363" y="1339"/>
                    <a:pt x="363" y="1088"/>
                  </a:cubicBezTo>
                  <a:cubicBezTo>
                    <a:pt x="363" y="837"/>
                    <a:pt x="419" y="642"/>
                    <a:pt x="530" y="502"/>
                  </a:cubicBezTo>
                  <a:cubicBezTo>
                    <a:pt x="642" y="363"/>
                    <a:pt x="781" y="279"/>
                    <a:pt x="977" y="279"/>
                  </a:cubicBezTo>
                  <a:close/>
                  <a:moveTo>
                    <a:pt x="977" y="0"/>
                  </a:moveTo>
                  <a:cubicBezTo>
                    <a:pt x="670" y="0"/>
                    <a:pt x="419" y="84"/>
                    <a:pt x="251" y="279"/>
                  </a:cubicBezTo>
                  <a:cubicBezTo>
                    <a:pt x="84" y="474"/>
                    <a:pt x="0" y="753"/>
                    <a:pt x="0" y="1088"/>
                  </a:cubicBezTo>
                  <a:cubicBezTo>
                    <a:pt x="0" y="1451"/>
                    <a:pt x="84" y="1702"/>
                    <a:pt x="251" y="1897"/>
                  </a:cubicBezTo>
                  <a:cubicBezTo>
                    <a:pt x="419" y="2093"/>
                    <a:pt x="670" y="2204"/>
                    <a:pt x="977" y="2204"/>
                  </a:cubicBezTo>
                  <a:cubicBezTo>
                    <a:pt x="1256" y="2204"/>
                    <a:pt x="1507" y="2093"/>
                    <a:pt x="1674" y="1897"/>
                  </a:cubicBezTo>
                  <a:cubicBezTo>
                    <a:pt x="1841" y="1702"/>
                    <a:pt x="1925" y="1451"/>
                    <a:pt x="1925" y="1088"/>
                  </a:cubicBezTo>
                  <a:cubicBezTo>
                    <a:pt x="1925" y="753"/>
                    <a:pt x="1841" y="474"/>
                    <a:pt x="1674" y="279"/>
                  </a:cubicBezTo>
                  <a:cubicBezTo>
                    <a:pt x="1507" y="84"/>
                    <a:pt x="1256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721225" y="3805700"/>
              <a:ext cx="8400" cy="72575"/>
            </a:xfrm>
            <a:custGeom>
              <a:avLst/>
              <a:gdLst/>
              <a:ahLst/>
              <a:cxnLst/>
              <a:rect l="l" t="t" r="r" b="b"/>
              <a:pathLst>
                <a:path w="336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336" y="2902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4741475" y="3825925"/>
              <a:ext cx="50925" cy="72575"/>
            </a:xfrm>
            <a:custGeom>
              <a:avLst/>
              <a:gdLst/>
              <a:ahLst/>
              <a:cxnLst/>
              <a:rect l="l" t="t" r="r" b="b"/>
              <a:pathLst>
                <a:path w="2037" h="2903" extrusionOk="0">
                  <a:moveTo>
                    <a:pt x="0" y="1"/>
                  </a:moveTo>
                  <a:lnTo>
                    <a:pt x="837" y="2065"/>
                  </a:lnTo>
                  <a:lnTo>
                    <a:pt x="781" y="2205"/>
                  </a:lnTo>
                  <a:cubicBezTo>
                    <a:pt x="725" y="2372"/>
                    <a:pt x="670" y="2484"/>
                    <a:pt x="614" y="2540"/>
                  </a:cubicBezTo>
                  <a:cubicBezTo>
                    <a:pt x="558" y="2568"/>
                    <a:pt x="474" y="2595"/>
                    <a:pt x="391" y="2595"/>
                  </a:cubicBezTo>
                  <a:lnTo>
                    <a:pt x="195" y="2595"/>
                  </a:lnTo>
                  <a:lnTo>
                    <a:pt x="195" y="2902"/>
                  </a:lnTo>
                  <a:lnTo>
                    <a:pt x="474" y="2902"/>
                  </a:lnTo>
                  <a:cubicBezTo>
                    <a:pt x="614" y="2902"/>
                    <a:pt x="753" y="2847"/>
                    <a:pt x="837" y="2791"/>
                  </a:cubicBezTo>
                  <a:cubicBezTo>
                    <a:pt x="921" y="2707"/>
                    <a:pt x="1032" y="2540"/>
                    <a:pt x="1116" y="2289"/>
                  </a:cubicBezTo>
                  <a:lnTo>
                    <a:pt x="2037" y="1"/>
                  </a:lnTo>
                  <a:lnTo>
                    <a:pt x="1674" y="1"/>
                  </a:lnTo>
                  <a:lnTo>
                    <a:pt x="1032" y="1647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804225" y="3824550"/>
              <a:ext cx="46775" cy="73950"/>
            </a:xfrm>
            <a:custGeom>
              <a:avLst/>
              <a:gdLst/>
              <a:ahLst/>
              <a:cxnLst/>
              <a:rect l="l" t="t" r="r" b="b"/>
              <a:pathLst>
                <a:path w="1871" h="2958" extrusionOk="0">
                  <a:moveTo>
                    <a:pt x="922" y="279"/>
                  </a:moveTo>
                  <a:cubicBezTo>
                    <a:pt x="1117" y="279"/>
                    <a:pt x="1256" y="363"/>
                    <a:pt x="1368" y="502"/>
                  </a:cubicBezTo>
                  <a:cubicBezTo>
                    <a:pt x="1452" y="642"/>
                    <a:pt x="1507" y="837"/>
                    <a:pt x="1507" y="1088"/>
                  </a:cubicBezTo>
                  <a:cubicBezTo>
                    <a:pt x="1507" y="1367"/>
                    <a:pt x="1452" y="1562"/>
                    <a:pt x="1368" y="1702"/>
                  </a:cubicBezTo>
                  <a:cubicBezTo>
                    <a:pt x="1256" y="1841"/>
                    <a:pt x="1117" y="1925"/>
                    <a:pt x="922" y="1925"/>
                  </a:cubicBezTo>
                  <a:cubicBezTo>
                    <a:pt x="754" y="1925"/>
                    <a:pt x="615" y="1841"/>
                    <a:pt x="503" y="1702"/>
                  </a:cubicBezTo>
                  <a:cubicBezTo>
                    <a:pt x="392" y="1562"/>
                    <a:pt x="336" y="1367"/>
                    <a:pt x="336" y="1088"/>
                  </a:cubicBezTo>
                  <a:cubicBezTo>
                    <a:pt x="336" y="837"/>
                    <a:pt x="392" y="642"/>
                    <a:pt x="503" y="502"/>
                  </a:cubicBezTo>
                  <a:cubicBezTo>
                    <a:pt x="615" y="363"/>
                    <a:pt x="754" y="279"/>
                    <a:pt x="922" y="279"/>
                  </a:cubicBezTo>
                  <a:close/>
                  <a:moveTo>
                    <a:pt x="1005" y="0"/>
                  </a:moveTo>
                  <a:cubicBezTo>
                    <a:pt x="866" y="0"/>
                    <a:pt x="726" y="28"/>
                    <a:pt x="615" y="84"/>
                  </a:cubicBezTo>
                  <a:cubicBezTo>
                    <a:pt x="503" y="140"/>
                    <a:pt x="419" y="251"/>
                    <a:pt x="336" y="363"/>
                  </a:cubicBezTo>
                  <a:lnTo>
                    <a:pt x="336" y="56"/>
                  </a:lnTo>
                  <a:lnTo>
                    <a:pt x="1" y="56"/>
                  </a:lnTo>
                  <a:lnTo>
                    <a:pt x="1" y="2957"/>
                  </a:lnTo>
                  <a:lnTo>
                    <a:pt x="336" y="2957"/>
                  </a:lnTo>
                  <a:lnTo>
                    <a:pt x="336" y="1841"/>
                  </a:lnTo>
                  <a:cubicBezTo>
                    <a:pt x="419" y="1953"/>
                    <a:pt x="503" y="2065"/>
                    <a:pt x="615" y="2120"/>
                  </a:cubicBezTo>
                  <a:cubicBezTo>
                    <a:pt x="726" y="2176"/>
                    <a:pt x="866" y="2204"/>
                    <a:pt x="1005" y="2204"/>
                  </a:cubicBezTo>
                  <a:cubicBezTo>
                    <a:pt x="1256" y="2204"/>
                    <a:pt x="1480" y="2093"/>
                    <a:pt x="1619" y="1897"/>
                  </a:cubicBezTo>
                  <a:cubicBezTo>
                    <a:pt x="1786" y="1702"/>
                    <a:pt x="1870" y="1423"/>
                    <a:pt x="1870" y="1088"/>
                  </a:cubicBezTo>
                  <a:cubicBezTo>
                    <a:pt x="1870" y="781"/>
                    <a:pt x="1786" y="502"/>
                    <a:pt x="1619" y="307"/>
                  </a:cubicBezTo>
                  <a:cubicBezTo>
                    <a:pt x="1480" y="112"/>
                    <a:pt x="1256" y="0"/>
                    <a:pt x="1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861425" y="3824550"/>
              <a:ext cx="48850" cy="55125"/>
            </a:xfrm>
            <a:custGeom>
              <a:avLst/>
              <a:gdLst/>
              <a:ahLst/>
              <a:cxnLst/>
              <a:rect l="l" t="t" r="r" b="b"/>
              <a:pathLst>
                <a:path w="1954" h="2205" extrusionOk="0">
                  <a:moveTo>
                    <a:pt x="1033" y="279"/>
                  </a:moveTo>
                  <a:cubicBezTo>
                    <a:pt x="1200" y="279"/>
                    <a:pt x="1340" y="335"/>
                    <a:pt x="1451" y="474"/>
                  </a:cubicBezTo>
                  <a:cubicBezTo>
                    <a:pt x="1563" y="586"/>
                    <a:pt x="1591" y="725"/>
                    <a:pt x="1591" y="921"/>
                  </a:cubicBezTo>
                  <a:lnTo>
                    <a:pt x="363" y="921"/>
                  </a:lnTo>
                  <a:cubicBezTo>
                    <a:pt x="391" y="725"/>
                    <a:pt x="447" y="558"/>
                    <a:pt x="587" y="446"/>
                  </a:cubicBezTo>
                  <a:cubicBezTo>
                    <a:pt x="698" y="335"/>
                    <a:pt x="838" y="279"/>
                    <a:pt x="1033" y="279"/>
                  </a:cubicBezTo>
                  <a:close/>
                  <a:moveTo>
                    <a:pt x="1033" y="0"/>
                  </a:moveTo>
                  <a:cubicBezTo>
                    <a:pt x="726" y="0"/>
                    <a:pt x="475" y="112"/>
                    <a:pt x="280" y="307"/>
                  </a:cubicBezTo>
                  <a:cubicBezTo>
                    <a:pt x="84" y="502"/>
                    <a:pt x="1" y="781"/>
                    <a:pt x="1" y="1116"/>
                  </a:cubicBezTo>
                  <a:cubicBezTo>
                    <a:pt x="1" y="1451"/>
                    <a:pt x="112" y="1730"/>
                    <a:pt x="308" y="1897"/>
                  </a:cubicBezTo>
                  <a:cubicBezTo>
                    <a:pt x="503" y="2093"/>
                    <a:pt x="754" y="2204"/>
                    <a:pt x="1089" y="2204"/>
                  </a:cubicBezTo>
                  <a:cubicBezTo>
                    <a:pt x="1228" y="2204"/>
                    <a:pt x="1368" y="2176"/>
                    <a:pt x="1479" y="2148"/>
                  </a:cubicBezTo>
                  <a:cubicBezTo>
                    <a:pt x="1619" y="2120"/>
                    <a:pt x="1758" y="2093"/>
                    <a:pt x="1870" y="2037"/>
                  </a:cubicBezTo>
                  <a:lnTo>
                    <a:pt x="1870" y="1730"/>
                  </a:lnTo>
                  <a:cubicBezTo>
                    <a:pt x="1758" y="1786"/>
                    <a:pt x="1619" y="1841"/>
                    <a:pt x="1507" y="1869"/>
                  </a:cubicBezTo>
                  <a:cubicBezTo>
                    <a:pt x="1368" y="1897"/>
                    <a:pt x="1256" y="1897"/>
                    <a:pt x="1117" y="1897"/>
                  </a:cubicBezTo>
                  <a:cubicBezTo>
                    <a:pt x="893" y="1897"/>
                    <a:pt x="698" y="1841"/>
                    <a:pt x="587" y="1730"/>
                  </a:cubicBezTo>
                  <a:cubicBezTo>
                    <a:pt x="447" y="1590"/>
                    <a:pt x="391" y="1423"/>
                    <a:pt x="363" y="1172"/>
                  </a:cubicBezTo>
                  <a:lnTo>
                    <a:pt x="1954" y="1172"/>
                  </a:lnTo>
                  <a:lnTo>
                    <a:pt x="1954" y="1004"/>
                  </a:lnTo>
                  <a:cubicBezTo>
                    <a:pt x="1954" y="698"/>
                    <a:pt x="1870" y="446"/>
                    <a:pt x="1702" y="279"/>
                  </a:cubicBezTo>
                  <a:cubicBezTo>
                    <a:pt x="1535" y="84"/>
                    <a:pt x="1312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924200" y="3824550"/>
              <a:ext cx="46750" cy="73950"/>
            </a:xfrm>
            <a:custGeom>
              <a:avLst/>
              <a:gdLst/>
              <a:ahLst/>
              <a:cxnLst/>
              <a:rect l="l" t="t" r="r" b="b"/>
              <a:pathLst>
                <a:path w="1870" h="2958" extrusionOk="0">
                  <a:moveTo>
                    <a:pt x="921" y="279"/>
                  </a:moveTo>
                  <a:cubicBezTo>
                    <a:pt x="1117" y="279"/>
                    <a:pt x="1256" y="363"/>
                    <a:pt x="1340" y="502"/>
                  </a:cubicBezTo>
                  <a:cubicBezTo>
                    <a:pt x="1451" y="642"/>
                    <a:pt x="1507" y="837"/>
                    <a:pt x="1507" y="1088"/>
                  </a:cubicBezTo>
                  <a:cubicBezTo>
                    <a:pt x="1507" y="1367"/>
                    <a:pt x="1451" y="1562"/>
                    <a:pt x="1340" y="1702"/>
                  </a:cubicBezTo>
                  <a:cubicBezTo>
                    <a:pt x="1256" y="1841"/>
                    <a:pt x="1117" y="1925"/>
                    <a:pt x="921" y="1925"/>
                  </a:cubicBezTo>
                  <a:cubicBezTo>
                    <a:pt x="754" y="1925"/>
                    <a:pt x="586" y="1841"/>
                    <a:pt x="503" y="1702"/>
                  </a:cubicBezTo>
                  <a:cubicBezTo>
                    <a:pt x="391" y="1562"/>
                    <a:pt x="335" y="1367"/>
                    <a:pt x="335" y="1088"/>
                  </a:cubicBezTo>
                  <a:cubicBezTo>
                    <a:pt x="335" y="837"/>
                    <a:pt x="391" y="642"/>
                    <a:pt x="503" y="502"/>
                  </a:cubicBezTo>
                  <a:cubicBezTo>
                    <a:pt x="586" y="363"/>
                    <a:pt x="754" y="279"/>
                    <a:pt x="921" y="279"/>
                  </a:cubicBezTo>
                  <a:close/>
                  <a:moveTo>
                    <a:pt x="1005" y="0"/>
                  </a:moveTo>
                  <a:cubicBezTo>
                    <a:pt x="865" y="0"/>
                    <a:pt x="726" y="28"/>
                    <a:pt x="614" y="84"/>
                  </a:cubicBezTo>
                  <a:cubicBezTo>
                    <a:pt x="503" y="140"/>
                    <a:pt x="419" y="251"/>
                    <a:pt x="335" y="363"/>
                  </a:cubicBezTo>
                  <a:lnTo>
                    <a:pt x="335" y="56"/>
                  </a:lnTo>
                  <a:lnTo>
                    <a:pt x="1" y="56"/>
                  </a:lnTo>
                  <a:lnTo>
                    <a:pt x="1" y="2957"/>
                  </a:lnTo>
                  <a:lnTo>
                    <a:pt x="335" y="2957"/>
                  </a:lnTo>
                  <a:lnTo>
                    <a:pt x="335" y="1841"/>
                  </a:lnTo>
                  <a:cubicBezTo>
                    <a:pt x="419" y="1953"/>
                    <a:pt x="503" y="2065"/>
                    <a:pt x="614" y="2120"/>
                  </a:cubicBezTo>
                  <a:cubicBezTo>
                    <a:pt x="726" y="2176"/>
                    <a:pt x="865" y="2204"/>
                    <a:pt x="1005" y="2204"/>
                  </a:cubicBezTo>
                  <a:cubicBezTo>
                    <a:pt x="1256" y="2204"/>
                    <a:pt x="1479" y="2093"/>
                    <a:pt x="1619" y="1897"/>
                  </a:cubicBezTo>
                  <a:cubicBezTo>
                    <a:pt x="1786" y="1702"/>
                    <a:pt x="1870" y="1423"/>
                    <a:pt x="1870" y="1088"/>
                  </a:cubicBezTo>
                  <a:cubicBezTo>
                    <a:pt x="1870" y="781"/>
                    <a:pt x="1786" y="502"/>
                    <a:pt x="1619" y="307"/>
                  </a:cubicBezTo>
                  <a:cubicBezTo>
                    <a:pt x="1479" y="112"/>
                    <a:pt x="1256" y="0"/>
                    <a:pt x="1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978600" y="3810600"/>
              <a:ext cx="32800" cy="67675"/>
            </a:xfrm>
            <a:custGeom>
              <a:avLst/>
              <a:gdLst/>
              <a:ahLst/>
              <a:cxnLst/>
              <a:rect l="l" t="t" r="r" b="b"/>
              <a:pathLst>
                <a:path w="1312" h="2707" extrusionOk="0">
                  <a:moveTo>
                    <a:pt x="252" y="0"/>
                  </a:moveTo>
                  <a:lnTo>
                    <a:pt x="252" y="614"/>
                  </a:lnTo>
                  <a:lnTo>
                    <a:pt x="1" y="614"/>
                  </a:lnTo>
                  <a:lnTo>
                    <a:pt x="1" y="865"/>
                  </a:lnTo>
                  <a:lnTo>
                    <a:pt x="252" y="865"/>
                  </a:lnTo>
                  <a:lnTo>
                    <a:pt x="252" y="2009"/>
                  </a:lnTo>
                  <a:cubicBezTo>
                    <a:pt x="252" y="2288"/>
                    <a:pt x="308" y="2455"/>
                    <a:pt x="419" y="2567"/>
                  </a:cubicBezTo>
                  <a:cubicBezTo>
                    <a:pt x="503" y="2651"/>
                    <a:pt x="698" y="2706"/>
                    <a:pt x="949" y="2706"/>
                  </a:cubicBezTo>
                  <a:lnTo>
                    <a:pt x="1312" y="2706"/>
                  </a:lnTo>
                  <a:lnTo>
                    <a:pt x="1312" y="2427"/>
                  </a:lnTo>
                  <a:lnTo>
                    <a:pt x="949" y="2427"/>
                  </a:lnTo>
                  <a:cubicBezTo>
                    <a:pt x="810" y="2427"/>
                    <a:pt x="726" y="2399"/>
                    <a:pt x="670" y="2344"/>
                  </a:cubicBezTo>
                  <a:cubicBezTo>
                    <a:pt x="614" y="2288"/>
                    <a:pt x="614" y="2176"/>
                    <a:pt x="614" y="2009"/>
                  </a:cubicBezTo>
                  <a:lnTo>
                    <a:pt x="614" y="865"/>
                  </a:lnTo>
                  <a:lnTo>
                    <a:pt x="1312" y="865"/>
                  </a:lnTo>
                  <a:lnTo>
                    <a:pt x="1312" y="614"/>
                  </a:lnTo>
                  <a:lnTo>
                    <a:pt x="614" y="614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022550" y="3805700"/>
              <a:ext cx="9075" cy="72575"/>
            </a:xfrm>
            <a:custGeom>
              <a:avLst/>
              <a:gdLst/>
              <a:ahLst/>
              <a:cxnLst/>
              <a:rect l="l" t="t" r="r" b="b"/>
              <a:pathLst>
                <a:path w="363" h="2903" extrusionOk="0">
                  <a:moveTo>
                    <a:pt x="0" y="1"/>
                  </a:moveTo>
                  <a:lnTo>
                    <a:pt x="0" y="419"/>
                  </a:lnTo>
                  <a:lnTo>
                    <a:pt x="363" y="419"/>
                  </a:lnTo>
                  <a:lnTo>
                    <a:pt x="363" y="1"/>
                  </a:lnTo>
                  <a:close/>
                  <a:moveTo>
                    <a:pt x="0" y="810"/>
                  </a:moveTo>
                  <a:lnTo>
                    <a:pt x="0" y="2902"/>
                  </a:lnTo>
                  <a:lnTo>
                    <a:pt x="363" y="2902"/>
                  </a:lnTo>
                  <a:lnTo>
                    <a:pt x="363" y="8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5045550" y="3805700"/>
              <a:ext cx="46775" cy="73975"/>
            </a:xfrm>
            <a:custGeom>
              <a:avLst/>
              <a:gdLst/>
              <a:ahLst/>
              <a:cxnLst/>
              <a:rect l="l" t="t" r="r" b="b"/>
              <a:pathLst>
                <a:path w="1871" h="2959" extrusionOk="0">
                  <a:moveTo>
                    <a:pt x="950" y="1033"/>
                  </a:moveTo>
                  <a:cubicBezTo>
                    <a:pt x="1117" y="1033"/>
                    <a:pt x="1284" y="1117"/>
                    <a:pt x="1368" y="1256"/>
                  </a:cubicBezTo>
                  <a:cubicBezTo>
                    <a:pt x="1480" y="1396"/>
                    <a:pt x="1535" y="1591"/>
                    <a:pt x="1535" y="1842"/>
                  </a:cubicBezTo>
                  <a:cubicBezTo>
                    <a:pt x="1535" y="2121"/>
                    <a:pt x="1480" y="2316"/>
                    <a:pt x="1368" y="2456"/>
                  </a:cubicBezTo>
                  <a:cubicBezTo>
                    <a:pt x="1284" y="2595"/>
                    <a:pt x="1117" y="2679"/>
                    <a:pt x="950" y="2679"/>
                  </a:cubicBezTo>
                  <a:cubicBezTo>
                    <a:pt x="754" y="2679"/>
                    <a:pt x="615" y="2595"/>
                    <a:pt x="503" y="2456"/>
                  </a:cubicBezTo>
                  <a:cubicBezTo>
                    <a:pt x="419" y="2316"/>
                    <a:pt x="364" y="2121"/>
                    <a:pt x="364" y="1842"/>
                  </a:cubicBezTo>
                  <a:cubicBezTo>
                    <a:pt x="364" y="1591"/>
                    <a:pt x="419" y="1396"/>
                    <a:pt x="503" y="1256"/>
                  </a:cubicBezTo>
                  <a:cubicBezTo>
                    <a:pt x="615" y="1117"/>
                    <a:pt x="754" y="1033"/>
                    <a:pt x="950" y="1033"/>
                  </a:cubicBezTo>
                  <a:close/>
                  <a:moveTo>
                    <a:pt x="1535" y="1"/>
                  </a:moveTo>
                  <a:lnTo>
                    <a:pt x="1535" y="1117"/>
                  </a:lnTo>
                  <a:cubicBezTo>
                    <a:pt x="1452" y="1005"/>
                    <a:pt x="1368" y="894"/>
                    <a:pt x="1256" y="838"/>
                  </a:cubicBezTo>
                  <a:cubicBezTo>
                    <a:pt x="1145" y="782"/>
                    <a:pt x="1005" y="754"/>
                    <a:pt x="866" y="754"/>
                  </a:cubicBezTo>
                  <a:cubicBezTo>
                    <a:pt x="615" y="754"/>
                    <a:pt x="392" y="866"/>
                    <a:pt x="252" y="1061"/>
                  </a:cubicBezTo>
                  <a:cubicBezTo>
                    <a:pt x="85" y="1256"/>
                    <a:pt x="1" y="1535"/>
                    <a:pt x="1" y="1842"/>
                  </a:cubicBezTo>
                  <a:cubicBezTo>
                    <a:pt x="1" y="2177"/>
                    <a:pt x="85" y="2456"/>
                    <a:pt x="252" y="2651"/>
                  </a:cubicBezTo>
                  <a:cubicBezTo>
                    <a:pt x="392" y="2847"/>
                    <a:pt x="615" y="2958"/>
                    <a:pt x="866" y="2958"/>
                  </a:cubicBezTo>
                  <a:cubicBezTo>
                    <a:pt x="1005" y="2958"/>
                    <a:pt x="1145" y="2930"/>
                    <a:pt x="1256" y="2874"/>
                  </a:cubicBezTo>
                  <a:cubicBezTo>
                    <a:pt x="1368" y="2819"/>
                    <a:pt x="1452" y="2707"/>
                    <a:pt x="1535" y="2595"/>
                  </a:cubicBezTo>
                  <a:lnTo>
                    <a:pt x="1535" y="2902"/>
                  </a:lnTo>
                  <a:lnTo>
                    <a:pt x="1870" y="2902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106250" y="3824550"/>
              <a:ext cx="48850" cy="55125"/>
            </a:xfrm>
            <a:custGeom>
              <a:avLst/>
              <a:gdLst/>
              <a:ahLst/>
              <a:cxnLst/>
              <a:rect l="l" t="t" r="r" b="b"/>
              <a:pathLst>
                <a:path w="1954" h="2205" extrusionOk="0">
                  <a:moveTo>
                    <a:pt x="1032" y="279"/>
                  </a:moveTo>
                  <a:cubicBezTo>
                    <a:pt x="1228" y="279"/>
                    <a:pt x="1339" y="335"/>
                    <a:pt x="1451" y="474"/>
                  </a:cubicBezTo>
                  <a:cubicBezTo>
                    <a:pt x="1563" y="586"/>
                    <a:pt x="1618" y="725"/>
                    <a:pt x="1618" y="921"/>
                  </a:cubicBezTo>
                  <a:lnTo>
                    <a:pt x="391" y="921"/>
                  </a:lnTo>
                  <a:cubicBezTo>
                    <a:pt x="391" y="725"/>
                    <a:pt x="474" y="558"/>
                    <a:pt x="586" y="446"/>
                  </a:cubicBezTo>
                  <a:cubicBezTo>
                    <a:pt x="698" y="335"/>
                    <a:pt x="865" y="279"/>
                    <a:pt x="1032" y="279"/>
                  </a:cubicBezTo>
                  <a:close/>
                  <a:moveTo>
                    <a:pt x="1032" y="0"/>
                  </a:moveTo>
                  <a:cubicBezTo>
                    <a:pt x="726" y="0"/>
                    <a:pt x="474" y="112"/>
                    <a:pt x="279" y="307"/>
                  </a:cubicBezTo>
                  <a:cubicBezTo>
                    <a:pt x="112" y="502"/>
                    <a:pt x="0" y="781"/>
                    <a:pt x="0" y="1116"/>
                  </a:cubicBezTo>
                  <a:cubicBezTo>
                    <a:pt x="0" y="1451"/>
                    <a:pt x="112" y="1730"/>
                    <a:pt x="307" y="1897"/>
                  </a:cubicBezTo>
                  <a:cubicBezTo>
                    <a:pt x="502" y="2093"/>
                    <a:pt x="753" y="2204"/>
                    <a:pt x="1088" y="2204"/>
                  </a:cubicBezTo>
                  <a:cubicBezTo>
                    <a:pt x="1228" y="2204"/>
                    <a:pt x="1367" y="2176"/>
                    <a:pt x="1507" y="2148"/>
                  </a:cubicBezTo>
                  <a:cubicBezTo>
                    <a:pt x="1618" y="2120"/>
                    <a:pt x="1758" y="2093"/>
                    <a:pt x="1869" y="2037"/>
                  </a:cubicBezTo>
                  <a:lnTo>
                    <a:pt x="1869" y="1730"/>
                  </a:lnTo>
                  <a:cubicBezTo>
                    <a:pt x="1758" y="1786"/>
                    <a:pt x="1618" y="1841"/>
                    <a:pt x="1507" y="1869"/>
                  </a:cubicBezTo>
                  <a:cubicBezTo>
                    <a:pt x="1395" y="1897"/>
                    <a:pt x="1256" y="1897"/>
                    <a:pt x="1116" y="1897"/>
                  </a:cubicBezTo>
                  <a:cubicBezTo>
                    <a:pt x="893" y="1897"/>
                    <a:pt x="726" y="1841"/>
                    <a:pt x="586" y="1730"/>
                  </a:cubicBezTo>
                  <a:cubicBezTo>
                    <a:pt x="447" y="1590"/>
                    <a:pt x="391" y="1423"/>
                    <a:pt x="363" y="1172"/>
                  </a:cubicBezTo>
                  <a:lnTo>
                    <a:pt x="1953" y="1172"/>
                  </a:lnTo>
                  <a:lnTo>
                    <a:pt x="1953" y="1004"/>
                  </a:lnTo>
                  <a:cubicBezTo>
                    <a:pt x="1953" y="698"/>
                    <a:pt x="1869" y="446"/>
                    <a:pt x="1702" y="279"/>
                  </a:cubicBezTo>
                  <a:cubicBezTo>
                    <a:pt x="1535" y="84"/>
                    <a:pt x="1311" y="0"/>
                    <a:pt x="1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4143725" y="4263250"/>
              <a:ext cx="45375" cy="69775"/>
            </a:xfrm>
            <a:custGeom>
              <a:avLst/>
              <a:gdLst/>
              <a:ahLst/>
              <a:cxnLst/>
              <a:rect l="l" t="t" r="r" b="b"/>
              <a:pathLst>
                <a:path w="1815" h="2791" extrusionOk="0">
                  <a:moveTo>
                    <a:pt x="838" y="307"/>
                  </a:moveTo>
                  <a:cubicBezTo>
                    <a:pt x="1033" y="307"/>
                    <a:pt x="1172" y="363"/>
                    <a:pt x="1256" y="447"/>
                  </a:cubicBezTo>
                  <a:cubicBezTo>
                    <a:pt x="1368" y="531"/>
                    <a:pt x="1396" y="670"/>
                    <a:pt x="1396" y="838"/>
                  </a:cubicBezTo>
                  <a:cubicBezTo>
                    <a:pt x="1396" y="1005"/>
                    <a:pt x="1368" y="1144"/>
                    <a:pt x="1256" y="1228"/>
                  </a:cubicBezTo>
                  <a:cubicBezTo>
                    <a:pt x="1172" y="1312"/>
                    <a:pt x="1033" y="1368"/>
                    <a:pt x="838" y="1368"/>
                  </a:cubicBezTo>
                  <a:lnTo>
                    <a:pt x="363" y="1368"/>
                  </a:lnTo>
                  <a:lnTo>
                    <a:pt x="363" y="307"/>
                  </a:lnTo>
                  <a:close/>
                  <a:moveTo>
                    <a:pt x="1" y="1"/>
                  </a:moveTo>
                  <a:lnTo>
                    <a:pt x="1" y="2791"/>
                  </a:lnTo>
                  <a:lnTo>
                    <a:pt x="363" y="2791"/>
                  </a:lnTo>
                  <a:lnTo>
                    <a:pt x="363" y="1675"/>
                  </a:lnTo>
                  <a:lnTo>
                    <a:pt x="838" y="1675"/>
                  </a:lnTo>
                  <a:cubicBezTo>
                    <a:pt x="1172" y="1675"/>
                    <a:pt x="1396" y="1619"/>
                    <a:pt x="1563" y="1451"/>
                  </a:cubicBezTo>
                  <a:cubicBezTo>
                    <a:pt x="1730" y="1312"/>
                    <a:pt x="1814" y="1117"/>
                    <a:pt x="1814" y="838"/>
                  </a:cubicBezTo>
                  <a:cubicBezTo>
                    <a:pt x="1814" y="559"/>
                    <a:pt x="1730" y="363"/>
                    <a:pt x="1563" y="224"/>
                  </a:cubicBezTo>
                  <a:cubicBezTo>
                    <a:pt x="1396" y="84"/>
                    <a:pt x="1172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4198825" y="4279300"/>
              <a:ext cx="30725" cy="53725"/>
            </a:xfrm>
            <a:custGeom>
              <a:avLst/>
              <a:gdLst/>
              <a:ahLst/>
              <a:cxnLst/>
              <a:rect l="l" t="t" r="r" b="b"/>
              <a:pathLst>
                <a:path w="1229" h="2149" extrusionOk="0">
                  <a:moveTo>
                    <a:pt x="1061" y="0"/>
                  </a:moveTo>
                  <a:cubicBezTo>
                    <a:pt x="893" y="0"/>
                    <a:pt x="754" y="28"/>
                    <a:pt x="642" y="112"/>
                  </a:cubicBezTo>
                  <a:cubicBezTo>
                    <a:pt x="531" y="168"/>
                    <a:pt x="419" y="251"/>
                    <a:pt x="363" y="391"/>
                  </a:cubicBezTo>
                  <a:lnTo>
                    <a:pt x="363" y="56"/>
                  </a:lnTo>
                  <a:lnTo>
                    <a:pt x="1" y="56"/>
                  </a:lnTo>
                  <a:lnTo>
                    <a:pt x="1" y="2149"/>
                  </a:lnTo>
                  <a:lnTo>
                    <a:pt x="363" y="2149"/>
                  </a:lnTo>
                  <a:lnTo>
                    <a:pt x="363" y="1060"/>
                  </a:lnTo>
                  <a:cubicBezTo>
                    <a:pt x="363" y="809"/>
                    <a:pt x="419" y="642"/>
                    <a:pt x="503" y="502"/>
                  </a:cubicBezTo>
                  <a:cubicBezTo>
                    <a:pt x="614" y="391"/>
                    <a:pt x="754" y="307"/>
                    <a:pt x="949" y="307"/>
                  </a:cubicBezTo>
                  <a:cubicBezTo>
                    <a:pt x="1005" y="307"/>
                    <a:pt x="1061" y="335"/>
                    <a:pt x="1117" y="335"/>
                  </a:cubicBezTo>
                  <a:cubicBezTo>
                    <a:pt x="1145" y="335"/>
                    <a:pt x="1200" y="363"/>
                    <a:pt x="1228" y="391"/>
                  </a:cubicBezTo>
                  <a:lnTo>
                    <a:pt x="1228" y="28"/>
                  </a:lnTo>
                  <a:lnTo>
                    <a:pt x="1145" y="28"/>
                  </a:lnTo>
                  <a:cubicBezTo>
                    <a:pt x="1117" y="0"/>
                    <a:pt x="1089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233000" y="427930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49" y="307"/>
                  </a:moveTo>
                  <a:cubicBezTo>
                    <a:pt x="1145" y="307"/>
                    <a:pt x="1284" y="363"/>
                    <a:pt x="1396" y="530"/>
                  </a:cubicBezTo>
                  <a:cubicBezTo>
                    <a:pt x="1507" y="670"/>
                    <a:pt x="1563" y="865"/>
                    <a:pt x="1563" y="1116"/>
                  </a:cubicBezTo>
                  <a:cubicBezTo>
                    <a:pt x="1563" y="1367"/>
                    <a:pt x="1507" y="1563"/>
                    <a:pt x="1396" y="1702"/>
                  </a:cubicBezTo>
                  <a:cubicBezTo>
                    <a:pt x="1284" y="1842"/>
                    <a:pt x="1145" y="1925"/>
                    <a:pt x="949" y="1925"/>
                  </a:cubicBezTo>
                  <a:cubicBezTo>
                    <a:pt x="782" y="1925"/>
                    <a:pt x="642" y="1842"/>
                    <a:pt x="531" y="1702"/>
                  </a:cubicBezTo>
                  <a:cubicBezTo>
                    <a:pt x="419" y="1563"/>
                    <a:pt x="363" y="1367"/>
                    <a:pt x="363" y="1116"/>
                  </a:cubicBezTo>
                  <a:cubicBezTo>
                    <a:pt x="363" y="865"/>
                    <a:pt x="419" y="670"/>
                    <a:pt x="531" y="530"/>
                  </a:cubicBezTo>
                  <a:cubicBezTo>
                    <a:pt x="642" y="363"/>
                    <a:pt x="782" y="307"/>
                    <a:pt x="949" y="307"/>
                  </a:cubicBezTo>
                  <a:close/>
                  <a:moveTo>
                    <a:pt x="949" y="0"/>
                  </a:moveTo>
                  <a:cubicBezTo>
                    <a:pt x="670" y="0"/>
                    <a:pt x="419" y="112"/>
                    <a:pt x="252" y="307"/>
                  </a:cubicBezTo>
                  <a:cubicBezTo>
                    <a:pt x="84" y="502"/>
                    <a:pt x="1" y="754"/>
                    <a:pt x="1" y="1116"/>
                  </a:cubicBezTo>
                  <a:cubicBezTo>
                    <a:pt x="1" y="1451"/>
                    <a:pt x="84" y="1730"/>
                    <a:pt x="252" y="1925"/>
                  </a:cubicBezTo>
                  <a:cubicBezTo>
                    <a:pt x="419" y="2121"/>
                    <a:pt x="670" y="2204"/>
                    <a:pt x="949" y="2204"/>
                  </a:cubicBezTo>
                  <a:cubicBezTo>
                    <a:pt x="1256" y="2204"/>
                    <a:pt x="1507" y="2121"/>
                    <a:pt x="1675" y="1925"/>
                  </a:cubicBezTo>
                  <a:cubicBezTo>
                    <a:pt x="1842" y="1730"/>
                    <a:pt x="1926" y="1451"/>
                    <a:pt x="1926" y="1116"/>
                  </a:cubicBezTo>
                  <a:cubicBezTo>
                    <a:pt x="1926" y="754"/>
                    <a:pt x="1842" y="502"/>
                    <a:pt x="1675" y="307"/>
                  </a:cubicBezTo>
                  <a:cubicBezTo>
                    <a:pt x="1507" y="112"/>
                    <a:pt x="1256" y="0"/>
                    <a:pt x="9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288800" y="4266050"/>
              <a:ext cx="32800" cy="66975"/>
            </a:xfrm>
            <a:custGeom>
              <a:avLst/>
              <a:gdLst/>
              <a:ahLst/>
              <a:cxnLst/>
              <a:rect l="l" t="t" r="r" b="b"/>
              <a:pathLst>
                <a:path w="1312" h="2679" extrusionOk="0">
                  <a:moveTo>
                    <a:pt x="252" y="0"/>
                  </a:moveTo>
                  <a:lnTo>
                    <a:pt x="252" y="586"/>
                  </a:lnTo>
                  <a:lnTo>
                    <a:pt x="1" y="586"/>
                  </a:lnTo>
                  <a:lnTo>
                    <a:pt x="1" y="865"/>
                  </a:lnTo>
                  <a:lnTo>
                    <a:pt x="252" y="865"/>
                  </a:lnTo>
                  <a:lnTo>
                    <a:pt x="252" y="2009"/>
                  </a:lnTo>
                  <a:cubicBezTo>
                    <a:pt x="252" y="2260"/>
                    <a:pt x="308" y="2427"/>
                    <a:pt x="419" y="2539"/>
                  </a:cubicBezTo>
                  <a:cubicBezTo>
                    <a:pt x="503" y="2651"/>
                    <a:pt x="698" y="2679"/>
                    <a:pt x="949" y="2679"/>
                  </a:cubicBezTo>
                  <a:lnTo>
                    <a:pt x="1312" y="2679"/>
                  </a:lnTo>
                  <a:lnTo>
                    <a:pt x="1312" y="2400"/>
                  </a:lnTo>
                  <a:lnTo>
                    <a:pt x="949" y="2400"/>
                  </a:lnTo>
                  <a:cubicBezTo>
                    <a:pt x="810" y="2400"/>
                    <a:pt x="726" y="2372"/>
                    <a:pt x="670" y="2316"/>
                  </a:cubicBezTo>
                  <a:cubicBezTo>
                    <a:pt x="614" y="2288"/>
                    <a:pt x="614" y="2176"/>
                    <a:pt x="614" y="2009"/>
                  </a:cubicBezTo>
                  <a:lnTo>
                    <a:pt x="614" y="865"/>
                  </a:lnTo>
                  <a:lnTo>
                    <a:pt x="1312" y="865"/>
                  </a:lnTo>
                  <a:lnTo>
                    <a:pt x="1312" y="586"/>
                  </a:lnTo>
                  <a:lnTo>
                    <a:pt x="614" y="58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329250" y="4279300"/>
              <a:ext cx="48850" cy="55125"/>
            </a:xfrm>
            <a:custGeom>
              <a:avLst/>
              <a:gdLst/>
              <a:ahLst/>
              <a:cxnLst/>
              <a:rect l="l" t="t" r="r" b="b"/>
              <a:pathLst>
                <a:path w="1954" h="2205" extrusionOk="0">
                  <a:moveTo>
                    <a:pt x="1033" y="307"/>
                  </a:moveTo>
                  <a:cubicBezTo>
                    <a:pt x="1200" y="307"/>
                    <a:pt x="1340" y="363"/>
                    <a:pt x="1452" y="475"/>
                  </a:cubicBezTo>
                  <a:cubicBezTo>
                    <a:pt x="1535" y="586"/>
                    <a:pt x="1591" y="726"/>
                    <a:pt x="1591" y="921"/>
                  </a:cubicBezTo>
                  <a:lnTo>
                    <a:pt x="363" y="921"/>
                  </a:lnTo>
                  <a:cubicBezTo>
                    <a:pt x="391" y="726"/>
                    <a:pt x="447" y="586"/>
                    <a:pt x="559" y="475"/>
                  </a:cubicBezTo>
                  <a:cubicBezTo>
                    <a:pt x="698" y="363"/>
                    <a:pt x="838" y="307"/>
                    <a:pt x="1033" y="307"/>
                  </a:cubicBezTo>
                  <a:close/>
                  <a:moveTo>
                    <a:pt x="1033" y="0"/>
                  </a:moveTo>
                  <a:cubicBezTo>
                    <a:pt x="726" y="0"/>
                    <a:pt x="475" y="112"/>
                    <a:pt x="280" y="307"/>
                  </a:cubicBezTo>
                  <a:cubicBezTo>
                    <a:pt x="84" y="502"/>
                    <a:pt x="1" y="781"/>
                    <a:pt x="1" y="1116"/>
                  </a:cubicBezTo>
                  <a:cubicBezTo>
                    <a:pt x="1" y="1451"/>
                    <a:pt x="84" y="1730"/>
                    <a:pt x="280" y="1925"/>
                  </a:cubicBezTo>
                  <a:cubicBezTo>
                    <a:pt x="475" y="2121"/>
                    <a:pt x="754" y="2204"/>
                    <a:pt x="1089" y="2204"/>
                  </a:cubicBezTo>
                  <a:cubicBezTo>
                    <a:pt x="1228" y="2204"/>
                    <a:pt x="1340" y="2204"/>
                    <a:pt x="1479" y="2176"/>
                  </a:cubicBezTo>
                  <a:cubicBezTo>
                    <a:pt x="1619" y="2149"/>
                    <a:pt x="1731" y="2093"/>
                    <a:pt x="1870" y="2065"/>
                  </a:cubicBezTo>
                  <a:lnTo>
                    <a:pt x="1870" y="1730"/>
                  </a:lnTo>
                  <a:cubicBezTo>
                    <a:pt x="1731" y="1786"/>
                    <a:pt x="1619" y="1842"/>
                    <a:pt x="1479" y="1870"/>
                  </a:cubicBezTo>
                  <a:cubicBezTo>
                    <a:pt x="1368" y="1897"/>
                    <a:pt x="1228" y="1925"/>
                    <a:pt x="1117" y="1925"/>
                  </a:cubicBezTo>
                  <a:cubicBezTo>
                    <a:pt x="894" y="1925"/>
                    <a:pt x="698" y="1870"/>
                    <a:pt x="587" y="1730"/>
                  </a:cubicBezTo>
                  <a:cubicBezTo>
                    <a:pt x="447" y="1618"/>
                    <a:pt x="363" y="1423"/>
                    <a:pt x="363" y="1200"/>
                  </a:cubicBezTo>
                  <a:lnTo>
                    <a:pt x="1954" y="1200"/>
                  </a:lnTo>
                  <a:lnTo>
                    <a:pt x="1954" y="1033"/>
                  </a:lnTo>
                  <a:cubicBezTo>
                    <a:pt x="1954" y="698"/>
                    <a:pt x="1870" y="475"/>
                    <a:pt x="1703" y="279"/>
                  </a:cubicBezTo>
                  <a:cubicBezTo>
                    <a:pt x="1535" y="112"/>
                    <a:pt x="1312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392025" y="4260475"/>
              <a:ext cx="8400" cy="72550"/>
            </a:xfrm>
            <a:custGeom>
              <a:avLst/>
              <a:gdLst/>
              <a:ahLst/>
              <a:cxnLst/>
              <a:rect l="l" t="t" r="r" b="b"/>
              <a:pathLst>
                <a:path w="336" h="2902" extrusionOk="0">
                  <a:moveTo>
                    <a:pt x="1" y="0"/>
                  </a:moveTo>
                  <a:lnTo>
                    <a:pt x="1" y="446"/>
                  </a:lnTo>
                  <a:lnTo>
                    <a:pt x="335" y="446"/>
                  </a:lnTo>
                  <a:lnTo>
                    <a:pt x="335" y="0"/>
                  </a:lnTo>
                  <a:close/>
                  <a:moveTo>
                    <a:pt x="1" y="809"/>
                  </a:moveTo>
                  <a:lnTo>
                    <a:pt x="1" y="2902"/>
                  </a:lnTo>
                  <a:lnTo>
                    <a:pt x="335" y="2902"/>
                  </a:lnTo>
                  <a:lnTo>
                    <a:pt x="335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4418525" y="4279300"/>
              <a:ext cx="43975" cy="53725"/>
            </a:xfrm>
            <a:custGeom>
              <a:avLst/>
              <a:gdLst/>
              <a:ahLst/>
              <a:cxnLst/>
              <a:rect l="l" t="t" r="r" b="b"/>
              <a:pathLst>
                <a:path w="1759" h="2149" extrusionOk="0">
                  <a:moveTo>
                    <a:pt x="1005" y="0"/>
                  </a:moveTo>
                  <a:cubicBezTo>
                    <a:pt x="866" y="0"/>
                    <a:pt x="754" y="28"/>
                    <a:pt x="615" y="112"/>
                  </a:cubicBezTo>
                  <a:cubicBezTo>
                    <a:pt x="531" y="168"/>
                    <a:pt x="419" y="251"/>
                    <a:pt x="336" y="391"/>
                  </a:cubicBezTo>
                  <a:lnTo>
                    <a:pt x="336" y="56"/>
                  </a:lnTo>
                  <a:lnTo>
                    <a:pt x="1" y="56"/>
                  </a:lnTo>
                  <a:lnTo>
                    <a:pt x="1" y="2149"/>
                  </a:lnTo>
                  <a:lnTo>
                    <a:pt x="336" y="2149"/>
                  </a:lnTo>
                  <a:lnTo>
                    <a:pt x="336" y="977"/>
                  </a:lnTo>
                  <a:cubicBezTo>
                    <a:pt x="336" y="781"/>
                    <a:pt x="391" y="614"/>
                    <a:pt x="503" y="475"/>
                  </a:cubicBezTo>
                  <a:cubicBezTo>
                    <a:pt x="615" y="363"/>
                    <a:pt x="754" y="307"/>
                    <a:pt x="949" y="307"/>
                  </a:cubicBezTo>
                  <a:cubicBezTo>
                    <a:pt x="1089" y="307"/>
                    <a:pt x="1200" y="363"/>
                    <a:pt x="1284" y="447"/>
                  </a:cubicBezTo>
                  <a:cubicBezTo>
                    <a:pt x="1368" y="558"/>
                    <a:pt x="1396" y="698"/>
                    <a:pt x="1396" y="893"/>
                  </a:cubicBezTo>
                  <a:lnTo>
                    <a:pt x="1396" y="2149"/>
                  </a:lnTo>
                  <a:lnTo>
                    <a:pt x="1758" y="2149"/>
                  </a:lnTo>
                  <a:lnTo>
                    <a:pt x="1758" y="893"/>
                  </a:lnTo>
                  <a:cubicBezTo>
                    <a:pt x="1758" y="614"/>
                    <a:pt x="1675" y="391"/>
                    <a:pt x="1563" y="223"/>
                  </a:cubicBezTo>
                  <a:cubicBezTo>
                    <a:pt x="1452" y="84"/>
                    <a:pt x="1256" y="0"/>
                    <a:pt x="1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4510600" y="4263250"/>
              <a:ext cx="39775" cy="69775"/>
            </a:xfrm>
            <a:custGeom>
              <a:avLst/>
              <a:gdLst/>
              <a:ahLst/>
              <a:cxnLst/>
              <a:rect l="l" t="t" r="r" b="b"/>
              <a:pathLst>
                <a:path w="1591" h="2791" extrusionOk="0">
                  <a:moveTo>
                    <a:pt x="0" y="1"/>
                  </a:moveTo>
                  <a:lnTo>
                    <a:pt x="0" y="2791"/>
                  </a:lnTo>
                  <a:lnTo>
                    <a:pt x="363" y="2791"/>
                  </a:lnTo>
                  <a:lnTo>
                    <a:pt x="363" y="1451"/>
                  </a:lnTo>
                  <a:lnTo>
                    <a:pt x="1479" y="1451"/>
                  </a:lnTo>
                  <a:lnTo>
                    <a:pt x="1479" y="1144"/>
                  </a:lnTo>
                  <a:lnTo>
                    <a:pt x="363" y="1144"/>
                  </a:lnTo>
                  <a:lnTo>
                    <a:pt x="363" y="335"/>
                  </a:lnTo>
                  <a:lnTo>
                    <a:pt x="1591" y="335"/>
                  </a:lnTo>
                  <a:lnTo>
                    <a:pt x="1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4558025" y="427930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49" y="307"/>
                  </a:moveTo>
                  <a:cubicBezTo>
                    <a:pt x="1144" y="307"/>
                    <a:pt x="1284" y="363"/>
                    <a:pt x="1396" y="530"/>
                  </a:cubicBezTo>
                  <a:cubicBezTo>
                    <a:pt x="1507" y="670"/>
                    <a:pt x="1563" y="865"/>
                    <a:pt x="1563" y="1116"/>
                  </a:cubicBezTo>
                  <a:cubicBezTo>
                    <a:pt x="1563" y="1367"/>
                    <a:pt x="1507" y="1563"/>
                    <a:pt x="1396" y="1702"/>
                  </a:cubicBezTo>
                  <a:cubicBezTo>
                    <a:pt x="1284" y="1842"/>
                    <a:pt x="1144" y="1925"/>
                    <a:pt x="949" y="1925"/>
                  </a:cubicBezTo>
                  <a:cubicBezTo>
                    <a:pt x="782" y="1925"/>
                    <a:pt x="614" y="1842"/>
                    <a:pt x="531" y="1702"/>
                  </a:cubicBezTo>
                  <a:cubicBezTo>
                    <a:pt x="419" y="1563"/>
                    <a:pt x="363" y="1367"/>
                    <a:pt x="363" y="1116"/>
                  </a:cubicBezTo>
                  <a:cubicBezTo>
                    <a:pt x="363" y="865"/>
                    <a:pt x="419" y="670"/>
                    <a:pt x="531" y="530"/>
                  </a:cubicBezTo>
                  <a:cubicBezTo>
                    <a:pt x="614" y="363"/>
                    <a:pt x="782" y="307"/>
                    <a:pt x="949" y="307"/>
                  </a:cubicBezTo>
                  <a:close/>
                  <a:moveTo>
                    <a:pt x="949" y="0"/>
                  </a:moveTo>
                  <a:cubicBezTo>
                    <a:pt x="670" y="0"/>
                    <a:pt x="419" y="112"/>
                    <a:pt x="252" y="307"/>
                  </a:cubicBezTo>
                  <a:cubicBezTo>
                    <a:pt x="84" y="502"/>
                    <a:pt x="1" y="754"/>
                    <a:pt x="1" y="1116"/>
                  </a:cubicBezTo>
                  <a:cubicBezTo>
                    <a:pt x="1" y="1451"/>
                    <a:pt x="84" y="1730"/>
                    <a:pt x="252" y="1925"/>
                  </a:cubicBezTo>
                  <a:cubicBezTo>
                    <a:pt x="419" y="2121"/>
                    <a:pt x="670" y="2204"/>
                    <a:pt x="949" y="2204"/>
                  </a:cubicBezTo>
                  <a:cubicBezTo>
                    <a:pt x="1256" y="2204"/>
                    <a:pt x="1479" y="2121"/>
                    <a:pt x="1675" y="1925"/>
                  </a:cubicBezTo>
                  <a:cubicBezTo>
                    <a:pt x="1842" y="1730"/>
                    <a:pt x="1926" y="1451"/>
                    <a:pt x="1926" y="1116"/>
                  </a:cubicBezTo>
                  <a:cubicBezTo>
                    <a:pt x="1926" y="754"/>
                    <a:pt x="1842" y="502"/>
                    <a:pt x="1675" y="307"/>
                  </a:cubicBezTo>
                  <a:cubicBezTo>
                    <a:pt x="1479" y="112"/>
                    <a:pt x="1256" y="0"/>
                    <a:pt x="9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4620100" y="4260475"/>
              <a:ext cx="9100" cy="72550"/>
            </a:xfrm>
            <a:custGeom>
              <a:avLst/>
              <a:gdLst/>
              <a:ahLst/>
              <a:cxnLst/>
              <a:rect l="l" t="t" r="r" b="b"/>
              <a:pathLst>
                <a:path w="364" h="2902" extrusionOk="0">
                  <a:moveTo>
                    <a:pt x="1" y="0"/>
                  </a:moveTo>
                  <a:lnTo>
                    <a:pt x="1" y="2902"/>
                  </a:lnTo>
                  <a:lnTo>
                    <a:pt x="363" y="2902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4643125" y="4260475"/>
              <a:ext cx="46750" cy="73950"/>
            </a:xfrm>
            <a:custGeom>
              <a:avLst/>
              <a:gdLst/>
              <a:ahLst/>
              <a:cxnLst/>
              <a:rect l="l" t="t" r="r" b="b"/>
              <a:pathLst>
                <a:path w="1870" h="2958" extrusionOk="0">
                  <a:moveTo>
                    <a:pt x="949" y="1060"/>
                  </a:moveTo>
                  <a:cubicBezTo>
                    <a:pt x="1116" y="1060"/>
                    <a:pt x="1284" y="1116"/>
                    <a:pt x="1367" y="1255"/>
                  </a:cubicBezTo>
                  <a:cubicBezTo>
                    <a:pt x="1479" y="1423"/>
                    <a:pt x="1535" y="1618"/>
                    <a:pt x="1535" y="1869"/>
                  </a:cubicBezTo>
                  <a:cubicBezTo>
                    <a:pt x="1535" y="2120"/>
                    <a:pt x="1479" y="2316"/>
                    <a:pt x="1367" y="2455"/>
                  </a:cubicBezTo>
                  <a:cubicBezTo>
                    <a:pt x="1284" y="2595"/>
                    <a:pt x="1116" y="2678"/>
                    <a:pt x="949" y="2678"/>
                  </a:cubicBezTo>
                  <a:cubicBezTo>
                    <a:pt x="754" y="2678"/>
                    <a:pt x="614" y="2595"/>
                    <a:pt x="502" y="2455"/>
                  </a:cubicBezTo>
                  <a:cubicBezTo>
                    <a:pt x="419" y="2316"/>
                    <a:pt x="363" y="2120"/>
                    <a:pt x="363" y="1869"/>
                  </a:cubicBezTo>
                  <a:cubicBezTo>
                    <a:pt x="363" y="1618"/>
                    <a:pt x="419" y="1423"/>
                    <a:pt x="502" y="1255"/>
                  </a:cubicBezTo>
                  <a:cubicBezTo>
                    <a:pt x="614" y="1116"/>
                    <a:pt x="754" y="1060"/>
                    <a:pt x="949" y="1060"/>
                  </a:cubicBezTo>
                  <a:close/>
                  <a:moveTo>
                    <a:pt x="1535" y="0"/>
                  </a:moveTo>
                  <a:lnTo>
                    <a:pt x="1535" y="1144"/>
                  </a:lnTo>
                  <a:cubicBezTo>
                    <a:pt x="1451" y="1004"/>
                    <a:pt x="1367" y="921"/>
                    <a:pt x="1256" y="865"/>
                  </a:cubicBezTo>
                  <a:cubicBezTo>
                    <a:pt x="1144" y="781"/>
                    <a:pt x="1005" y="753"/>
                    <a:pt x="865" y="753"/>
                  </a:cubicBezTo>
                  <a:cubicBezTo>
                    <a:pt x="614" y="753"/>
                    <a:pt x="391" y="865"/>
                    <a:pt x="251" y="1060"/>
                  </a:cubicBezTo>
                  <a:cubicBezTo>
                    <a:pt x="84" y="1255"/>
                    <a:pt x="0" y="1534"/>
                    <a:pt x="0" y="1869"/>
                  </a:cubicBezTo>
                  <a:cubicBezTo>
                    <a:pt x="0" y="2204"/>
                    <a:pt x="84" y="2455"/>
                    <a:pt x="251" y="2650"/>
                  </a:cubicBezTo>
                  <a:cubicBezTo>
                    <a:pt x="391" y="2874"/>
                    <a:pt x="614" y="2957"/>
                    <a:pt x="865" y="2957"/>
                  </a:cubicBezTo>
                  <a:cubicBezTo>
                    <a:pt x="1005" y="2957"/>
                    <a:pt x="1144" y="2929"/>
                    <a:pt x="1256" y="2874"/>
                  </a:cubicBezTo>
                  <a:cubicBezTo>
                    <a:pt x="1367" y="2818"/>
                    <a:pt x="1451" y="2734"/>
                    <a:pt x="1535" y="2595"/>
                  </a:cubicBezTo>
                  <a:lnTo>
                    <a:pt x="1535" y="2902"/>
                  </a:lnTo>
                  <a:lnTo>
                    <a:pt x="1870" y="2902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4703800" y="4279300"/>
              <a:ext cx="40475" cy="55125"/>
            </a:xfrm>
            <a:custGeom>
              <a:avLst/>
              <a:gdLst/>
              <a:ahLst/>
              <a:cxnLst/>
              <a:rect l="l" t="t" r="r" b="b"/>
              <a:pathLst>
                <a:path w="1619" h="2205" extrusionOk="0">
                  <a:moveTo>
                    <a:pt x="837" y="0"/>
                  </a:moveTo>
                  <a:cubicBezTo>
                    <a:pt x="558" y="0"/>
                    <a:pt x="363" y="56"/>
                    <a:pt x="224" y="168"/>
                  </a:cubicBezTo>
                  <a:cubicBezTo>
                    <a:pt x="84" y="279"/>
                    <a:pt x="28" y="419"/>
                    <a:pt x="28" y="614"/>
                  </a:cubicBezTo>
                  <a:cubicBezTo>
                    <a:pt x="28" y="781"/>
                    <a:pt x="84" y="921"/>
                    <a:pt x="168" y="1005"/>
                  </a:cubicBezTo>
                  <a:cubicBezTo>
                    <a:pt x="252" y="1116"/>
                    <a:pt x="419" y="1172"/>
                    <a:pt x="614" y="1228"/>
                  </a:cubicBezTo>
                  <a:lnTo>
                    <a:pt x="754" y="1256"/>
                  </a:lnTo>
                  <a:cubicBezTo>
                    <a:pt x="949" y="1284"/>
                    <a:pt x="1089" y="1339"/>
                    <a:pt x="1172" y="1395"/>
                  </a:cubicBezTo>
                  <a:cubicBezTo>
                    <a:pt x="1228" y="1451"/>
                    <a:pt x="1256" y="1507"/>
                    <a:pt x="1256" y="1618"/>
                  </a:cubicBezTo>
                  <a:cubicBezTo>
                    <a:pt x="1256" y="1702"/>
                    <a:pt x="1200" y="1786"/>
                    <a:pt x="1116" y="1842"/>
                  </a:cubicBezTo>
                  <a:cubicBezTo>
                    <a:pt x="1033" y="1897"/>
                    <a:pt x="921" y="1925"/>
                    <a:pt x="754" y="1925"/>
                  </a:cubicBezTo>
                  <a:cubicBezTo>
                    <a:pt x="642" y="1925"/>
                    <a:pt x="503" y="1897"/>
                    <a:pt x="391" y="1870"/>
                  </a:cubicBezTo>
                  <a:cubicBezTo>
                    <a:pt x="252" y="1842"/>
                    <a:pt x="140" y="1786"/>
                    <a:pt x="1" y="1730"/>
                  </a:cubicBezTo>
                  <a:lnTo>
                    <a:pt x="1" y="2093"/>
                  </a:lnTo>
                  <a:cubicBezTo>
                    <a:pt x="140" y="2121"/>
                    <a:pt x="279" y="2149"/>
                    <a:pt x="391" y="2176"/>
                  </a:cubicBezTo>
                  <a:cubicBezTo>
                    <a:pt x="503" y="2204"/>
                    <a:pt x="642" y="2204"/>
                    <a:pt x="754" y="2204"/>
                  </a:cubicBezTo>
                  <a:cubicBezTo>
                    <a:pt x="1005" y="2204"/>
                    <a:pt x="1228" y="2149"/>
                    <a:pt x="1368" y="2037"/>
                  </a:cubicBezTo>
                  <a:cubicBezTo>
                    <a:pt x="1535" y="1925"/>
                    <a:pt x="1619" y="1786"/>
                    <a:pt x="1619" y="1591"/>
                  </a:cubicBezTo>
                  <a:cubicBezTo>
                    <a:pt x="1619" y="1395"/>
                    <a:pt x="1563" y="1284"/>
                    <a:pt x="1451" y="1172"/>
                  </a:cubicBezTo>
                  <a:cubicBezTo>
                    <a:pt x="1340" y="1088"/>
                    <a:pt x="1172" y="1005"/>
                    <a:pt x="949" y="949"/>
                  </a:cubicBezTo>
                  <a:lnTo>
                    <a:pt x="810" y="921"/>
                  </a:lnTo>
                  <a:cubicBezTo>
                    <a:pt x="642" y="893"/>
                    <a:pt x="503" y="837"/>
                    <a:pt x="447" y="809"/>
                  </a:cubicBezTo>
                  <a:cubicBezTo>
                    <a:pt x="391" y="754"/>
                    <a:pt x="363" y="698"/>
                    <a:pt x="363" y="614"/>
                  </a:cubicBezTo>
                  <a:cubicBezTo>
                    <a:pt x="363" y="502"/>
                    <a:pt x="391" y="419"/>
                    <a:pt x="475" y="363"/>
                  </a:cubicBezTo>
                  <a:cubicBezTo>
                    <a:pt x="558" y="335"/>
                    <a:pt x="698" y="307"/>
                    <a:pt x="865" y="307"/>
                  </a:cubicBezTo>
                  <a:cubicBezTo>
                    <a:pt x="977" y="307"/>
                    <a:pt x="1089" y="307"/>
                    <a:pt x="1200" y="335"/>
                  </a:cubicBezTo>
                  <a:cubicBezTo>
                    <a:pt x="1312" y="363"/>
                    <a:pt x="1395" y="391"/>
                    <a:pt x="1507" y="447"/>
                  </a:cubicBezTo>
                  <a:lnTo>
                    <a:pt x="1507" y="112"/>
                  </a:lnTo>
                  <a:cubicBezTo>
                    <a:pt x="1395" y="84"/>
                    <a:pt x="1312" y="56"/>
                    <a:pt x="1200" y="28"/>
                  </a:cubicBezTo>
                  <a:cubicBezTo>
                    <a:pt x="1089" y="28"/>
                    <a:pt x="949" y="0"/>
                    <a:pt x="8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4142325" y="4359500"/>
              <a:ext cx="53750" cy="71175"/>
            </a:xfrm>
            <a:custGeom>
              <a:avLst/>
              <a:gdLst/>
              <a:ahLst/>
              <a:cxnLst/>
              <a:rect l="l" t="t" r="r" b="b"/>
              <a:pathLst>
                <a:path w="2150" h="2847" extrusionOk="0">
                  <a:moveTo>
                    <a:pt x="1" y="1"/>
                  </a:moveTo>
                  <a:lnTo>
                    <a:pt x="1" y="1730"/>
                  </a:lnTo>
                  <a:cubicBezTo>
                    <a:pt x="1" y="2093"/>
                    <a:pt x="112" y="2372"/>
                    <a:pt x="280" y="2567"/>
                  </a:cubicBezTo>
                  <a:cubicBezTo>
                    <a:pt x="447" y="2735"/>
                    <a:pt x="726" y="2846"/>
                    <a:pt x="1089" y="2846"/>
                  </a:cubicBezTo>
                  <a:cubicBezTo>
                    <a:pt x="1424" y="2846"/>
                    <a:pt x="1703" y="2735"/>
                    <a:pt x="1870" y="2567"/>
                  </a:cubicBezTo>
                  <a:cubicBezTo>
                    <a:pt x="2065" y="2372"/>
                    <a:pt x="2149" y="2093"/>
                    <a:pt x="2149" y="1730"/>
                  </a:cubicBezTo>
                  <a:lnTo>
                    <a:pt x="2149" y="1"/>
                  </a:lnTo>
                  <a:lnTo>
                    <a:pt x="1758" y="1"/>
                  </a:lnTo>
                  <a:lnTo>
                    <a:pt x="1758" y="1703"/>
                  </a:lnTo>
                  <a:cubicBezTo>
                    <a:pt x="1758" y="1982"/>
                    <a:pt x="1703" y="2205"/>
                    <a:pt x="1619" y="2344"/>
                  </a:cubicBezTo>
                  <a:cubicBezTo>
                    <a:pt x="1507" y="2456"/>
                    <a:pt x="1312" y="2539"/>
                    <a:pt x="1089" y="2539"/>
                  </a:cubicBezTo>
                  <a:cubicBezTo>
                    <a:pt x="838" y="2539"/>
                    <a:pt x="670" y="2456"/>
                    <a:pt x="559" y="2344"/>
                  </a:cubicBezTo>
                  <a:cubicBezTo>
                    <a:pt x="447" y="2205"/>
                    <a:pt x="391" y="1982"/>
                    <a:pt x="391" y="1703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4212775" y="4375550"/>
              <a:ext cx="47450" cy="73250"/>
            </a:xfrm>
            <a:custGeom>
              <a:avLst/>
              <a:gdLst/>
              <a:ahLst/>
              <a:cxnLst/>
              <a:rect l="l" t="t" r="r" b="b"/>
              <a:pathLst>
                <a:path w="1898" h="2930" extrusionOk="0">
                  <a:moveTo>
                    <a:pt x="949" y="279"/>
                  </a:moveTo>
                  <a:cubicBezTo>
                    <a:pt x="1117" y="279"/>
                    <a:pt x="1284" y="363"/>
                    <a:pt x="1368" y="503"/>
                  </a:cubicBezTo>
                  <a:cubicBezTo>
                    <a:pt x="1479" y="642"/>
                    <a:pt x="1535" y="837"/>
                    <a:pt x="1535" y="1088"/>
                  </a:cubicBezTo>
                  <a:cubicBezTo>
                    <a:pt x="1535" y="1340"/>
                    <a:pt x="1479" y="1563"/>
                    <a:pt x="1368" y="1702"/>
                  </a:cubicBezTo>
                  <a:cubicBezTo>
                    <a:pt x="1284" y="1842"/>
                    <a:pt x="1117" y="1897"/>
                    <a:pt x="949" y="1897"/>
                  </a:cubicBezTo>
                  <a:cubicBezTo>
                    <a:pt x="754" y="1897"/>
                    <a:pt x="614" y="1842"/>
                    <a:pt x="503" y="1702"/>
                  </a:cubicBezTo>
                  <a:cubicBezTo>
                    <a:pt x="419" y="1563"/>
                    <a:pt x="363" y="1340"/>
                    <a:pt x="363" y="1088"/>
                  </a:cubicBezTo>
                  <a:cubicBezTo>
                    <a:pt x="363" y="837"/>
                    <a:pt x="419" y="642"/>
                    <a:pt x="503" y="503"/>
                  </a:cubicBezTo>
                  <a:cubicBezTo>
                    <a:pt x="614" y="363"/>
                    <a:pt x="754" y="279"/>
                    <a:pt x="949" y="279"/>
                  </a:cubicBezTo>
                  <a:close/>
                  <a:moveTo>
                    <a:pt x="1033" y="0"/>
                  </a:moveTo>
                  <a:cubicBezTo>
                    <a:pt x="866" y="0"/>
                    <a:pt x="754" y="28"/>
                    <a:pt x="642" y="84"/>
                  </a:cubicBezTo>
                  <a:cubicBezTo>
                    <a:pt x="531" y="140"/>
                    <a:pt x="419" y="251"/>
                    <a:pt x="363" y="363"/>
                  </a:cubicBezTo>
                  <a:lnTo>
                    <a:pt x="363" y="56"/>
                  </a:lnTo>
                  <a:lnTo>
                    <a:pt x="1" y="56"/>
                  </a:lnTo>
                  <a:lnTo>
                    <a:pt x="1" y="2930"/>
                  </a:lnTo>
                  <a:lnTo>
                    <a:pt x="363" y="2930"/>
                  </a:lnTo>
                  <a:lnTo>
                    <a:pt x="363" y="1842"/>
                  </a:lnTo>
                  <a:cubicBezTo>
                    <a:pt x="419" y="1953"/>
                    <a:pt x="531" y="2037"/>
                    <a:pt x="642" y="2121"/>
                  </a:cubicBezTo>
                  <a:cubicBezTo>
                    <a:pt x="754" y="2176"/>
                    <a:pt x="866" y="2204"/>
                    <a:pt x="1033" y="2204"/>
                  </a:cubicBezTo>
                  <a:cubicBezTo>
                    <a:pt x="1284" y="2204"/>
                    <a:pt x="1479" y="2093"/>
                    <a:pt x="1647" y="1897"/>
                  </a:cubicBezTo>
                  <a:cubicBezTo>
                    <a:pt x="1814" y="1702"/>
                    <a:pt x="1898" y="1423"/>
                    <a:pt x="1898" y="1088"/>
                  </a:cubicBezTo>
                  <a:cubicBezTo>
                    <a:pt x="1898" y="754"/>
                    <a:pt x="1814" y="503"/>
                    <a:pt x="1647" y="307"/>
                  </a:cubicBezTo>
                  <a:cubicBezTo>
                    <a:pt x="1479" y="84"/>
                    <a:pt x="1284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270675" y="437555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49" y="279"/>
                  </a:moveTo>
                  <a:cubicBezTo>
                    <a:pt x="1144" y="279"/>
                    <a:pt x="1284" y="363"/>
                    <a:pt x="1395" y="503"/>
                  </a:cubicBezTo>
                  <a:cubicBezTo>
                    <a:pt x="1507" y="642"/>
                    <a:pt x="1563" y="837"/>
                    <a:pt x="1563" y="1088"/>
                  </a:cubicBezTo>
                  <a:cubicBezTo>
                    <a:pt x="1563" y="1340"/>
                    <a:pt x="1507" y="1535"/>
                    <a:pt x="1395" y="1702"/>
                  </a:cubicBezTo>
                  <a:cubicBezTo>
                    <a:pt x="1284" y="1842"/>
                    <a:pt x="1144" y="1897"/>
                    <a:pt x="949" y="1897"/>
                  </a:cubicBezTo>
                  <a:cubicBezTo>
                    <a:pt x="781" y="1897"/>
                    <a:pt x="614" y="1842"/>
                    <a:pt x="530" y="1702"/>
                  </a:cubicBezTo>
                  <a:cubicBezTo>
                    <a:pt x="419" y="1535"/>
                    <a:pt x="363" y="1340"/>
                    <a:pt x="363" y="1088"/>
                  </a:cubicBezTo>
                  <a:cubicBezTo>
                    <a:pt x="363" y="837"/>
                    <a:pt x="419" y="642"/>
                    <a:pt x="530" y="503"/>
                  </a:cubicBezTo>
                  <a:cubicBezTo>
                    <a:pt x="614" y="363"/>
                    <a:pt x="781" y="279"/>
                    <a:pt x="949" y="279"/>
                  </a:cubicBezTo>
                  <a:close/>
                  <a:moveTo>
                    <a:pt x="949" y="0"/>
                  </a:moveTo>
                  <a:cubicBezTo>
                    <a:pt x="670" y="0"/>
                    <a:pt x="419" y="84"/>
                    <a:pt x="251" y="279"/>
                  </a:cubicBezTo>
                  <a:cubicBezTo>
                    <a:pt x="84" y="475"/>
                    <a:pt x="0" y="754"/>
                    <a:pt x="0" y="1088"/>
                  </a:cubicBezTo>
                  <a:cubicBezTo>
                    <a:pt x="0" y="1451"/>
                    <a:pt x="84" y="1702"/>
                    <a:pt x="251" y="1897"/>
                  </a:cubicBezTo>
                  <a:cubicBezTo>
                    <a:pt x="419" y="2093"/>
                    <a:pt x="670" y="2204"/>
                    <a:pt x="949" y="2204"/>
                  </a:cubicBezTo>
                  <a:cubicBezTo>
                    <a:pt x="1256" y="2204"/>
                    <a:pt x="1507" y="2093"/>
                    <a:pt x="1674" y="1897"/>
                  </a:cubicBezTo>
                  <a:cubicBezTo>
                    <a:pt x="1842" y="1702"/>
                    <a:pt x="1925" y="1451"/>
                    <a:pt x="1925" y="1088"/>
                  </a:cubicBezTo>
                  <a:cubicBezTo>
                    <a:pt x="1925" y="754"/>
                    <a:pt x="1842" y="475"/>
                    <a:pt x="1674" y="279"/>
                  </a:cubicBezTo>
                  <a:cubicBezTo>
                    <a:pt x="1507" y="84"/>
                    <a:pt x="1256" y="0"/>
                    <a:pt x="9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332750" y="4375550"/>
              <a:ext cx="43950" cy="53725"/>
            </a:xfrm>
            <a:custGeom>
              <a:avLst/>
              <a:gdLst/>
              <a:ahLst/>
              <a:cxnLst/>
              <a:rect l="l" t="t" r="r" b="b"/>
              <a:pathLst>
                <a:path w="1758" h="2149" extrusionOk="0">
                  <a:moveTo>
                    <a:pt x="1033" y="0"/>
                  </a:moveTo>
                  <a:cubicBezTo>
                    <a:pt x="865" y="0"/>
                    <a:pt x="754" y="28"/>
                    <a:pt x="642" y="84"/>
                  </a:cubicBezTo>
                  <a:cubicBezTo>
                    <a:pt x="530" y="140"/>
                    <a:pt x="419" y="251"/>
                    <a:pt x="335" y="363"/>
                  </a:cubicBezTo>
                  <a:lnTo>
                    <a:pt x="335" y="56"/>
                  </a:lnTo>
                  <a:lnTo>
                    <a:pt x="0" y="56"/>
                  </a:lnTo>
                  <a:lnTo>
                    <a:pt x="0" y="2149"/>
                  </a:lnTo>
                  <a:lnTo>
                    <a:pt x="335" y="2149"/>
                  </a:lnTo>
                  <a:lnTo>
                    <a:pt x="335" y="949"/>
                  </a:lnTo>
                  <a:cubicBezTo>
                    <a:pt x="335" y="754"/>
                    <a:pt x="391" y="586"/>
                    <a:pt x="502" y="475"/>
                  </a:cubicBezTo>
                  <a:cubicBezTo>
                    <a:pt x="614" y="363"/>
                    <a:pt x="754" y="307"/>
                    <a:pt x="949" y="307"/>
                  </a:cubicBezTo>
                  <a:cubicBezTo>
                    <a:pt x="1088" y="307"/>
                    <a:pt x="1228" y="335"/>
                    <a:pt x="1284" y="447"/>
                  </a:cubicBezTo>
                  <a:cubicBezTo>
                    <a:pt x="1367" y="530"/>
                    <a:pt x="1395" y="698"/>
                    <a:pt x="1395" y="893"/>
                  </a:cubicBezTo>
                  <a:lnTo>
                    <a:pt x="1395" y="2149"/>
                  </a:lnTo>
                  <a:lnTo>
                    <a:pt x="1758" y="2149"/>
                  </a:lnTo>
                  <a:lnTo>
                    <a:pt x="1758" y="865"/>
                  </a:lnTo>
                  <a:cubicBezTo>
                    <a:pt x="1758" y="586"/>
                    <a:pt x="1702" y="363"/>
                    <a:pt x="1563" y="224"/>
                  </a:cubicBezTo>
                  <a:cubicBezTo>
                    <a:pt x="1451" y="84"/>
                    <a:pt x="1256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424800" y="4359500"/>
              <a:ext cx="9100" cy="69775"/>
            </a:xfrm>
            <a:custGeom>
              <a:avLst/>
              <a:gdLst/>
              <a:ahLst/>
              <a:cxnLst/>
              <a:rect l="l" t="t" r="r" b="b"/>
              <a:pathLst>
                <a:path w="364" h="2791" extrusionOk="0">
                  <a:moveTo>
                    <a:pt x="1" y="1"/>
                  </a:moveTo>
                  <a:lnTo>
                    <a:pt x="1" y="2791"/>
                  </a:lnTo>
                  <a:lnTo>
                    <a:pt x="364" y="279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4445725" y="4361600"/>
              <a:ext cx="32825" cy="67675"/>
            </a:xfrm>
            <a:custGeom>
              <a:avLst/>
              <a:gdLst/>
              <a:ahLst/>
              <a:cxnLst/>
              <a:rect l="l" t="t" r="r" b="b"/>
              <a:pathLst>
                <a:path w="1313" h="2707" extrusionOk="0">
                  <a:moveTo>
                    <a:pt x="280" y="0"/>
                  </a:moveTo>
                  <a:lnTo>
                    <a:pt x="280" y="614"/>
                  </a:lnTo>
                  <a:lnTo>
                    <a:pt x="1" y="614"/>
                  </a:lnTo>
                  <a:lnTo>
                    <a:pt x="1" y="865"/>
                  </a:lnTo>
                  <a:lnTo>
                    <a:pt x="280" y="865"/>
                  </a:lnTo>
                  <a:lnTo>
                    <a:pt x="280" y="2009"/>
                  </a:lnTo>
                  <a:cubicBezTo>
                    <a:pt x="280" y="2260"/>
                    <a:pt x="308" y="2455"/>
                    <a:pt x="419" y="2567"/>
                  </a:cubicBezTo>
                  <a:cubicBezTo>
                    <a:pt x="531" y="2651"/>
                    <a:pt x="698" y="2707"/>
                    <a:pt x="977" y="2707"/>
                  </a:cubicBezTo>
                  <a:lnTo>
                    <a:pt x="1312" y="2707"/>
                  </a:lnTo>
                  <a:lnTo>
                    <a:pt x="1312" y="2428"/>
                  </a:lnTo>
                  <a:lnTo>
                    <a:pt x="977" y="2428"/>
                  </a:lnTo>
                  <a:cubicBezTo>
                    <a:pt x="838" y="2428"/>
                    <a:pt x="726" y="2400"/>
                    <a:pt x="670" y="2344"/>
                  </a:cubicBezTo>
                  <a:cubicBezTo>
                    <a:pt x="643" y="2288"/>
                    <a:pt x="615" y="2177"/>
                    <a:pt x="615" y="2009"/>
                  </a:cubicBezTo>
                  <a:lnTo>
                    <a:pt x="615" y="865"/>
                  </a:lnTo>
                  <a:lnTo>
                    <a:pt x="1312" y="865"/>
                  </a:lnTo>
                  <a:lnTo>
                    <a:pt x="1312" y="614"/>
                  </a:lnTo>
                  <a:lnTo>
                    <a:pt x="615" y="614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4486200" y="4375550"/>
              <a:ext cx="40475" cy="55125"/>
            </a:xfrm>
            <a:custGeom>
              <a:avLst/>
              <a:gdLst/>
              <a:ahLst/>
              <a:cxnLst/>
              <a:rect l="l" t="t" r="r" b="b"/>
              <a:pathLst>
                <a:path w="1619" h="2205" extrusionOk="0">
                  <a:moveTo>
                    <a:pt x="837" y="0"/>
                  </a:moveTo>
                  <a:cubicBezTo>
                    <a:pt x="558" y="0"/>
                    <a:pt x="363" y="56"/>
                    <a:pt x="223" y="168"/>
                  </a:cubicBezTo>
                  <a:cubicBezTo>
                    <a:pt x="84" y="251"/>
                    <a:pt x="28" y="419"/>
                    <a:pt x="28" y="614"/>
                  </a:cubicBezTo>
                  <a:cubicBezTo>
                    <a:pt x="28" y="782"/>
                    <a:pt x="56" y="893"/>
                    <a:pt x="167" y="1005"/>
                  </a:cubicBezTo>
                  <a:cubicBezTo>
                    <a:pt x="251" y="1088"/>
                    <a:pt x="419" y="1172"/>
                    <a:pt x="614" y="1200"/>
                  </a:cubicBezTo>
                  <a:lnTo>
                    <a:pt x="753" y="1228"/>
                  </a:lnTo>
                  <a:cubicBezTo>
                    <a:pt x="949" y="1284"/>
                    <a:pt x="1088" y="1340"/>
                    <a:pt x="1172" y="1367"/>
                  </a:cubicBezTo>
                  <a:cubicBezTo>
                    <a:pt x="1228" y="1423"/>
                    <a:pt x="1255" y="1507"/>
                    <a:pt x="1255" y="1591"/>
                  </a:cubicBezTo>
                  <a:cubicBezTo>
                    <a:pt x="1255" y="1702"/>
                    <a:pt x="1200" y="1758"/>
                    <a:pt x="1116" y="1814"/>
                  </a:cubicBezTo>
                  <a:cubicBezTo>
                    <a:pt x="1032" y="1870"/>
                    <a:pt x="921" y="1897"/>
                    <a:pt x="753" y="1897"/>
                  </a:cubicBezTo>
                  <a:cubicBezTo>
                    <a:pt x="614" y="1897"/>
                    <a:pt x="502" y="1897"/>
                    <a:pt x="391" y="1870"/>
                  </a:cubicBezTo>
                  <a:cubicBezTo>
                    <a:pt x="251" y="1814"/>
                    <a:pt x="140" y="1786"/>
                    <a:pt x="0" y="1702"/>
                  </a:cubicBezTo>
                  <a:lnTo>
                    <a:pt x="0" y="2065"/>
                  </a:lnTo>
                  <a:cubicBezTo>
                    <a:pt x="140" y="2121"/>
                    <a:pt x="279" y="2149"/>
                    <a:pt x="391" y="2176"/>
                  </a:cubicBezTo>
                  <a:cubicBezTo>
                    <a:pt x="502" y="2176"/>
                    <a:pt x="642" y="2204"/>
                    <a:pt x="753" y="2204"/>
                  </a:cubicBezTo>
                  <a:cubicBezTo>
                    <a:pt x="1004" y="2204"/>
                    <a:pt x="1228" y="2149"/>
                    <a:pt x="1367" y="2037"/>
                  </a:cubicBezTo>
                  <a:cubicBezTo>
                    <a:pt x="1534" y="1925"/>
                    <a:pt x="1618" y="1758"/>
                    <a:pt x="1618" y="1563"/>
                  </a:cubicBezTo>
                  <a:cubicBezTo>
                    <a:pt x="1618" y="1395"/>
                    <a:pt x="1562" y="1256"/>
                    <a:pt x="1451" y="1172"/>
                  </a:cubicBezTo>
                  <a:cubicBezTo>
                    <a:pt x="1339" y="1061"/>
                    <a:pt x="1172" y="1005"/>
                    <a:pt x="921" y="949"/>
                  </a:cubicBezTo>
                  <a:lnTo>
                    <a:pt x="809" y="921"/>
                  </a:lnTo>
                  <a:cubicBezTo>
                    <a:pt x="642" y="865"/>
                    <a:pt x="502" y="837"/>
                    <a:pt x="446" y="782"/>
                  </a:cubicBezTo>
                  <a:cubicBezTo>
                    <a:pt x="391" y="754"/>
                    <a:pt x="363" y="670"/>
                    <a:pt x="363" y="586"/>
                  </a:cubicBezTo>
                  <a:cubicBezTo>
                    <a:pt x="363" y="503"/>
                    <a:pt x="391" y="419"/>
                    <a:pt x="474" y="363"/>
                  </a:cubicBezTo>
                  <a:cubicBezTo>
                    <a:pt x="558" y="307"/>
                    <a:pt x="698" y="279"/>
                    <a:pt x="865" y="279"/>
                  </a:cubicBezTo>
                  <a:cubicBezTo>
                    <a:pt x="976" y="279"/>
                    <a:pt x="1088" y="307"/>
                    <a:pt x="1200" y="335"/>
                  </a:cubicBezTo>
                  <a:cubicBezTo>
                    <a:pt x="1283" y="335"/>
                    <a:pt x="1395" y="391"/>
                    <a:pt x="1507" y="447"/>
                  </a:cubicBezTo>
                  <a:lnTo>
                    <a:pt x="1507" y="112"/>
                  </a:lnTo>
                  <a:cubicBezTo>
                    <a:pt x="1395" y="84"/>
                    <a:pt x="1283" y="56"/>
                    <a:pt x="1172" y="28"/>
                  </a:cubicBezTo>
                  <a:cubicBezTo>
                    <a:pt x="1060" y="0"/>
                    <a:pt x="949" y="0"/>
                    <a:pt x="8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4536400" y="4375550"/>
              <a:ext cx="48850" cy="55125"/>
            </a:xfrm>
            <a:custGeom>
              <a:avLst/>
              <a:gdLst/>
              <a:ahLst/>
              <a:cxnLst/>
              <a:rect l="l" t="t" r="r" b="b"/>
              <a:pathLst>
                <a:path w="1954" h="2205" extrusionOk="0">
                  <a:moveTo>
                    <a:pt x="1033" y="279"/>
                  </a:moveTo>
                  <a:cubicBezTo>
                    <a:pt x="1200" y="279"/>
                    <a:pt x="1340" y="335"/>
                    <a:pt x="1452" y="447"/>
                  </a:cubicBezTo>
                  <a:cubicBezTo>
                    <a:pt x="1535" y="558"/>
                    <a:pt x="1591" y="726"/>
                    <a:pt x="1591" y="921"/>
                  </a:cubicBezTo>
                  <a:lnTo>
                    <a:pt x="363" y="921"/>
                  </a:lnTo>
                  <a:cubicBezTo>
                    <a:pt x="391" y="726"/>
                    <a:pt x="447" y="558"/>
                    <a:pt x="559" y="447"/>
                  </a:cubicBezTo>
                  <a:cubicBezTo>
                    <a:pt x="670" y="335"/>
                    <a:pt x="838" y="279"/>
                    <a:pt x="1033" y="279"/>
                  </a:cubicBezTo>
                  <a:close/>
                  <a:moveTo>
                    <a:pt x="1033" y="0"/>
                  </a:moveTo>
                  <a:cubicBezTo>
                    <a:pt x="698" y="0"/>
                    <a:pt x="475" y="84"/>
                    <a:pt x="280" y="307"/>
                  </a:cubicBezTo>
                  <a:cubicBezTo>
                    <a:pt x="84" y="503"/>
                    <a:pt x="1" y="782"/>
                    <a:pt x="1" y="1116"/>
                  </a:cubicBezTo>
                  <a:cubicBezTo>
                    <a:pt x="1" y="1451"/>
                    <a:pt x="84" y="1702"/>
                    <a:pt x="280" y="1897"/>
                  </a:cubicBezTo>
                  <a:cubicBezTo>
                    <a:pt x="475" y="2093"/>
                    <a:pt x="754" y="2204"/>
                    <a:pt x="1089" y="2204"/>
                  </a:cubicBezTo>
                  <a:cubicBezTo>
                    <a:pt x="1228" y="2204"/>
                    <a:pt x="1340" y="2176"/>
                    <a:pt x="1479" y="2149"/>
                  </a:cubicBezTo>
                  <a:cubicBezTo>
                    <a:pt x="1619" y="2121"/>
                    <a:pt x="1730" y="2093"/>
                    <a:pt x="1870" y="2037"/>
                  </a:cubicBezTo>
                  <a:lnTo>
                    <a:pt x="1870" y="1702"/>
                  </a:lnTo>
                  <a:cubicBezTo>
                    <a:pt x="1730" y="1786"/>
                    <a:pt x="1619" y="1814"/>
                    <a:pt x="1479" y="1870"/>
                  </a:cubicBezTo>
                  <a:cubicBezTo>
                    <a:pt x="1368" y="1897"/>
                    <a:pt x="1228" y="1897"/>
                    <a:pt x="1117" y="1897"/>
                  </a:cubicBezTo>
                  <a:cubicBezTo>
                    <a:pt x="866" y="1897"/>
                    <a:pt x="698" y="1842"/>
                    <a:pt x="559" y="1730"/>
                  </a:cubicBezTo>
                  <a:cubicBezTo>
                    <a:pt x="447" y="1591"/>
                    <a:pt x="363" y="1423"/>
                    <a:pt x="363" y="1172"/>
                  </a:cubicBezTo>
                  <a:lnTo>
                    <a:pt x="1954" y="1172"/>
                  </a:lnTo>
                  <a:lnTo>
                    <a:pt x="1954" y="1005"/>
                  </a:lnTo>
                  <a:cubicBezTo>
                    <a:pt x="1954" y="698"/>
                    <a:pt x="1870" y="447"/>
                    <a:pt x="1703" y="279"/>
                  </a:cubicBezTo>
                  <a:cubicBezTo>
                    <a:pt x="1535" y="84"/>
                    <a:pt x="1312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4599175" y="4356025"/>
              <a:ext cx="8400" cy="73250"/>
            </a:xfrm>
            <a:custGeom>
              <a:avLst/>
              <a:gdLst/>
              <a:ahLst/>
              <a:cxnLst/>
              <a:rect l="l" t="t" r="r" b="b"/>
              <a:pathLst>
                <a:path w="336" h="2930" extrusionOk="0">
                  <a:moveTo>
                    <a:pt x="1" y="0"/>
                  </a:moveTo>
                  <a:lnTo>
                    <a:pt x="1" y="2930"/>
                  </a:lnTo>
                  <a:lnTo>
                    <a:pt x="335" y="293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4618700" y="4356025"/>
              <a:ext cx="33500" cy="73250"/>
            </a:xfrm>
            <a:custGeom>
              <a:avLst/>
              <a:gdLst/>
              <a:ahLst/>
              <a:cxnLst/>
              <a:rect l="l" t="t" r="r" b="b"/>
              <a:pathLst>
                <a:path w="1340" h="2930" extrusionOk="0">
                  <a:moveTo>
                    <a:pt x="1005" y="0"/>
                  </a:moveTo>
                  <a:cubicBezTo>
                    <a:pt x="782" y="0"/>
                    <a:pt x="615" y="56"/>
                    <a:pt x="503" y="168"/>
                  </a:cubicBezTo>
                  <a:cubicBezTo>
                    <a:pt x="391" y="279"/>
                    <a:pt x="336" y="447"/>
                    <a:pt x="336" y="670"/>
                  </a:cubicBezTo>
                  <a:lnTo>
                    <a:pt x="336" y="837"/>
                  </a:lnTo>
                  <a:lnTo>
                    <a:pt x="1" y="837"/>
                  </a:lnTo>
                  <a:lnTo>
                    <a:pt x="1" y="1088"/>
                  </a:lnTo>
                  <a:lnTo>
                    <a:pt x="336" y="1088"/>
                  </a:lnTo>
                  <a:lnTo>
                    <a:pt x="336" y="2930"/>
                  </a:lnTo>
                  <a:lnTo>
                    <a:pt x="698" y="2930"/>
                  </a:lnTo>
                  <a:lnTo>
                    <a:pt x="698" y="1088"/>
                  </a:lnTo>
                  <a:lnTo>
                    <a:pt x="1256" y="1088"/>
                  </a:lnTo>
                  <a:lnTo>
                    <a:pt x="1256" y="837"/>
                  </a:lnTo>
                  <a:lnTo>
                    <a:pt x="698" y="837"/>
                  </a:lnTo>
                  <a:lnTo>
                    <a:pt x="698" y="642"/>
                  </a:lnTo>
                  <a:cubicBezTo>
                    <a:pt x="698" y="502"/>
                    <a:pt x="698" y="419"/>
                    <a:pt x="754" y="363"/>
                  </a:cubicBezTo>
                  <a:cubicBezTo>
                    <a:pt x="810" y="335"/>
                    <a:pt x="894" y="307"/>
                    <a:pt x="1005" y="307"/>
                  </a:cubicBezTo>
                  <a:lnTo>
                    <a:pt x="1340" y="307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4254625" y="4664300"/>
              <a:ext cx="44675" cy="69775"/>
            </a:xfrm>
            <a:custGeom>
              <a:avLst/>
              <a:gdLst/>
              <a:ahLst/>
              <a:cxnLst/>
              <a:rect l="l" t="t" r="r" b="b"/>
              <a:pathLst>
                <a:path w="1787" h="2791" extrusionOk="0">
                  <a:moveTo>
                    <a:pt x="1" y="1"/>
                  </a:moveTo>
                  <a:lnTo>
                    <a:pt x="1" y="2790"/>
                  </a:lnTo>
                  <a:lnTo>
                    <a:pt x="1786" y="2790"/>
                  </a:lnTo>
                  <a:lnTo>
                    <a:pt x="1786" y="2484"/>
                  </a:lnTo>
                  <a:lnTo>
                    <a:pt x="363" y="2484"/>
                  </a:lnTo>
                  <a:lnTo>
                    <a:pt x="363" y="1479"/>
                  </a:lnTo>
                  <a:lnTo>
                    <a:pt x="1702" y="1479"/>
                  </a:lnTo>
                  <a:lnTo>
                    <a:pt x="1702" y="1144"/>
                  </a:lnTo>
                  <a:lnTo>
                    <a:pt x="363" y="1144"/>
                  </a:lnTo>
                  <a:lnTo>
                    <a:pt x="363" y="335"/>
                  </a:lnTo>
                  <a:lnTo>
                    <a:pt x="1758" y="335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4307625" y="4661500"/>
              <a:ext cx="65600" cy="72575"/>
            </a:xfrm>
            <a:custGeom>
              <a:avLst/>
              <a:gdLst/>
              <a:ahLst/>
              <a:cxnLst/>
              <a:rect l="l" t="t" r="r" b="b"/>
              <a:pathLst>
                <a:path w="2624" h="2903" extrusionOk="0">
                  <a:moveTo>
                    <a:pt x="1005" y="1"/>
                  </a:moveTo>
                  <a:cubicBezTo>
                    <a:pt x="782" y="1"/>
                    <a:pt x="615" y="57"/>
                    <a:pt x="503" y="168"/>
                  </a:cubicBezTo>
                  <a:cubicBezTo>
                    <a:pt x="391" y="280"/>
                    <a:pt x="336" y="447"/>
                    <a:pt x="336" y="671"/>
                  </a:cubicBezTo>
                  <a:lnTo>
                    <a:pt x="336" y="810"/>
                  </a:lnTo>
                  <a:lnTo>
                    <a:pt x="1" y="810"/>
                  </a:lnTo>
                  <a:lnTo>
                    <a:pt x="1" y="1089"/>
                  </a:lnTo>
                  <a:lnTo>
                    <a:pt x="336" y="1089"/>
                  </a:lnTo>
                  <a:lnTo>
                    <a:pt x="336" y="2902"/>
                  </a:lnTo>
                  <a:lnTo>
                    <a:pt x="670" y="2902"/>
                  </a:lnTo>
                  <a:lnTo>
                    <a:pt x="670" y="1089"/>
                  </a:lnTo>
                  <a:lnTo>
                    <a:pt x="1619" y="1089"/>
                  </a:lnTo>
                  <a:lnTo>
                    <a:pt x="1619" y="2902"/>
                  </a:lnTo>
                  <a:lnTo>
                    <a:pt x="1982" y="2902"/>
                  </a:lnTo>
                  <a:lnTo>
                    <a:pt x="1982" y="1089"/>
                  </a:lnTo>
                  <a:lnTo>
                    <a:pt x="2540" y="1089"/>
                  </a:lnTo>
                  <a:lnTo>
                    <a:pt x="2540" y="810"/>
                  </a:lnTo>
                  <a:lnTo>
                    <a:pt x="1982" y="810"/>
                  </a:lnTo>
                  <a:lnTo>
                    <a:pt x="1982" y="643"/>
                  </a:lnTo>
                  <a:cubicBezTo>
                    <a:pt x="1982" y="503"/>
                    <a:pt x="2010" y="419"/>
                    <a:pt x="2038" y="364"/>
                  </a:cubicBezTo>
                  <a:cubicBezTo>
                    <a:pt x="2093" y="308"/>
                    <a:pt x="2177" y="280"/>
                    <a:pt x="2289" y="280"/>
                  </a:cubicBezTo>
                  <a:lnTo>
                    <a:pt x="2623" y="280"/>
                  </a:lnTo>
                  <a:lnTo>
                    <a:pt x="2623" y="1"/>
                  </a:lnTo>
                  <a:lnTo>
                    <a:pt x="2317" y="1"/>
                  </a:lnTo>
                  <a:cubicBezTo>
                    <a:pt x="2065" y="1"/>
                    <a:pt x="1898" y="57"/>
                    <a:pt x="1786" y="168"/>
                  </a:cubicBezTo>
                  <a:cubicBezTo>
                    <a:pt x="1675" y="280"/>
                    <a:pt x="1619" y="447"/>
                    <a:pt x="1619" y="671"/>
                  </a:cubicBezTo>
                  <a:lnTo>
                    <a:pt x="1619" y="810"/>
                  </a:lnTo>
                  <a:lnTo>
                    <a:pt x="670" y="810"/>
                  </a:lnTo>
                  <a:lnTo>
                    <a:pt x="670" y="643"/>
                  </a:lnTo>
                  <a:cubicBezTo>
                    <a:pt x="670" y="503"/>
                    <a:pt x="698" y="419"/>
                    <a:pt x="754" y="364"/>
                  </a:cubicBezTo>
                  <a:cubicBezTo>
                    <a:pt x="810" y="308"/>
                    <a:pt x="894" y="280"/>
                    <a:pt x="1005" y="280"/>
                  </a:cubicBezTo>
                  <a:lnTo>
                    <a:pt x="1340" y="28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376675" y="4680350"/>
              <a:ext cx="48850" cy="55125"/>
            </a:xfrm>
            <a:custGeom>
              <a:avLst/>
              <a:gdLst/>
              <a:ahLst/>
              <a:cxnLst/>
              <a:rect l="l" t="t" r="r" b="b"/>
              <a:pathLst>
                <a:path w="1954" h="2205" extrusionOk="0">
                  <a:moveTo>
                    <a:pt x="1033" y="307"/>
                  </a:moveTo>
                  <a:cubicBezTo>
                    <a:pt x="1201" y="307"/>
                    <a:pt x="1340" y="363"/>
                    <a:pt x="1452" y="475"/>
                  </a:cubicBezTo>
                  <a:cubicBezTo>
                    <a:pt x="1563" y="586"/>
                    <a:pt x="1591" y="726"/>
                    <a:pt x="1619" y="921"/>
                  </a:cubicBezTo>
                  <a:lnTo>
                    <a:pt x="391" y="921"/>
                  </a:lnTo>
                  <a:cubicBezTo>
                    <a:pt x="391" y="726"/>
                    <a:pt x="475" y="586"/>
                    <a:pt x="587" y="475"/>
                  </a:cubicBezTo>
                  <a:cubicBezTo>
                    <a:pt x="698" y="363"/>
                    <a:pt x="838" y="307"/>
                    <a:pt x="1033" y="307"/>
                  </a:cubicBezTo>
                  <a:close/>
                  <a:moveTo>
                    <a:pt x="1033" y="0"/>
                  </a:moveTo>
                  <a:cubicBezTo>
                    <a:pt x="726" y="0"/>
                    <a:pt x="475" y="112"/>
                    <a:pt x="280" y="307"/>
                  </a:cubicBezTo>
                  <a:cubicBezTo>
                    <a:pt x="112" y="502"/>
                    <a:pt x="1" y="781"/>
                    <a:pt x="1" y="1144"/>
                  </a:cubicBezTo>
                  <a:cubicBezTo>
                    <a:pt x="1" y="1451"/>
                    <a:pt x="112" y="1730"/>
                    <a:pt x="308" y="1925"/>
                  </a:cubicBezTo>
                  <a:cubicBezTo>
                    <a:pt x="503" y="2121"/>
                    <a:pt x="754" y="2204"/>
                    <a:pt x="1089" y="2204"/>
                  </a:cubicBezTo>
                  <a:cubicBezTo>
                    <a:pt x="1228" y="2204"/>
                    <a:pt x="1368" y="2204"/>
                    <a:pt x="1480" y="2176"/>
                  </a:cubicBezTo>
                  <a:cubicBezTo>
                    <a:pt x="1619" y="2148"/>
                    <a:pt x="1759" y="2093"/>
                    <a:pt x="1870" y="2065"/>
                  </a:cubicBezTo>
                  <a:lnTo>
                    <a:pt x="1870" y="1730"/>
                  </a:lnTo>
                  <a:cubicBezTo>
                    <a:pt x="1759" y="1786"/>
                    <a:pt x="1619" y="1842"/>
                    <a:pt x="1507" y="1869"/>
                  </a:cubicBezTo>
                  <a:cubicBezTo>
                    <a:pt x="1368" y="1897"/>
                    <a:pt x="1256" y="1925"/>
                    <a:pt x="1117" y="1925"/>
                  </a:cubicBezTo>
                  <a:cubicBezTo>
                    <a:pt x="894" y="1925"/>
                    <a:pt x="698" y="1869"/>
                    <a:pt x="587" y="1730"/>
                  </a:cubicBezTo>
                  <a:cubicBezTo>
                    <a:pt x="447" y="1618"/>
                    <a:pt x="391" y="1423"/>
                    <a:pt x="364" y="1200"/>
                  </a:cubicBezTo>
                  <a:lnTo>
                    <a:pt x="1954" y="1200"/>
                  </a:lnTo>
                  <a:lnTo>
                    <a:pt x="1954" y="1033"/>
                  </a:lnTo>
                  <a:cubicBezTo>
                    <a:pt x="1954" y="726"/>
                    <a:pt x="1870" y="475"/>
                    <a:pt x="1703" y="279"/>
                  </a:cubicBezTo>
                  <a:cubicBezTo>
                    <a:pt x="1535" y="112"/>
                    <a:pt x="1312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4435975" y="4680350"/>
              <a:ext cx="41175" cy="55125"/>
            </a:xfrm>
            <a:custGeom>
              <a:avLst/>
              <a:gdLst/>
              <a:ahLst/>
              <a:cxnLst/>
              <a:rect l="l" t="t" r="r" b="b"/>
              <a:pathLst>
                <a:path w="1647" h="2205" extrusionOk="0">
                  <a:moveTo>
                    <a:pt x="1060" y="0"/>
                  </a:moveTo>
                  <a:cubicBezTo>
                    <a:pt x="726" y="0"/>
                    <a:pt x="475" y="112"/>
                    <a:pt x="279" y="307"/>
                  </a:cubicBezTo>
                  <a:cubicBezTo>
                    <a:pt x="84" y="502"/>
                    <a:pt x="0" y="781"/>
                    <a:pt x="0" y="1116"/>
                  </a:cubicBezTo>
                  <a:cubicBezTo>
                    <a:pt x="0" y="1451"/>
                    <a:pt x="84" y="1730"/>
                    <a:pt x="279" y="1925"/>
                  </a:cubicBezTo>
                  <a:cubicBezTo>
                    <a:pt x="475" y="2121"/>
                    <a:pt x="726" y="2204"/>
                    <a:pt x="1033" y="2204"/>
                  </a:cubicBezTo>
                  <a:cubicBezTo>
                    <a:pt x="1144" y="2204"/>
                    <a:pt x="1256" y="2204"/>
                    <a:pt x="1367" y="2176"/>
                  </a:cubicBezTo>
                  <a:cubicBezTo>
                    <a:pt x="1451" y="2148"/>
                    <a:pt x="1563" y="2121"/>
                    <a:pt x="1646" y="2093"/>
                  </a:cubicBezTo>
                  <a:lnTo>
                    <a:pt x="1646" y="1758"/>
                  </a:lnTo>
                  <a:cubicBezTo>
                    <a:pt x="1563" y="1814"/>
                    <a:pt x="1451" y="1842"/>
                    <a:pt x="1367" y="1869"/>
                  </a:cubicBezTo>
                  <a:cubicBezTo>
                    <a:pt x="1256" y="1897"/>
                    <a:pt x="1172" y="1925"/>
                    <a:pt x="1060" y="1925"/>
                  </a:cubicBezTo>
                  <a:cubicBezTo>
                    <a:pt x="837" y="1925"/>
                    <a:pt x="670" y="1842"/>
                    <a:pt x="558" y="1702"/>
                  </a:cubicBezTo>
                  <a:cubicBezTo>
                    <a:pt x="419" y="1563"/>
                    <a:pt x="363" y="1367"/>
                    <a:pt x="363" y="1116"/>
                  </a:cubicBezTo>
                  <a:cubicBezTo>
                    <a:pt x="363" y="865"/>
                    <a:pt x="419" y="670"/>
                    <a:pt x="558" y="530"/>
                  </a:cubicBezTo>
                  <a:cubicBezTo>
                    <a:pt x="670" y="363"/>
                    <a:pt x="837" y="307"/>
                    <a:pt x="1060" y="307"/>
                  </a:cubicBezTo>
                  <a:cubicBezTo>
                    <a:pt x="1172" y="307"/>
                    <a:pt x="1256" y="307"/>
                    <a:pt x="1367" y="335"/>
                  </a:cubicBezTo>
                  <a:cubicBezTo>
                    <a:pt x="1451" y="363"/>
                    <a:pt x="1563" y="419"/>
                    <a:pt x="1646" y="475"/>
                  </a:cubicBezTo>
                  <a:lnTo>
                    <a:pt x="1646" y="140"/>
                  </a:lnTo>
                  <a:cubicBezTo>
                    <a:pt x="1563" y="112"/>
                    <a:pt x="1451" y="56"/>
                    <a:pt x="1367" y="56"/>
                  </a:cubicBezTo>
                  <a:cubicBezTo>
                    <a:pt x="1256" y="28"/>
                    <a:pt x="1144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4486200" y="4667100"/>
              <a:ext cx="32100" cy="66975"/>
            </a:xfrm>
            <a:custGeom>
              <a:avLst/>
              <a:gdLst/>
              <a:ahLst/>
              <a:cxnLst/>
              <a:rect l="l" t="t" r="r" b="b"/>
              <a:pathLst>
                <a:path w="1284" h="2679" extrusionOk="0">
                  <a:moveTo>
                    <a:pt x="251" y="0"/>
                  </a:moveTo>
                  <a:lnTo>
                    <a:pt x="251" y="586"/>
                  </a:lnTo>
                  <a:lnTo>
                    <a:pt x="0" y="586"/>
                  </a:lnTo>
                  <a:lnTo>
                    <a:pt x="0" y="865"/>
                  </a:lnTo>
                  <a:lnTo>
                    <a:pt x="251" y="865"/>
                  </a:lnTo>
                  <a:lnTo>
                    <a:pt x="251" y="2009"/>
                  </a:lnTo>
                  <a:cubicBezTo>
                    <a:pt x="251" y="2260"/>
                    <a:pt x="279" y="2455"/>
                    <a:pt x="391" y="2539"/>
                  </a:cubicBezTo>
                  <a:cubicBezTo>
                    <a:pt x="502" y="2651"/>
                    <a:pt x="670" y="2678"/>
                    <a:pt x="949" y="2678"/>
                  </a:cubicBezTo>
                  <a:lnTo>
                    <a:pt x="1283" y="2678"/>
                  </a:lnTo>
                  <a:lnTo>
                    <a:pt x="1283" y="2399"/>
                  </a:lnTo>
                  <a:lnTo>
                    <a:pt x="949" y="2399"/>
                  </a:lnTo>
                  <a:cubicBezTo>
                    <a:pt x="809" y="2399"/>
                    <a:pt x="698" y="2372"/>
                    <a:pt x="670" y="2316"/>
                  </a:cubicBezTo>
                  <a:cubicBezTo>
                    <a:pt x="614" y="2288"/>
                    <a:pt x="586" y="2176"/>
                    <a:pt x="586" y="2009"/>
                  </a:cubicBezTo>
                  <a:lnTo>
                    <a:pt x="586" y="865"/>
                  </a:lnTo>
                  <a:lnTo>
                    <a:pt x="1283" y="865"/>
                  </a:lnTo>
                  <a:lnTo>
                    <a:pt x="1283" y="586"/>
                  </a:lnTo>
                  <a:lnTo>
                    <a:pt x="586" y="586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4525950" y="468035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77" y="307"/>
                  </a:moveTo>
                  <a:cubicBezTo>
                    <a:pt x="1144" y="307"/>
                    <a:pt x="1312" y="363"/>
                    <a:pt x="1423" y="530"/>
                  </a:cubicBezTo>
                  <a:cubicBezTo>
                    <a:pt x="1507" y="670"/>
                    <a:pt x="1563" y="865"/>
                    <a:pt x="1563" y="1116"/>
                  </a:cubicBezTo>
                  <a:cubicBezTo>
                    <a:pt x="1563" y="1367"/>
                    <a:pt x="1507" y="1563"/>
                    <a:pt x="1423" y="1702"/>
                  </a:cubicBezTo>
                  <a:cubicBezTo>
                    <a:pt x="1312" y="1842"/>
                    <a:pt x="1144" y="1925"/>
                    <a:pt x="977" y="1925"/>
                  </a:cubicBezTo>
                  <a:cubicBezTo>
                    <a:pt x="781" y="1925"/>
                    <a:pt x="642" y="1842"/>
                    <a:pt x="530" y="1702"/>
                  </a:cubicBezTo>
                  <a:cubicBezTo>
                    <a:pt x="419" y="1563"/>
                    <a:pt x="363" y="1367"/>
                    <a:pt x="363" y="1116"/>
                  </a:cubicBezTo>
                  <a:cubicBezTo>
                    <a:pt x="363" y="865"/>
                    <a:pt x="419" y="670"/>
                    <a:pt x="530" y="530"/>
                  </a:cubicBezTo>
                  <a:cubicBezTo>
                    <a:pt x="642" y="363"/>
                    <a:pt x="781" y="307"/>
                    <a:pt x="977" y="307"/>
                  </a:cubicBezTo>
                  <a:close/>
                  <a:moveTo>
                    <a:pt x="977" y="0"/>
                  </a:moveTo>
                  <a:cubicBezTo>
                    <a:pt x="670" y="0"/>
                    <a:pt x="447" y="112"/>
                    <a:pt x="251" y="307"/>
                  </a:cubicBezTo>
                  <a:cubicBezTo>
                    <a:pt x="84" y="502"/>
                    <a:pt x="0" y="781"/>
                    <a:pt x="0" y="1116"/>
                  </a:cubicBezTo>
                  <a:cubicBezTo>
                    <a:pt x="0" y="1451"/>
                    <a:pt x="84" y="1730"/>
                    <a:pt x="251" y="1925"/>
                  </a:cubicBezTo>
                  <a:cubicBezTo>
                    <a:pt x="447" y="2121"/>
                    <a:pt x="670" y="2204"/>
                    <a:pt x="977" y="2204"/>
                  </a:cubicBezTo>
                  <a:cubicBezTo>
                    <a:pt x="1284" y="2204"/>
                    <a:pt x="1507" y="2121"/>
                    <a:pt x="1674" y="1925"/>
                  </a:cubicBezTo>
                  <a:cubicBezTo>
                    <a:pt x="1842" y="1730"/>
                    <a:pt x="1925" y="1451"/>
                    <a:pt x="1925" y="1116"/>
                  </a:cubicBezTo>
                  <a:cubicBezTo>
                    <a:pt x="1925" y="781"/>
                    <a:pt x="1842" y="502"/>
                    <a:pt x="1674" y="307"/>
                  </a:cubicBezTo>
                  <a:cubicBezTo>
                    <a:pt x="1507" y="112"/>
                    <a:pt x="1284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4588025" y="4680350"/>
              <a:ext cx="30700" cy="53725"/>
            </a:xfrm>
            <a:custGeom>
              <a:avLst/>
              <a:gdLst/>
              <a:ahLst/>
              <a:cxnLst/>
              <a:rect l="l" t="t" r="r" b="b"/>
              <a:pathLst>
                <a:path w="1228" h="2149" extrusionOk="0">
                  <a:moveTo>
                    <a:pt x="1060" y="0"/>
                  </a:moveTo>
                  <a:cubicBezTo>
                    <a:pt x="893" y="0"/>
                    <a:pt x="754" y="56"/>
                    <a:pt x="642" y="112"/>
                  </a:cubicBezTo>
                  <a:cubicBezTo>
                    <a:pt x="530" y="168"/>
                    <a:pt x="419" y="251"/>
                    <a:pt x="363" y="391"/>
                  </a:cubicBezTo>
                  <a:lnTo>
                    <a:pt x="363" y="56"/>
                  </a:lnTo>
                  <a:lnTo>
                    <a:pt x="0" y="56"/>
                  </a:lnTo>
                  <a:lnTo>
                    <a:pt x="0" y="2148"/>
                  </a:lnTo>
                  <a:lnTo>
                    <a:pt x="363" y="2148"/>
                  </a:lnTo>
                  <a:lnTo>
                    <a:pt x="363" y="1060"/>
                  </a:lnTo>
                  <a:cubicBezTo>
                    <a:pt x="363" y="809"/>
                    <a:pt x="419" y="642"/>
                    <a:pt x="502" y="502"/>
                  </a:cubicBezTo>
                  <a:cubicBezTo>
                    <a:pt x="614" y="391"/>
                    <a:pt x="781" y="307"/>
                    <a:pt x="949" y="307"/>
                  </a:cubicBezTo>
                  <a:cubicBezTo>
                    <a:pt x="1005" y="307"/>
                    <a:pt x="1060" y="335"/>
                    <a:pt x="1116" y="335"/>
                  </a:cubicBezTo>
                  <a:cubicBezTo>
                    <a:pt x="1172" y="335"/>
                    <a:pt x="1200" y="363"/>
                    <a:pt x="1228" y="391"/>
                  </a:cubicBezTo>
                  <a:lnTo>
                    <a:pt x="1228" y="28"/>
                  </a:lnTo>
                  <a:lnTo>
                    <a:pt x="1144" y="28"/>
                  </a:lnTo>
                  <a:cubicBezTo>
                    <a:pt x="1116" y="0"/>
                    <a:pt x="1088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4659150" y="4664300"/>
              <a:ext cx="63500" cy="69775"/>
            </a:xfrm>
            <a:custGeom>
              <a:avLst/>
              <a:gdLst/>
              <a:ahLst/>
              <a:cxnLst/>
              <a:rect l="l" t="t" r="r" b="b"/>
              <a:pathLst>
                <a:path w="2540" h="2791" extrusionOk="0">
                  <a:moveTo>
                    <a:pt x="1" y="1"/>
                  </a:moveTo>
                  <a:lnTo>
                    <a:pt x="1" y="2790"/>
                  </a:lnTo>
                  <a:lnTo>
                    <a:pt x="364" y="2790"/>
                  </a:lnTo>
                  <a:lnTo>
                    <a:pt x="364" y="335"/>
                  </a:lnTo>
                  <a:lnTo>
                    <a:pt x="1089" y="2260"/>
                  </a:lnTo>
                  <a:lnTo>
                    <a:pt x="1452" y="2260"/>
                  </a:lnTo>
                  <a:lnTo>
                    <a:pt x="2177" y="335"/>
                  </a:lnTo>
                  <a:lnTo>
                    <a:pt x="2177" y="2790"/>
                  </a:lnTo>
                  <a:lnTo>
                    <a:pt x="2540" y="2790"/>
                  </a:lnTo>
                  <a:lnTo>
                    <a:pt x="2540" y="1"/>
                  </a:lnTo>
                  <a:lnTo>
                    <a:pt x="1982" y="1"/>
                  </a:lnTo>
                  <a:lnTo>
                    <a:pt x="1256" y="189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4737275" y="468035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77" y="307"/>
                  </a:moveTo>
                  <a:cubicBezTo>
                    <a:pt x="1145" y="307"/>
                    <a:pt x="1312" y="363"/>
                    <a:pt x="1423" y="530"/>
                  </a:cubicBezTo>
                  <a:cubicBezTo>
                    <a:pt x="1507" y="670"/>
                    <a:pt x="1563" y="865"/>
                    <a:pt x="1563" y="1116"/>
                  </a:cubicBezTo>
                  <a:cubicBezTo>
                    <a:pt x="1563" y="1367"/>
                    <a:pt x="1507" y="1563"/>
                    <a:pt x="1423" y="1702"/>
                  </a:cubicBezTo>
                  <a:cubicBezTo>
                    <a:pt x="1312" y="1842"/>
                    <a:pt x="1145" y="1925"/>
                    <a:pt x="977" y="1925"/>
                  </a:cubicBezTo>
                  <a:cubicBezTo>
                    <a:pt x="782" y="1925"/>
                    <a:pt x="642" y="1842"/>
                    <a:pt x="531" y="1702"/>
                  </a:cubicBezTo>
                  <a:cubicBezTo>
                    <a:pt x="419" y="1563"/>
                    <a:pt x="363" y="1367"/>
                    <a:pt x="363" y="1116"/>
                  </a:cubicBezTo>
                  <a:cubicBezTo>
                    <a:pt x="363" y="865"/>
                    <a:pt x="419" y="670"/>
                    <a:pt x="531" y="530"/>
                  </a:cubicBezTo>
                  <a:cubicBezTo>
                    <a:pt x="642" y="363"/>
                    <a:pt x="782" y="307"/>
                    <a:pt x="977" y="307"/>
                  </a:cubicBezTo>
                  <a:close/>
                  <a:moveTo>
                    <a:pt x="977" y="0"/>
                  </a:moveTo>
                  <a:cubicBezTo>
                    <a:pt x="670" y="0"/>
                    <a:pt x="447" y="112"/>
                    <a:pt x="252" y="307"/>
                  </a:cubicBezTo>
                  <a:cubicBezTo>
                    <a:pt x="84" y="502"/>
                    <a:pt x="1" y="781"/>
                    <a:pt x="1" y="1116"/>
                  </a:cubicBezTo>
                  <a:cubicBezTo>
                    <a:pt x="1" y="1451"/>
                    <a:pt x="84" y="1730"/>
                    <a:pt x="252" y="1925"/>
                  </a:cubicBezTo>
                  <a:cubicBezTo>
                    <a:pt x="447" y="2121"/>
                    <a:pt x="670" y="2204"/>
                    <a:pt x="977" y="2204"/>
                  </a:cubicBezTo>
                  <a:cubicBezTo>
                    <a:pt x="1284" y="2204"/>
                    <a:pt x="1507" y="2121"/>
                    <a:pt x="1675" y="1925"/>
                  </a:cubicBezTo>
                  <a:cubicBezTo>
                    <a:pt x="1842" y="1730"/>
                    <a:pt x="1926" y="1451"/>
                    <a:pt x="1926" y="1116"/>
                  </a:cubicBezTo>
                  <a:cubicBezTo>
                    <a:pt x="1926" y="781"/>
                    <a:pt x="1842" y="502"/>
                    <a:pt x="1675" y="307"/>
                  </a:cubicBezTo>
                  <a:cubicBezTo>
                    <a:pt x="1507" y="112"/>
                    <a:pt x="1284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4800050" y="4661500"/>
              <a:ext cx="8400" cy="72575"/>
            </a:xfrm>
            <a:custGeom>
              <a:avLst/>
              <a:gdLst/>
              <a:ahLst/>
              <a:cxnLst/>
              <a:rect l="l" t="t" r="r" b="b"/>
              <a:pathLst>
                <a:path w="336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335" y="290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4823075" y="468035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1032" y="307"/>
                  </a:moveTo>
                  <a:cubicBezTo>
                    <a:pt x="1200" y="307"/>
                    <a:pt x="1339" y="363"/>
                    <a:pt x="1423" y="475"/>
                  </a:cubicBezTo>
                  <a:cubicBezTo>
                    <a:pt x="1535" y="586"/>
                    <a:pt x="1590" y="726"/>
                    <a:pt x="1590" y="921"/>
                  </a:cubicBezTo>
                  <a:lnTo>
                    <a:pt x="363" y="921"/>
                  </a:lnTo>
                  <a:cubicBezTo>
                    <a:pt x="391" y="726"/>
                    <a:pt x="447" y="586"/>
                    <a:pt x="558" y="475"/>
                  </a:cubicBezTo>
                  <a:cubicBezTo>
                    <a:pt x="670" y="363"/>
                    <a:pt x="837" y="307"/>
                    <a:pt x="1032" y="307"/>
                  </a:cubicBezTo>
                  <a:close/>
                  <a:moveTo>
                    <a:pt x="1032" y="0"/>
                  </a:moveTo>
                  <a:cubicBezTo>
                    <a:pt x="698" y="0"/>
                    <a:pt x="447" y="112"/>
                    <a:pt x="279" y="307"/>
                  </a:cubicBezTo>
                  <a:cubicBezTo>
                    <a:pt x="84" y="502"/>
                    <a:pt x="0" y="781"/>
                    <a:pt x="0" y="1144"/>
                  </a:cubicBezTo>
                  <a:cubicBezTo>
                    <a:pt x="0" y="1451"/>
                    <a:pt x="84" y="1730"/>
                    <a:pt x="279" y="1925"/>
                  </a:cubicBezTo>
                  <a:cubicBezTo>
                    <a:pt x="475" y="2121"/>
                    <a:pt x="753" y="2204"/>
                    <a:pt x="1088" y="2204"/>
                  </a:cubicBezTo>
                  <a:cubicBezTo>
                    <a:pt x="1200" y="2204"/>
                    <a:pt x="1339" y="2204"/>
                    <a:pt x="1479" y="2176"/>
                  </a:cubicBezTo>
                  <a:cubicBezTo>
                    <a:pt x="1618" y="2148"/>
                    <a:pt x="1730" y="2093"/>
                    <a:pt x="1842" y="2065"/>
                  </a:cubicBezTo>
                  <a:lnTo>
                    <a:pt x="1842" y="1730"/>
                  </a:lnTo>
                  <a:cubicBezTo>
                    <a:pt x="1730" y="1786"/>
                    <a:pt x="1618" y="1842"/>
                    <a:pt x="1479" y="1869"/>
                  </a:cubicBezTo>
                  <a:cubicBezTo>
                    <a:pt x="1367" y="1897"/>
                    <a:pt x="1228" y="1925"/>
                    <a:pt x="1088" y="1925"/>
                  </a:cubicBezTo>
                  <a:cubicBezTo>
                    <a:pt x="865" y="1925"/>
                    <a:pt x="698" y="1869"/>
                    <a:pt x="558" y="1730"/>
                  </a:cubicBezTo>
                  <a:cubicBezTo>
                    <a:pt x="447" y="1618"/>
                    <a:pt x="363" y="1423"/>
                    <a:pt x="363" y="1200"/>
                  </a:cubicBezTo>
                  <a:lnTo>
                    <a:pt x="1925" y="1200"/>
                  </a:lnTo>
                  <a:lnTo>
                    <a:pt x="1925" y="1033"/>
                  </a:lnTo>
                  <a:cubicBezTo>
                    <a:pt x="1925" y="726"/>
                    <a:pt x="1842" y="475"/>
                    <a:pt x="1702" y="279"/>
                  </a:cubicBezTo>
                  <a:cubicBezTo>
                    <a:pt x="1535" y="112"/>
                    <a:pt x="1311" y="0"/>
                    <a:pt x="1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4881650" y="4680350"/>
              <a:ext cx="41875" cy="55125"/>
            </a:xfrm>
            <a:custGeom>
              <a:avLst/>
              <a:gdLst/>
              <a:ahLst/>
              <a:cxnLst/>
              <a:rect l="l" t="t" r="r" b="b"/>
              <a:pathLst>
                <a:path w="1675" h="2205" extrusionOk="0">
                  <a:moveTo>
                    <a:pt x="1061" y="0"/>
                  </a:moveTo>
                  <a:cubicBezTo>
                    <a:pt x="726" y="0"/>
                    <a:pt x="475" y="112"/>
                    <a:pt x="280" y="307"/>
                  </a:cubicBezTo>
                  <a:cubicBezTo>
                    <a:pt x="112" y="502"/>
                    <a:pt x="1" y="781"/>
                    <a:pt x="1" y="1116"/>
                  </a:cubicBezTo>
                  <a:cubicBezTo>
                    <a:pt x="1" y="1451"/>
                    <a:pt x="112" y="1730"/>
                    <a:pt x="280" y="1925"/>
                  </a:cubicBezTo>
                  <a:cubicBezTo>
                    <a:pt x="475" y="2121"/>
                    <a:pt x="726" y="2204"/>
                    <a:pt x="1033" y="2204"/>
                  </a:cubicBezTo>
                  <a:cubicBezTo>
                    <a:pt x="1145" y="2204"/>
                    <a:pt x="1256" y="2204"/>
                    <a:pt x="1368" y="2176"/>
                  </a:cubicBezTo>
                  <a:cubicBezTo>
                    <a:pt x="1479" y="2148"/>
                    <a:pt x="1563" y="2121"/>
                    <a:pt x="1675" y="2093"/>
                  </a:cubicBezTo>
                  <a:lnTo>
                    <a:pt x="1675" y="1758"/>
                  </a:lnTo>
                  <a:cubicBezTo>
                    <a:pt x="1563" y="1814"/>
                    <a:pt x="1479" y="1842"/>
                    <a:pt x="1368" y="1869"/>
                  </a:cubicBezTo>
                  <a:cubicBezTo>
                    <a:pt x="1284" y="1897"/>
                    <a:pt x="1172" y="1925"/>
                    <a:pt x="1089" y="1925"/>
                  </a:cubicBezTo>
                  <a:cubicBezTo>
                    <a:pt x="866" y="1925"/>
                    <a:pt x="670" y="1842"/>
                    <a:pt x="559" y="1702"/>
                  </a:cubicBezTo>
                  <a:cubicBezTo>
                    <a:pt x="447" y="1563"/>
                    <a:pt x="363" y="1367"/>
                    <a:pt x="363" y="1116"/>
                  </a:cubicBezTo>
                  <a:cubicBezTo>
                    <a:pt x="363" y="865"/>
                    <a:pt x="447" y="670"/>
                    <a:pt x="559" y="530"/>
                  </a:cubicBezTo>
                  <a:cubicBezTo>
                    <a:pt x="670" y="363"/>
                    <a:pt x="866" y="307"/>
                    <a:pt x="1089" y="307"/>
                  </a:cubicBezTo>
                  <a:cubicBezTo>
                    <a:pt x="1172" y="307"/>
                    <a:pt x="1284" y="307"/>
                    <a:pt x="1368" y="335"/>
                  </a:cubicBezTo>
                  <a:cubicBezTo>
                    <a:pt x="1479" y="363"/>
                    <a:pt x="1563" y="419"/>
                    <a:pt x="1675" y="475"/>
                  </a:cubicBezTo>
                  <a:lnTo>
                    <a:pt x="1675" y="140"/>
                  </a:lnTo>
                  <a:cubicBezTo>
                    <a:pt x="1563" y="112"/>
                    <a:pt x="1479" y="56"/>
                    <a:pt x="1368" y="56"/>
                  </a:cubicBezTo>
                  <a:cubicBezTo>
                    <a:pt x="1284" y="28"/>
                    <a:pt x="1172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4937450" y="4681750"/>
              <a:ext cx="43975" cy="53725"/>
            </a:xfrm>
            <a:custGeom>
              <a:avLst/>
              <a:gdLst/>
              <a:ahLst/>
              <a:cxnLst/>
              <a:rect l="l" t="t" r="r" b="b"/>
              <a:pathLst>
                <a:path w="1759" h="2149" extrusionOk="0">
                  <a:moveTo>
                    <a:pt x="1" y="0"/>
                  </a:moveTo>
                  <a:lnTo>
                    <a:pt x="1" y="1283"/>
                  </a:lnTo>
                  <a:cubicBezTo>
                    <a:pt x="1" y="1562"/>
                    <a:pt x="56" y="1786"/>
                    <a:pt x="196" y="1925"/>
                  </a:cubicBezTo>
                  <a:cubicBezTo>
                    <a:pt x="308" y="2092"/>
                    <a:pt x="503" y="2148"/>
                    <a:pt x="726" y="2148"/>
                  </a:cubicBezTo>
                  <a:cubicBezTo>
                    <a:pt x="893" y="2148"/>
                    <a:pt x="1005" y="2120"/>
                    <a:pt x="1117" y="2065"/>
                  </a:cubicBezTo>
                  <a:cubicBezTo>
                    <a:pt x="1228" y="2009"/>
                    <a:pt x="1340" y="1897"/>
                    <a:pt x="1423" y="1786"/>
                  </a:cubicBezTo>
                  <a:lnTo>
                    <a:pt x="1423" y="2092"/>
                  </a:lnTo>
                  <a:lnTo>
                    <a:pt x="1758" y="2092"/>
                  </a:lnTo>
                  <a:lnTo>
                    <a:pt x="1758" y="0"/>
                  </a:lnTo>
                  <a:lnTo>
                    <a:pt x="1423" y="0"/>
                  </a:lnTo>
                  <a:lnTo>
                    <a:pt x="1423" y="1200"/>
                  </a:lnTo>
                  <a:cubicBezTo>
                    <a:pt x="1423" y="1395"/>
                    <a:pt x="1368" y="1562"/>
                    <a:pt x="1256" y="1674"/>
                  </a:cubicBezTo>
                  <a:cubicBezTo>
                    <a:pt x="1145" y="1786"/>
                    <a:pt x="1005" y="1869"/>
                    <a:pt x="810" y="1869"/>
                  </a:cubicBezTo>
                  <a:cubicBezTo>
                    <a:pt x="642" y="1869"/>
                    <a:pt x="531" y="1813"/>
                    <a:pt x="447" y="1702"/>
                  </a:cubicBezTo>
                  <a:cubicBezTo>
                    <a:pt x="391" y="1618"/>
                    <a:pt x="335" y="1451"/>
                    <a:pt x="335" y="1256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998825" y="4661500"/>
              <a:ext cx="9100" cy="72575"/>
            </a:xfrm>
            <a:custGeom>
              <a:avLst/>
              <a:gdLst/>
              <a:ahLst/>
              <a:cxnLst/>
              <a:rect l="l" t="t" r="r" b="b"/>
              <a:pathLst>
                <a:path w="364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363" y="2902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021850" y="4680350"/>
              <a:ext cx="48850" cy="55125"/>
            </a:xfrm>
            <a:custGeom>
              <a:avLst/>
              <a:gdLst/>
              <a:ahLst/>
              <a:cxnLst/>
              <a:rect l="l" t="t" r="r" b="b"/>
              <a:pathLst>
                <a:path w="1954" h="2205" extrusionOk="0">
                  <a:moveTo>
                    <a:pt x="1033" y="307"/>
                  </a:moveTo>
                  <a:cubicBezTo>
                    <a:pt x="1200" y="307"/>
                    <a:pt x="1340" y="363"/>
                    <a:pt x="1451" y="475"/>
                  </a:cubicBezTo>
                  <a:cubicBezTo>
                    <a:pt x="1563" y="586"/>
                    <a:pt x="1591" y="726"/>
                    <a:pt x="1619" y="921"/>
                  </a:cubicBezTo>
                  <a:lnTo>
                    <a:pt x="391" y="921"/>
                  </a:lnTo>
                  <a:cubicBezTo>
                    <a:pt x="391" y="726"/>
                    <a:pt x="475" y="586"/>
                    <a:pt x="586" y="475"/>
                  </a:cubicBezTo>
                  <a:cubicBezTo>
                    <a:pt x="698" y="363"/>
                    <a:pt x="837" y="307"/>
                    <a:pt x="1033" y="307"/>
                  </a:cubicBezTo>
                  <a:close/>
                  <a:moveTo>
                    <a:pt x="1033" y="0"/>
                  </a:moveTo>
                  <a:cubicBezTo>
                    <a:pt x="726" y="0"/>
                    <a:pt x="475" y="112"/>
                    <a:pt x="279" y="307"/>
                  </a:cubicBezTo>
                  <a:cubicBezTo>
                    <a:pt x="112" y="502"/>
                    <a:pt x="0" y="781"/>
                    <a:pt x="0" y="1144"/>
                  </a:cubicBezTo>
                  <a:cubicBezTo>
                    <a:pt x="0" y="1451"/>
                    <a:pt x="112" y="1730"/>
                    <a:pt x="307" y="1925"/>
                  </a:cubicBezTo>
                  <a:cubicBezTo>
                    <a:pt x="503" y="2121"/>
                    <a:pt x="754" y="2204"/>
                    <a:pt x="1088" y="2204"/>
                  </a:cubicBezTo>
                  <a:cubicBezTo>
                    <a:pt x="1228" y="2204"/>
                    <a:pt x="1367" y="2204"/>
                    <a:pt x="1479" y="2176"/>
                  </a:cubicBezTo>
                  <a:cubicBezTo>
                    <a:pt x="1619" y="2148"/>
                    <a:pt x="1758" y="2093"/>
                    <a:pt x="1870" y="2065"/>
                  </a:cubicBezTo>
                  <a:lnTo>
                    <a:pt x="1870" y="1730"/>
                  </a:lnTo>
                  <a:cubicBezTo>
                    <a:pt x="1758" y="1786"/>
                    <a:pt x="1619" y="1842"/>
                    <a:pt x="1507" y="1869"/>
                  </a:cubicBezTo>
                  <a:cubicBezTo>
                    <a:pt x="1367" y="1897"/>
                    <a:pt x="1256" y="1925"/>
                    <a:pt x="1116" y="1925"/>
                  </a:cubicBezTo>
                  <a:cubicBezTo>
                    <a:pt x="893" y="1925"/>
                    <a:pt x="698" y="1869"/>
                    <a:pt x="586" y="1730"/>
                  </a:cubicBezTo>
                  <a:cubicBezTo>
                    <a:pt x="447" y="1618"/>
                    <a:pt x="391" y="1423"/>
                    <a:pt x="363" y="1200"/>
                  </a:cubicBezTo>
                  <a:lnTo>
                    <a:pt x="1953" y="1200"/>
                  </a:lnTo>
                  <a:lnTo>
                    <a:pt x="1953" y="1033"/>
                  </a:lnTo>
                  <a:cubicBezTo>
                    <a:pt x="1953" y="726"/>
                    <a:pt x="1870" y="475"/>
                    <a:pt x="1702" y="279"/>
                  </a:cubicBezTo>
                  <a:cubicBezTo>
                    <a:pt x="1535" y="112"/>
                    <a:pt x="1312" y="0"/>
                    <a:pt x="1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209125" y="5097425"/>
              <a:ext cx="64175" cy="69775"/>
            </a:xfrm>
            <a:custGeom>
              <a:avLst/>
              <a:gdLst/>
              <a:ahLst/>
              <a:cxnLst/>
              <a:rect l="l" t="t" r="r" b="b"/>
              <a:pathLst>
                <a:path w="2567" h="2791" extrusionOk="0">
                  <a:moveTo>
                    <a:pt x="1283" y="364"/>
                  </a:moveTo>
                  <a:lnTo>
                    <a:pt x="1786" y="1759"/>
                  </a:lnTo>
                  <a:lnTo>
                    <a:pt x="781" y="1759"/>
                  </a:lnTo>
                  <a:lnTo>
                    <a:pt x="1283" y="364"/>
                  </a:lnTo>
                  <a:close/>
                  <a:moveTo>
                    <a:pt x="1060" y="1"/>
                  </a:moveTo>
                  <a:lnTo>
                    <a:pt x="0" y="2791"/>
                  </a:lnTo>
                  <a:lnTo>
                    <a:pt x="391" y="2791"/>
                  </a:lnTo>
                  <a:lnTo>
                    <a:pt x="642" y="2065"/>
                  </a:lnTo>
                  <a:lnTo>
                    <a:pt x="1925" y="2065"/>
                  </a:lnTo>
                  <a:lnTo>
                    <a:pt x="2176" y="2791"/>
                  </a:lnTo>
                  <a:lnTo>
                    <a:pt x="2567" y="2791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3277475" y="5113475"/>
              <a:ext cx="41875" cy="55125"/>
            </a:xfrm>
            <a:custGeom>
              <a:avLst/>
              <a:gdLst/>
              <a:ahLst/>
              <a:cxnLst/>
              <a:rect l="l" t="t" r="r" b="b"/>
              <a:pathLst>
                <a:path w="1675" h="2205" extrusionOk="0">
                  <a:moveTo>
                    <a:pt x="1060" y="1"/>
                  </a:moveTo>
                  <a:cubicBezTo>
                    <a:pt x="726" y="1"/>
                    <a:pt x="474" y="112"/>
                    <a:pt x="279" y="307"/>
                  </a:cubicBezTo>
                  <a:cubicBezTo>
                    <a:pt x="112" y="503"/>
                    <a:pt x="0" y="754"/>
                    <a:pt x="0" y="1117"/>
                  </a:cubicBezTo>
                  <a:cubicBezTo>
                    <a:pt x="0" y="1451"/>
                    <a:pt x="84" y="1702"/>
                    <a:pt x="279" y="1898"/>
                  </a:cubicBezTo>
                  <a:cubicBezTo>
                    <a:pt x="474" y="2093"/>
                    <a:pt x="726" y="2205"/>
                    <a:pt x="1032" y="2205"/>
                  </a:cubicBezTo>
                  <a:cubicBezTo>
                    <a:pt x="1144" y="2205"/>
                    <a:pt x="1256" y="2205"/>
                    <a:pt x="1367" y="2177"/>
                  </a:cubicBezTo>
                  <a:cubicBezTo>
                    <a:pt x="1479" y="2149"/>
                    <a:pt x="1563" y="2121"/>
                    <a:pt x="1674" y="2065"/>
                  </a:cubicBezTo>
                  <a:lnTo>
                    <a:pt x="1674" y="1758"/>
                  </a:lnTo>
                  <a:cubicBezTo>
                    <a:pt x="1563" y="1814"/>
                    <a:pt x="1479" y="1842"/>
                    <a:pt x="1367" y="1870"/>
                  </a:cubicBezTo>
                  <a:cubicBezTo>
                    <a:pt x="1284" y="1898"/>
                    <a:pt x="1172" y="1926"/>
                    <a:pt x="1060" y="1926"/>
                  </a:cubicBezTo>
                  <a:cubicBezTo>
                    <a:pt x="837" y="1926"/>
                    <a:pt x="670" y="1842"/>
                    <a:pt x="558" y="1702"/>
                  </a:cubicBezTo>
                  <a:cubicBezTo>
                    <a:pt x="419" y="1563"/>
                    <a:pt x="363" y="1368"/>
                    <a:pt x="363" y="1117"/>
                  </a:cubicBezTo>
                  <a:cubicBezTo>
                    <a:pt x="363" y="838"/>
                    <a:pt x="419" y="642"/>
                    <a:pt x="558" y="503"/>
                  </a:cubicBezTo>
                  <a:cubicBezTo>
                    <a:pt x="670" y="363"/>
                    <a:pt x="837" y="307"/>
                    <a:pt x="1060" y="307"/>
                  </a:cubicBezTo>
                  <a:cubicBezTo>
                    <a:pt x="1172" y="307"/>
                    <a:pt x="1284" y="307"/>
                    <a:pt x="1367" y="335"/>
                  </a:cubicBezTo>
                  <a:cubicBezTo>
                    <a:pt x="1479" y="363"/>
                    <a:pt x="1563" y="391"/>
                    <a:pt x="1674" y="447"/>
                  </a:cubicBezTo>
                  <a:lnTo>
                    <a:pt x="1674" y="140"/>
                  </a:lnTo>
                  <a:cubicBezTo>
                    <a:pt x="1563" y="84"/>
                    <a:pt x="1479" y="56"/>
                    <a:pt x="1367" y="28"/>
                  </a:cubicBezTo>
                  <a:cubicBezTo>
                    <a:pt x="1256" y="1"/>
                    <a:pt x="1172" y="1"/>
                    <a:pt x="10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3327675" y="5100225"/>
              <a:ext cx="32825" cy="66975"/>
            </a:xfrm>
            <a:custGeom>
              <a:avLst/>
              <a:gdLst/>
              <a:ahLst/>
              <a:cxnLst/>
              <a:rect l="l" t="t" r="r" b="b"/>
              <a:pathLst>
                <a:path w="1313" h="2679" extrusionOk="0">
                  <a:moveTo>
                    <a:pt x="252" y="1"/>
                  </a:moveTo>
                  <a:lnTo>
                    <a:pt x="252" y="586"/>
                  </a:lnTo>
                  <a:lnTo>
                    <a:pt x="1" y="586"/>
                  </a:lnTo>
                  <a:lnTo>
                    <a:pt x="1" y="837"/>
                  </a:lnTo>
                  <a:lnTo>
                    <a:pt x="252" y="837"/>
                  </a:lnTo>
                  <a:lnTo>
                    <a:pt x="252" y="1981"/>
                  </a:lnTo>
                  <a:cubicBezTo>
                    <a:pt x="252" y="2260"/>
                    <a:pt x="308" y="2428"/>
                    <a:pt x="391" y="2539"/>
                  </a:cubicBezTo>
                  <a:cubicBezTo>
                    <a:pt x="503" y="2623"/>
                    <a:pt x="698" y="2679"/>
                    <a:pt x="949" y="2679"/>
                  </a:cubicBezTo>
                  <a:lnTo>
                    <a:pt x="1312" y="2679"/>
                  </a:lnTo>
                  <a:lnTo>
                    <a:pt x="1312" y="2400"/>
                  </a:lnTo>
                  <a:lnTo>
                    <a:pt x="949" y="2400"/>
                  </a:lnTo>
                  <a:cubicBezTo>
                    <a:pt x="810" y="2400"/>
                    <a:pt x="726" y="2372"/>
                    <a:pt x="670" y="2316"/>
                  </a:cubicBezTo>
                  <a:cubicBezTo>
                    <a:pt x="615" y="2260"/>
                    <a:pt x="587" y="2149"/>
                    <a:pt x="587" y="1981"/>
                  </a:cubicBezTo>
                  <a:lnTo>
                    <a:pt x="587" y="837"/>
                  </a:lnTo>
                  <a:lnTo>
                    <a:pt x="1312" y="837"/>
                  </a:lnTo>
                  <a:lnTo>
                    <a:pt x="1312" y="586"/>
                  </a:lnTo>
                  <a:lnTo>
                    <a:pt x="587" y="58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3371625" y="5094650"/>
              <a:ext cx="8400" cy="72550"/>
            </a:xfrm>
            <a:custGeom>
              <a:avLst/>
              <a:gdLst/>
              <a:ahLst/>
              <a:cxnLst/>
              <a:rect l="l" t="t" r="r" b="b"/>
              <a:pathLst>
                <a:path w="336" h="2902" extrusionOk="0">
                  <a:moveTo>
                    <a:pt x="1" y="0"/>
                  </a:moveTo>
                  <a:lnTo>
                    <a:pt x="1" y="419"/>
                  </a:lnTo>
                  <a:lnTo>
                    <a:pt x="335" y="419"/>
                  </a:lnTo>
                  <a:lnTo>
                    <a:pt x="335" y="0"/>
                  </a:lnTo>
                  <a:close/>
                  <a:moveTo>
                    <a:pt x="1" y="809"/>
                  </a:moveTo>
                  <a:lnTo>
                    <a:pt x="1" y="2902"/>
                  </a:lnTo>
                  <a:lnTo>
                    <a:pt x="335" y="2902"/>
                  </a:lnTo>
                  <a:lnTo>
                    <a:pt x="335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3391850" y="5114875"/>
              <a:ext cx="51650" cy="52325"/>
            </a:xfrm>
            <a:custGeom>
              <a:avLst/>
              <a:gdLst/>
              <a:ahLst/>
              <a:cxnLst/>
              <a:rect l="l" t="t" r="r" b="b"/>
              <a:pathLst>
                <a:path w="2066" h="2093" extrusionOk="0">
                  <a:moveTo>
                    <a:pt x="1" y="0"/>
                  </a:moveTo>
                  <a:lnTo>
                    <a:pt x="810" y="2093"/>
                  </a:lnTo>
                  <a:lnTo>
                    <a:pt x="1256" y="2093"/>
                  </a:lnTo>
                  <a:lnTo>
                    <a:pt x="2065" y="0"/>
                  </a:lnTo>
                  <a:lnTo>
                    <a:pt x="1675" y="0"/>
                  </a:lnTo>
                  <a:lnTo>
                    <a:pt x="1033" y="1758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3451150" y="5113475"/>
              <a:ext cx="48825" cy="55125"/>
            </a:xfrm>
            <a:custGeom>
              <a:avLst/>
              <a:gdLst/>
              <a:ahLst/>
              <a:cxnLst/>
              <a:rect l="l" t="t" r="r" b="b"/>
              <a:pathLst>
                <a:path w="1953" h="2205" extrusionOk="0">
                  <a:moveTo>
                    <a:pt x="1032" y="307"/>
                  </a:moveTo>
                  <a:cubicBezTo>
                    <a:pt x="1200" y="307"/>
                    <a:pt x="1339" y="363"/>
                    <a:pt x="1451" y="475"/>
                  </a:cubicBezTo>
                  <a:cubicBezTo>
                    <a:pt x="1562" y="586"/>
                    <a:pt x="1590" y="726"/>
                    <a:pt x="1618" y="921"/>
                  </a:cubicBezTo>
                  <a:lnTo>
                    <a:pt x="391" y="921"/>
                  </a:lnTo>
                  <a:cubicBezTo>
                    <a:pt x="391" y="726"/>
                    <a:pt x="474" y="559"/>
                    <a:pt x="586" y="447"/>
                  </a:cubicBezTo>
                  <a:cubicBezTo>
                    <a:pt x="697" y="335"/>
                    <a:pt x="837" y="307"/>
                    <a:pt x="1032" y="307"/>
                  </a:cubicBezTo>
                  <a:close/>
                  <a:moveTo>
                    <a:pt x="1032" y="1"/>
                  </a:moveTo>
                  <a:cubicBezTo>
                    <a:pt x="725" y="1"/>
                    <a:pt x="474" y="112"/>
                    <a:pt x="279" y="307"/>
                  </a:cubicBezTo>
                  <a:cubicBezTo>
                    <a:pt x="112" y="503"/>
                    <a:pt x="0" y="782"/>
                    <a:pt x="0" y="1117"/>
                  </a:cubicBezTo>
                  <a:cubicBezTo>
                    <a:pt x="0" y="1451"/>
                    <a:pt x="112" y="1730"/>
                    <a:pt x="307" y="1926"/>
                  </a:cubicBezTo>
                  <a:cubicBezTo>
                    <a:pt x="502" y="2121"/>
                    <a:pt x="753" y="2205"/>
                    <a:pt x="1088" y="2205"/>
                  </a:cubicBezTo>
                  <a:cubicBezTo>
                    <a:pt x="1228" y="2205"/>
                    <a:pt x="1367" y="2205"/>
                    <a:pt x="1479" y="2177"/>
                  </a:cubicBezTo>
                  <a:cubicBezTo>
                    <a:pt x="1618" y="2149"/>
                    <a:pt x="1758" y="2093"/>
                    <a:pt x="1869" y="2037"/>
                  </a:cubicBezTo>
                  <a:lnTo>
                    <a:pt x="1869" y="1730"/>
                  </a:lnTo>
                  <a:cubicBezTo>
                    <a:pt x="1758" y="1786"/>
                    <a:pt x="1618" y="1842"/>
                    <a:pt x="1507" y="1870"/>
                  </a:cubicBezTo>
                  <a:cubicBezTo>
                    <a:pt x="1367" y="1898"/>
                    <a:pt x="1255" y="1926"/>
                    <a:pt x="1116" y="1926"/>
                  </a:cubicBezTo>
                  <a:cubicBezTo>
                    <a:pt x="893" y="1926"/>
                    <a:pt x="697" y="1842"/>
                    <a:pt x="586" y="1730"/>
                  </a:cubicBezTo>
                  <a:cubicBezTo>
                    <a:pt x="446" y="1591"/>
                    <a:pt x="391" y="1423"/>
                    <a:pt x="363" y="1172"/>
                  </a:cubicBezTo>
                  <a:lnTo>
                    <a:pt x="1953" y="1172"/>
                  </a:lnTo>
                  <a:lnTo>
                    <a:pt x="1953" y="1005"/>
                  </a:lnTo>
                  <a:cubicBezTo>
                    <a:pt x="1953" y="698"/>
                    <a:pt x="1869" y="447"/>
                    <a:pt x="1702" y="280"/>
                  </a:cubicBezTo>
                  <a:cubicBezTo>
                    <a:pt x="1534" y="84"/>
                    <a:pt x="1311" y="1"/>
                    <a:pt x="1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544600" y="5097425"/>
              <a:ext cx="45350" cy="69775"/>
            </a:xfrm>
            <a:custGeom>
              <a:avLst/>
              <a:gdLst/>
              <a:ahLst/>
              <a:cxnLst/>
              <a:rect l="l" t="t" r="r" b="b"/>
              <a:pathLst>
                <a:path w="1814" h="2791" extrusionOk="0">
                  <a:moveTo>
                    <a:pt x="865" y="308"/>
                  </a:moveTo>
                  <a:cubicBezTo>
                    <a:pt x="1033" y="308"/>
                    <a:pt x="1172" y="364"/>
                    <a:pt x="1284" y="447"/>
                  </a:cubicBezTo>
                  <a:cubicBezTo>
                    <a:pt x="1368" y="531"/>
                    <a:pt x="1423" y="670"/>
                    <a:pt x="1423" y="838"/>
                  </a:cubicBezTo>
                  <a:cubicBezTo>
                    <a:pt x="1423" y="1005"/>
                    <a:pt x="1368" y="1117"/>
                    <a:pt x="1284" y="1228"/>
                  </a:cubicBezTo>
                  <a:cubicBezTo>
                    <a:pt x="1172" y="1312"/>
                    <a:pt x="1033" y="1368"/>
                    <a:pt x="865" y="1368"/>
                  </a:cubicBezTo>
                  <a:lnTo>
                    <a:pt x="391" y="1368"/>
                  </a:lnTo>
                  <a:lnTo>
                    <a:pt x="391" y="308"/>
                  </a:lnTo>
                  <a:close/>
                  <a:moveTo>
                    <a:pt x="0" y="1"/>
                  </a:moveTo>
                  <a:lnTo>
                    <a:pt x="0" y="2791"/>
                  </a:lnTo>
                  <a:lnTo>
                    <a:pt x="391" y="2791"/>
                  </a:lnTo>
                  <a:lnTo>
                    <a:pt x="391" y="1675"/>
                  </a:lnTo>
                  <a:lnTo>
                    <a:pt x="865" y="1675"/>
                  </a:lnTo>
                  <a:cubicBezTo>
                    <a:pt x="1172" y="1675"/>
                    <a:pt x="1423" y="1591"/>
                    <a:pt x="1591" y="1452"/>
                  </a:cubicBezTo>
                  <a:cubicBezTo>
                    <a:pt x="1730" y="1312"/>
                    <a:pt x="1814" y="1117"/>
                    <a:pt x="1814" y="838"/>
                  </a:cubicBezTo>
                  <a:cubicBezTo>
                    <a:pt x="1814" y="559"/>
                    <a:pt x="1730" y="364"/>
                    <a:pt x="1591" y="196"/>
                  </a:cubicBezTo>
                  <a:cubicBezTo>
                    <a:pt x="1423" y="57"/>
                    <a:pt x="1172" y="1"/>
                    <a:pt x="8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3600400" y="5113475"/>
              <a:ext cx="30700" cy="53725"/>
            </a:xfrm>
            <a:custGeom>
              <a:avLst/>
              <a:gdLst/>
              <a:ahLst/>
              <a:cxnLst/>
              <a:rect l="l" t="t" r="r" b="b"/>
              <a:pathLst>
                <a:path w="1228" h="2149" extrusionOk="0">
                  <a:moveTo>
                    <a:pt x="1061" y="1"/>
                  </a:moveTo>
                  <a:cubicBezTo>
                    <a:pt x="893" y="1"/>
                    <a:pt x="754" y="28"/>
                    <a:pt x="642" y="84"/>
                  </a:cubicBezTo>
                  <a:cubicBezTo>
                    <a:pt x="503" y="168"/>
                    <a:pt x="419" y="252"/>
                    <a:pt x="335" y="391"/>
                  </a:cubicBezTo>
                  <a:lnTo>
                    <a:pt x="335" y="56"/>
                  </a:lnTo>
                  <a:lnTo>
                    <a:pt x="0" y="56"/>
                  </a:lnTo>
                  <a:lnTo>
                    <a:pt x="0" y="2149"/>
                  </a:lnTo>
                  <a:lnTo>
                    <a:pt x="335" y="2149"/>
                  </a:lnTo>
                  <a:lnTo>
                    <a:pt x="335" y="1033"/>
                  </a:lnTo>
                  <a:cubicBezTo>
                    <a:pt x="335" y="810"/>
                    <a:pt x="391" y="614"/>
                    <a:pt x="503" y="503"/>
                  </a:cubicBezTo>
                  <a:cubicBezTo>
                    <a:pt x="614" y="363"/>
                    <a:pt x="754" y="307"/>
                    <a:pt x="949" y="307"/>
                  </a:cubicBezTo>
                  <a:cubicBezTo>
                    <a:pt x="1005" y="307"/>
                    <a:pt x="1061" y="307"/>
                    <a:pt x="1088" y="335"/>
                  </a:cubicBezTo>
                  <a:cubicBezTo>
                    <a:pt x="1144" y="335"/>
                    <a:pt x="1200" y="363"/>
                    <a:pt x="1228" y="363"/>
                  </a:cubicBezTo>
                  <a:lnTo>
                    <a:pt x="1228" y="28"/>
                  </a:lnTo>
                  <a:cubicBezTo>
                    <a:pt x="1200" y="1"/>
                    <a:pt x="1172" y="1"/>
                    <a:pt x="1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3634575" y="5113475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49" y="307"/>
                  </a:moveTo>
                  <a:cubicBezTo>
                    <a:pt x="1144" y="307"/>
                    <a:pt x="1284" y="363"/>
                    <a:pt x="1395" y="503"/>
                  </a:cubicBezTo>
                  <a:cubicBezTo>
                    <a:pt x="1507" y="670"/>
                    <a:pt x="1535" y="865"/>
                    <a:pt x="1535" y="1117"/>
                  </a:cubicBezTo>
                  <a:cubicBezTo>
                    <a:pt x="1535" y="1340"/>
                    <a:pt x="1507" y="1563"/>
                    <a:pt x="1395" y="1702"/>
                  </a:cubicBezTo>
                  <a:cubicBezTo>
                    <a:pt x="1284" y="1842"/>
                    <a:pt x="1144" y="1926"/>
                    <a:pt x="949" y="1926"/>
                  </a:cubicBezTo>
                  <a:cubicBezTo>
                    <a:pt x="754" y="1926"/>
                    <a:pt x="614" y="1842"/>
                    <a:pt x="503" y="1702"/>
                  </a:cubicBezTo>
                  <a:cubicBezTo>
                    <a:pt x="391" y="1563"/>
                    <a:pt x="363" y="1368"/>
                    <a:pt x="363" y="1117"/>
                  </a:cubicBezTo>
                  <a:cubicBezTo>
                    <a:pt x="363" y="865"/>
                    <a:pt x="419" y="642"/>
                    <a:pt x="503" y="503"/>
                  </a:cubicBezTo>
                  <a:cubicBezTo>
                    <a:pt x="614" y="363"/>
                    <a:pt x="754" y="307"/>
                    <a:pt x="949" y="307"/>
                  </a:cubicBezTo>
                  <a:close/>
                  <a:moveTo>
                    <a:pt x="949" y="1"/>
                  </a:moveTo>
                  <a:cubicBezTo>
                    <a:pt x="642" y="1"/>
                    <a:pt x="419" y="112"/>
                    <a:pt x="252" y="307"/>
                  </a:cubicBezTo>
                  <a:cubicBezTo>
                    <a:pt x="84" y="503"/>
                    <a:pt x="0" y="754"/>
                    <a:pt x="0" y="1117"/>
                  </a:cubicBezTo>
                  <a:cubicBezTo>
                    <a:pt x="0" y="1451"/>
                    <a:pt x="84" y="1730"/>
                    <a:pt x="252" y="1926"/>
                  </a:cubicBezTo>
                  <a:cubicBezTo>
                    <a:pt x="419" y="2121"/>
                    <a:pt x="642" y="2205"/>
                    <a:pt x="949" y="2205"/>
                  </a:cubicBezTo>
                  <a:cubicBezTo>
                    <a:pt x="1256" y="2205"/>
                    <a:pt x="1479" y="2121"/>
                    <a:pt x="1646" y="1926"/>
                  </a:cubicBezTo>
                  <a:cubicBezTo>
                    <a:pt x="1842" y="1730"/>
                    <a:pt x="1925" y="1451"/>
                    <a:pt x="1925" y="1117"/>
                  </a:cubicBezTo>
                  <a:cubicBezTo>
                    <a:pt x="1925" y="754"/>
                    <a:pt x="1842" y="503"/>
                    <a:pt x="1646" y="307"/>
                  </a:cubicBezTo>
                  <a:cubicBezTo>
                    <a:pt x="1479" y="112"/>
                    <a:pt x="1256" y="1"/>
                    <a:pt x="9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3690375" y="5100225"/>
              <a:ext cx="32800" cy="66975"/>
            </a:xfrm>
            <a:custGeom>
              <a:avLst/>
              <a:gdLst/>
              <a:ahLst/>
              <a:cxnLst/>
              <a:rect l="l" t="t" r="r" b="b"/>
              <a:pathLst>
                <a:path w="1312" h="2679" extrusionOk="0">
                  <a:moveTo>
                    <a:pt x="251" y="1"/>
                  </a:moveTo>
                  <a:lnTo>
                    <a:pt x="251" y="586"/>
                  </a:lnTo>
                  <a:lnTo>
                    <a:pt x="0" y="586"/>
                  </a:lnTo>
                  <a:lnTo>
                    <a:pt x="0" y="837"/>
                  </a:lnTo>
                  <a:lnTo>
                    <a:pt x="251" y="837"/>
                  </a:lnTo>
                  <a:lnTo>
                    <a:pt x="251" y="1981"/>
                  </a:lnTo>
                  <a:cubicBezTo>
                    <a:pt x="251" y="2260"/>
                    <a:pt x="307" y="2428"/>
                    <a:pt x="391" y="2539"/>
                  </a:cubicBezTo>
                  <a:cubicBezTo>
                    <a:pt x="503" y="2623"/>
                    <a:pt x="670" y="2679"/>
                    <a:pt x="949" y="2679"/>
                  </a:cubicBezTo>
                  <a:lnTo>
                    <a:pt x="1312" y="2679"/>
                  </a:lnTo>
                  <a:lnTo>
                    <a:pt x="1312" y="2400"/>
                  </a:lnTo>
                  <a:lnTo>
                    <a:pt x="949" y="2400"/>
                  </a:lnTo>
                  <a:cubicBezTo>
                    <a:pt x="809" y="2400"/>
                    <a:pt x="698" y="2372"/>
                    <a:pt x="670" y="2316"/>
                  </a:cubicBezTo>
                  <a:cubicBezTo>
                    <a:pt x="614" y="2260"/>
                    <a:pt x="586" y="2149"/>
                    <a:pt x="586" y="1981"/>
                  </a:cubicBezTo>
                  <a:lnTo>
                    <a:pt x="586" y="837"/>
                  </a:lnTo>
                  <a:lnTo>
                    <a:pt x="1312" y="837"/>
                  </a:lnTo>
                  <a:lnTo>
                    <a:pt x="1312" y="586"/>
                  </a:lnTo>
                  <a:lnTo>
                    <a:pt x="586" y="58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730825" y="5113475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1033" y="307"/>
                  </a:moveTo>
                  <a:cubicBezTo>
                    <a:pt x="1200" y="307"/>
                    <a:pt x="1340" y="363"/>
                    <a:pt x="1423" y="475"/>
                  </a:cubicBezTo>
                  <a:cubicBezTo>
                    <a:pt x="1535" y="586"/>
                    <a:pt x="1591" y="726"/>
                    <a:pt x="1591" y="921"/>
                  </a:cubicBezTo>
                  <a:lnTo>
                    <a:pt x="363" y="921"/>
                  </a:lnTo>
                  <a:cubicBezTo>
                    <a:pt x="391" y="726"/>
                    <a:pt x="447" y="559"/>
                    <a:pt x="558" y="447"/>
                  </a:cubicBezTo>
                  <a:cubicBezTo>
                    <a:pt x="670" y="335"/>
                    <a:pt x="837" y="307"/>
                    <a:pt x="1033" y="307"/>
                  </a:cubicBezTo>
                  <a:close/>
                  <a:moveTo>
                    <a:pt x="1005" y="1"/>
                  </a:moveTo>
                  <a:cubicBezTo>
                    <a:pt x="698" y="1"/>
                    <a:pt x="447" y="112"/>
                    <a:pt x="279" y="307"/>
                  </a:cubicBezTo>
                  <a:cubicBezTo>
                    <a:pt x="84" y="503"/>
                    <a:pt x="0" y="782"/>
                    <a:pt x="0" y="1117"/>
                  </a:cubicBezTo>
                  <a:cubicBezTo>
                    <a:pt x="0" y="1451"/>
                    <a:pt x="84" y="1730"/>
                    <a:pt x="279" y="1926"/>
                  </a:cubicBezTo>
                  <a:cubicBezTo>
                    <a:pt x="475" y="2121"/>
                    <a:pt x="754" y="2205"/>
                    <a:pt x="1089" y="2205"/>
                  </a:cubicBezTo>
                  <a:cubicBezTo>
                    <a:pt x="1200" y="2205"/>
                    <a:pt x="1340" y="2205"/>
                    <a:pt x="1479" y="2177"/>
                  </a:cubicBezTo>
                  <a:cubicBezTo>
                    <a:pt x="1591" y="2149"/>
                    <a:pt x="1730" y="2093"/>
                    <a:pt x="1842" y="2037"/>
                  </a:cubicBezTo>
                  <a:lnTo>
                    <a:pt x="1842" y="1730"/>
                  </a:lnTo>
                  <a:cubicBezTo>
                    <a:pt x="1730" y="1786"/>
                    <a:pt x="1619" y="1842"/>
                    <a:pt x="1479" y="1870"/>
                  </a:cubicBezTo>
                  <a:cubicBezTo>
                    <a:pt x="1368" y="1898"/>
                    <a:pt x="1228" y="1926"/>
                    <a:pt x="1089" y="1926"/>
                  </a:cubicBezTo>
                  <a:cubicBezTo>
                    <a:pt x="865" y="1926"/>
                    <a:pt x="698" y="1842"/>
                    <a:pt x="558" y="1730"/>
                  </a:cubicBezTo>
                  <a:cubicBezTo>
                    <a:pt x="447" y="1591"/>
                    <a:pt x="363" y="1423"/>
                    <a:pt x="335" y="1172"/>
                  </a:cubicBezTo>
                  <a:lnTo>
                    <a:pt x="1926" y="1172"/>
                  </a:lnTo>
                  <a:lnTo>
                    <a:pt x="1926" y="1005"/>
                  </a:lnTo>
                  <a:cubicBezTo>
                    <a:pt x="1926" y="698"/>
                    <a:pt x="1842" y="447"/>
                    <a:pt x="1674" y="280"/>
                  </a:cubicBezTo>
                  <a:cubicBezTo>
                    <a:pt x="1535" y="84"/>
                    <a:pt x="1312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793600" y="5094650"/>
              <a:ext cx="8400" cy="72550"/>
            </a:xfrm>
            <a:custGeom>
              <a:avLst/>
              <a:gdLst/>
              <a:ahLst/>
              <a:cxnLst/>
              <a:rect l="l" t="t" r="r" b="b"/>
              <a:pathLst>
                <a:path w="336" h="2902" extrusionOk="0">
                  <a:moveTo>
                    <a:pt x="0" y="0"/>
                  </a:moveTo>
                  <a:lnTo>
                    <a:pt x="0" y="419"/>
                  </a:lnTo>
                  <a:lnTo>
                    <a:pt x="335" y="419"/>
                  </a:lnTo>
                  <a:lnTo>
                    <a:pt x="335" y="0"/>
                  </a:lnTo>
                  <a:close/>
                  <a:moveTo>
                    <a:pt x="0" y="809"/>
                  </a:moveTo>
                  <a:lnTo>
                    <a:pt x="0" y="2902"/>
                  </a:lnTo>
                  <a:lnTo>
                    <a:pt x="335" y="2902"/>
                  </a:lnTo>
                  <a:lnTo>
                    <a:pt x="335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3819400" y="5113475"/>
              <a:ext cx="43975" cy="53725"/>
            </a:xfrm>
            <a:custGeom>
              <a:avLst/>
              <a:gdLst/>
              <a:ahLst/>
              <a:cxnLst/>
              <a:rect l="l" t="t" r="r" b="b"/>
              <a:pathLst>
                <a:path w="1759" h="2149" extrusionOk="0">
                  <a:moveTo>
                    <a:pt x="1033" y="1"/>
                  </a:moveTo>
                  <a:cubicBezTo>
                    <a:pt x="893" y="1"/>
                    <a:pt x="754" y="28"/>
                    <a:pt x="642" y="84"/>
                  </a:cubicBezTo>
                  <a:cubicBezTo>
                    <a:pt x="531" y="168"/>
                    <a:pt x="447" y="252"/>
                    <a:pt x="363" y="391"/>
                  </a:cubicBezTo>
                  <a:lnTo>
                    <a:pt x="363" y="56"/>
                  </a:lnTo>
                  <a:lnTo>
                    <a:pt x="1" y="56"/>
                  </a:lnTo>
                  <a:lnTo>
                    <a:pt x="1" y="2149"/>
                  </a:lnTo>
                  <a:lnTo>
                    <a:pt x="363" y="2149"/>
                  </a:lnTo>
                  <a:lnTo>
                    <a:pt x="363" y="977"/>
                  </a:lnTo>
                  <a:cubicBezTo>
                    <a:pt x="363" y="754"/>
                    <a:pt x="419" y="586"/>
                    <a:pt x="503" y="475"/>
                  </a:cubicBezTo>
                  <a:cubicBezTo>
                    <a:pt x="614" y="363"/>
                    <a:pt x="782" y="307"/>
                    <a:pt x="949" y="307"/>
                  </a:cubicBezTo>
                  <a:cubicBezTo>
                    <a:pt x="1117" y="307"/>
                    <a:pt x="1228" y="363"/>
                    <a:pt x="1312" y="447"/>
                  </a:cubicBezTo>
                  <a:cubicBezTo>
                    <a:pt x="1396" y="559"/>
                    <a:pt x="1423" y="698"/>
                    <a:pt x="1423" y="893"/>
                  </a:cubicBezTo>
                  <a:lnTo>
                    <a:pt x="1423" y="2149"/>
                  </a:lnTo>
                  <a:lnTo>
                    <a:pt x="1758" y="2149"/>
                  </a:lnTo>
                  <a:lnTo>
                    <a:pt x="1758" y="893"/>
                  </a:lnTo>
                  <a:cubicBezTo>
                    <a:pt x="1758" y="586"/>
                    <a:pt x="1702" y="363"/>
                    <a:pt x="1591" y="224"/>
                  </a:cubicBezTo>
                  <a:cubicBezTo>
                    <a:pt x="1451" y="84"/>
                    <a:pt x="1284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748775" y="3954975"/>
              <a:ext cx="30025" cy="93475"/>
            </a:xfrm>
            <a:custGeom>
              <a:avLst/>
              <a:gdLst/>
              <a:ahLst/>
              <a:cxnLst/>
              <a:rect l="l" t="t" r="r" b="b"/>
              <a:pathLst>
                <a:path w="1201" h="3739" extrusionOk="0">
                  <a:moveTo>
                    <a:pt x="615" y="0"/>
                  </a:moveTo>
                  <a:cubicBezTo>
                    <a:pt x="391" y="335"/>
                    <a:pt x="252" y="670"/>
                    <a:pt x="140" y="977"/>
                  </a:cubicBezTo>
                  <a:cubicBezTo>
                    <a:pt x="57" y="1284"/>
                    <a:pt x="1" y="1563"/>
                    <a:pt x="1" y="1869"/>
                  </a:cubicBezTo>
                  <a:cubicBezTo>
                    <a:pt x="1" y="2176"/>
                    <a:pt x="57" y="2483"/>
                    <a:pt x="140" y="2762"/>
                  </a:cubicBezTo>
                  <a:cubicBezTo>
                    <a:pt x="252" y="3069"/>
                    <a:pt x="391" y="3404"/>
                    <a:pt x="615" y="3739"/>
                  </a:cubicBezTo>
                  <a:lnTo>
                    <a:pt x="1200" y="3739"/>
                  </a:lnTo>
                  <a:cubicBezTo>
                    <a:pt x="1033" y="3404"/>
                    <a:pt x="894" y="3097"/>
                    <a:pt x="810" y="2790"/>
                  </a:cubicBezTo>
                  <a:cubicBezTo>
                    <a:pt x="726" y="2483"/>
                    <a:pt x="698" y="2176"/>
                    <a:pt x="698" y="1869"/>
                  </a:cubicBezTo>
                  <a:cubicBezTo>
                    <a:pt x="698" y="1563"/>
                    <a:pt x="726" y="1256"/>
                    <a:pt x="810" y="949"/>
                  </a:cubicBezTo>
                  <a:cubicBezTo>
                    <a:pt x="921" y="642"/>
                    <a:pt x="1033" y="335"/>
                    <a:pt x="12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792025" y="3954975"/>
              <a:ext cx="61400" cy="80925"/>
            </a:xfrm>
            <a:custGeom>
              <a:avLst/>
              <a:gdLst/>
              <a:ahLst/>
              <a:cxnLst/>
              <a:rect l="l" t="t" r="r" b="b"/>
              <a:pathLst>
                <a:path w="2456" h="3237" extrusionOk="0">
                  <a:moveTo>
                    <a:pt x="1256" y="1367"/>
                  </a:moveTo>
                  <a:cubicBezTo>
                    <a:pt x="1395" y="1367"/>
                    <a:pt x="1507" y="1423"/>
                    <a:pt x="1591" y="1535"/>
                  </a:cubicBezTo>
                  <a:cubicBezTo>
                    <a:pt x="1674" y="1646"/>
                    <a:pt x="1730" y="1814"/>
                    <a:pt x="1730" y="2037"/>
                  </a:cubicBezTo>
                  <a:cubicBezTo>
                    <a:pt x="1730" y="2260"/>
                    <a:pt x="1674" y="2427"/>
                    <a:pt x="1591" y="2539"/>
                  </a:cubicBezTo>
                  <a:cubicBezTo>
                    <a:pt x="1507" y="2651"/>
                    <a:pt x="1395" y="2706"/>
                    <a:pt x="1256" y="2706"/>
                  </a:cubicBezTo>
                  <a:cubicBezTo>
                    <a:pt x="1089" y="2706"/>
                    <a:pt x="977" y="2651"/>
                    <a:pt x="893" y="2539"/>
                  </a:cubicBezTo>
                  <a:cubicBezTo>
                    <a:pt x="810" y="2427"/>
                    <a:pt x="754" y="2260"/>
                    <a:pt x="754" y="2037"/>
                  </a:cubicBezTo>
                  <a:cubicBezTo>
                    <a:pt x="754" y="1814"/>
                    <a:pt x="810" y="1646"/>
                    <a:pt x="893" y="1535"/>
                  </a:cubicBezTo>
                  <a:cubicBezTo>
                    <a:pt x="977" y="1423"/>
                    <a:pt x="1089" y="1367"/>
                    <a:pt x="1256" y="1367"/>
                  </a:cubicBezTo>
                  <a:close/>
                  <a:moveTo>
                    <a:pt x="1730" y="0"/>
                  </a:moveTo>
                  <a:lnTo>
                    <a:pt x="1730" y="1228"/>
                  </a:lnTo>
                  <a:cubicBezTo>
                    <a:pt x="1619" y="1088"/>
                    <a:pt x="1507" y="1005"/>
                    <a:pt x="1395" y="921"/>
                  </a:cubicBezTo>
                  <a:cubicBezTo>
                    <a:pt x="1284" y="865"/>
                    <a:pt x="1144" y="837"/>
                    <a:pt x="977" y="837"/>
                  </a:cubicBezTo>
                  <a:cubicBezTo>
                    <a:pt x="698" y="837"/>
                    <a:pt x="447" y="949"/>
                    <a:pt x="279" y="1172"/>
                  </a:cubicBezTo>
                  <a:cubicBezTo>
                    <a:pt x="84" y="1395"/>
                    <a:pt x="0" y="1674"/>
                    <a:pt x="0" y="2037"/>
                  </a:cubicBezTo>
                  <a:cubicBezTo>
                    <a:pt x="0" y="2400"/>
                    <a:pt x="84" y="2679"/>
                    <a:pt x="279" y="2902"/>
                  </a:cubicBezTo>
                  <a:cubicBezTo>
                    <a:pt x="447" y="3125"/>
                    <a:pt x="698" y="3237"/>
                    <a:pt x="977" y="3237"/>
                  </a:cubicBezTo>
                  <a:cubicBezTo>
                    <a:pt x="1144" y="3237"/>
                    <a:pt x="1284" y="3209"/>
                    <a:pt x="1395" y="3153"/>
                  </a:cubicBezTo>
                  <a:cubicBezTo>
                    <a:pt x="1507" y="3097"/>
                    <a:pt x="1619" y="2985"/>
                    <a:pt x="1730" y="2846"/>
                  </a:cubicBezTo>
                  <a:lnTo>
                    <a:pt x="1730" y="3181"/>
                  </a:lnTo>
                  <a:lnTo>
                    <a:pt x="2456" y="3181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870850" y="3954975"/>
              <a:ext cx="30700" cy="93475"/>
            </a:xfrm>
            <a:custGeom>
              <a:avLst/>
              <a:gdLst/>
              <a:ahLst/>
              <a:cxnLst/>
              <a:rect l="l" t="t" r="r" b="b"/>
              <a:pathLst>
                <a:path w="1228" h="3739" extrusionOk="0">
                  <a:moveTo>
                    <a:pt x="0" y="0"/>
                  </a:moveTo>
                  <a:cubicBezTo>
                    <a:pt x="167" y="335"/>
                    <a:pt x="307" y="642"/>
                    <a:pt x="391" y="949"/>
                  </a:cubicBezTo>
                  <a:cubicBezTo>
                    <a:pt x="474" y="1256"/>
                    <a:pt x="530" y="1563"/>
                    <a:pt x="530" y="1869"/>
                  </a:cubicBezTo>
                  <a:cubicBezTo>
                    <a:pt x="530" y="2176"/>
                    <a:pt x="474" y="2483"/>
                    <a:pt x="391" y="2790"/>
                  </a:cubicBezTo>
                  <a:cubicBezTo>
                    <a:pt x="307" y="3097"/>
                    <a:pt x="167" y="3404"/>
                    <a:pt x="0" y="3739"/>
                  </a:cubicBezTo>
                  <a:lnTo>
                    <a:pt x="614" y="3739"/>
                  </a:lnTo>
                  <a:cubicBezTo>
                    <a:pt x="809" y="3404"/>
                    <a:pt x="977" y="3069"/>
                    <a:pt x="1060" y="2762"/>
                  </a:cubicBezTo>
                  <a:cubicBezTo>
                    <a:pt x="1172" y="2483"/>
                    <a:pt x="1228" y="2176"/>
                    <a:pt x="1228" y="1869"/>
                  </a:cubicBezTo>
                  <a:cubicBezTo>
                    <a:pt x="1228" y="1563"/>
                    <a:pt x="1172" y="1284"/>
                    <a:pt x="1060" y="977"/>
                  </a:cubicBezTo>
                  <a:cubicBezTo>
                    <a:pt x="977" y="670"/>
                    <a:pt x="809" y="335"/>
                    <a:pt x="6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955925" y="3958450"/>
              <a:ext cx="62800" cy="76050"/>
            </a:xfrm>
            <a:custGeom>
              <a:avLst/>
              <a:gdLst/>
              <a:ahLst/>
              <a:cxnLst/>
              <a:rect l="l" t="t" r="r" b="b"/>
              <a:pathLst>
                <a:path w="2512" h="3042" extrusionOk="0">
                  <a:moveTo>
                    <a:pt x="1228" y="559"/>
                  </a:moveTo>
                  <a:cubicBezTo>
                    <a:pt x="1396" y="559"/>
                    <a:pt x="1507" y="587"/>
                    <a:pt x="1591" y="670"/>
                  </a:cubicBezTo>
                  <a:cubicBezTo>
                    <a:pt x="1675" y="754"/>
                    <a:pt x="1703" y="838"/>
                    <a:pt x="1703" y="977"/>
                  </a:cubicBezTo>
                  <a:cubicBezTo>
                    <a:pt x="1703" y="1117"/>
                    <a:pt x="1675" y="1228"/>
                    <a:pt x="1591" y="1312"/>
                  </a:cubicBezTo>
                  <a:cubicBezTo>
                    <a:pt x="1507" y="1368"/>
                    <a:pt x="1396" y="1424"/>
                    <a:pt x="1228" y="1424"/>
                  </a:cubicBezTo>
                  <a:lnTo>
                    <a:pt x="810" y="1424"/>
                  </a:lnTo>
                  <a:lnTo>
                    <a:pt x="810" y="559"/>
                  </a:lnTo>
                  <a:close/>
                  <a:moveTo>
                    <a:pt x="1" y="1"/>
                  </a:moveTo>
                  <a:lnTo>
                    <a:pt x="1" y="3042"/>
                  </a:lnTo>
                  <a:lnTo>
                    <a:pt x="810" y="3042"/>
                  </a:lnTo>
                  <a:lnTo>
                    <a:pt x="810" y="1982"/>
                  </a:lnTo>
                  <a:lnTo>
                    <a:pt x="1312" y="1982"/>
                  </a:lnTo>
                  <a:cubicBezTo>
                    <a:pt x="1703" y="1982"/>
                    <a:pt x="2009" y="1898"/>
                    <a:pt x="2205" y="1730"/>
                  </a:cubicBezTo>
                  <a:cubicBezTo>
                    <a:pt x="2428" y="1563"/>
                    <a:pt x="2512" y="1312"/>
                    <a:pt x="2512" y="977"/>
                  </a:cubicBezTo>
                  <a:cubicBezTo>
                    <a:pt x="2512" y="670"/>
                    <a:pt x="2428" y="419"/>
                    <a:pt x="2205" y="252"/>
                  </a:cubicBezTo>
                  <a:cubicBezTo>
                    <a:pt x="2009" y="84"/>
                    <a:pt x="1703" y="1"/>
                    <a:pt x="131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3027775" y="3975900"/>
              <a:ext cx="62800" cy="60000"/>
            </a:xfrm>
            <a:custGeom>
              <a:avLst/>
              <a:gdLst/>
              <a:ahLst/>
              <a:cxnLst/>
              <a:rect l="l" t="t" r="r" b="b"/>
              <a:pathLst>
                <a:path w="2512" h="2400" extrusionOk="0">
                  <a:moveTo>
                    <a:pt x="1256" y="530"/>
                  </a:moveTo>
                  <a:cubicBezTo>
                    <a:pt x="1423" y="530"/>
                    <a:pt x="1535" y="586"/>
                    <a:pt x="1618" y="698"/>
                  </a:cubicBezTo>
                  <a:cubicBezTo>
                    <a:pt x="1702" y="809"/>
                    <a:pt x="1758" y="977"/>
                    <a:pt x="1758" y="1200"/>
                  </a:cubicBezTo>
                  <a:cubicBezTo>
                    <a:pt x="1758" y="1423"/>
                    <a:pt x="1702" y="1590"/>
                    <a:pt x="1618" y="1702"/>
                  </a:cubicBezTo>
                  <a:cubicBezTo>
                    <a:pt x="1535" y="1814"/>
                    <a:pt x="1423" y="1869"/>
                    <a:pt x="1256" y="1869"/>
                  </a:cubicBezTo>
                  <a:cubicBezTo>
                    <a:pt x="1088" y="1869"/>
                    <a:pt x="977" y="1814"/>
                    <a:pt x="893" y="1702"/>
                  </a:cubicBezTo>
                  <a:cubicBezTo>
                    <a:pt x="809" y="1590"/>
                    <a:pt x="754" y="1423"/>
                    <a:pt x="754" y="1200"/>
                  </a:cubicBezTo>
                  <a:cubicBezTo>
                    <a:pt x="754" y="977"/>
                    <a:pt x="809" y="809"/>
                    <a:pt x="893" y="698"/>
                  </a:cubicBezTo>
                  <a:cubicBezTo>
                    <a:pt x="977" y="586"/>
                    <a:pt x="1088" y="530"/>
                    <a:pt x="1256" y="530"/>
                  </a:cubicBezTo>
                  <a:close/>
                  <a:moveTo>
                    <a:pt x="1256" y="0"/>
                  </a:moveTo>
                  <a:cubicBezTo>
                    <a:pt x="865" y="0"/>
                    <a:pt x="558" y="112"/>
                    <a:pt x="335" y="307"/>
                  </a:cubicBezTo>
                  <a:cubicBezTo>
                    <a:pt x="112" y="530"/>
                    <a:pt x="0" y="837"/>
                    <a:pt x="0" y="1200"/>
                  </a:cubicBezTo>
                  <a:cubicBezTo>
                    <a:pt x="0" y="1590"/>
                    <a:pt x="112" y="1869"/>
                    <a:pt x="335" y="2093"/>
                  </a:cubicBezTo>
                  <a:cubicBezTo>
                    <a:pt x="558" y="2288"/>
                    <a:pt x="865" y="2400"/>
                    <a:pt x="1256" y="2400"/>
                  </a:cubicBezTo>
                  <a:cubicBezTo>
                    <a:pt x="1646" y="2400"/>
                    <a:pt x="1953" y="2288"/>
                    <a:pt x="2176" y="2093"/>
                  </a:cubicBezTo>
                  <a:cubicBezTo>
                    <a:pt x="2400" y="1869"/>
                    <a:pt x="2511" y="1590"/>
                    <a:pt x="2511" y="1200"/>
                  </a:cubicBezTo>
                  <a:cubicBezTo>
                    <a:pt x="2511" y="837"/>
                    <a:pt x="2400" y="530"/>
                    <a:pt x="2176" y="307"/>
                  </a:cubicBezTo>
                  <a:cubicBezTo>
                    <a:pt x="1953" y="112"/>
                    <a:pt x="1646" y="0"/>
                    <a:pt x="125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3100300" y="3975900"/>
              <a:ext cx="52350" cy="60000"/>
            </a:xfrm>
            <a:custGeom>
              <a:avLst/>
              <a:gdLst/>
              <a:ahLst/>
              <a:cxnLst/>
              <a:rect l="l" t="t" r="r" b="b"/>
              <a:pathLst>
                <a:path w="2094" h="2400" extrusionOk="0">
                  <a:moveTo>
                    <a:pt x="1033" y="0"/>
                  </a:moveTo>
                  <a:cubicBezTo>
                    <a:pt x="670" y="0"/>
                    <a:pt x="419" y="56"/>
                    <a:pt x="252" y="168"/>
                  </a:cubicBezTo>
                  <a:cubicBezTo>
                    <a:pt x="85" y="307"/>
                    <a:pt x="1" y="474"/>
                    <a:pt x="1" y="726"/>
                  </a:cubicBezTo>
                  <a:cubicBezTo>
                    <a:pt x="1" y="949"/>
                    <a:pt x="85" y="1116"/>
                    <a:pt x="196" y="1228"/>
                  </a:cubicBezTo>
                  <a:cubicBezTo>
                    <a:pt x="336" y="1339"/>
                    <a:pt x="559" y="1395"/>
                    <a:pt x="894" y="1451"/>
                  </a:cubicBezTo>
                  <a:lnTo>
                    <a:pt x="1033" y="1451"/>
                  </a:lnTo>
                  <a:cubicBezTo>
                    <a:pt x="1173" y="1479"/>
                    <a:pt x="1256" y="1507"/>
                    <a:pt x="1312" y="1535"/>
                  </a:cubicBezTo>
                  <a:cubicBezTo>
                    <a:pt x="1368" y="1563"/>
                    <a:pt x="1396" y="1618"/>
                    <a:pt x="1396" y="1674"/>
                  </a:cubicBezTo>
                  <a:cubicBezTo>
                    <a:pt x="1396" y="1758"/>
                    <a:pt x="1368" y="1814"/>
                    <a:pt x="1284" y="1869"/>
                  </a:cubicBezTo>
                  <a:cubicBezTo>
                    <a:pt x="1200" y="1897"/>
                    <a:pt x="1117" y="1925"/>
                    <a:pt x="949" y="1925"/>
                  </a:cubicBezTo>
                  <a:cubicBezTo>
                    <a:pt x="810" y="1925"/>
                    <a:pt x="643" y="1897"/>
                    <a:pt x="503" y="1869"/>
                  </a:cubicBezTo>
                  <a:cubicBezTo>
                    <a:pt x="336" y="1842"/>
                    <a:pt x="196" y="1786"/>
                    <a:pt x="57" y="1702"/>
                  </a:cubicBezTo>
                  <a:lnTo>
                    <a:pt x="57" y="2260"/>
                  </a:lnTo>
                  <a:cubicBezTo>
                    <a:pt x="224" y="2316"/>
                    <a:pt x="391" y="2344"/>
                    <a:pt x="531" y="2372"/>
                  </a:cubicBezTo>
                  <a:cubicBezTo>
                    <a:pt x="698" y="2400"/>
                    <a:pt x="866" y="2400"/>
                    <a:pt x="1005" y="2400"/>
                  </a:cubicBezTo>
                  <a:cubicBezTo>
                    <a:pt x="1368" y="2400"/>
                    <a:pt x="1647" y="2344"/>
                    <a:pt x="1814" y="2232"/>
                  </a:cubicBezTo>
                  <a:cubicBezTo>
                    <a:pt x="2010" y="2093"/>
                    <a:pt x="2093" y="1925"/>
                    <a:pt x="2093" y="1674"/>
                  </a:cubicBezTo>
                  <a:cubicBezTo>
                    <a:pt x="2093" y="1423"/>
                    <a:pt x="2010" y="1256"/>
                    <a:pt x="1898" y="1144"/>
                  </a:cubicBezTo>
                  <a:cubicBezTo>
                    <a:pt x="1758" y="1060"/>
                    <a:pt x="1507" y="977"/>
                    <a:pt x="1145" y="921"/>
                  </a:cubicBezTo>
                  <a:lnTo>
                    <a:pt x="1005" y="893"/>
                  </a:lnTo>
                  <a:cubicBezTo>
                    <a:pt x="866" y="893"/>
                    <a:pt x="782" y="865"/>
                    <a:pt x="726" y="837"/>
                  </a:cubicBezTo>
                  <a:cubicBezTo>
                    <a:pt x="670" y="809"/>
                    <a:pt x="670" y="753"/>
                    <a:pt x="670" y="698"/>
                  </a:cubicBezTo>
                  <a:cubicBezTo>
                    <a:pt x="670" y="614"/>
                    <a:pt x="698" y="586"/>
                    <a:pt x="754" y="530"/>
                  </a:cubicBezTo>
                  <a:cubicBezTo>
                    <a:pt x="838" y="502"/>
                    <a:pt x="921" y="474"/>
                    <a:pt x="1061" y="474"/>
                  </a:cubicBezTo>
                  <a:cubicBezTo>
                    <a:pt x="1200" y="474"/>
                    <a:pt x="1340" y="502"/>
                    <a:pt x="1479" y="530"/>
                  </a:cubicBezTo>
                  <a:cubicBezTo>
                    <a:pt x="1619" y="558"/>
                    <a:pt x="1786" y="614"/>
                    <a:pt x="1926" y="670"/>
                  </a:cubicBezTo>
                  <a:lnTo>
                    <a:pt x="1926" y="140"/>
                  </a:lnTo>
                  <a:cubicBezTo>
                    <a:pt x="1758" y="84"/>
                    <a:pt x="1591" y="56"/>
                    <a:pt x="1452" y="28"/>
                  </a:cubicBezTo>
                  <a:cubicBezTo>
                    <a:pt x="1312" y="0"/>
                    <a:pt x="1173" y="0"/>
                    <a:pt x="10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158900" y="3961250"/>
              <a:ext cx="46050" cy="73250"/>
            </a:xfrm>
            <a:custGeom>
              <a:avLst/>
              <a:gdLst/>
              <a:ahLst/>
              <a:cxnLst/>
              <a:rect l="l" t="t" r="r" b="b"/>
              <a:pathLst>
                <a:path w="1842" h="2930" extrusionOk="0">
                  <a:moveTo>
                    <a:pt x="363" y="0"/>
                  </a:moveTo>
                  <a:lnTo>
                    <a:pt x="363" y="642"/>
                  </a:lnTo>
                  <a:lnTo>
                    <a:pt x="0" y="642"/>
                  </a:lnTo>
                  <a:lnTo>
                    <a:pt x="0" y="1172"/>
                  </a:lnTo>
                  <a:lnTo>
                    <a:pt x="363" y="1172"/>
                  </a:lnTo>
                  <a:lnTo>
                    <a:pt x="363" y="2149"/>
                  </a:lnTo>
                  <a:cubicBezTo>
                    <a:pt x="363" y="2428"/>
                    <a:pt x="419" y="2623"/>
                    <a:pt x="530" y="2762"/>
                  </a:cubicBezTo>
                  <a:cubicBezTo>
                    <a:pt x="670" y="2874"/>
                    <a:pt x="865" y="2930"/>
                    <a:pt x="1144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395" y="2400"/>
                  </a:lnTo>
                  <a:cubicBezTo>
                    <a:pt x="1284" y="2400"/>
                    <a:pt x="1200" y="2400"/>
                    <a:pt x="1144" y="2344"/>
                  </a:cubicBezTo>
                  <a:cubicBezTo>
                    <a:pt x="1116" y="2316"/>
                    <a:pt x="1088" y="2232"/>
                    <a:pt x="1088" y="2149"/>
                  </a:cubicBezTo>
                  <a:lnTo>
                    <a:pt x="1088" y="1172"/>
                  </a:lnTo>
                  <a:lnTo>
                    <a:pt x="1842" y="1172"/>
                  </a:lnTo>
                  <a:lnTo>
                    <a:pt x="1842" y="642"/>
                  </a:lnTo>
                  <a:lnTo>
                    <a:pt x="1088" y="642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3213300" y="3996825"/>
              <a:ext cx="32100" cy="14675"/>
            </a:xfrm>
            <a:custGeom>
              <a:avLst/>
              <a:gdLst/>
              <a:ahLst/>
              <a:cxnLst/>
              <a:rect l="l" t="t" r="r" b="b"/>
              <a:pathLst>
                <a:path w="1284" h="587" extrusionOk="0">
                  <a:moveTo>
                    <a:pt x="0" y="0"/>
                  </a:moveTo>
                  <a:lnTo>
                    <a:pt x="0" y="586"/>
                  </a:lnTo>
                  <a:lnTo>
                    <a:pt x="1284" y="586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3252350" y="3961250"/>
              <a:ext cx="46075" cy="73250"/>
            </a:xfrm>
            <a:custGeom>
              <a:avLst/>
              <a:gdLst/>
              <a:ahLst/>
              <a:cxnLst/>
              <a:rect l="l" t="t" r="r" b="b"/>
              <a:pathLst>
                <a:path w="1843" h="2930" extrusionOk="0">
                  <a:moveTo>
                    <a:pt x="363" y="0"/>
                  </a:moveTo>
                  <a:lnTo>
                    <a:pt x="363" y="642"/>
                  </a:lnTo>
                  <a:lnTo>
                    <a:pt x="1" y="642"/>
                  </a:lnTo>
                  <a:lnTo>
                    <a:pt x="1" y="1172"/>
                  </a:lnTo>
                  <a:lnTo>
                    <a:pt x="363" y="1172"/>
                  </a:lnTo>
                  <a:lnTo>
                    <a:pt x="363" y="2149"/>
                  </a:lnTo>
                  <a:cubicBezTo>
                    <a:pt x="363" y="2428"/>
                    <a:pt x="419" y="2623"/>
                    <a:pt x="531" y="2762"/>
                  </a:cubicBezTo>
                  <a:cubicBezTo>
                    <a:pt x="670" y="2874"/>
                    <a:pt x="866" y="2930"/>
                    <a:pt x="1145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396" y="2400"/>
                  </a:lnTo>
                  <a:cubicBezTo>
                    <a:pt x="1284" y="2400"/>
                    <a:pt x="1200" y="2400"/>
                    <a:pt x="1145" y="2344"/>
                  </a:cubicBezTo>
                  <a:cubicBezTo>
                    <a:pt x="1117" y="2316"/>
                    <a:pt x="1089" y="2232"/>
                    <a:pt x="1089" y="2149"/>
                  </a:cubicBezTo>
                  <a:lnTo>
                    <a:pt x="1089" y="1172"/>
                  </a:lnTo>
                  <a:lnTo>
                    <a:pt x="1842" y="1172"/>
                  </a:lnTo>
                  <a:lnTo>
                    <a:pt x="1842" y="642"/>
                  </a:lnTo>
                  <a:lnTo>
                    <a:pt x="1089" y="642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3309550" y="3975900"/>
              <a:ext cx="42575" cy="58600"/>
            </a:xfrm>
            <a:custGeom>
              <a:avLst/>
              <a:gdLst/>
              <a:ahLst/>
              <a:cxnLst/>
              <a:rect l="l" t="t" r="r" b="b"/>
              <a:pathLst>
                <a:path w="1703" h="2344" extrusionOk="0">
                  <a:moveTo>
                    <a:pt x="1507" y="0"/>
                  </a:moveTo>
                  <a:cubicBezTo>
                    <a:pt x="1340" y="0"/>
                    <a:pt x="1172" y="28"/>
                    <a:pt x="1061" y="112"/>
                  </a:cubicBezTo>
                  <a:cubicBezTo>
                    <a:pt x="949" y="168"/>
                    <a:pt x="837" y="279"/>
                    <a:pt x="726" y="419"/>
                  </a:cubicBezTo>
                  <a:lnTo>
                    <a:pt x="726" y="56"/>
                  </a:lnTo>
                  <a:lnTo>
                    <a:pt x="1" y="56"/>
                  </a:lnTo>
                  <a:lnTo>
                    <a:pt x="1" y="2344"/>
                  </a:lnTo>
                  <a:lnTo>
                    <a:pt x="726" y="2344"/>
                  </a:lnTo>
                  <a:lnTo>
                    <a:pt x="726" y="1284"/>
                  </a:lnTo>
                  <a:cubicBezTo>
                    <a:pt x="726" y="1060"/>
                    <a:pt x="782" y="893"/>
                    <a:pt x="893" y="781"/>
                  </a:cubicBezTo>
                  <a:cubicBezTo>
                    <a:pt x="977" y="642"/>
                    <a:pt x="1144" y="586"/>
                    <a:pt x="1312" y="586"/>
                  </a:cubicBezTo>
                  <a:cubicBezTo>
                    <a:pt x="1395" y="586"/>
                    <a:pt x="1451" y="586"/>
                    <a:pt x="1507" y="614"/>
                  </a:cubicBezTo>
                  <a:cubicBezTo>
                    <a:pt x="1563" y="614"/>
                    <a:pt x="1647" y="642"/>
                    <a:pt x="1702" y="670"/>
                  </a:cubicBezTo>
                  <a:lnTo>
                    <a:pt x="1702" y="28"/>
                  </a:lnTo>
                  <a:cubicBezTo>
                    <a:pt x="1647" y="0"/>
                    <a:pt x="1619" y="0"/>
                    <a:pt x="159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3356975" y="3975900"/>
              <a:ext cx="57925" cy="60000"/>
            </a:xfrm>
            <a:custGeom>
              <a:avLst/>
              <a:gdLst/>
              <a:ahLst/>
              <a:cxnLst/>
              <a:rect l="l" t="t" r="r" b="b"/>
              <a:pathLst>
                <a:path w="2317" h="2400" extrusionOk="0">
                  <a:moveTo>
                    <a:pt x="1591" y="1311"/>
                  </a:moveTo>
                  <a:lnTo>
                    <a:pt x="1591" y="1395"/>
                  </a:lnTo>
                  <a:cubicBezTo>
                    <a:pt x="1591" y="1535"/>
                    <a:pt x="1535" y="1674"/>
                    <a:pt x="1423" y="1758"/>
                  </a:cubicBezTo>
                  <a:cubicBezTo>
                    <a:pt x="1340" y="1869"/>
                    <a:pt x="1228" y="1925"/>
                    <a:pt x="1089" y="1925"/>
                  </a:cubicBezTo>
                  <a:cubicBezTo>
                    <a:pt x="977" y="1925"/>
                    <a:pt x="893" y="1897"/>
                    <a:pt x="838" y="1842"/>
                  </a:cubicBezTo>
                  <a:cubicBezTo>
                    <a:pt x="782" y="1786"/>
                    <a:pt x="726" y="1702"/>
                    <a:pt x="726" y="1618"/>
                  </a:cubicBezTo>
                  <a:cubicBezTo>
                    <a:pt x="726" y="1507"/>
                    <a:pt x="782" y="1451"/>
                    <a:pt x="866" y="1395"/>
                  </a:cubicBezTo>
                  <a:cubicBezTo>
                    <a:pt x="921" y="1339"/>
                    <a:pt x="1033" y="1311"/>
                    <a:pt x="1200" y="1311"/>
                  </a:cubicBezTo>
                  <a:close/>
                  <a:moveTo>
                    <a:pt x="1145" y="0"/>
                  </a:moveTo>
                  <a:cubicBezTo>
                    <a:pt x="977" y="0"/>
                    <a:pt x="838" y="0"/>
                    <a:pt x="670" y="28"/>
                  </a:cubicBezTo>
                  <a:cubicBezTo>
                    <a:pt x="503" y="56"/>
                    <a:pt x="363" y="84"/>
                    <a:pt x="196" y="112"/>
                  </a:cubicBezTo>
                  <a:lnTo>
                    <a:pt x="196" y="670"/>
                  </a:lnTo>
                  <a:cubicBezTo>
                    <a:pt x="308" y="614"/>
                    <a:pt x="447" y="558"/>
                    <a:pt x="587" y="530"/>
                  </a:cubicBezTo>
                  <a:cubicBezTo>
                    <a:pt x="698" y="502"/>
                    <a:pt x="866" y="474"/>
                    <a:pt x="1005" y="474"/>
                  </a:cubicBezTo>
                  <a:cubicBezTo>
                    <a:pt x="1200" y="474"/>
                    <a:pt x="1340" y="502"/>
                    <a:pt x="1451" y="558"/>
                  </a:cubicBezTo>
                  <a:cubicBezTo>
                    <a:pt x="1535" y="614"/>
                    <a:pt x="1591" y="698"/>
                    <a:pt x="1591" y="809"/>
                  </a:cubicBezTo>
                  <a:lnTo>
                    <a:pt x="1591" y="893"/>
                  </a:lnTo>
                  <a:lnTo>
                    <a:pt x="1145" y="893"/>
                  </a:lnTo>
                  <a:cubicBezTo>
                    <a:pt x="754" y="893"/>
                    <a:pt x="447" y="949"/>
                    <a:pt x="280" y="1060"/>
                  </a:cubicBezTo>
                  <a:cubicBezTo>
                    <a:pt x="84" y="1200"/>
                    <a:pt x="1" y="1395"/>
                    <a:pt x="1" y="1646"/>
                  </a:cubicBezTo>
                  <a:cubicBezTo>
                    <a:pt x="1" y="1869"/>
                    <a:pt x="84" y="2065"/>
                    <a:pt x="224" y="2204"/>
                  </a:cubicBezTo>
                  <a:cubicBezTo>
                    <a:pt x="363" y="2344"/>
                    <a:pt x="559" y="2400"/>
                    <a:pt x="810" y="2400"/>
                  </a:cubicBezTo>
                  <a:cubicBezTo>
                    <a:pt x="977" y="2400"/>
                    <a:pt x="1117" y="2372"/>
                    <a:pt x="1256" y="2316"/>
                  </a:cubicBezTo>
                  <a:cubicBezTo>
                    <a:pt x="1368" y="2232"/>
                    <a:pt x="1479" y="2148"/>
                    <a:pt x="1591" y="2009"/>
                  </a:cubicBezTo>
                  <a:lnTo>
                    <a:pt x="1591" y="2344"/>
                  </a:lnTo>
                  <a:lnTo>
                    <a:pt x="2316" y="2344"/>
                  </a:lnTo>
                  <a:lnTo>
                    <a:pt x="2316" y="1032"/>
                  </a:lnTo>
                  <a:cubicBezTo>
                    <a:pt x="2316" y="670"/>
                    <a:pt x="2233" y="419"/>
                    <a:pt x="2037" y="251"/>
                  </a:cubicBezTo>
                  <a:cubicBezTo>
                    <a:pt x="1870" y="84"/>
                    <a:pt x="1563" y="0"/>
                    <a:pt x="114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431600" y="3975900"/>
              <a:ext cx="57925" cy="58600"/>
            </a:xfrm>
            <a:custGeom>
              <a:avLst/>
              <a:gdLst/>
              <a:ahLst/>
              <a:cxnLst/>
              <a:rect l="l" t="t" r="r" b="b"/>
              <a:pathLst>
                <a:path w="2317" h="2344" extrusionOk="0">
                  <a:moveTo>
                    <a:pt x="1507" y="0"/>
                  </a:moveTo>
                  <a:cubicBezTo>
                    <a:pt x="1368" y="0"/>
                    <a:pt x="1228" y="28"/>
                    <a:pt x="1089" y="84"/>
                  </a:cubicBezTo>
                  <a:cubicBezTo>
                    <a:pt x="977" y="168"/>
                    <a:pt x="866" y="251"/>
                    <a:pt x="754" y="391"/>
                  </a:cubicBezTo>
                  <a:lnTo>
                    <a:pt x="754" y="56"/>
                  </a:lnTo>
                  <a:lnTo>
                    <a:pt x="1" y="56"/>
                  </a:lnTo>
                  <a:lnTo>
                    <a:pt x="1" y="2344"/>
                  </a:lnTo>
                  <a:lnTo>
                    <a:pt x="754" y="2344"/>
                  </a:lnTo>
                  <a:lnTo>
                    <a:pt x="754" y="1228"/>
                  </a:lnTo>
                  <a:cubicBezTo>
                    <a:pt x="754" y="1005"/>
                    <a:pt x="782" y="837"/>
                    <a:pt x="866" y="726"/>
                  </a:cubicBezTo>
                  <a:cubicBezTo>
                    <a:pt x="949" y="614"/>
                    <a:pt x="1089" y="558"/>
                    <a:pt x="1228" y="558"/>
                  </a:cubicBezTo>
                  <a:cubicBezTo>
                    <a:pt x="1284" y="558"/>
                    <a:pt x="1340" y="558"/>
                    <a:pt x="1396" y="586"/>
                  </a:cubicBezTo>
                  <a:cubicBezTo>
                    <a:pt x="1452" y="614"/>
                    <a:pt x="1479" y="642"/>
                    <a:pt x="1507" y="698"/>
                  </a:cubicBezTo>
                  <a:cubicBezTo>
                    <a:pt x="1535" y="726"/>
                    <a:pt x="1563" y="781"/>
                    <a:pt x="1563" y="865"/>
                  </a:cubicBezTo>
                  <a:cubicBezTo>
                    <a:pt x="1563" y="949"/>
                    <a:pt x="1563" y="1088"/>
                    <a:pt x="1563" y="1284"/>
                  </a:cubicBezTo>
                  <a:lnTo>
                    <a:pt x="1563" y="2121"/>
                  </a:lnTo>
                  <a:lnTo>
                    <a:pt x="1563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3" y="419"/>
                    <a:pt x="2093" y="251"/>
                  </a:cubicBezTo>
                  <a:cubicBezTo>
                    <a:pt x="1982" y="84"/>
                    <a:pt x="1758" y="0"/>
                    <a:pt x="150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502750" y="3975900"/>
              <a:ext cx="52325" cy="60000"/>
            </a:xfrm>
            <a:custGeom>
              <a:avLst/>
              <a:gdLst/>
              <a:ahLst/>
              <a:cxnLst/>
              <a:rect l="l" t="t" r="r" b="b"/>
              <a:pathLst>
                <a:path w="2093" h="2400" extrusionOk="0">
                  <a:moveTo>
                    <a:pt x="1033" y="0"/>
                  </a:moveTo>
                  <a:cubicBezTo>
                    <a:pt x="670" y="0"/>
                    <a:pt x="419" y="56"/>
                    <a:pt x="252" y="168"/>
                  </a:cubicBezTo>
                  <a:cubicBezTo>
                    <a:pt x="84" y="307"/>
                    <a:pt x="1" y="474"/>
                    <a:pt x="1" y="726"/>
                  </a:cubicBezTo>
                  <a:cubicBezTo>
                    <a:pt x="1" y="949"/>
                    <a:pt x="84" y="1116"/>
                    <a:pt x="196" y="1228"/>
                  </a:cubicBezTo>
                  <a:cubicBezTo>
                    <a:pt x="335" y="1339"/>
                    <a:pt x="559" y="1395"/>
                    <a:pt x="893" y="1451"/>
                  </a:cubicBezTo>
                  <a:lnTo>
                    <a:pt x="1005" y="1451"/>
                  </a:lnTo>
                  <a:cubicBezTo>
                    <a:pt x="1172" y="1479"/>
                    <a:pt x="1256" y="1507"/>
                    <a:pt x="1312" y="1535"/>
                  </a:cubicBezTo>
                  <a:cubicBezTo>
                    <a:pt x="1368" y="1563"/>
                    <a:pt x="1395" y="1618"/>
                    <a:pt x="1395" y="1674"/>
                  </a:cubicBezTo>
                  <a:cubicBezTo>
                    <a:pt x="1395" y="1758"/>
                    <a:pt x="1368" y="1814"/>
                    <a:pt x="1284" y="1869"/>
                  </a:cubicBezTo>
                  <a:cubicBezTo>
                    <a:pt x="1200" y="1897"/>
                    <a:pt x="1089" y="1925"/>
                    <a:pt x="949" y="1925"/>
                  </a:cubicBezTo>
                  <a:cubicBezTo>
                    <a:pt x="810" y="1925"/>
                    <a:pt x="642" y="1897"/>
                    <a:pt x="503" y="1869"/>
                  </a:cubicBezTo>
                  <a:cubicBezTo>
                    <a:pt x="335" y="1842"/>
                    <a:pt x="196" y="1786"/>
                    <a:pt x="56" y="1702"/>
                  </a:cubicBezTo>
                  <a:lnTo>
                    <a:pt x="56" y="2260"/>
                  </a:lnTo>
                  <a:cubicBezTo>
                    <a:pt x="224" y="2316"/>
                    <a:pt x="391" y="2344"/>
                    <a:pt x="531" y="2372"/>
                  </a:cubicBezTo>
                  <a:cubicBezTo>
                    <a:pt x="698" y="2400"/>
                    <a:pt x="865" y="2400"/>
                    <a:pt x="1005" y="2400"/>
                  </a:cubicBezTo>
                  <a:cubicBezTo>
                    <a:pt x="1368" y="2400"/>
                    <a:pt x="1647" y="2344"/>
                    <a:pt x="1814" y="2232"/>
                  </a:cubicBezTo>
                  <a:cubicBezTo>
                    <a:pt x="1981" y="2093"/>
                    <a:pt x="2093" y="1925"/>
                    <a:pt x="2093" y="1674"/>
                  </a:cubicBezTo>
                  <a:cubicBezTo>
                    <a:pt x="2093" y="1423"/>
                    <a:pt x="2009" y="1256"/>
                    <a:pt x="1898" y="1144"/>
                  </a:cubicBezTo>
                  <a:cubicBezTo>
                    <a:pt x="1758" y="1060"/>
                    <a:pt x="1507" y="977"/>
                    <a:pt x="1144" y="921"/>
                  </a:cubicBezTo>
                  <a:lnTo>
                    <a:pt x="1005" y="893"/>
                  </a:lnTo>
                  <a:cubicBezTo>
                    <a:pt x="865" y="893"/>
                    <a:pt x="782" y="865"/>
                    <a:pt x="726" y="837"/>
                  </a:cubicBezTo>
                  <a:cubicBezTo>
                    <a:pt x="670" y="809"/>
                    <a:pt x="642" y="753"/>
                    <a:pt x="642" y="698"/>
                  </a:cubicBezTo>
                  <a:cubicBezTo>
                    <a:pt x="642" y="614"/>
                    <a:pt x="698" y="586"/>
                    <a:pt x="754" y="530"/>
                  </a:cubicBezTo>
                  <a:cubicBezTo>
                    <a:pt x="810" y="502"/>
                    <a:pt x="921" y="474"/>
                    <a:pt x="1061" y="474"/>
                  </a:cubicBezTo>
                  <a:cubicBezTo>
                    <a:pt x="1200" y="474"/>
                    <a:pt x="1340" y="502"/>
                    <a:pt x="1479" y="530"/>
                  </a:cubicBezTo>
                  <a:cubicBezTo>
                    <a:pt x="1619" y="558"/>
                    <a:pt x="1786" y="614"/>
                    <a:pt x="1926" y="670"/>
                  </a:cubicBezTo>
                  <a:lnTo>
                    <a:pt x="1926" y="140"/>
                  </a:lnTo>
                  <a:cubicBezTo>
                    <a:pt x="1758" y="84"/>
                    <a:pt x="1591" y="56"/>
                    <a:pt x="1451" y="28"/>
                  </a:cubicBezTo>
                  <a:cubicBezTo>
                    <a:pt x="1312" y="0"/>
                    <a:pt x="1144" y="0"/>
                    <a:pt x="10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568325" y="3954975"/>
              <a:ext cx="18850" cy="79525"/>
            </a:xfrm>
            <a:custGeom>
              <a:avLst/>
              <a:gdLst/>
              <a:ahLst/>
              <a:cxnLst/>
              <a:rect l="l" t="t" r="r" b="b"/>
              <a:pathLst>
                <a:path w="754" h="3181" extrusionOk="0">
                  <a:moveTo>
                    <a:pt x="0" y="0"/>
                  </a:moveTo>
                  <a:lnTo>
                    <a:pt x="0" y="3181"/>
                  </a:lnTo>
                  <a:lnTo>
                    <a:pt x="753" y="3181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3600400" y="3975900"/>
              <a:ext cx="57900" cy="60000"/>
            </a:xfrm>
            <a:custGeom>
              <a:avLst/>
              <a:gdLst/>
              <a:ahLst/>
              <a:cxnLst/>
              <a:rect l="l" t="t" r="r" b="b"/>
              <a:pathLst>
                <a:path w="2316" h="2400" extrusionOk="0">
                  <a:moveTo>
                    <a:pt x="1563" y="1311"/>
                  </a:moveTo>
                  <a:lnTo>
                    <a:pt x="1563" y="1395"/>
                  </a:lnTo>
                  <a:cubicBezTo>
                    <a:pt x="1563" y="1535"/>
                    <a:pt x="1535" y="1674"/>
                    <a:pt x="1423" y="1758"/>
                  </a:cubicBezTo>
                  <a:cubicBezTo>
                    <a:pt x="1340" y="1869"/>
                    <a:pt x="1228" y="1925"/>
                    <a:pt x="1088" y="1925"/>
                  </a:cubicBezTo>
                  <a:cubicBezTo>
                    <a:pt x="977" y="1925"/>
                    <a:pt x="893" y="1897"/>
                    <a:pt x="809" y="1842"/>
                  </a:cubicBezTo>
                  <a:cubicBezTo>
                    <a:pt x="754" y="1786"/>
                    <a:pt x="726" y="1702"/>
                    <a:pt x="726" y="1618"/>
                  </a:cubicBezTo>
                  <a:cubicBezTo>
                    <a:pt x="726" y="1507"/>
                    <a:pt x="754" y="1451"/>
                    <a:pt x="837" y="1395"/>
                  </a:cubicBezTo>
                  <a:cubicBezTo>
                    <a:pt x="921" y="1339"/>
                    <a:pt x="1033" y="1311"/>
                    <a:pt x="1200" y="1311"/>
                  </a:cubicBezTo>
                  <a:close/>
                  <a:moveTo>
                    <a:pt x="1144" y="0"/>
                  </a:moveTo>
                  <a:cubicBezTo>
                    <a:pt x="977" y="0"/>
                    <a:pt x="809" y="0"/>
                    <a:pt x="670" y="28"/>
                  </a:cubicBezTo>
                  <a:cubicBezTo>
                    <a:pt x="503" y="56"/>
                    <a:pt x="335" y="84"/>
                    <a:pt x="196" y="112"/>
                  </a:cubicBezTo>
                  <a:lnTo>
                    <a:pt x="196" y="670"/>
                  </a:lnTo>
                  <a:cubicBezTo>
                    <a:pt x="307" y="614"/>
                    <a:pt x="419" y="558"/>
                    <a:pt x="558" y="530"/>
                  </a:cubicBezTo>
                  <a:cubicBezTo>
                    <a:pt x="698" y="502"/>
                    <a:pt x="837" y="474"/>
                    <a:pt x="1005" y="474"/>
                  </a:cubicBezTo>
                  <a:cubicBezTo>
                    <a:pt x="1200" y="474"/>
                    <a:pt x="1340" y="502"/>
                    <a:pt x="1423" y="558"/>
                  </a:cubicBezTo>
                  <a:cubicBezTo>
                    <a:pt x="1535" y="614"/>
                    <a:pt x="1563" y="698"/>
                    <a:pt x="1563" y="809"/>
                  </a:cubicBezTo>
                  <a:lnTo>
                    <a:pt x="1563" y="893"/>
                  </a:lnTo>
                  <a:lnTo>
                    <a:pt x="1144" y="893"/>
                  </a:lnTo>
                  <a:cubicBezTo>
                    <a:pt x="754" y="893"/>
                    <a:pt x="447" y="949"/>
                    <a:pt x="279" y="1060"/>
                  </a:cubicBezTo>
                  <a:cubicBezTo>
                    <a:pt x="84" y="1200"/>
                    <a:pt x="0" y="1395"/>
                    <a:pt x="0" y="1646"/>
                  </a:cubicBezTo>
                  <a:cubicBezTo>
                    <a:pt x="0" y="1869"/>
                    <a:pt x="56" y="2065"/>
                    <a:pt x="224" y="2204"/>
                  </a:cubicBezTo>
                  <a:cubicBezTo>
                    <a:pt x="363" y="2344"/>
                    <a:pt x="558" y="2400"/>
                    <a:pt x="782" y="2400"/>
                  </a:cubicBezTo>
                  <a:cubicBezTo>
                    <a:pt x="977" y="2400"/>
                    <a:pt x="1116" y="2372"/>
                    <a:pt x="1228" y="2316"/>
                  </a:cubicBezTo>
                  <a:cubicBezTo>
                    <a:pt x="1367" y="2232"/>
                    <a:pt x="1479" y="2148"/>
                    <a:pt x="1563" y="2009"/>
                  </a:cubicBezTo>
                  <a:lnTo>
                    <a:pt x="1563" y="2344"/>
                  </a:lnTo>
                  <a:lnTo>
                    <a:pt x="2316" y="2344"/>
                  </a:lnTo>
                  <a:lnTo>
                    <a:pt x="2316" y="1032"/>
                  </a:lnTo>
                  <a:cubicBezTo>
                    <a:pt x="2316" y="670"/>
                    <a:pt x="2204" y="419"/>
                    <a:pt x="2037" y="251"/>
                  </a:cubicBezTo>
                  <a:cubicBezTo>
                    <a:pt x="1842" y="84"/>
                    <a:pt x="1563" y="0"/>
                    <a:pt x="114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667350" y="3961250"/>
              <a:ext cx="46750" cy="73250"/>
            </a:xfrm>
            <a:custGeom>
              <a:avLst/>
              <a:gdLst/>
              <a:ahLst/>
              <a:cxnLst/>
              <a:rect l="l" t="t" r="r" b="b"/>
              <a:pathLst>
                <a:path w="1870" h="2930" extrusionOk="0">
                  <a:moveTo>
                    <a:pt x="363" y="0"/>
                  </a:moveTo>
                  <a:lnTo>
                    <a:pt x="363" y="642"/>
                  </a:lnTo>
                  <a:lnTo>
                    <a:pt x="1" y="642"/>
                  </a:lnTo>
                  <a:lnTo>
                    <a:pt x="1" y="1172"/>
                  </a:lnTo>
                  <a:lnTo>
                    <a:pt x="363" y="1172"/>
                  </a:lnTo>
                  <a:lnTo>
                    <a:pt x="363" y="2149"/>
                  </a:lnTo>
                  <a:cubicBezTo>
                    <a:pt x="363" y="2428"/>
                    <a:pt x="447" y="2623"/>
                    <a:pt x="559" y="2762"/>
                  </a:cubicBezTo>
                  <a:cubicBezTo>
                    <a:pt x="670" y="2874"/>
                    <a:pt x="893" y="2930"/>
                    <a:pt x="1172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424" y="2400"/>
                  </a:lnTo>
                  <a:cubicBezTo>
                    <a:pt x="1284" y="2400"/>
                    <a:pt x="1200" y="2400"/>
                    <a:pt x="1172" y="2344"/>
                  </a:cubicBezTo>
                  <a:cubicBezTo>
                    <a:pt x="1117" y="2316"/>
                    <a:pt x="1117" y="2232"/>
                    <a:pt x="1117" y="2149"/>
                  </a:cubicBezTo>
                  <a:lnTo>
                    <a:pt x="1117" y="1172"/>
                  </a:lnTo>
                  <a:lnTo>
                    <a:pt x="1870" y="1172"/>
                  </a:lnTo>
                  <a:lnTo>
                    <a:pt x="1870" y="642"/>
                  </a:lnTo>
                  <a:lnTo>
                    <a:pt x="1117" y="64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725250" y="3954975"/>
              <a:ext cx="18150" cy="79525"/>
            </a:xfrm>
            <a:custGeom>
              <a:avLst/>
              <a:gdLst/>
              <a:ahLst/>
              <a:cxnLst/>
              <a:rect l="l" t="t" r="r" b="b"/>
              <a:pathLst>
                <a:path w="726" h="3181" extrusionOk="0">
                  <a:moveTo>
                    <a:pt x="0" y="0"/>
                  </a:moveTo>
                  <a:lnTo>
                    <a:pt x="0" y="586"/>
                  </a:lnTo>
                  <a:lnTo>
                    <a:pt x="726" y="586"/>
                  </a:lnTo>
                  <a:lnTo>
                    <a:pt x="726" y="0"/>
                  </a:lnTo>
                  <a:close/>
                  <a:moveTo>
                    <a:pt x="0" y="893"/>
                  </a:moveTo>
                  <a:lnTo>
                    <a:pt x="0" y="3181"/>
                  </a:lnTo>
                  <a:lnTo>
                    <a:pt x="726" y="3181"/>
                  </a:lnTo>
                  <a:lnTo>
                    <a:pt x="726" y="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3756625" y="3975900"/>
              <a:ext cx="62800" cy="60000"/>
            </a:xfrm>
            <a:custGeom>
              <a:avLst/>
              <a:gdLst/>
              <a:ahLst/>
              <a:cxnLst/>
              <a:rect l="l" t="t" r="r" b="b"/>
              <a:pathLst>
                <a:path w="2512" h="2400" extrusionOk="0">
                  <a:moveTo>
                    <a:pt x="1256" y="530"/>
                  </a:moveTo>
                  <a:cubicBezTo>
                    <a:pt x="1424" y="530"/>
                    <a:pt x="1535" y="586"/>
                    <a:pt x="1619" y="698"/>
                  </a:cubicBezTo>
                  <a:cubicBezTo>
                    <a:pt x="1703" y="809"/>
                    <a:pt x="1758" y="977"/>
                    <a:pt x="1758" y="1200"/>
                  </a:cubicBezTo>
                  <a:cubicBezTo>
                    <a:pt x="1758" y="1423"/>
                    <a:pt x="1703" y="1590"/>
                    <a:pt x="1619" y="1702"/>
                  </a:cubicBezTo>
                  <a:cubicBezTo>
                    <a:pt x="1535" y="1814"/>
                    <a:pt x="1424" y="1869"/>
                    <a:pt x="1256" y="1869"/>
                  </a:cubicBezTo>
                  <a:cubicBezTo>
                    <a:pt x="1089" y="1869"/>
                    <a:pt x="977" y="1814"/>
                    <a:pt x="894" y="1702"/>
                  </a:cubicBezTo>
                  <a:cubicBezTo>
                    <a:pt x="810" y="1590"/>
                    <a:pt x="754" y="1423"/>
                    <a:pt x="754" y="1200"/>
                  </a:cubicBezTo>
                  <a:cubicBezTo>
                    <a:pt x="754" y="977"/>
                    <a:pt x="810" y="809"/>
                    <a:pt x="894" y="698"/>
                  </a:cubicBezTo>
                  <a:cubicBezTo>
                    <a:pt x="977" y="586"/>
                    <a:pt x="1089" y="530"/>
                    <a:pt x="1256" y="530"/>
                  </a:cubicBezTo>
                  <a:close/>
                  <a:moveTo>
                    <a:pt x="1256" y="0"/>
                  </a:moveTo>
                  <a:cubicBezTo>
                    <a:pt x="866" y="0"/>
                    <a:pt x="559" y="112"/>
                    <a:pt x="336" y="307"/>
                  </a:cubicBezTo>
                  <a:cubicBezTo>
                    <a:pt x="112" y="530"/>
                    <a:pt x="1" y="837"/>
                    <a:pt x="1" y="1200"/>
                  </a:cubicBezTo>
                  <a:cubicBezTo>
                    <a:pt x="1" y="1590"/>
                    <a:pt x="112" y="1869"/>
                    <a:pt x="336" y="2093"/>
                  </a:cubicBezTo>
                  <a:cubicBezTo>
                    <a:pt x="559" y="2288"/>
                    <a:pt x="866" y="2400"/>
                    <a:pt x="1256" y="2400"/>
                  </a:cubicBezTo>
                  <a:cubicBezTo>
                    <a:pt x="1647" y="2400"/>
                    <a:pt x="1954" y="2288"/>
                    <a:pt x="2177" y="2093"/>
                  </a:cubicBezTo>
                  <a:cubicBezTo>
                    <a:pt x="2400" y="1869"/>
                    <a:pt x="2512" y="1590"/>
                    <a:pt x="2512" y="1200"/>
                  </a:cubicBezTo>
                  <a:cubicBezTo>
                    <a:pt x="2512" y="837"/>
                    <a:pt x="2400" y="530"/>
                    <a:pt x="2177" y="307"/>
                  </a:cubicBezTo>
                  <a:cubicBezTo>
                    <a:pt x="1954" y="112"/>
                    <a:pt x="1647" y="0"/>
                    <a:pt x="125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3832650" y="3975900"/>
              <a:ext cx="57925" cy="58600"/>
            </a:xfrm>
            <a:custGeom>
              <a:avLst/>
              <a:gdLst/>
              <a:ahLst/>
              <a:cxnLst/>
              <a:rect l="l" t="t" r="r" b="b"/>
              <a:pathLst>
                <a:path w="2317" h="2344" extrusionOk="0">
                  <a:moveTo>
                    <a:pt x="1507" y="0"/>
                  </a:moveTo>
                  <a:cubicBezTo>
                    <a:pt x="1340" y="0"/>
                    <a:pt x="1200" y="28"/>
                    <a:pt x="1089" y="84"/>
                  </a:cubicBezTo>
                  <a:cubicBezTo>
                    <a:pt x="977" y="168"/>
                    <a:pt x="838" y="251"/>
                    <a:pt x="726" y="391"/>
                  </a:cubicBezTo>
                  <a:lnTo>
                    <a:pt x="726" y="56"/>
                  </a:lnTo>
                  <a:lnTo>
                    <a:pt x="1" y="56"/>
                  </a:lnTo>
                  <a:lnTo>
                    <a:pt x="1" y="2344"/>
                  </a:lnTo>
                  <a:lnTo>
                    <a:pt x="726" y="2344"/>
                  </a:lnTo>
                  <a:lnTo>
                    <a:pt x="726" y="1228"/>
                  </a:lnTo>
                  <a:cubicBezTo>
                    <a:pt x="726" y="1005"/>
                    <a:pt x="782" y="837"/>
                    <a:pt x="866" y="726"/>
                  </a:cubicBezTo>
                  <a:cubicBezTo>
                    <a:pt x="949" y="614"/>
                    <a:pt x="1089" y="558"/>
                    <a:pt x="1228" y="558"/>
                  </a:cubicBezTo>
                  <a:cubicBezTo>
                    <a:pt x="1284" y="558"/>
                    <a:pt x="1340" y="558"/>
                    <a:pt x="1396" y="586"/>
                  </a:cubicBezTo>
                  <a:cubicBezTo>
                    <a:pt x="1451" y="614"/>
                    <a:pt x="1479" y="642"/>
                    <a:pt x="1507" y="698"/>
                  </a:cubicBezTo>
                  <a:cubicBezTo>
                    <a:pt x="1535" y="726"/>
                    <a:pt x="1563" y="781"/>
                    <a:pt x="1563" y="865"/>
                  </a:cubicBezTo>
                  <a:cubicBezTo>
                    <a:pt x="1563" y="949"/>
                    <a:pt x="1563" y="1088"/>
                    <a:pt x="1563" y="1284"/>
                  </a:cubicBezTo>
                  <a:lnTo>
                    <a:pt x="1563" y="2121"/>
                  </a:lnTo>
                  <a:lnTo>
                    <a:pt x="1563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3" y="419"/>
                    <a:pt x="2093" y="251"/>
                  </a:cubicBezTo>
                  <a:cubicBezTo>
                    <a:pt x="1954" y="84"/>
                    <a:pt x="1758" y="0"/>
                    <a:pt x="150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232825" y="3642500"/>
              <a:ext cx="30725" cy="93475"/>
            </a:xfrm>
            <a:custGeom>
              <a:avLst/>
              <a:gdLst/>
              <a:ahLst/>
              <a:cxnLst/>
              <a:rect l="l" t="t" r="r" b="b"/>
              <a:pathLst>
                <a:path w="1229" h="3739" extrusionOk="0">
                  <a:moveTo>
                    <a:pt x="614" y="0"/>
                  </a:moveTo>
                  <a:cubicBezTo>
                    <a:pt x="419" y="335"/>
                    <a:pt x="252" y="670"/>
                    <a:pt x="168" y="977"/>
                  </a:cubicBezTo>
                  <a:cubicBezTo>
                    <a:pt x="56" y="1284"/>
                    <a:pt x="1" y="1563"/>
                    <a:pt x="1" y="1870"/>
                  </a:cubicBezTo>
                  <a:cubicBezTo>
                    <a:pt x="1" y="2177"/>
                    <a:pt x="56" y="2483"/>
                    <a:pt x="168" y="2762"/>
                  </a:cubicBezTo>
                  <a:cubicBezTo>
                    <a:pt x="252" y="3069"/>
                    <a:pt x="419" y="3404"/>
                    <a:pt x="614" y="3739"/>
                  </a:cubicBezTo>
                  <a:lnTo>
                    <a:pt x="1228" y="3739"/>
                  </a:lnTo>
                  <a:cubicBezTo>
                    <a:pt x="1061" y="3404"/>
                    <a:pt x="921" y="3097"/>
                    <a:pt x="838" y="2790"/>
                  </a:cubicBezTo>
                  <a:cubicBezTo>
                    <a:pt x="754" y="2483"/>
                    <a:pt x="698" y="2177"/>
                    <a:pt x="698" y="1870"/>
                  </a:cubicBezTo>
                  <a:cubicBezTo>
                    <a:pt x="698" y="1563"/>
                    <a:pt x="754" y="1256"/>
                    <a:pt x="838" y="949"/>
                  </a:cubicBezTo>
                  <a:cubicBezTo>
                    <a:pt x="921" y="642"/>
                    <a:pt x="1061" y="335"/>
                    <a:pt x="122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3276075" y="3663425"/>
              <a:ext cx="50925" cy="60000"/>
            </a:xfrm>
            <a:custGeom>
              <a:avLst/>
              <a:gdLst/>
              <a:ahLst/>
              <a:cxnLst/>
              <a:rect l="l" t="t" r="r" b="b"/>
              <a:pathLst>
                <a:path w="2037" h="2400" extrusionOk="0">
                  <a:moveTo>
                    <a:pt x="1340" y="0"/>
                  </a:moveTo>
                  <a:cubicBezTo>
                    <a:pt x="921" y="0"/>
                    <a:pt x="586" y="112"/>
                    <a:pt x="363" y="307"/>
                  </a:cubicBezTo>
                  <a:cubicBezTo>
                    <a:pt x="140" y="530"/>
                    <a:pt x="0" y="837"/>
                    <a:pt x="0" y="1200"/>
                  </a:cubicBezTo>
                  <a:cubicBezTo>
                    <a:pt x="0" y="1591"/>
                    <a:pt x="140" y="1870"/>
                    <a:pt x="363" y="2093"/>
                  </a:cubicBezTo>
                  <a:cubicBezTo>
                    <a:pt x="586" y="2288"/>
                    <a:pt x="921" y="2400"/>
                    <a:pt x="1340" y="2400"/>
                  </a:cubicBezTo>
                  <a:cubicBezTo>
                    <a:pt x="1451" y="2400"/>
                    <a:pt x="1563" y="2400"/>
                    <a:pt x="1674" y="2372"/>
                  </a:cubicBezTo>
                  <a:cubicBezTo>
                    <a:pt x="1786" y="2344"/>
                    <a:pt x="1925" y="2316"/>
                    <a:pt x="2037" y="2288"/>
                  </a:cubicBezTo>
                  <a:lnTo>
                    <a:pt x="2037" y="1674"/>
                  </a:lnTo>
                  <a:cubicBezTo>
                    <a:pt x="1953" y="1758"/>
                    <a:pt x="1842" y="1786"/>
                    <a:pt x="1758" y="1842"/>
                  </a:cubicBezTo>
                  <a:cubicBezTo>
                    <a:pt x="1646" y="1870"/>
                    <a:pt x="1535" y="1870"/>
                    <a:pt x="1423" y="1870"/>
                  </a:cubicBezTo>
                  <a:cubicBezTo>
                    <a:pt x="1228" y="1870"/>
                    <a:pt x="1061" y="1814"/>
                    <a:pt x="949" y="1702"/>
                  </a:cubicBezTo>
                  <a:cubicBezTo>
                    <a:pt x="837" y="1591"/>
                    <a:pt x="782" y="1423"/>
                    <a:pt x="782" y="1200"/>
                  </a:cubicBezTo>
                  <a:cubicBezTo>
                    <a:pt x="782" y="977"/>
                    <a:pt x="837" y="809"/>
                    <a:pt x="949" y="698"/>
                  </a:cubicBezTo>
                  <a:cubicBezTo>
                    <a:pt x="1061" y="586"/>
                    <a:pt x="1228" y="530"/>
                    <a:pt x="1423" y="530"/>
                  </a:cubicBezTo>
                  <a:cubicBezTo>
                    <a:pt x="1535" y="530"/>
                    <a:pt x="1619" y="530"/>
                    <a:pt x="1730" y="586"/>
                  </a:cubicBezTo>
                  <a:cubicBezTo>
                    <a:pt x="1842" y="614"/>
                    <a:pt x="1925" y="642"/>
                    <a:pt x="2037" y="726"/>
                  </a:cubicBezTo>
                  <a:lnTo>
                    <a:pt x="2037" y="140"/>
                  </a:lnTo>
                  <a:cubicBezTo>
                    <a:pt x="1925" y="84"/>
                    <a:pt x="1786" y="56"/>
                    <a:pt x="1674" y="28"/>
                  </a:cubicBezTo>
                  <a:cubicBezTo>
                    <a:pt x="1563" y="0"/>
                    <a:pt x="1451" y="0"/>
                    <a:pt x="134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342325" y="3642500"/>
              <a:ext cx="30025" cy="93475"/>
            </a:xfrm>
            <a:custGeom>
              <a:avLst/>
              <a:gdLst/>
              <a:ahLst/>
              <a:cxnLst/>
              <a:rect l="l" t="t" r="r" b="b"/>
              <a:pathLst>
                <a:path w="1201" h="3739" extrusionOk="0">
                  <a:moveTo>
                    <a:pt x="1" y="0"/>
                  </a:moveTo>
                  <a:cubicBezTo>
                    <a:pt x="168" y="335"/>
                    <a:pt x="308" y="642"/>
                    <a:pt x="391" y="949"/>
                  </a:cubicBezTo>
                  <a:cubicBezTo>
                    <a:pt x="475" y="1256"/>
                    <a:pt x="531" y="1563"/>
                    <a:pt x="531" y="1870"/>
                  </a:cubicBezTo>
                  <a:cubicBezTo>
                    <a:pt x="531" y="2177"/>
                    <a:pt x="475" y="2483"/>
                    <a:pt x="391" y="2790"/>
                  </a:cubicBezTo>
                  <a:cubicBezTo>
                    <a:pt x="308" y="3097"/>
                    <a:pt x="168" y="3404"/>
                    <a:pt x="1" y="3739"/>
                  </a:cubicBezTo>
                  <a:lnTo>
                    <a:pt x="615" y="3739"/>
                  </a:lnTo>
                  <a:cubicBezTo>
                    <a:pt x="810" y="3404"/>
                    <a:pt x="977" y="3069"/>
                    <a:pt x="1061" y="2762"/>
                  </a:cubicBezTo>
                  <a:cubicBezTo>
                    <a:pt x="1173" y="2483"/>
                    <a:pt x="1200" y="2177"/>
                    <a:pt x="1200" y="1870"/>
                  </a:cubicBezTo>
                  <a:cubicBezTo>
                    <a:pt x="1200" y="1563"/>
                    <a:pt x="1173" y="1284"/>
                    <a:pt x="1061" y="977"/>
                  </a:cubicBezTo>
                  <a:cubicBezTo>
                    <a:pt x="949" y="670"/>
                    <a:pt x="810" y="335"/>
                    <a:pt x="61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418350" y="3645975"/>
              <a:ext cx="70475" cy="76050"/>
            </a:xfrm>
            <a:custGeom>
              <a:avLst/>
              <a:gdLst/>
              <a:ahLst/>
              <a:cxnLst/>
              <a:rect l="l" t="t" r="r" b="b"/>
              <a:pathLst>
                <a:path w="2819" h="3042" extrusionOk="0">
                  <a:moveTo>
                    <a:pt x="1" y="1"/>
                  </a:moveTo>
                  <a:lnTo>
                    <a:pt x="1" y="587"/>
                  </a:lnTo>
                  <a:lnTo>
                    <a:pt x="1033" y="587"/>
                  </a:lnTo>
                  <a:lnTo>
                    <a:pt x="1033" y="3042"/>
                  </a:lnTo>
                  <a:lnTo>
                    <a:pt x="1814" y="3042"/>
                  </a:lnTo>
                  <a:lnTo>
                    <a:pt x="1814" y="587"/>
                  </a:lnTo>
                  <a:lnTo>
                    <a:pt x="2819" y="587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486700" y="3663425"/>
              <a:ext cx="42575" cy="58600"/>
            </a:xfrm>
            <a:custGeom>
              <a:avLst/>
              <a:gdLst/>
              <a:ahLst/>
              <a:cxnLst/>
              <a:rect l="l" t="t" r="r" b="b"/>
              <a:pathLst>
                <a:path w="1703" h="2344" extrusionOk="0">
                  <a:moveTo>
                    <a:pt x="1507" y="0"/>
                  </a:moveTo>
                  <a:cubicBezTo>
                    <a:pt x="1312" y="0"/>
                    <a:pt x="1173" y="28"/>
                    <a:pt x="1061" y="112"/>
                  </a:cubicBezTo>
                  <a:cubicBezTo>
                    <a:pt x="922" y="168"/>
                    <a:pt x="838" y="279"/>
                    <a:pt x="726" y="419"/>
                  </a:cubicBezTo>
                  <a:lnTo>
                    <a:pt x="726" y="56"/>
                  </a:lnTo>
                  <a:lnTo>
                    <a:pt x="1" y="56"/>
                  </a:lnTo>
                  <a:lnTo>
                    <a:pt x="1" y="2344"/>
                  </a:lnTo>
                  <a:lnTo>
                    <a:pt x="726" y="2344"/>
                  </a:lnTo>
                  <a:lnTo>
                    <a:pt x="726" y="1284"/>
                  </a:lnTo>
                  <a:cubicBezTo>
                    <a:pt x="726" y="1061"/>
                    <a:pt x="782" y="893"/>
                    <a:pt x="894" y="782"/>
                  </a:cubicBezTo>
                  <a:cubicBezTo>
                    <a:pt x="977" y="642"/>
                    <a:pt x="1145" y="586"/>
                    <a:pt x="1312" y="586"/>
                  </a:cubicBezTo>
                  <a:cubicBezTo>
                    <a:pt x="1396" y="586"/>
                    <a:pt x="1452" y="586"/>
                    <a:pt x="1507" y="614"/>
                  </a:cubicBezTo>
                  <a:cubicBezTo>
                    <a:pt x="1563" y="614"/>
                    <a:pt x="1647" y="642"/>
                    <a:pt x="1703" y="670"/>
                  </a:cubicBezTo>
                  <a:lnTo>
                    <a:pt x="1703" y="28"/>
                  </a:lnTo>
                  <a:cubicBezTo>
                    <a:pt x="1647" y="0"/>
                    <a:pt x="1591" y="0"/>
                    <a:pt x="156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534125" y="3663425"/>
              <a:ext cx="57925" cy="60000"/>
            </a:xfrm>
            <a:custGeom>
              <a:avLst/>
              <a:gdLst/>
              <a:ahLst/>
              <a:cxnLst/>
              <a:rect l="l" t="t" r="r" b="b"/>
              <a:pathLst>
                <a:path w="2317" h="2400" extrusionOk="0">
                  <a:moveTo>
                    <a:pt x="1563" y="1312"/>
                  </a:moveTo>
                  <a:lnTo>
                    <a:pt x="1563" y="1395"/>
                  </a:lnTo>
                  <a:cubicBezTo>
                    <a:pt x="1563" y="1535"/>
                    <a:pt x="1535" y="1674"/>
                    <a:pt x="1424" y="1758"/>
                  </a:cubicBezTo>
                  <a:cubicBezTo>
                    <a:pt x="1340" y="1870"/>
                    <a:pt x="1229" y="1925"/>
                    <a:pt x="1089" y="1925"/>
                  </a:cubicBezTo>
                  <a:cubicBezTo>
                    <a:pt x="977" y="1925"/>
                    <a:pt x="894" y="1898"/>
                    <a:pt x="838" y="1842"/>
                  </a:cubicBezTo>
                  <a:cubicBezTo>
                    <a:pt x="754" y="1786"/>
                    <a:pt x="726" y="1702"/>
                    <a:pt x="726" y="1619"/>
                  </a:cubicBezTo>
                  <a:cubicBezTo>
                    <a:pt x="726" y="1507"/>
                    <a:pt x="782" y="1451"/>
                    <a:pt x="838" y="1395"/>
                  </a:cubicBezTo>
                  <a:cubicBezTo>
                    <a:pt x="922" y="1340"/>
                    <a:pt x="1033" y="1312"/>
                    <a:pt x="1201" y="1312"/>
                  </a:cubicBezTo>
                  <a:close/>
                  <a:moveTo>
                    <a:pt x="1145" y="0"/>
                  </a:moveTo>
                  <a:cubicBezTo>
                    <a:pt x="977" y="0"/>
                    <a:pt x="838" y="0"/>
                    <a:pt x="671" y="28"/>
                  </a:cubicBezTo>
                  <a:cubicBezTo>
                    <a:pt x="503" y="56"/>
                    <a:pt x="364" y="84"/>
                    <a:pt x="196" y="112"/>
                  </a:cubicBezTo>
                  <a:lnTo>
                    <a:pt x="196" y="670"/>
                  </a:lnTo>
                  <a:cubicBezTo>
                    <a:pt x="308" y="614"/>
                    <a:pt x="447" y="558"/>
                    <a:pt x="559" y="530"/>
                  </a:cubicBezTo>
                  <a:cubicBezTo>
                    <a:pt x="698" y="503"/>
                    <a:pt x="866" y="475"/>
                    <a:pt x="1005" y="475"/>
                  </a:cubicBezTo>
                  <a:cubicBezTo>
                    <a:pt x="1201" y="475"/>
                    <a:pt x="1340" y="503"/>
                    <a:pt x="1424" y="558"/>
                  </a:cubicBezTo>
                  <a:cubicBezTo>
                    <a:pt x="1535" y="614"/>
                    <a:pt x="1563" y="698"/>
                    <a:pt x="1563" y="809"/>
                  </a:cubicBezTo>
                  <a:lnTo>
                    <a:pt x="1563" y="865"/>
                  </a:lnTo>
                  <a:lnTo>
                    <a:pt x="1145" y="865"/>
                  </a:lnTo>
                  <a:cubicBezTo>
                    <a:pt x="754" y="865"/>
                    <a:pt x="447" y="949"/>
                    <a:pt x="280" y="1061"/>
                  </a:cubicBezTo>
                  <a:cubicBezTo>
                    <a:pt x="85" y="1200"/>
                    <a:pt x="1" y="1395"/>
                    <a:pt x="1" y="1646"/>
                  </a:cubicBezTo>
                  <a:cubicBezTo>
                    <a:pt x="1" y="1870"/>
                    <a:pt x="57" y="2065"/>
                    <a:pt x="224" y="2204"/>
                  </a:cubicBezTo>
                  <a:cubicBezTo>
                    <a:pt x="364" y="2344"/>
                    <a:pt x="559" y="2400"/>
                    <a:pt x="782" y="2400"/>
                  </a:cubicBezTo>
                  <a:cubicBezTo>
                    <a:pt x="977" y="2400"/>
                    <a:pt x="1117" y="2372"/>
                    <a:pt x="1256" y="2316"/>
                  </a:cubicBezTo>
                  <a:cubicBezTo>
                    <a:pt x="1368" y="2232"/>
                    <a:pt x="1480" y="2149"/>
                    <a:pt x="1563" y="2009"/>
                  </a:cubicBezTo>
                  <a:lnTo>
                    <a:pt x="1563" y="2344"/>
                  </a:lnTo>
                  <a:lnTo>
                    <a:pt x="2317" y="2344"/>
                  </a:lnTo>
                  <a:lnTo>
                    <a:pt x="2317" y="1033"/>
                  </a:lnTo>
                  <a:cubicBezTo>
                    <a:pt x="2317" y="670"/>
                    <a:pt x="2233" y="419"/>
                    <a:pt x="2038" y="251"/>
                  </a:cubicBezTo>
                  <a:cubicBezTo>
                    <a:pt x="1842" y="84"/>
                    <a:pt x="1563" y="0"/>
                    <a:pt x="114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3608775" y="3663425"/>
              <a:ext cx="57900" cy="58600"/>
            </a:xfrm>
            <a:custGeom>
              <a:avLst/>
              <a:gdLst/>
              <a:ahLst/>
              <a:cxnLst/>
              <a:rect l="l" t="t" r="r" b="b"/>
              <a:pathLst>
                <a:path w="2316" h="2344" extrusionOk="0">
                  <a:moveTo>
                    <a:pt x="1507" y="0"/>
                  </a:moveTo>
                  <a:cubicBezTo>
                    <a:pt x="1339" y="0"/>
                    <a:pt x="1200" y="28"/>
                    <a:pt x="1088" y="84"/>
                  </a:cubicBezTo>
                  <a:cubicBezTo>
                    <a:pt x="977" y="168"/>
                    <a:pt x="837" y="251"/>
                    <a:pt x="726" y="391"/>
                  </a:cubicBezTo>
                  <a:lnTo>
                    <a:pt x="726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6" y="2344"/>
                  </a:lnTo>
                  <a:lnTo>
                    <a:pt x="726" y="1228"/>
                  </a:lnTo>
                  <a:cubicBezTo>
                    <a:pt x="726" y="1005"/>
                    <a:pt x="781" y="837"/>
                    <a:pt x="865" y="726"/>
                  </a:cubicBezTo>
                  <a:cubicBezTo>
                    <a:pt x="949" y="614"/>
                    <a:pt x="1088" y="558"/>
                    <a:pt x="1228" y="558"/>
                  </a:cubicBezTo>
                  <a:cubicBezTo>
                    <a:pt x="1284" y="558"/>
                    <a:pt x="1339" y="558"/>
                    <a:pt x="1395" y="586"/>
                  </a:cubicBezTo>
                  <a:cubicBezTo>
                    <a:pt x="1451" y="614"/>
                    <a:pt x="1479" y="642"/>
                    <a:pt x="1507" y="698"/>
                  </a:cubicBezTo>
                  <a:cubicBezTo>
                    <a:pt x="1535" y="726"/>
                    <a:pt x="1563" y="782"/>
                    <a:pt x="1563" y="865"/>
                  </a:cubicBezTo>
                  <a:cubicBezTo>
                    <a:pt x="1563" y="949"/>
                    <a:pt x="1563" y="1088"/>
                    <a:pt x="1563" y="1284"/>
                  </a:cubicBezTo>
                  <a:lnTo>
                    <a:pt x="1563" y="2121"/>
                  </a:lnTo>
                  <a:lnTo>
                    <a:pt x="1563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2" y="419"/>
                    <a:pt x="2093" y="251"/>
                  </a:cubicBezTo>
                  <a:cubicBezTo>
                    <a:pt x="1953" y="84"/>
                    <a:pt x="1758" y="0"/>
                    <a:pt x="150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3679900" y="3663425"/>
              <a:ext cx="52350" cy="60000"/>
            </a:xfrm>
            <a:custGeom>
              <a:avLst/>
              <a:gdLst/>
              <a:ahLst/>
              <a:cxnLst/>
              <a:rect l="l" t="t" r="r" b="b"/>
              <a:pathLst>
                <a:path w="2094" h="2400" extrusionOk="0">
                  <a:moveTo>
                    <a:pt x="1005" y="0"/>
                  </a:moveTo>
                  <a:cubicBezTo>
                    <a:pt x="670" y="0"/>
                    <a:pt x="419" y="56"/>
                    <a:pt x="252" y="168"/>
                  </a:cubicBezTo>
                  <a:cubicBezTo>
                    <a:pt x="85" y="279"/>
                    <a:pt x="1" y="475"/>
                    <a:pt x="1" y="726"/>
                  </a:cubicBezTo>
                  <a:cubicBezTo>
                    <a:pt x="1" y="949"/>
                    <a:pt x="85" y="1116"/>
                    <a:pt x="196" y="1228"/>
                  </a:cubicBezTo>
                  <a:cubicBezTo>
                    <a:pt x="336" y="1340"/>
                    <a:pt x="559" y="1395"/>
                    <a:pt x="894" y="1451"/>
                  </a:cubicBezTo>
                  <a:lnTo>
                    <a:pt x="1005" y="1451"/>
                  </a:lnTo>
                  <a:cubicBezTo>
                    <a:pt x="1173" y="1479"/>
                    <a:pt x="1256" y="1507"/>
                    <a:pt x="1312" y="1535"/>
                  </a:cubicBezTo>
                  <a:cubicBezTo>
                    <a:pt x="1368" y="1563"/>
                    <a:pt x="1396" y="1619"/>
                    <a:pt x="1396" y="1674"/>
                  </a:cubicBezTo>
                  <a:cubicBezTo>
                    <a:pt x="1396" y="1758"/>
                    <a:pt x="1340" y="1814"/>
                    <a:pt x="1284" y="1870"/>
                  </a:cubicBezTo>
                  <a:cubicBezTo>
                    <a:pt x="1201" y="1898"/>
                    <a:pt x="1089" y="1925"/>
                    <a:pt x="949" y="1925"/>
                  </a:cubicBezTo>
                  <a:cubicBezTo>
                    <a:pt x="810" y="1925"/>
                    <a:pt x="643" y="1898"/>
                    <a:pt x="475" y="1870"/>
                  </a:cubicBezTo>
                  <a:cubicBezTo>
                    <a:pt x="336" y="1842"/>
                    <a:pt x="196" y="1786"/>
                    <a:pt x="29" y="1702"/>
                  </a:cubicBezTo>
                  <a:lnTo>
                    <a:pt x="29" y="2260"/>
                  </a:lnTo>
                  <a:cubicBezTo>
                    <a:pt x="224" y="2316"/>
                    <a:pt x="364" y="2344"/>
                    <a:pt x="531" y="2372"/>
                  </a:cubicBezTo>
                  <a:cubicBezTo>
                    <a:pt x="698" y="2400"/>
                    <a:pt x="866" y="2400"/>
                    <a:pt x="1005" y="2400"/>
                  </a:cubicBezTo>
                  <a:cubicBezTo>
                    <a:pt x="1368" y="2400"/>
                    <a:pt x="1619" y="2344"/>
                    <a:pt x="1814" y="2232"/>
                  </a:cubicBezTo>
                  <a:cubicBezTo>
                    <a:pt x="1982" y="2093"/>
                    <a:pt x="2093" y="1925"/>
                    <a:pt x="2093" y="1674"/>
                  </a:cubicBezTo>
                  <a:cubicBezTo>
                    <a:pt x="2093" y="1423"/>
                    <a:pt x="2010" y="1256"/>
                    <a:pt x="1898" y="1144"/>
                  </a:cubicBezTo>
                  <a:cubicBezTo>
                    <a:pt x="1758" y="1061"/>
                    <a:pt x="1507" y="977"/>
                    <a:pt x="1145" y="921"/>
                  </a:cubicBezTo>
                  <a:lnTo>
                    <a:pt x="1005" y="893"/>
                  </a:lnTo>
                  <a:cubicBezTo>
                    <a:pt x="866" y="893"/>
                    <a:pt x="782" y="865"/>
                    <a:pt x="726" y="837"/>
                  </a:cubicBezTo>
                  <a:cubicBezTo>
                    <a:pt x="670" y="809"/>
                    <a:pt x="643" y="754"/>
                    <a:pt x="643" y="698"/>
                  </a:cubicBezTo>
                  <a:cubicBezTo>
                    <a:pt x="643" y="614"/>
                    <a:pt x="698" y="586"/>
                    <a:pt x="754" y="530"/>
                  </a:cubicBezTo>
                  <a:cubicBezTo>
                    <a:pt x="810" y="503"/>
                    <a:pt x="922" y="475"/>
                    <a:pt x="1061" y="475"/>
                  </a:cubicBezTo>
                  <a:cubicBezTo>
                    <a:pt x="1201" y="475"/>
                    <a:pt x="1340" y="503"/>
                    <a:pt x="1479" y="530"/>
                  </a:cubicBezTo>
                  <a:cubicBezTo>
                    <a:pt x="1619" y="558"/>
                    <a:pt x="1758" y="614"/>
                    <a:pt x="1926" y="670"/>
                  </a:cubicBezTo>
                  <a:lnTo>
                    <a:pt x="1926" y="140"/>
                  </a:lnTo>
                  <a:cubicBezTo>
                    <a:pt x="1758" y="84"/>
                    <a:pt x="1591" y="56"/>
                    <a:pt x="1452" y="28"/>
                  </a:cubicBezTo>
                  <a:cubicBezTo>
                    <a:pt x="1284" y="0"/>
                    <a:pt x="1145" y="0"/>
                    <a:pt x="10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3745475" y="3642500"/>
              <a:ext cx="18150" cy="79525"/>
            </a:xfrm>
            <a:custGeom>
              <a:avLst/>
              <a:gdLst/>
              <a:ahLst/>
              <a:cxnLst/>
              <a:rect l="l" t="t" r="r" b="b"/>
              <a:pathLst>
                <a:path w="726" h="3181" extrusionOk="0">
                  <a:moveTo>
                    <a:pt x="0" y="0"/>
                  </a:moveTo>
                  <a:lnTo>
                    <a:pt x="0" y="3181"/>
                  </a:lnTo>
                  <a:lnTo>
                    <a:pt x="726" y="3181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777550" y="3663425"/>
              <a:ext cx="57925" cy="60000"/>
            </a:xfrm>
            <a:custGeom>
              <a:avLst/>
              <a:gdLst/>
              <a:ahLst/>
              <a:cxnLst/>
              <a:rect l="l" t="t" r="r" b="b"/>
              <a:pathLst>
                <a:path w="2317" h="2400" extrusionOk="0">
                  <a:moveTo>
                    <a:pt x="1563" y="1312"/>
                  </a:moveTo>
                  <a:lnTo>
                    <a:pt x="1563" y="1395"/>
                  </a:lnTo>
                  <a:cubicBezTo>
                    <a:pt x="1563" y="1535"/>
                    <a:pt x="1507" y="1674"/>
                    <a:pt x="1424" y="1758"/>
                  </a:cubicBezTo>
                  <a:cubicBezTo>
                    <a:pt x="1340" y="1870"/>
                    <a:pt x="1228" y="1925"/>
                    <a:pt x="1089" y="1925"/>
                  </a:cubicBezTo>
                  <a:cubicBezTo>
                    <a:pt x="977" y="1925"/>
                    <a:pt x="893" y="1898"/>
                    <a:pt x="810" y="1842"/>
                  </a:cubicBezTo>
                  <a:cubicBezTo>
                    <a:pt x="754" y="1786"/>
                    <a:pt x="726" y="1702"/>
                    <a:pt x="726" y="1619"/>
                  </a:cubicBezTo>
                  <a:cubicBezTo>
                    <a:pt x="726" y="1507"/>
                    <a:pt x="754" y="1451"/>
                    <a:pt x="838" y="1395"/>
                  </a:cubicBezTo>
                  <a:cubicBezTo>
                    <a:pt x="921" y="1340"/>
                    <a:pt x="1033" y="1312"/>
                    <a:pt x="1172" y="1312"/>
                  </a:cubicBezTo>
                  <a:close/>
                  <a:moveTo>
                    <a:pt x="1145" y="0"/>
                  </a:moveTo>
                  <a:cubicBezTo>
                    <a:pt x="977" y="0"/>
                    <a:pt x="810" y="0"/>
                    <a:pt x="670" y="28"/>
                  </a:cubicBezTo>
                  <a:cubicBezTo>
                    <a:pt x="503" y="56"/>
                    <a:pt x="335" y="84"/>
                    <a:pt x="196" y="112"/>
                  </a:cubicBezTo>
                  <a:lnTo>
                    <a:pt x="196" y="670"/>
                  </a:lnTo>
                  <a:cubicBezTo>
                    <a:pt x="308" y="614"/>
                    <a:pt x="419" y="558"/>
                    <a:pt x="559" y="530"/>
                  </a:cubicBezTo>
                  <a:cubicBezTo>
                    <a:pt x="698" y="503"/>
                    <a:pt x="838" y="475"/>
                    <a:pt x="1005" y="475"/>
                  </a:cubicBezTo>
                  <a:cubicBezTo>
                    <a:pt x="1200" y="475"/>
                    <a:pt x="1340" y="503"/>
                    <a:pt x="1424" y="558"/>
                  </a:cubicBezTo>
                  <a:cubicBezTo>
                    <a:pt x="1507" y="614"/>
                    <a:pt x="1563" y="698"/>
                    <a:pt x="1563" y="809"/>
                  </a:cubicBezTo>
                  <a:lnTo>
                    <a:pt x="1563" y="865"/>
                  </a:lnTo>
                  <a:lnTo>
                    <a:pt x="1145" y="865"/>
                  </a:lnTo>
                  <a:cubicBezTo>
                    <a:pt x="726" y="865"/>
                    <a:pt x="447" y="949"/>
                    <a:pt x="252" y="1061"/>
                  </a:cubicBezTo>
                  <a:cubicBezTo>
                    <a:pt x="84" y="1200"/>
                    <a:pt x="1" y="1395"/>
                    <a:pt x="1" y="1646"/>
                  </a:cubicBezTo>
                  <a:cubicBezTo>
                    <a:pt x="1" y="1870"/>
                    <a:pt x="57" y="2065"/>
                    <a:pt x="196" y="2204"/>
                  </a:cubicBezTo>
                  <a:cubicBezTo>
                    <a:pt x="363" y="2344"/>
                    <a:pt x="559" y="2400"/>
                    <a:pt x="782" y="2400"/>
                  </a:cubicBezTo>
                  <a:cubicBezTo>
                    <a:pt x="949" y="2400"/>
                    <a:pt x="1117" y="2372"/>
                    <a:pt x="1228" y="2316"/>
                  </a:cubicBezTo>
                  <a:cubicBezTo>
                    <a:pt x="1368" y="2232"/>
                    <a:pt x="1479" y="2149"/>
                    <a:pt x="1563" y="2009"/>
                  </a:cubicBezTo>
                  <a:lnTo>
                    <a:pt x="1563" y="2344"/>
                  </a:lnTo>
                  <a:lnTo>
                    <a:pt x="2316" y="2344"/>
                  </a:lnTo>
                  <a:lnTo>
                    <a:pt x="2316" y="1033"/>
                  </a:lnTo>
                  <a:cubicBezTo>
                    <a:pt x="2316" y="670"/>
                    <a:pt x="2205" y="419"/>
                    <a:pt x="2037" y="251"/>
                  </a:cubicBezTo>
                  <a:cubicBezTo>
                    <a:pt x="1842" y="84"/>
                    <a:pt x="1535" y="0"/>
                    <a:pt x="114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844525" y="3648775"/>
              <a:ext cx="46750" cy="73250"/>
            </a:xfrm>
            <a:custGeom>
              <a:avLst/>
              <a:gdLst/>
              <a:ahLst/>
              <a:cxnLst/>
              <a:rect l="l" t="t" r="r" b="b"/>
              <a:pathLst>
                <a:path w="1870" h="2930" extrusionOk="0">
                  <a:moveTo>
                    <a:pt x="363" y="1"/>
                  </a:moveTo>
                  <a:lnTo>
                    <a:pt x="363" y="642"/>
                  </a:lnTo>
                  <a:lnTo>
                    <a:pt x="0" y="642"/>
                  </a:lnTo>
                  <a:lnTo>
                    <a:pt x="0" y="1172"/>
                  </a:lnTo>
                  <a:lnTo>
                    <a:pt x="363" y="1172"/>
                  </a:lnTo>
                  <a:lnTo>
                    <a:pt x="363" y="2149"/>
                  </a:lnTo>
                  <a:cubicBezTo>
                    <a:pt x="363" y="2428"/>
                    <a:pt x="418" y="2623"/>
                    <a:pt x="558" y="2763"/>
                  </a:cubicBezTo>
                  <a:cubicBezTo>
                    <a:pt x="670" y="2874"/>
                    <a:pt x="865" y="2930"/>
                    <a:pt x="1172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423" y="2400"/>
                  </a:lnTo>
                  <a:cubicBezTo>
                    <a:pt x="1283" y="2400"/>
                    <a:pt x="1200" y="2400"/>
                    <a:pt x="1172" y="2344"/>
                  </a:cubicBezTo>
                  <a:cubicBezTo>
                    <a:pt x="1116" y="2316"/>
                    <a:pt x="1116" y="2232"/>
                    <a:pt x="1116" y="2149"/>
                  </a:cubicBezTo>
                  <a:lnTo>
                    <a:pt x="1116" y="1172"/>
                  </a:lnTo>
                  <a:lnTo>
                    <a:pt x="1869" y="1172"/>
                  </a:lnTo>
                  <a:lnTo>
                    <a:pt x="1869" y="642"/>
                  </a:lnTo>
                  <a:lnTo>
                    <a:pt x="1116" y="642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902400" y="3642500"/>
              <a:ext cx="18150" cy="79525"/>
            </a:xfrm>
            <a:custGeom>
              <a:avLst/>
              <a:gdLst/>
              <a:ahLst/>
              <a:cxnLst/>
              <a:rect l="l" t="t" r="r" b="b"/>
              <a:pathLst>
                <a:path w="726" h="3181" extrusionOk="0">
                  <a:moveTo>
                    <a:pt x="1" y="0"/>
                  </a:moveTo>
                  <a:lnTo>
                    <a:pt x="1" y="586"/>
                  </a:lnTo>
                  <a:lnTo>
                    <a:pt x="726" y="586"/>
                  </a:lnTo>
                  <a:lnTo>
                    <a:pt x="726" y="0"/>
                  </a:lnTo>
                  <a:close/>
                  <a:moveTo>
                    <a:pt x="1" y="893"/>
                  </a:moveTo>
                  <a:lnTo>
                    <a:pt x="1" y="3181"/>
                  </a:lnTo>
                  <a:lnTo>
                    <a:pt x="726" y="3181"/>
                  </a:lnTo>
                  <a:lnTo>
                    <a:pt x="726" y="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3933800" y="3663425"/>
              <a:ext cx="62775" cy="60000"/>
            </a:xfrm>
            <a:custGeom>
              <a:avLst/>
              <a:gdLst/>
              <a:ahLst/>
              <a:cxnLst/>
              <a:rect l="l" t="t" r="r" b="b"/>
              <a:pathLst>
                <a:path w="2511" h="2400" extrusionOk="0">
                  <a:moveTo>
                    <a:pt x="1256" y="530"/>
                  </a:moveTo>
                  <a:cubicBezTo>
                    <a:pt x="1423" y="530"/>
                    <a:pt x="1535" y="586"/>
                    <a:pt x="1618" y="698"/>
                  </a:cubicBezTo>
                  <a:cubicBezTo>
                    <a:pt x="1702" y="809"/>
                    <a:pt x="1758" y="977"/>
                    <a:pt x="1758" y="1200"/>
                  </a:cubicBezTo>
                  <a:cubicBezTo>
                    <a:pt x="1758" y="1423"/>
                    <a:pt x="1702" y="1591"/>
                    <a:pt x="1618" y="1702"/>
                  </a:cubicBezTo>
                  <a:cubicBezTo>
                    <a:pt x="1535" y="1814"/>
                    <a:pt x="1423" y="1870"/>
                    <a:pt x="1256" y="1870"/>
                  </a:cubicBezTo>
                  <a:cubicBezTo>
                    <a:pt x="1088" y="1870"/>
                    <a:pt x="977" y="1814"/>
                    <a:pt x="893" y="1702"/>
                  </a:cubicBezTo>
                  <a:cubicBezTo>
                    <a:pt x="809" y="1591"/>
                    <a:pt x="753" y="1423"/>
                    <a:pt x="753" y="1200"/>
                  </a:cubicBezTo>
                  <a:cubicBezTo>
                    <a:pt x="753" y="977"/>
                    <a:pt x="809" y="809"/>
                    <a:pt x="893" y="698"/>
                  </a:cubicBezTo>
                  <a:cubicBezTo>
                    <a:pt x="977" y="586"/>
                    <a:pt x="1088" y="530"/>
                    <a:pt x="1256" y="530"/>
                  </a:cubicBezTo>
                  <a:close/>
                  <a:moveTo>
                    <a:pt x="1256" y="0"/>
                  </a:moveTo>
                  <a:cubicBezTo>
                    <a:pt x="865" y="0"/>
                    <a:pt x="558" y="112"/>
                    <a:pt x="335" y="307"/>
                  </a:cubicBezTo>
                  <a:cubicBezTo>
                    <a:pt x="112" y="530"/>
                    <a:pt x="0" y="837"/>
                    <a:pt x="0" y="1200"/>
                  </a:cubicBezTo>
                  <a:cubicBezTo>
                    <a:pt x="0" y="1591"/>
                    <a:pt x="112" y="1870"/>
                    <a:pt x="335" y="2093"/>
                  </a:cubicBezTo>
                  <a:cubicBezTo>
                    <a:pt x="558" y="2288"/>
                    <a:pt x="865" y="2400"/>
                    <a:pt x="1256" y="2400"/>
                  </a:cubicBezTo>
                  <a:cubicBezTo>
                    <a:pt x="1646" y="2400"/>
                    <a:pt x="1953" y="2288"/>
                    <a:pt x="2176" y="2093"/>
                  </a:cubicBezTo>
                  <a:cubicBezTo>
                    <a:pt x="2399" y="1870"/>
                    <a:pt x="2511" y="1591"/>
                    <a:pt x="2511" y="1200"/>
                  </a:cubicBezTo>
                  <a:cubicBezTo>
                    <a:pt x="2511" y="837"/>
                    <a:pt x="2399" y="530"/>
                    <a:pt x="2176" y="307"/>
                  </a:cubicBezTo>
                  <a:cubicBezTo>
                    <a:pt x="1953" y="112"/>
                    <a:pt x="1646" y="0"/>
                    <a:pt x="125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009825" y="3663425"/>
              <a:ext cx="57900" cy="58600"/>
            </a:xfrm>
            <a:custGeom>
              <a:avLst/>
              <a:gdLst/>
              <a:ahLst/>
              <a:cxnLst/>
              <a:rect l="l" t="t" r="r" b="b"/>
              <a:pathLst>
                <a:path w="2316" h="2344" extrusionOk="0">
                  <a:moveTo>
                    <a:pt x="1507" y="0"/>
                  </a:moveTo>
                  <a:cubicBezTo>
                    <a:pt x="1339" y="0"/>
                    <a:pt x="1200" y="28"/>
                    <a:pt x="1088" y="84"/>
                  </a:cubicBezTo>
                  <a:cubicBezTo>
                    <a:pt x="949" y="168"/>
                    <a:pt x="837" y="251"/>
                    <a:pt x="725" y="391"/>
                  </a:cubicBezTo>
                  <a:lnTo>
                    <a:pt x="725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5" y="2344"/>
                  </a:lnTo>
                  <a:lnTo>
                    <a:pt x="725" y="1228"/>
                  </a:lnTo>
                  <a:cubicBezTo>
                    <a:pt x="725" y="1005"/>
                    <a:pt x="781" y="837"/>
                    <a:pt x="865" y="726"/>
                  </a:cubicBezTo>
                  <a:cubicBezTo>
                    <a:pt x="949" y="614"/>
                    <a:pt x="1060" y="558"/>
                    <a:pt x="1228" y="558"/>
                  </a:cubicBezTo>
                  <a:cubicBezTo>
                    <a:pt x="1283" y="558"/>
                    <a:pt x="1339" y="558"/>
                    <a:pt x="1395" y="586"/>
                  </a:cubicBezTo>
                  <a:cubicBezTo>
                    <a:pt x="1451" y="614"/>
                    <a:pt x="1479" y="642"/>
                    <a:pt x="1507" y="698"/>
                  </a:cubicBezTo>
                  <a:cubicBezTo>
                    <a:pt x="1534" y="726"/>
                    <a:pt x="1534" y="782"/>
                    <a:pt x="1562" y="865"/>
                  </a:cubicBezTo>
                  <a:cubicBezTo>
                    <a:pt x="1562" y="949"/>
                    <a:pt x="1562" y="1088"/>
                    <a:pt x="1562" y="1284"/>
                  </a:cubicBezTo>
                  <a:lnTo>
                    <a:pt x="1562" y="2121"/>
                  </a:lnTo>
                  <a:lnTo>
                    <a:pt x="1562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2" y="419"/>
                    <a:pt x="2092" y="251"/>
                  </a:cubicBezTo>
                  <a:cubicBezTo>
                    <a:pt x="1953" y="84"/>
                    <a:pt x="1758" y="0"/>
                    <a:pt x="150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374250" y="2988275"/>
              <a:ext cx="54425" cy="69750"/>
            </a:xfrm>
            <a:custGeom>
              <a:avLst/>
              <a:gdLst/>
              <a:ahLst/>
              <a:cxnLst/>
              <a:rect l="l" t="t" r="r" b="b"/>
              <a:pathLst>
                <a:path w="2177" h="2790" extrusionOk="0">
                  <a:moveTo>
                    <a:pt x="837" y="307"/>
                  </a:moveTo>
                  <a:cubicBezTo>
                    <a:pt x="1032" y="307"/>
                    <a:pt x="1172" y="335"/>
                    <a:pt x="1255" y="419"/>
                  </a:cubicBezTo>
                  <a:cubicBezTo>
                    <a:pt x="1367" y="502"/>
                    <a:pt x="1395" y="642"/>
                    <a:pt x="1395" y="809"/>
                  </a:cubicBezTo>
                  <a:cubicBezTo>
                    <a:pt x="1395" y="949"/>
                    <a:pt x="1367" y="1088"/>
                    <a:pt x="1255" y="1172"/>
                  </a:cubicBezTo>
                  <a:cubicBezTo>
                    <a:pt x="1172" y="1256"/>
                    <a:pt x="1032" y="1283"/>
                    <a:pt x="837" y="1283"/>
                  </a:cubicBezTo>
                  <a:lnTo>
                    <a:pt x="363" y="1283"/>
                  </a:lnTo>
                  <a:lnTo>
                    <a:pt x="363" y="307"/>
                  </a:lnTo>
                  <a:close/>
                  <a:moveTo>
                    <a:pt x="0" y="0"/>
                  </a:moveTo>
                  <a:lnTo>
                    <a:pt x="0" y="2790"/>
                  </a:lnTo>
                  <a:lnTo>
                    <a:pt x="363" y="2790"/>
                  </a:lnTo>
                  <a:lnTo>
                    <a:pt x="363" y="1618"/>
                  </a:lnTo>
                  <a:lnTo>
                    <a:pt x="781" y="1618"/>
                  </a:lnTo>
                  <a:cubicBezTo>
                    <a:pt x="921" y="1618"/>
                    <a:pt x="1060" y="1646"/>
                    <a:pt x="1144" y="1702"/>
                  </a:cubicBezTo>
                  <a:cubicBezTo>
                    <a:pt x="1228" y="1758"/>
                    <a:pt x="1311" y="1897"/>
                    <a:pt x="1395" y="2065"/>
                  </a:cubicBezTo>
                  <a:lnTo>
                    <a:pt x="1758" y="2790"/>
                  </a:lnTo>
                  <a:lnTo>
                    <a:pt x="2176" y="2790"/>
                  </a:lnTo>
                  <a:lnTo>
                    <a:pt x="1786" y="2037"/>
                  </a:lnTo>
                  <a:cubicBezTo>
                    <a:pt x="1702" y="1869"/>
                    <a:pt x="1646" y="1758"/>
                    <a:pt x="1562" y="1646"/>
                  </a:cubicBezTo>
                  <a:cubicBezTo>
                    <a:pt x="1479" y="1562"/>
                    <a:pt x="1395" y="1507"/>
                    <a:pt x="1311" y="1479"/>
                  </a:cubicBezTo>
                  <a:cubicBezTo>
                    <a:pt x="1479" y="1423"/>
                    <a:pt x="1590" y="1339"/>
                    <a:pt x="1674" y="1228"/>
                  </a:cubicBezTo>
                  <a:cubicBezTo>
                    <a:pt x="1758" y="1116"/>
                    <a:pt x="1813" y="977"/>
                    <a:pt x="1813" y="809"/>
                  </a:cubicBezTo>
                  <a:cubicBezTo>
                    <a:pt x="1813" y="530"/>
                    <a:pt x="1730" y="335"/>
                    <a:pt x="1562" y="195"/>
                  </a:cubicBezTo>
                  <a:cubicBezTo>
                    <a:pt x="1395" y="56"/>
                    <a:pt x="1172" y="0"/>
                    <a:pt x="8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440500" y="2985475"/>
              <a:ext cx="8400" cy="72550"/>
            </a:xfrm>
            <a:custGeom>
              <a:avLst/>
              <a:gdLst/>
              <a:ahLst/>
              <a:cxnLst/>
              <a:rect l="l" t="t" r="r" b="b"/>
              <a:pathLst>
                <a:path w="336" h="2902" extrusionOk="0">
                  <a:moveTo>
                    <a:pt x="0" y="0"/>
                  </a:moveTo>
                  <a:lnTo>
                    <a:pt x="0" y="419"/>
                  </a:lnTo>
                  <a:lnTo>
                    <a:pt x="335" y="419"/>
                  </a:lnTo>
                  <a:lnTo>
                    <a:pt x="335" y="0"/>
                  </a:lnTo>
                  <a:close/>
                  <a:moveTo>
                    <a:pt x="0" y="810"/>
                  </a:moveTo>
                  <a:lnTo>
                    <a:pt x="0" y="2902"/>
                  </a:lnTo>
                  <a:lnTo>
                    <a:pt x="335" y="2902"/>
                  </a:lnTo>
                  <a:lnTo>
                    <a:pt x="335" y="8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67000" y="2985475"/>
              <a:ext cx="46750" cy="73950"/>
            </a:xfrm>
            <a:custGeom>
              <a:avLst/>
              <a:gdLst/>
              <a:ahLst/>
              <a:cxnLst/>
              <a:rect l="l" t="t" r="r" b="b"/>
              <a:pathLst>
                <a:path w="1870" h="2958" extrusionOk="0">
                  <a:moveTo>
                    <a:pt x="921" y="1033"/>
                  </a:moveTo>
                  <a:cubicBezTo>
                    <a:pt x="1089" y="1033"/>
                    <a:pt x="1256" y="1116"/>
                    <a:pt x="1340" y="1256"/>
                  </a:cubicBezTo>
                  <a:cubicBezTo>
                    <a:pt x="1451" y="1395"/>
                    <a:pt x="1507" y="1591"/>
                    <a:pt x="1507" y="1842"/>
                  </a:cubicBezTo>
                  <a:cubicBezTo>
                    <a:pt x="1507" y="2121"/>
                    <a:pt x="1451" y="2316"/>
                    <a:pt x="1340" y="2456"/>
                  </a:cubicBezTo>
                  <a:cubicBezTo>
                    <a:pt x="1256" y="2595"/>
                    <a:pt x="1089" y="2679"/>
                    <a:pt x="921" y="2679"/>
                  </a:cubicBezTo>
                  <a:cubicBezTo>
                    <a:pt x="726" y="2679"/>
                    <a:pt x="586" y="2595"/>
                    <a:pt x="503" y="2456"/>
                  </a:cubicBezTo>
                  <a:cubicBezTo>
                    <a:pt x="391" y="2316"/>
                    <a:pt x="335" y="2121"/>
                    <a:pt x="335" y="1842"/>
                  </a:cubicBezTo>
                  <a:cubicBezTo>
                    <a:pt x="335" y="1591"/>
                    <a:pt x="391" y="1395"/>
                    <a:pt x="503" y="1256"/>
                  </a:cubicBezTo>
                  <a:cubicBezTo>
                    <a:pt x="586" y="1116"/>
                    <a:pt x="726" y="1033"/>
                    <a:pt x="921" y="1033"/>
                  </a:cubicBezTo>
                  <a:close/>
                  <a:moveTo>
                    <a:pt x="1" y="0"/>
                  </a:moveTo>
                  <a:lnTo>
                    <a:pt x="1" y="2902"/>
                  </a:lnTo>
                  <a:lnTo>
                    <a:pt x="335" y="2902"/>
                  </a:lnTo>
                  <a:lnTo>
                    <a:pt x="335" y="2595"/>
                  </a:lnTo>
                  <a:cubicBezTo>
                    <a:pt x="419" y="2707"/>
                    <a:pt x="503" y="2818"/>
                    <a:pt x="614" y="2874"/>
                  </a:cubicBezTo>
                  <a:cubicBezTo>
                    <a:pt x="726" y="2930"/>
                    <a:pt x="838" y="2958"/>
                    <a:pt x="1005" y="2958"/>
                  </a:cubicBezTo>
                  <a:cubicBezTo>
                    <a:pt x="1256" y="2958"/>
                    <a:pt x="1479" y="2846"/>
                    <a:pt x="1619" y="2651"/>
                  </a:cubicBezTo>
                  <a:cubicBezTo>
                    <a:pt x="1786" y="2456"/>
                    <a:pt x="1870" y="2177"/>
                    <a:pt x="1870" y="1842"/>
                  </a:cubicBezTo>
                  <a:cubicBezTo>
                    <a:pt x="1870" y="1535"/>
                    <a:pt x="1786" y="1256"/>
                    <a:pt x="1619" y="1061"/>
                  </a:cubicBezTo>
                  <a:cubicBezTo>
                    <a:pt x="1479" y="865"/>
                    <a:pt x="1256" y="754"/>
                    <a:pt x="1005" y="754"/>
                  </a:cubicBezTo>
                  <a:cubicBezTo>
                    <a:pt x="838" y="754"/>
                    <a:pt x="726" y="782"/>
                    <a:pt x="614" y="837"/>
                  </a:cubicBezTo>
                  <a:cubicBezTo>
                    <a:pt x="503" y="893"/>
                    <a:pt x="419" y="1005"/>
                    <a:pt x="335" y="1116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524200" y="300430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49" y="280"/>
                  </a:moveTo>
                  <a:cubicBezTo>
                    <a:pt x="1144" y="280"/>
                    <a:pt x="1284" y="363"/>
                    <a:pt x="1395" y="503"/>
                  </a:cubicBezTo>
                  <a:cubicBezTo>
                    <a:pt x="1507" y="642"/>
                    <a:pt x="1563" y="866"/>
                    <a:pt x="1563" y="1089"/>
                  </a:cubicBezTo>
                  <a:cubicBezTo>
                    <a:pt x="1563" y="1340"/>
                    <a:pt x="1507" y="1535"/>
                    <a:pt x="1395" y="1703"/>
                  </a:cubicBezTo>
                  <a:cubicBezTo>
                    <a:pt x="1284" y="1842"/>
                    <a:pt x="1144" y="1898"/>
                    <a:pt x="949" y="1898"/>
                  </a:cubicBezTo>
                  <a:cubicBezTo>
                    <a:pt x="781" y="1898"/>
                    <a:pt x="614" y="1842"/>
                    <a:pt x="530" y="1703"/>
                  </a:cubicBezTo>
                  <a:cubicBezTo>
                    <a:pt x="419" y="1563"/>
                    <a:pt x="363" y="1340"/>
                    <a:pt x="363" y="1089"/>
                  </a:cubicBezTo>
                  <a:cubicBezTo>
                    <a:pt x="363" y="838"/>
                    <a:pt x="419" y="642"/>
                    <a:pt x="530" y="503"/>
                  </a:cubicBezTo>
                  <a:cubicBezTo>
                    <a:pt x="642" y="363"/>
                    <a:pt x="781" y="280"/>
                    <a:pt x="949" y="280"/>
                  </a:cubicBezTo>
                  <a:close/>
                  <a:moveTo>
                    <a:pt x="949" y="1"/>
                  </a:moveTo>
                  <a:cubicBezTo>
                    <a:pt x="670" y="1"/>
                    <a:pt x="419" y="84"/>
                    <a:pt x="251" y="280"/>
                  </a:cubicBezTo>
                  <a:cubicBezTo>
                    <a:pt x="84" y="475"/>
                    <a:pt x="0" y="754"/>
                    <a:pt x="0" y="1089"/>
                  </a:cubicBezTo>
                  <a:cubicBezTo>
                    <a:pt x="0" y="1452"/>
                    <a:pt x="84" y="1703"/>
                    <a:pt x="251" y="1898"/>
                  </a:cubicBezTo>
                  <a:cubicBezTo>
                    <a:pt x="419" y="2093"/>
                    <a:pt x="670" y="2205"/>
                    <a:pt x="949" y="2205"/>
                  </a:cubicBezTo>
                  <a:cubicBezTo>
                    <a:pt x="1256" y="2205"/>
                    <a:pt x="1507" y="2093"/>
                    <a:pt x="1674" y="1898"/>
                  </a:cubicBezTo>
                  <a:cubicBezTo>
                    <a:pt x="1842" y="1703"/>
                    <a:pt x="1925" y="1452"/>
                    <a:pt x="1925" y="1089"/>
                  </a:cubicBezTo>
                  <a:cubicBezTo>
                    <a:pt x="1925" y="754"/>
                    <a:pt x="1842" y="475"/>
                    <a:pt x="1674" y="280"/>
                  </a:cubicBezTo>
                  <a:cubicBezTo>
                    <a:pt x="1507" y="84"/>
                    <a:pt x="1256" y="1"/>
                    <a:pt x="9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582775" y="3004300"/>
              <a:ext cx="39800" cy="55125"/>
            </a:xfrm>
            <a:custGeom>
              <a:avLst/>
              <a:gdLst/>
              <a:ahLst/>
              <a:cxnLst/>
              <a:rect l="l" t="t" r="r" b="b"/>
              <a:pathLst>
                <a:path w="1592" h="2205" extrusionOk="0">
                  <a:moveTo>
                    <a:pt x="810" y="1"/>
                  </a:moveTo>
                  <a:cubicBezTo>
                    <a:pt x="559" y="1"/>
                    <a:pt x="364" y="57"/>
                    <a:pt x="224" y="168"/>
                  </a:cubicBezTo>
                  <a:cubicBezTo>
                    <a:pt x="85" y="280"/>
                    <a:pt x="1" y="419"/>
                    <a:pt x="1" y="615"/>
                  </a:cubicBezTo>
                  <a:cubicBezTo>
                    <a:pt x="1" y="782"/>
                    <a:pt x="57" y="921"/>
                    <a:pt x="168" y="1005"/>
                  </a:cubicBezTo>
                  <a:cubicBezTo>
                    <a:pt x="252" y="1089"/>
                    <a:pt x="391" y="1173"/>
                    <a:pt x="615" y="1200"/>
                  </a:cubicBezTo>
                  <a:lnTo>
                    <a:pt x="726" y="1228"/>
                  </a:lnTo>
                  <a:cubicBezTo>
                    <a:pt x="949" y="1284"/>
                    <a:pt x="1089" y="1340"/>
                    <a:pt x="1145" y="1368"/>
                  </a:cubicBezTo>
                  <a:cubicBezTo>
                    <a:pt x="1228" y="1424"/>
                    <a:pt x="1256" y="1507"/>
                    <a:pt x="1256" y="1591"/>
                  </a:cubicBezTo>
                  <a:cubicBezTo>
                    <a:pt x="1256" y="1703"/>
                    <a:pt x="1200" y="1786"/>
                    <a:pt x="1117" y="1842"/>
                  </a:cubicBezTo>
                  <a:cubicBezTo>
                    <a:pt x="1033" y="1898"/>
                    <a:pt x="894" y="1926"/>
                    <a:pt x="754" y="1926"/>
                  </a:cubicBezTo>
                  <a:cubicBezTo>
                    <a:pt x="615" y="1926"/>
                    <a:pt x="503" y="1898"/>
                    <a:pt x="364" y="1870"/>
                  </a:cubicBezTo>
                  <a:cubicBezTo>
                    <a:pt x="252" y="1842"/>
                    <a:pt x="112" y="1786"/>
                    <a:pt x="1" y="1703"/>
                  </a:cubicBezTo>
                  <a:lnTo>
                    <a:pt x="1" y="2065"/>
                  </a:lnTo>
                  <a:cubicBezTo>
                    <a:pt x="140" y="2121"/>
                    <a:pt x="252" y="2149"/>
                    <a:pt x="391" y="2177"/>
                  </a:cubicBezTo>
                  <a:cubicBezTo>
                    <a:pt x="503" y="2205"/>
                    <a:pt x="615" y="2205"/>
                    <a:pt x="726" y="2205"/>
                  </a:cubicBezTo>
                  <a:cubicBezTo>
                    <a:pt x="1005" y="2205"/>
                    <a:pt x="1228" y="2149"/>
                    <a:pt x="1368" y="2037"/>
                  </a:cubicBezTo>
                  <a:cubicBezTo>
                    <a:pt x="1535" y="1926"/>
                    <a:pt x="1591" y="1758"/>
                    <a:pt x="1591" y="1563"/>
                  </a:cubicBezTo>
                  <a:cubicBezTo>
                    <a:pt x="1591" y="1396"/>
                    <a:pt x="1563" y="1256"/>
                    <a:pt x="1452" y="1173"/>
                  </a:cubicBezTo>
                  <a:cubicBezTo>
                    <a:pt x="1340" y="1061"/>
                    <a:pt x="1173" y="1005"/>
                    <a:pt x="921" y="949"/>
                  </a:cubicBezTo>
                  <a:lnTo>
                    <a:pt x="810" y="921"/>
                  </a:lnTo>
                  <a:cubicBezTo>
                    <a:pt x="615" y="894"/>
                    <a:pt x="503" y="838"/>
                    <a:pt x="447" y="782"/>
                  </a:cubicBezTo>
                  <a:cubicBezTo>
                    <a:pt x="364" y="754"/>
                    <a:pt x="336" y="670"/>
                    <a:pt x="336" y="615"/>
                  </a:cubicBezTo>
                  <a:cubicBezTo>
                    <a:pt x="336" y="503"/>
                    <a:pt x="391" y="419"/>
                    <a:pt x="475" y="363"/>
                  </a:cubicBezTo>
                  <a:cubicBezTo>
                    <a:pt x="559" y="308"/>
                    <a:pt x="698" y="280"/>
                    <a:pt x="866" y="280"/>
                  </a:cubicBezTo>
                  <a:cubicBezTo>
                    <a:pt x="977" y="280"/>
                    <a:pt x="1089" y="308"/>
                    <a:pt x="1173" y="336"/>
                  </a:cubicBezTo>
                  <a:cubicBezTo>
                    <a:pt x="1284" y="363"/>
                    <a:pt x="1396" y="391"/>
                    <a:pt x="1479" y="447"/>
                  </a:cubicBezTo>
                  <a:lnTo>
                    <a:pt x="1479" y="112"/>
                  </a:lnTo>
                  <a:cubicBezTo>
                    <a:pt x="1396" y="84"/>
                    <a:pt x="1284" y="57"/>
                    <a:pt x="1173" y="29"/>
                  </a:cubicBezTo>
                  <a:cubicBezTo>
                    <a:pt x="1061" y="1"/>
                    <a:pt x="949" y="1"/>
                    <a:pt x="8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633000" y="300430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949" y="280"/>
                  </a:moveTo>
                  <a:cubicBezTo>
                    <a:pt x="1144" y="280"/>
                    <a:pt x="1284" y="363"/>
                    <a:pt x="1395" y="503"/>
                  </a:cubicBezTo>
                  <a:cubicBezTo>
                    <a:pt x="1507" y="642"/>
                    <a:pt x="1563" y="866"/>
                    <a:pt x="1563" y="1089"/>
                  </a:cubicBezTo>
                  <a:cubicBezTo>
                    <a:pt x="1563" y="1340"/>
                    <a:pt x="1507" y="1535"/>
                    <a:pt x="1395" y="1703"/>
                  </a:cubicBezTo>
                  <a:cubicBezTo>
                    <a:pt x="1284" y="1842"/>
                    <a:pt x="1144" y="1898"/>
                    <a:pt x="949" y="1898"/>
                  </a:cubicBezTo>
                  <a:cubicBezTo>
                    <a:pt x="782" y="1898"/>
                    <a:pt x="614" y="1842"/>
                    <a:pt x="503" y="1703"/>
                  </a:cubicBezTo>
                  <a:cubicBezTo>
                    <a:pt x="419" y="1563"/>
                    <a:pt x="363" y="1340"/>
                    <a:pt x="363" y="1089"/>
                  </a:cubicBezTo>
                  <a:cubicBezTo>
                    <a:pt x="363" y="838"/>
                    <a:pt x="419" y="642"/>
                    <a:pt x="503" y="503"/>
                  </a:cubicBezTo>
                  <a:cubicBezTo>
                    <a:pt x="614" y="363"/>
                    <a:pt x="782" y="280"/>
                    <a:pt x="949" y="280"/>
                  </a:cubicBezTo>
                  <a:close/>
                  <a:moveTo>
                    <a:pt x="949" y="1"/>
                  </a:moveTo>
                  <a:cubicBezTo>
                    <a:pt x="642" y="1"/>
                    <a:pt x="419" y="84"/>
                    <a:pt x="252" y="280"/>
                  </a:cubicBezTo>
                  <a:cubicBezTo>
                    <a:pt x="84" y="475"/>
                    <a:pt x="1" y="754"/>
                    <a:pt x="1" y="1089"/>
                  </a:cubicBezTo>
                  <a:cubicBezTo>
                    <a:pt x="1" y="1452"/>
                    <a:pt x="84" y="1703"/>
                    <a:pt x="252" y="1898"/>
                  </a:cubicBezTo>
                  <a:cubicBezTo>
                    <a:pt x="419" y="2093"/>
                    <a:pt x="642" y="2205"/>
                    <a:pt x="949" y="2205"/>
                  </a:cubicBezTo>
                  <a:cubicBezTo>
                    <a:pt x="1256" y="2205"/>
                    <a:pt x="1479" y="2093"/>
                    <a:pt x="1647" y="1898"/>
                  </a:cubicBezTo>
                  <a:cubicBezTo>
                    <a:pt x="1842" y="1703"/>
                    <a:pt x="1926" y="1452"/>
                    <a:pt x="1926" y="1089"/>
                  </a:cubicBezTo>
                  <a:cubicBezTo>
                    <a:pt x="1926" y="754"/>
                    <a:pt x="1842" y="475"/>
                    <a:pt x="1647" y="280"/>
                  </a:cubicBezTo>
                  <a:cubicBezTo>
                    <a:pt x="1479" y="84"/>
                    <a:pt x="1256" y="1"/>
                    <a:pt x="9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695075" y="3004300"/>
              <a:ext cx="76050" cy="53725"/>
            </a:xfrm>
            <a:custGeom>
              <a:avLst/>
              <a:gdLst/>
              <a:ahLst/>
              <a:cxnLst/>
              <a:rect l="l" t="t" r="r" b="b"/>
              <a:pathLst>
                <a:path w="3042" h="2149" extrusionOk="0">
                  <a:moveTo>
                    <a:pt x="1005" y="1"/>
                  </a:moveTo>
                  <a:cubicBezTo>
                    <a:pt x="865" y="1"/>
                    <a:pt x="726" y="29"/>
                    <a:pt x="614" y="84"/>
                  </a:cubicBezTo>
                  <a:cubicBezTo>
                    <a:pt x="503" y="140"/>
                    <a:pt x="419" y="252"/>
                    <a:pt x="335" y="363"/>
                  </a:cubicBezTo>
                  <a:lnTo>
                    <a:pt x="335" y="57"/>
                  </a:lnTo>
                  <a:lnTo>
                    <a:pt x="1" y="57"/>
                  </a:lnTo>
                  <a:lnTo>
                    <a:pt x="1" y="2149"/>
                  </a:lnTo>
                  <a:lnTo>
                    <a:pt x="335" y="2149"/>
                  </a:lnTo>
                  <a:lnTo>
                    <a:pt x="335" y="949"/>
                  </a:lnTo>
                  <a:cubicBezTo>
                    <a:pt x="335" y="754"/>
                    <a:pt x="391" y="587"/>
                    <a:pt x="503" y="475"/>
                  </a:cubicBezTo>
                  <a:cubicBezTo>
                    <a:pt x="586" y="363"/>
                    <a:pt x="726" y="308"/>
                    <a:pt x="921" y="308"/>
                  </a:cubicBezTo>
                  <a:cubicBezTo>
                    <a:pt x="1061" y="308"/>
                    <a:pt x="1172" y="336"/>
                    <a:pt x="1256" y="447"/>
                  </a:cubicBezTo>
                  <a:cubicBezTo>
                    <a:pt x="1312" y="531"/>
                    <a:pt x="1340" y="698"/>
                    <a:pt x="1340" y="894"/>
                  </a:cubicBezTo>
                  <a:lnTo>
                    <a:pt x="1340" y="2149"/>
                  </a:lnTo>
                  <a:lnTo>
                    <a:pt x="1702" y="2149"/>
                  </a:lnTo>
                  <a:lnTo>
                    <a:pt x="1702" y="949"/>
                  </a:lnTo>
                  <a:cubicBezTo>
                    <a:pt x="1702" y="754"/>
                    <a:pt x="1758" y="587"/>
                    <a:pt x="1842" y="475"/>
                  </a:cubicBezTo>
                  <a:cubicBezTo>
                    <a:pt x="1953" y="363"/>
                    <a:pt x="2093" y="308"/>
                    <a:pt x="2288" y="308"/>
                  </a:cubicBezTo>
                  <a:cubicBezTo>
                    <a:pt x="2428" y="308"/>
                    <a:pt x="2539" y="336"/>
                    <a:pt x="2595" y="447"/>
                  </a:cubicBezTo>
                  <a:cubicBezTo>
                    <a:pt x="2679" y="531"/>
                    <a:pt x="2707" y="698"/>
                    <a:pt x="2707" y="894"/>
                  </a:cubicBezTo>
                  <a:lnTo>
                    <a:pt x="2707" y="2149"/>
                  </a:lnTo>
                  <a:lnTo>
                    <a:pt x="3042" y="2149"/>
                  </a:lnTo>
                  <a:lnTo>
                    <a:pt x="3042" y="894"/>
                  </a:lnTo>
                  <a:cubicBezTo>
                    <a:pt x="3042" y="587"/>
                    <a:pt x="2986" y="391"/>
                    <a:pt x="2874" y="224"/>
                  </a:cubicBezTo>
                  <a:cubicBezTo>
                    <a:pt x="2763" y="84"/>
                    <a:pt x="2595" y="1"/>
                    <a:pt x="2372" y="1"/>
                  </a:cubicBezTo>
                  <a:cubicBezTo>
                    <a:pt x="2205" y="1"/>
                    <a:pt x="2065" y="29"/>
                    <a:pt x="1953" y="112"/>
                  </a:cubicBezTo>
                  <a:cubicBezTo>
                    <a:pt x="1814" y="196"/>
                    <a:pt x="1730" y="308"/>
                    <a:pt x="1647" y="447"/>
                  </a:cubicBezTo>
                  <a:cubicBezTo>
                    <a:pt x="1591" y="308"/>
                    <a:pt x="1507" y="196"/>
                    <a:pt x="1395" y="112"/>
                  </a:cubicBezTo>
                  <a:cubicBezTo>
                    <a:pt x="1284" y="29"/>
                    <a:pt x="1172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785050" y="3004300"/>
              <a:ext cx="48150" cy="55125"/>
            </a:xfrm>
            <a:custGeom>
              <a:avLst/>
              <a:gdLst/>
              <a:ahLst/>
              <a:cxnLst/>
              <a:rect l="l" t="t" r="r" b="b"/>
              <a:pathLst>
                <a:path w="1926" h="2205" extrusionOk="0">
                  <a:moveTo>
                    <a:pt x="1033" y="280"/>
                  </a:moveTo>
                  <a:cubicBezTo>
                    <a:pt x="1200" y="280"/>
                    <a:pt x="1340" y="336"/>
                    <a:pt x="1423" y="447"/>
                  </a:cubicBezTo>
                  <a:cubicBezTo>
                    <a:pt x="1535" y="587"/>
                    <a:pt x="1591" y="726"/>
                    <a:pt x="1591" y="921"/>
                  </a:cubicBezTo>
                  <a:lnTo>
                    <a:pt x="363" y="921"/>
                  </a:lnTo>
                  <a:cubicBezTo>
                    <a:pt x="391" y="726"/>
                    <a:pt x="447" y="559"/>
                    <a:pt x="558" y="447"/>
                  </a:cubicBezTo>
                  <a:cubicBezTo>
                    <a:pt x="670" y="336"/>
                    <a:pt x="837" y="280"/>
                    <a:pt x="1033" y="280"/>
                  </a:cubicBezTo>
                  <a:close/>
                  <a:moveTo>
                    <a:pt x="1033" y="1"/>
                  </a:moveTo>
                  <a:cubicBezTo>
                    <a:pt x="698" y="1"/>
                    <a:pt x="447" y="112"/>
                    <a:pt x="279" y="308"/>
                  </a:cubicBezTo>
                  <a:cubicBezTo>
                    <a:pt x="84" y="503"/>
                    <a:pt x="1" y="782"/>
                    <a:pt x="1" y="1117"/>
                  </a:cubicBezTo>
                  <a:cubicBezTo>
                    <a:pt x="1" y="1452"/>
                    <a:pt x="84" y="1703"/>
                    <a:pt x="279" y="1898"/>
                  </a:cubicBezTo>
                  <a:cubicBezTo>
                    <a:pt x="475" y="2093"/>
                    <a:pt x="754" y="2205"/>
                    <a:pt x="1089" y="2205"/>
                  </a:cubicBezTo>
                  <a:cubicBezTo>
                    <a:pt x="1228" y="2205"/>
                    <a:pt x="1340" y="2177"/>
                    <a:pt x="1479" y="2149"/>
                  </a:cubicBezTo>
                  <a:cubicBezTo>
                    <a:pt x="1619" y="2121"/>
                    <a:pt x="1730" y="2093"/>
                    <a:pt x="1870" y="2037"/>
                  </a:cubicBezTo>
                  <a:lnTo>
                    <a:pt x="1870" y="1703"/>
                  </a:lnTo>
                  <a:cubicBezTo>
                    <a:pt x="1730" y="1786"/>
                    <a:pt x="1619" y="1842"/>
                    <a:pt x="1479" y="1870"/>
                  </a:cubicBezTo>
                  <a:cubicBezTo>
                    <a:pt x="1368" y="1898"/>
                    <a:pt x="1228" y="1898"/>
                    <a:pt x="1089" y="1898"/>
                  </a:cubicBezTo>
                  <a:cubicBezTo>
                    <a:pt x="865" y="1898"/>
                    <a:pt x="698" y="1842"/>
                    <a:pt x="558" y="1731"/>
                  </a:cubicBezTo>
                  <a:cubicBezTo>
                    <a:pt x="447" y="1591"/>
                    <a:pt x="363" y="1424"/>
                    <a:pt x="363" y="1173"/>
                  </a:cubicBezTo>
                  <a:lnTo>
                    <a:pt x="1926" y="1173"/>
                  </a:lnTo>
                  <a:lnTo>
                    <a:pt x="1926" y="1005"/>
                  </a:lnTo>
                  <a:cubicBezTo>
                    <a:pt x="1926" y="698"/>
                    <a:pt x="1842" y="447"/>
                    <a:pt x="1702" y="280"/>
                  </a:cubicBezTo>
                  <a:cubicBezTo>
                    <a:pt x="1535" y="84"/>
                    <a:pt x="1312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4443650" y="2113625"/>
              <a:ext cx="76750" cy="53725"/>
            </a:xfrm>
            <a:custGeom>
              <a:avLst/>
              <a:gdLst/>
              <a:ahLst/>
              <a:cxnLst/>
              <a:rect l="l" t="t" r="r" b="b"/>
              <a:pathLst>
                <a:path w="3070" h="2149" extrusionOk="0">
                  <a:moveTo>
                    <a:pt x="1005" y="1"/>
                  </a:moveTo>
                  <a:cubicBezTo>
                    <a:pt x="865" y="1"/>
                    <a:pt x="726" y="29"/>
                    <a:pt x="614" y="84"/>
                  </a:cubicBezTo>
                  <a:cubicBezTo>
                    <a:pt x="502" y="168"/>
                    <a:pt x="419" y="252"/>
                    <a:pt x="335" y="391"/>
                  </a:cubicBezTo>
                  <a:lnTo>
                    <a:pt x="335" y="56"/>
                  </a:lnTo>
                  <a:lnTo>
                    <a:pt x="0" y="56"/>
                  </a:lnTo>
                  <a:lnTo>
                    <a:pt x="0" y="2149"/>
                  </a:lnTo>
                  <a:lnTo>
                    <a:pt x="335" y="2149"/>
                  </a:lnTo>
                  <a:lnTo>
                    <a:pt x="335" y="977"/>
                  </a:lnTo>
                  <a:cubicBezTo>
                    <a:pt x="335" y="754"/>
                    <a:pt x="391" y="614"/>
                    <a:pt x="502" y="475"/>
                  </a:cubicBezTo>
                  <a:cubicBezTo>
                    <a:pt x="614" y="363"/>
                    <a:pt x="753" y="308"/>
                    <a:pt x="921" y="308"/>
                  </a:cubicBezTo>
                  <a:cubicBezTo>
                    <a:pt x="1060" y="308"/>
                    <a:pt x="1172" y="363"/>
                    <a:pt x="1256" y="447"/>
                  </a:cubicBezTo>
                  <a:cubicBezTo>
                    <a:pt x="1311" y="559"/>
                    <a:pt x="1367" y="698"/>
                    <a:pt x="1367" y="893"/>
                  </a:cubicBezTo>
                  <a:lnTo>
                    <a:pt x="1367" y="2149"/>
                  </a:lnTo>
                  <a:lnTo>
                    <a:pt x="1702" y="2149"/>
                  </a:lnTo>
                  <a:lnTo>
                    <a:pt x="1702" y="977"/>
                  </a:lnTo>
                  <a:cubicBezTo>
                    <a:pt x="1702" y="754"/>
                    <a:pt x="1758" y="614"/>
                    <a:pt x="1869" y="475"/>
                  </a:cubicBezTo>
                  <a:cubicBezTo>
                    <a:pt x="1953" y="363"/>
                    <a:pt x="2093" y="308"/>
                    <a:pt x="2288" y="308"/>
                  </a:cubicBezTo>
                  <a:cubicBezTo>
                    <a:pt x="2427" y="308"/>
                    <a:pt x="2539" y="363"/>
                    <a:pt x="2595" y="447"/>
                  </a:cubicBezTo>
                  <a:cubicBezTo>
                    <a:pt x="2678" y="559"/>
                    <a:pt x="2706" y="698"/>
                    <a:pt x="2706" y="893"/>
                  </a:cubicBezTo>
                  <a:lnTo>
                    <a:pt x="2706" y="2149"/>
                  </a:lnTo>
                  <a:lnTo>
                    <a:pt x="3069" y="2149"/>
                  </a:lnTo>
                  <a:lnTo>
                    <a:pt x="3069" y="893"/>
                  </a:lnTo>
                  <a:cubicBezTo>
                    <a:pt x="3069" y="614"/>
                    <a:pt x="3013" y="391"/>
                    <a:pt x="2874" y="224"/>
                  </a:cubicBezTo>
                  <a:cubicBezTo>
                    <a:pt x="2762" y="84"/>
                    <a:pt x="2595" y="1"/>
                    <a:pt x="2372" y="1"/>
                  </a:cubicBezTo>
                  <a:cubicBezTo>
                    <a:pt x="2204" y="1"/>
                    <a:pt x="2065" y="29"/>
                    <a:pt x="1953" y="112"/>
                  </a:cubicBezTo>
                  <a:cubicBezTo>
                    <a:pt x="1842" y="196"/>
                    <a:pt x="1730" y="308"/>
                    <a:pt x="1646" y="447"/>
                  </a:cubicBezTo>
                  <a:cubicBezTo>
                    <a:pt x="1590" y="308"/>
                    <a:pt x="1507" y="196"/>
                    <a:pt x="1395" y="112"/>
                  </a:cubicBezTo>
                  <a:cubicBezTo>
                    <a:pt x="1311" y="56"/>
                    <a:pt x="1172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537800" y="2097575"/>
              <a:ext cx="54425" cy="69775"/>
            </a:xfrm>
            <a:custGeom>
              <a:avLst/>
              <a:gdLst/>
              <a:ahLst/>
              <a:cxnLst/>
              <a:rect l="l" t="t" r="r" b="b"/>
              <a:pathLst>
                <a:path w="2177" h="2791" extrusionOk="0">
                  <a:moveTo>
                    <a:pt x="838" y="308"/>
                  </a:moveTo>
                  <a:cubicBezTo>
                    <a:pt x="1033" y="308"/>
                    <a:pt x="1172" y="364"/>
                    <a:pt x="1256" y="447"/>
                  </a:cubicBezTo>
                  <a:cubicBezTo>
                    <a:pt x="1368" y="531"/>
                    <a:pt x="1396" y="643"/>
                    <a:pt x="1396" y="810"/>
                  </a:cubicBezTo>
                  <a:cubicBezTo>
                    <a:pt x="1396" y="977"/>
                    <a:pt x="1368" y="1089"/>
                    <a:pt x="1256" y="1173"/>
                  </a:cubicBezTo>
                  <a:cubicBezTo>
                    <a:pt x="1172" y="1256"/>
                    <a:pt x="1033" y="1312"/>
                    <a:pt x="838" y="1312"/>
                  </a:cubicBezTo>
                  <a:lnTo>
                    <a:pt x="363" y="1312"/>
                  </a:lnTo>
                  <a:lnTo>
                    <a:pt x="363" y="308"/>
                  </a:lnTo>
                  <a:close/>
                  <a:moveTo>
                    <a:pt x="1" y="1"/>
                  </a:moveTo>
                  <a:lnTo>
                    <a:pt x="1" y="2791"/>
                  </a:lnTo>
                  <a:lnTo>
                    <a:pt x="363" y="2791"/>
                  </a:lnTo>
                  <a:lnTo>
                    <a:pt x="363" y="1619"/>
                  </a:lnTo>
                  <a:lnTo>
                    <a:pt x="782" y="1619"/>
                  </a:lnTo>
                  <a:cubicBezTo>
                    <a:pt x="949" y="1619"/>
                    <a:pt x="1061" y="1647"/>
                    <a:pt x="1144" y="1703"/>
                  </a:cubicBezTo>
                  <a:cubicBezTo>
                    <a:pt x="1228" y="1759"/>
                    <a:pt x="1312" y="1898"/>
                    <a:pt x="1423" y="2065"/>
                  </a:cubicBezTo>
                  <a:lnTo>
                    <a:pt x="1758" y="2791"/>
                  </a:lnTo>
                  <a:lnTo>
                    <a:pt x="2177" y="2791"/>
                  </a:lnTo>
                  <a:lnTo>
                    <a:pt x="1786" y="2038"/>
                  </a:lnTo>
                  <a:cubicBezTo>
                    <a:pt x="1702" y="1870"/>
                    <a:pt x="1647" y="1759"/>
                    <a:pt x="1563" y="1647"/>
                  </a:cubicBezTo>
                  <a:cubicBezTo>
                    <a:pt x="1479" y="1563"/>
                    <a:pt x="1396" y="1508"/>
                    <a:pt x="1312" y="1480"/>
                  </a:cubicBezTo>
                  <a:cubicBezTo>
                    <a:pt x="1479" y="1452"/>
                    <a:pt x="1591" y="1368"/>
                    <a:pt x="1674" y="1229"/>
                  </a:cubicBezTo>
                  <a:cubicBezTo>
                    <a:pt x="1758" y="1117"/>
                    <a:pt x="1814" y="977"/>
                    <a:pt x="1814" y="810"/>
                  </a:cubicBezTo>
                  <a:cubicBezTo>
                    <a:pt x="1814" y="531"/>
                    <a:pt x="1730" y="336"/>
                    <a:pt x="1563" y="196"/>
                  </a:cubicBezTo>
                  <a:cubicBezTo>
                    <a:pt x="1396" y="57"/>
                    <a:pt x="1172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4604050" y="2097575"/>
              <a:ext cx="53050" cy="69775"/>
            </a:xfrm>
            <a:custGeom>
              <a:avLst/>
              <a:gdLst/>
              <a:ahLst/>
              <a:cxnLst/>
              <a:rect l="l" t="t" r="r" b="b"/>
              <a:pathLst>
                <a:path w="2122" h="2791" extrusionOk="0">
                  <a:moveTo>
                    <a:pt x="1" y="1"/>
                  </a:moveTo>
                  <a:lnTo>
                    <a:pt x="1" y="2791"/>
                  </a:lnTo>
                  <a:lnTo>
                    <a:pt x="392" y="2791"/>
                  </a:lnTo>
                  <a:lnTo>
                    <a:pt x="392" y="447"/>
                  </a:lnTo>
                  <a:lnTo>
                    <a:pt x="1619" y="2791"/>
                  </a:lnTo>
                  <a:lnTo>
                    <a:pt x="2121" y="2791"/>
                  </a:lnTo>
                  <a:lnTo>
                    <a:pt x="2121" y="1"/>
                  </a:lnTo>
                  <a:lnTo>
                    <a:pt x="1759" y="1"/>
                  </a:lnTo>
                  <a:lnTo>
                    <a:pt x="1759" y="2344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4667525" y="2097575"/>
              <a:ext cx="64200" cy="69775"/>
            </a:xfrm>
            <a:custGeom>
              <a:avLst/>
              <a:gdLst/>
              <a:ahLst/>
              <a:cxnLst/>
              <a:rect l="l" t="t" r="r" b="b"/>
              <a:pathLst>
                <a:path w="2568" h="2791" extrusionOk="0">
                  <a:moveTo>
                    <a:pt x="1284" y="364"/>
                  </a:moveTo>
                  <a:lnTo>
                    <a:pt x="1786" y="1759"/>
                  </a:lnTo>
                  <a:lnTo>
                    <a:pt x="754" y="1759"/>
                  </a:lnTo>
                  <a:lnTo>
                    <a:pt x="1284" y="364"/>
                  </a:lnTo>
                  <a:close/>
                  <a:moveTo>
                    <a:pt x="1061" y="1"/>
                  </a:moveTo>
                  <a:lnTo>
                    <a:pt x="1" y="2791"/>
                  </a:lnTo>
                  <a:lnTo>
                    <a:pt x="391" y="2791"/>
                  </a:lnTo>
                  <a:lnTo>
                    <a:pt x="642" y="2065"/>
                  </a:lnTo>
                  <a:lnTo>
                    <a:pt x="1898" y="2065"/>
                  </a:lnTo>
                  <a:lnTo>
                    <a:pt x="2177" y="2791"/>
                  </a:lnTo>
                  <a:lnTo>
                    <a:pt x="2567" y="2791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459675" y="1402200"/>
              <a:ext cx="54425" cy="69775"/>
            </a:xfrm>
            <a:custGeom>
              <a:avLst/>
              <a:gdLst/>
              <a:ahLst/>
              <a:cxnLst/>
              <a:rect l="l" t="t" r="r" b="b"/>
              <a:pathLst>
                <a:path w="2177" h="2791" extrusionOk="0">
                  <a:moveTo>
                    <a:pt x="866" y="307"/>
                  </a:moveTo>
                  <a:cubicBezTo>
                    <a:pt x="1033" y="307"/>
                    <a:pt x="1173" y="363"/>
                    <a:pt x="1284" y="447"/>
                  </a:cubicBezTo>
                  <a:cubicBezTo>
                    <a:pt x="1368" y="531"/>
                    <a:pt x="1424" y="642"/>
                    <a:pt x="1424" y="810"/>
                  </a:cubicBezTo>
                  <a:cubicBezTo>
                    <a:pt x="1424" y="977"/>
                    <a:pt x="1368" y="1089"/>
                    <a:pt x="1284" y="1172"/>
                  </a:cubicBezTo>
                  <a:cubicBezTo>
                    <a:pt x="1173" y="1256"/>
                    <a:pt x="1033" y="1312"/>
                    <a:pt x="866" y="1312"/>
                  </a:cubicBezTo>
                  <a:lnTo>
                    <a:pt x="391" y="1312"/>
                  </a:lnTo>
                  <a:lnTo>
                    <a:pt x="391" y="307"/>
                  </a:lnTo>
                  <a:close/>
                  <a:moveTo>
                    <a:pt x="1" y="1"/>
                  </a:moveTo>
                  <a:lnTo>
                    <a:pt x="1" y="2790"/>
                  </a:lnTo>
                  <a:lnTo>
                    <a:pt x="391" y="2790"/>
                  </a:lnTo>
                  <a:lnTo>
                    <a:pt x="391" y="1619"/>
                  </a:lnTo>
                  <a:lnTo>
                    <a:pt x="810" y="1619"/>
                  </a:lnTo>
                  <a:cubicBezTo>
                    <a:pt x="949" y="1619"/>
                    <a:pt x="1061" y="1647"/>
                    <a:pt x="1145" y="1702"/>
                  </a:cubicBezTo>
                  <a:cubicBezTo>
                    <a:pt x="1228" y="1758"/>
                    <a:pt x="1340" y="1898"/>
                    <a:pt x="1424" y="2093"/>
                  </a:cubicBezTo>
                  <a:lnTo>
                    <a:pt x="1786" y="2790"/>
                  </a:lnTo>
                  <a:lnTo>
                    <a:pt x="2177" y="2790"/>
                  </a:lnTo>
                  <a:lnTo>
                    <a:pt x="1814" y="2037"/>
                  </a:lnTo>
                  <a:cubicBezTo>
                    <a:pt x="1731" y="1870"/>
                    <a:pt x="1647" y="1758"/>
                    <a:pt x="1563" y="1675"/>
                  </a:cubicBezTo>
                  <a:cubicBezTo>
                    <a:pt x="1507" y="1563"/>
                    <a:pt x="1424" y="1507"/>
                    <a:pt x="1340" y="1479"/>
                  </a:cubicBezTo>
                  <a:cubicBezTo>
                    <a:pt x="1480" y="1451"/>
                    <a:pt x="1619" y="1368"/>
                    <a:pt x="1703" y="1256"/>
                  </a:cubicBezTo>
                  <a:cubicBezTo>
                    <a:pt x="1786" y="1117"/>
                    <a:pt x="1814" y="977"/>
                    <a:pt x="1814" y="810"/>
                  </a:cubicBezTo>
                  <a:cubicBezTo>
                    <a:pt x="1814" y="531"/>
                    <a:pt x="1731" y="335"/>
                    <a:pt x="1591" y="196"/>
                  </a:cubicBezTo>
                  <a:cubicBezTo>
                    <a:pt x="1424" y="56"/>
                    <a:pt x="1173" y="1"/>
                    <a:pt x="8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526650" y="1402200"/>
              <a:ext cx="53025" cy="69775"/>
            </a:xfrm>
            <a:custGeom>
              <a:avLst/>
              <a:gdLst/>
              <a:ahLst/>
              <a:cxnLst/>
              <a:rect l="l" t="t" r="r" b="b"/>
              <a:pathLst>
                <a:path w="2121" h="2791" extrusionOk="0">
                  <a:moveTo>
                    <a:pt x="0" y="1"/>
                  </a:moveTo>
                  <a:lnTo>
                    <a:pt x="0" y="2790"/>
                  </a:lnTo>
                  <a:lnTo>
                    <a:pt x="363" y="2790"/>
                  </a:lnTo>
                  <a:lnTo>
                    <a:pt x="363" y="447"/>
                  </a:lnTo>
                  <a:lnTo>
                    <a:pt x="1590" y="2790"/>
                  </a:lnTo>
                  <a:lnTo>
                    <a:pt x="2120" y="2790"/>
                  </a:lnTo>
                  <a:lnTo>
                    <a:pt x="2120" y="1"/>
                  </a:lnTo>
                  <a:lnTo>
                    <a:pt x="1758" y="1"/>
                  </a:lnTo>
                  <a:lnTo>
                    <a:pt x="1758" y="2344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589425" y="1402200"/>
              <a:ext cx="64175" cy="69775"/>
            </a:xfrm>
            <a:custGeom>
              <a:avLst/>
              <a:gdLst/>
              <a:ahLst/>
              <a:cxnLst/>
              <a:rect l="l" t="t" r="r" b="b"/>
              <a:pathLst>
                <a:path w="2567" h="2791" extrusionOk="0">
                  <a:moveTo>
                    <a:pt x="1283" y="363"/>
                  </a:moveTo>
                  <a:lnTo>
                    <a:pt x="1814" y="1758"/>
                  </a:lnTo>
                  <a:lnTo>
                    <a:pt x="781" y="1758"/>
                  </a:lnTo>
                  <a:lnTo>
                    <a:pt x="1283" y="363"/>
                  </a:lnTo>
                  <a:close/>
                  <a:moveTo>
                    <a:pt x="1088" y="1"/>
                  </a:moveTo>
                  <a:lnTo>
                    <a:pt x="0" y="2790"/>
                  </a:lnTo>
                  <a:lnTo>
                    <a:pt x="419" y="2790"/>
                  </a:lnTo>
                  <a:lnTo>
                    <a:pt x="670" y="2093"/>
                  </a:lnTo>
                  <a:lnTo>
                    <a:pt x="1925" y="2093"/>
                  </a:lnTo>
                  <a:lnTo>
                    <a:pt x="2176" y="2790"/>
                  </a:lnTo>
                  <a:lnTo>
                    <a:pt x="2567" y="2790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3569000" y="1228525"/>
              <a:ext cx="30025" cy="93500"/>
            </a:xfrm>
            <a:custGeom>
              <a:avLst/>
              <a:gdLst/>
              <a:ahLst/>
              <a:cxnLst/>
              <a:rect l="l" t="t" r="r" b="b"/>
              <a:pathLst>
                <a:path w="1201" h="3740" extrusionOk="0">
                  <a:moveTo>
                    <a:pt x="615" y="1"/>
                  </a:moveTo>
                  <a:cubicBezTo>
                    <a:pt x="392" y="335"/>
                    <a:pt x="252" y="670"/>
                    <a:pt x="140" y="977"/>
                  </a:cubicBezTo>
                  <a:cubicBezTo>
                    <a:pt x="57" y="1284"/>
                    <a:pt x="1" y="1563"/>
                    <a:pt x="1" y="1870"/>
                  </a:cubicBezTo>
                  <a:cubicBezTo>
                    <a:pt x="1" y="2177"/>
                    <a:pt x="57" y="2484"/>
                    <a:pt x="140" y="2791"/>
                  </a:cubicBezTo>
                  <a:cubicBezTo>
                    <a:pt x="252" y="3070"/>
                    <a:pt x="392" y="3404"/>
                    <a:pt x="615" y="3739"/>
                  </a:cubicBezTo>
                  <a:lnTo>
                    <a:pt x="1201" y="3739"/>
                  </a:lnTo>
                  <a:cubicBezTo>
                    <a:pt x="1033" y="3404"/>
                    <a:pt x="894" y="3097"/>
                    <a:pt x="810" y="2791"/>
                  </a:cubicBezTo>
                  <a:cubicBezTo>
                    <a:pt x="726" y="2484"/>
                    <a:pt x="698" y="2177"/>
                    <a:pt x="698" y="1870"/>
                  </a:cubicBezTo>
                  <a:cubicBezTo>
                    <a:pt x="698" y="1563"/>
                    <a:pt x="726" y="1256"/>
                    <a:pt x="810" y="949"/>
                  </a:cubicBezTo>
                  <a:cubicBezTo>
                    <a:pt x="922" y="642"/>
                    <a:pt x="1033" y="335"/>
                    <a:pt x="12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3612250" y="1249450"/>
              <a:ext cx="57925" cy="60000"/>
            </a:xfrm>
            <a:custGeom>
              <a:avLst/>
              <a:gdLst/>
              <a:ahLst/>
              <a:cxnLst/>
              <a:rect l="l" t="t" r="r" b="b"/>
              <a:pathLst>
                <a:path w="2317" h="2400" extrusionOk="0">
                  <a:moveTo>
                    <a:pt x="1563" y="1312"/>
                  </a:moveTo>
                  <a:lnTo>
                    <a:pt x="1563" y="1396"/>
                  </a:lnTo>
                  <a:cubicBezTo>
                    <a:pt x="1563" y="1563"/>
                    <a:pt x="1535" y="1675"/>
                    <a:pt x="1424" y="1786"/>
                  </a:cubicBezTo>
                  <a:cubicBezTo>
                    <a:pt x="1340" y="1870"/>
                    <a:pt x="1228" y="1926"/>
                    <a:pt x="1089" y="1926"/>
                  </a:cubicBezTo>
                  <a:cubicBezTo>
                    <a:pt x="977" y="1926"/>
                    <a:pt x="893" y="1898"/>
                    <a:pt x="838" y="1842"/>
                  </a:cubicBezTo>
                  <a:cubicBezTo>
                    <a:pt x="754" y="1786"/>
                    <a:pt x="726" y="1730"/>
                    <a:pt x="726" y="1619"/>
                  </a:cubicBezTo>
                  <a:cubicBezTo>
                    <a:pt x="726" y="1535"/>
                    <a:pt x="782" y="1451"/>
                    <a:pt x="838" y="1396"/>
                  </a:cubicBezTo>
                  <a:cubicBezTo>
                    <a:pt x="921" y="1340"/>
                    <a:pt x="1033" y="1312"/>
                    <a:pt x="1200" y="1312"/>
                  </a:cubicBezTo>
                  <a:close/>
                  <a:moveTo>
                    <a:pt x="1145" y="1"/>
                  </a:moveTo>
                  <a:cubicBezTo>
                    <a:pt x="977" y="1"/>
                    <a:pt x="838" y="1"/>
                    <a:pt x="670" y="29"/>
                  </a:cubicBezTo>
                  <a:cubicBezTo>
                    <a:pt x="503" y="56"/>
                    <a:pt x="363" y="84"/>
                    <a:pt x="196" y="112"/>
                  </a:cubicBezTo>
                  <a:lnTo>
                    <a:pt x="196" y="670"/>
                  </a:lnTo>
                  <a:cubicBezTo>
                    <a:pt x="308" y="614"/>
                    <a:pt x="447" y="559"/>
                    <a:pt x="587" y="531"/>
                  </a:cubicBezTo>
                  <a:cubicBezTo>
                    <a:pt x="698" y="503"/>
                    <a:pt x="866" y="503"/>
                    <a:pt x="1005" y="503"/>
                  </a:cubicBezTo>
                  <a:cubicBezTo>
                    <a:pt x="1200" y="503"/>
                    <a:pt x="1340" y="531"/>
                    <a:pt x="1451" y="559"/>
                  </a:cubicBezTo>
                  <a:cubicBezTo>
                    <a:pt x="1535" y="614"/>
                    <a:pt x="1563" y="698"/>
                    <a:pt x="1563" y="838"/>
                  </a:cubicBezTo>
                  <a:lnTo>
                    <a:pt x="1563" y="893"/>
                  </a:lnTo>
                  <a:lnTo>
                    <a:pt x="1145" y="893"/>
                  </a:lnTo>
                  <a:cubicBezTo>
                    <a:pt x="754" y="893"/>
                    <a:pt x="447" y="949"/>
                    <a:pt x="280" y="1061"/>
                  </a:cubicBezTo>
                  <a:cubicBezTo>
                    <a:pt x="84" y="1200"/>
                    <a:pt x="1" y="1396"/>
                    <a:pt x="1" y="1675"/>
                  </a:cubicBezTo>
                  <a:cubicBezTo>
                    <a:pt x="1" y="1870"/>
                    <a:pt x="84" y="2065"/>
                    <a:pt x="224" y="2205"/>
                  </a:cubicBezTo>
                  <a:cubicBezTo>
                    <a:pt x="363" y="2344"/>
                    <a:pt x="559" y="2400"/>
                    <a:pt x="810" y="2400"/>
                  </a:cubicBezTo>
                  <a:cubicBezTo>
                    <a:pt x="977" y="2400"/>
                    <a:pt x="1117" y="2372"/>
                    <a:pt x="1256" y="2316"/>
                  </a:cubicBezTo>
                  <a:cubicBezTo>
                    <a:pt x="1368" y="2260"/>
                    <a:pt x="1479" y="2149"/>
                    <a:pt x="1563" y="2009"/>
                  </a:cubicBezTo>
                  <a:lnTo>
                    <a:pt x="1563" y="2344"/>
                  </a:lnTo>
                  <a:lnTo>
                    <a:pt x="2316" y="2344"/>
                  </a:lnTo>
                  <a:lnTo>
                    <a:pt x="2316" y="1033"/>
                  </a:lnTo>
                  <a:cubicBezTo>
                    <a:pt x="2316" y="670"/>
                    <a:pt x="2233" y="419"/>
                    <a:pt x="2037" y="252"/>
                  </a:cubicBezTo>
                  <a:cubicBezTo>
                    <a:pt x="1842" y="84"/>
                    <a:pt x="1563" y="1"/>
                    <a:pt x="114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686875" y="1228525"/>
              <a:ext cx="30025" cy="93500"/>
            </a:xfrm>
            <a:custGeom>
              <a:avLst/>
              <a:gdLst/>
              <a:ahLst/>
              <a:cxnLst/>
              <a:rect l="l" t="t" r="r" b="b"/>
              <a:pathLst>
                <a:path w="1201" h="3740" extrusionOk="0">
                  <a:moveTo>
                    <a:pt x="1" y="1"/>
                  </a:moveTo>
                  <a:cubicBezTo>
                    <a:pt x="168" y="335"/>
                    <a:pt x="308" y="642"/>
                    <a:pt x="391" y="949"/>
                  </a:cubicBezTo>
                  <a:cubicBezTo>
                    <a:pt x="475" y="1256"/>
                    <a:pt x="503" y="1563"/>
                    <a:pt x="503" y="1870"/>
                  </a:cubicBezTo>
                  <a:cubicBezTo>
                    <a:pt x="503" y="2177"/>
                    <a:pt x="475" y="2484"/>
                    <a:pt x="391" y="2791"/>
                  </a:cubicBezTo>
                  <a:cubicBezTo>
                    <a:pt x="308" y="3097"/>
                    <a:pt x="168" y="3404"/>
                    <a:pt x="1" y="3739"/>
                  </a:cubicBezTo>
                  <a:lnTo>
                    <a:pt x="587" y="3739"/>
                  </a:lnTo>
                  <a:cubicBezTo>
                    <a:pt x="810" y="3404"/>
                    <a:pt x="949" y="3070"/>
                    <a:pt x="1061" y="2791"/>
                  </a:cubicBezTo>
                  <a:cubicBezTo>
                    <a:pt x="1173" y="2484"/>
                    <a:pt x="1200" y="2177"/>
                    <a:pt x="1200" y="1870"/>
                  </a:cubicBezTo>
                  <a:cubicBezTo>
                    <a:pt x="1200" y="1563"/>
                    <a:pt x="1173" y="1284"/>
                    <a:pt x="1061" y="977"/>
                  </a:cubicBezTo>
                  <a:cubicBezTo>
                    <a:pt x="949" y="670"/>
                    <a:pt x="810" y="335"/>
                    <a:pt x="58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762900" y="1232025"/>
              <a:ext cx="70475" cy="76050"/>
            </a:xfrm>
            <a:custGeom>
              <a:avLst/>
              <a:gdLst/>
              <a:ahLst/>
              <a:cxnLst/>
              <a:rect l="l" t="t" r="r" b="b"/>
              <a:pathLst>
                <a:path w="2819" h="3042" extrusionOk="0">
                  <a:moveTo>
                    <a:pt x="1" y="0"/>
                  </a:moveTo>
                  <a:lnTo>
                    <a:pt x="1" y="586"/>
                  </a:lnTo>
                  <a:lnTo>
                    <a:pt x="1033" y="586"/>
                  </a:lnTo>
                  <a:lnTo>
                    <a:pt x="1033" y="3041"/>
                  </a:lnTo>
                  <a:lnTo>
                    <a:pt x="1814" y="3041"/>
                  </a:lnTo>
                  <a:lnTo>
                    <a:pt x="1814" y="586"/>
                  </a:lnTo>
                  <a:lnTo>
                    <a:pt x="2819" y="58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3831250" y="1249450"/>
              <a:ext cx="42575" cy="58625"/>
            </a:xfrm>
            <a:custGeom>
              <a:avLst/>
              <a:gdLst/>
              <a:ahLst/>
              <a:cxnLst/>
              <a:rect l="l" t="t" r="r" b="b"/>
              <a:pathLst>
                <a:path w="1703" h="2345" extrusionOk="0">
                  <a:moveTo>
                    <a:pt x="1480" y="1"/>
                  </a:moveTo>
                  <a:cubicBezTo>
                    <a:pt x="1312" y="1"/>
                    <a:pt x="1173" y="29"/>
                    <a:pt x="1061" y="112"/>
                  </a:cubicBezTo>
                  <a:cubicBezTo>
                    <a:pt x="922" y="168"/>
                    <a:pt x="838" y="280"/>
                    <a:pt x="726" y="447"/>
                  </a:cubicBezTo>
                  <a:lnTo>
                    <a:pt x="726" y="56"/>
                  </a:lnTo>
                  <a:lnTo>
                    <a:pt x="1" y="56"/>
                  </a:lnTo>
                  <a:lnTo>
                    <a:pt x="1" y="2344"/>
                  </a:lnTo>
                  <a:lnTo>
                    <a:pt x="726" y="2344"/>
                  </a:lnTo>
                  <a:lnTo>
                    <a:pt x="726" y="1284"/>
                  </a:lnTo>
                  <a:cubicBezTo>
                    <a:pt x="726" y="1061"/>
                    <a:pt x="782" y="893"/>
                    <a:pt x="894" y="782"/>
                  </a:cubicBezTo>
                  <a:cubicBezTo>
                    <a:pt x="977" y="642"/>
                    <a:pt x="1117" y="587"/>
                    <a:pt x="1312" y="587"/>
                  </a:cubicBezTo>
                  <a:cubicBezTo>
                    <a:pt x="1368" y="587"/>
                    <a:pt x="1452" y="614"/>
                    <a:pt x="1507" y="614"/>
                  </a:cubicBezTo>
                  <a:cubicBezTo>
                    <a:pt x="1563" y="642"/>
                    <a:pt x="1647" y="642"/>
                    <a:pt x="1703" y="670"/>
                  </a:cubicBezTo>
                  <a:lnTo>
                    <a:pt x="1703" y="29"/>
                  </a:lnTo>
                  <a:cubicBezTo>
                    <a:pt x="1647" y="1"/>
                    <a:pt x="1591" y="1"/>
                    <a:pt x="156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3878700" y="1249450"/>
              <a:ext cx="57900" cy="60000"/>
            </a:xfrm>
            <a:custGeom>
              <a:avLst/>
              <a:gdLst/>
              <a:ahLst/>
              <a:cxnLst/>
              <a:rect l="l" t="t" r="r" b="b"/>
              <a:pathLst>
                <a:path w="2316" h="2400" extrusionOk="0">
                  <a:moveTo>
                    <a:pt x="1562" y="1312"/>
                  </a:moveTo>
                  <a:lnTo>
                    <a:pt x="1562" y="1396"/>
                  </a:lnTo>
                  <a:cubicBezTo>
                    <a:pt x="1562" y="1563"/>
                    <a:pt x="1534" y="1675"/>
                    <a:pt x="1423" y="1786"/>
                  </a:cubicBezTo>
                  <a:cubicBezTo>
                    <a:pt x="1339" y="1870"/>
                    <a:pt x="1228" y="1926"/>
                    <a:pt x="1088" y="1926"/>
                  </a:cubicBezTo>
                  <a:cubicBezTo>
                    <a:pt x="977" y="1926"/>
                    <a:pt x="893" y="1898"/>
                    <a:pt x="809" y="1842"/>
                  </a:cubicBezTo>
                  <a:cubicBezTo>
                    <a:pt x="753" y="1786"/>
                    <a:pt x="725" y="1730"/>
                    <a:pt x="725" y="1619"/>
                  </a:cubicBezTo>
                  <a:cubicBezTo>
                    <a:pt x="725" y="1535"/>
                    <a:pt x="781" y="1451"/>
                    <a:pt x="837" y="1396"/>
                  </a:cubicBezTo>
                  <a:cubicBezTo>
                    <a:pt x="921" y="1340"/>
                    <a:pt x="1032" y="1312"/>
                    <a:pt x="1200" y="1312"/>
                  </a:cubicBezTo>
                  <a:close/>
                  <a:moveTo>
                    <a:pt x="1144" y="1"/>
                  </a:moveTo>
                  <a:cubicBezTo>
                    <a:pt x="977" y="1"/>
                    <a:pt x="837" y="1"/>
                    <a:pt x="670" y="29"/>
                  </a:cubicBezTo>
                  <a:cubicBezTo>
                    <a:pt x="502" y="56"/>
                    <a:pt x="363" y="84"/>
                    <a:pt x="195" y="112"/>
                  </a:cubicBezTo>
                  <a:lnTo>
                    <a:pt x="195" y="670"/>
                  </a:lnTo>
                  <a:cubicBezTo>
                    <a:pt x="307" y="614"/>
                    <a:pt x="446" y="559"/>
                    <a:pt x="558" y="531"/>
                  </a:cubicBezTo>
                  <a:cubicBezTo>
                    <a:pt x="698" y="503"/>
                    <a:pt x="837" y="503"/>
                    <a:pt x="1004" y="503"/>
                  </a:cubicBezTo>
                  <a:cubicBezTo>
                    <a:pt x="1200" y="503"/>
                    <a:pt x="1339" y="531"/>
                    <a:pt x="1423" y="559"/>
                  </a:cubicBezTo>
                  <a:cubicBezTo>
                    <a:pt x="1534" y="614"/>
                    <a:pt x="1562" y="698"/>
                    <a:pt x="1562" y="838"/>
                  </a:cubicBezTo>
                  <a:lnTo>
                    <a:pt x="1562" y="893"/>
                  </a:lnTo>
                  <a:lnTo>
                    <a:pt x="1144" y="893"/>
                  </a:lnTo>
                  <a:cubicBezTo>
                    <a:pt x="753" y="893"/>
                    <a:pt x="446" y="949"/>
                    <a:pt x="279" y="1061"/>
                  </a:cubicBezTo>
                  <a:cubicBezTo>
                    <a:pt x="84" y="1200"/>
                    <a:pt x="0" y="1396"/>
                    <a:pt x="0" y="1675"/>
                  </a:cubicBezTo>
                  <a:cubicBezTo>
                    <a:pt x="0" y="1870"/>
                    <a:pt x="56" y="2065"/>
                    <a:pt x="223" y="2205"/>
                  </a:cubicBezTo>
                  <a:cubicBezTo>
                    <a:pt x="363" y="2344"/>
                    <a:pt x="558" y="2400"/>
                    <a:pt x="781" y="2400"/>
                  </a:cubicBezTo>
                  <a:cubicBezTo>
                    <a:pt x="977" y="2400"/>
                    <a:pt x="1116" y="2372"/>
                    <a:pt x="1228" y="2316"/>
                  </a:cubicBezTo>
                  <a:cubicBezTo>
                    <a:pt x="1367" y="2260"/>
                    <a:pt x="1479" y="2149"/>
                    <a:pt x="1562" y="2009"/>
                  </a:cubicBezTo>
                  <a:lnTo>
                    <a:pt x="1562" y="2344"/>
                  </a:lnTo>
                  <a:lnTo>
                    <a:pt x="2316" y="2344"/>
                  </a:lnTo>
                  <a:lnTo>
                    <a:pt x="2316" y="1033"/>
                  </a:lnTo>
                  <a:cubicBezTo>
                    <a:pt x="2316" y="670"/>
                    <a:pt x="2204" y="419"/>
                    <a:pt x="2037" y="252"/>
                  </a:cubicBezTo>
                  <a:cubicBezTo>
                    <a:pt x="1841" y="84"/>
                    <a:pt x="1562" y="1"/>
                    <a:pt x="114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3953325" y="1249450"/>
              <a:ext cx="57900" cy="58625"/>
            </a:xfrm>
            <a:custGeom>
              <a:avLst/>
              <a:gdLst/>
              <a:ahLst/>
              <a:cxnLst/>
              <a:rect l="l" t="t" r="r" b="b"/>
              <a:pathLst>
                <a:path w="2316" h="2345" extrusionOk="0">
                  <a:moveTo>
                    <a:pt x="1507" y="1"/>
                  </a:moveTo>
                  <a:cubicBezTo>
                    <a:pt x="1339" y="1"/>
                    <a:pt x="1200" y="29"/>
                    <a:pt x="1088" y="112"/>
                  </a:cubicBezTo>
                  <a:cubicBezTo>
                    <a:pt x="977" y="168"/>
                    <a:pt x="837" y="252"/>
                    <a:pt x="726" y="391"/>
                  </a:cubicBezTo>
                  <a:lnTo>
                    <a:pt x="726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6" y="2344"/>
                  </a:lnTo>
                  <a:lnTo>
                    <a:pt x="726" y="1228"/>
                  </a:lnTo>
                  <a:cubicBezTo>
                    <a:pt x="726" y="1005"/>
                    <a:pt x="781" y="838"/>
                    <a:pt x="865" y="726"/>
                  </a:cubicBezTo>
                  <a:cubicBezTo>
                    <a:pt x="949" y="614"/>
                    <a:pt x="1060" y="559"/>
                    <a:pt x="1228" y="559"/>
                  </a:cubicBezTo>
                  <a:cubicBezTo>
                    <a:pt x="1284" y="559"/>
                    <a:pt x="1339" y="559"/>
                    <a:pt x="1395" y="587"/>
                  </a:cubicBezTo>
                  <a:cubicBezTo>
                    <a:pt x="1451" y="614"/>
                    <a:pt x="1479" y="670"/>
                    <a:pt x="1507" y="698"/>
                  </a:cubicBezTo>
                  <a:cubicBezTo>
                    <a:pt x="1535" y="754"/>
                    <a:pt x="1535" y="810"/>
                    <a:pt x="1563" y="866"/>
                  </a:cubicBezTo>
                  <a:cubicBezTo>
                    <a:pt x="1563" y="949"/>
                    <a:pt x="1563" y="1089"/>
                    <a:pt x="1563" y="1284"/>
                  </a:cubicBezTo>
                  <a:lnTo>
                    <a:pt x="1563" y="2121"/>
                  </a:lnTo>
                  <a:lnTo>
                    <a:pt x="1563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2" y="419"/>
                    <a:pt x="2093" y="252"/>
                  </a:cubicBezTo>
                  <a:cubicBezTo>
                    <a:pt x="1953" y="84"/>
                    <a:pt x="1758" y="1"/>
                    <a:pt x="150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024450" y="1249450"/>
              <a:ext cx="51650" cy="60000"/>
            </a:xfrm>
            <a:custGeom>
              <a:avLst/>
              <a:gdLst/>
              <a:ahLst/>
              <a:cxnLst/>
              <a:rect l="l" t="t" r="r" b="b"/>
              <a:pathLst>
                <a:path w="2066" h="2400" extrusionOk="0">
                  <a:moveTo>
                    <a:pt x="1005" y="1"/>
                  </a:moveTo>
                  <a:cubicBezTo>
                    <a:pt x="671" y="1"/>
                    <a:pt x="419" y="56"/>
                    <a:pt x="252" y="168"/>
                  </a:cubicBezTo>
                  <a:cubicBezTo>
                    <a:pt x="85" y="308"/>
                    <a:pt x="1" y="475"/>
                    <a:pt x="1" y="726"/>
                  </a:cubicBezTo>
                  <a:cubicBezTo>
                    <a:pt x="1" y="949"/>
                    <a:pt x="57" y="1117"/>
                    <a:pt x="196" y="1228"/>
                  </a:cubicBezTo>
                  <a:cubicBezTo>
                    <a:pt x="336" y="1340"/>
                    <a:pt x="559" y="1396"/>
                    <a:pt x="894" y="1451"/>
                  </a:cubicBezTo>
                  <a:lnTo>
                    <a:pt x="1005" y="1451"/>
                  </a:lnTo>
                  <a:cubicBezTo>
                    <a:pt x="1173" y="1479"/>
                    <a:pt x="1256" y="1507"/>
                    <a:pt x="1312" y="1535"/>
                  </a:cubicBezTo>
                  <a:cubicBezTo>
                    <a:pt x="1368" y="1563"/>
                    <a:pt x="1396" y="1619"/>
                    <a:pt x="1396" y="1675"/>
                  </a:cubicBezTo>
                  <a:cubicBezTo>
                    <a:pt x="1396" y="1758"/>
                    <a:pt x="1340" y="1814"/>
                    <a:pt x="1284" y="1870"/>
                  </a:cubicBezTo>
                  <a:cubicBezTo>
                    <a:pt x="1201" y="1898"/>
                    <a:pt x="1089" y="1926"/>
                    <a:pt x="949" y="1926"/>
                  </a:cubicBezTo>
                  <a:cubicBezTo>
                    <a:pt x="782" y="1926"/>
                    <a:pt x="643" y="1898"/>
                    <a:pt x="475" y="1870"/>
                  </a:cubicBezTo>
                  <a:cubicBezTo>
                    <a:pt x="336" y="1842"/>
                    <a:pt x="196" y="1786"/>
                    <a:pt x="29" y="1703"/>
                  </a:cubicBezTo>
                  <a:lnTo>
                    <a:pt x="29" y="2260"/>
                  </a:lnTo>
                  <a:cubicBezTo>
                    <a:pt x="196" y="2316"/>
                    <a:pt x="364" y="2344"/>
                    <a:pt x="531" y="2372"/>
                  </a:cubicBezTo>
                  <a:cubicBezTo>
                    <a:pt x="698" y="2400"/>
                    <a:pt x="866" y="2400"/>
                    <a:pt x="1005" y="2400"/>
                  </a:cubicBezTo>
                  <a:cubicBezTo>
                    <a:pt x="1368" y="2400"/>
                    <a:pt x="1619" y="2344"/>
                    <a:pt x="1814" y="2233"/>
                  </a:cubicBezTo>
                  <a:cubicBezTo>
                    <a:pt x="1982" y="2093"/>
                    <a:pt x="2065" y="1926"/>
                    <a:pt x="2065" y="1675"/>
                  </a:cubicBezTo>
                  <a:cubicBezTo>
                    <a:pt x="2065" y="1451"/>
                    <a:pt x="2010" y="1256"/>
                    <a:pt x="1898" y="1172"/>
                  </a:cubicBezTo>
                  <a:cubicBezTo>
                    <a:pt x="1759" y="1061"/>
                    <a:pt x="1507" y="977"/>
                    <a:pt x="1117" y="921"/>
                  </a:cubicBezTo>
                  <a:lnTo>
                    <a:pt x="1005" y="893"/>
                  </a:lnTo>
                  <a:cubicBezTo>
                    <a:pt x="866" y="893"/>
                    <a:pt x="782" y="866"/>
                    <a:pt x="726" y="838"/>
                  </a:cubicBezTo>
                  <a:cubicBezTo>
                    <a:pt x="671" y="810"/>
                    <a:pt x="643" y="754"/>
                    <a:pt x="643" y="698"/>
                  </a:cubicBezTo>
                  <a:cubicBezTo>
                    <a:pt x="643" y="642"/>
                    <a:pt x="671" y="587"/>
                    <a:pt x="754" y="531"/>
                  </a:cubicBezTo>
                  <a:cubicBezTo>
                    <a:pt x="810" y="503"/>
                    <a:pt x="922" y="503"/>
                    <a:pt x="1061" y="503"/>
                  </a:cubicBezTo>
                  <a:cubicBezTo>
                    <a:pt x="1201" y="503"/>
                    <a:pt x="1340" y="503"/>
                    <a:pt x="1480" y="531"/>
                  </a:cubicBezTo>
                  <a:cubicBezTo>
                    <a:pt x="1619" y="559"/>
                    <a:pt x="1759" y="614"/>
                    <a:pt x="1926" y="698"/>
                  </a:cubicBezTo>
                  <a:lnTo>
                    <a:pt x="1926" y="140"/>
                  </a:lnTo>
                  <a:cubicBezTo>
                    <a:pt x="1759" y="84"/>
                    <a:pt x="1591" y="56"/>
                    <a:pt x="1452" y="29"/>
                  </a:cubicBezTo>
                  <a:cubicBezTo>
                    <a:pt x="1284" y="1"/>
                    <a:pt x="1145" y="1"/>
                    <a:pt x="100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4085850" y="1249450"/>
              <a:ext cx="50225" cy="60000"/>
            </a:xfrm>
            <a:custGeom>
              <a:avLst/>
              <a:gdLst/>
              <a:ahLst/>
              <a:cxnLst/>
              <a:rect l="l" t="t" r="r" b="b"/>
              <a:pathLst>
                <a:path w="2009" h="2400" extrusionOk="0">
                  <a:moveTo>
                    <a:pt x="1311" y="1"/>
                  </a:moveTo>
                  <a:cubicBezTo>
                    <a:pt x="893" y="1"/>
                    <a:pt x="586" y="112"/>
                    <a:pt x="363" y="335"/>
                  </a:cubicBezTo>
                  <a:cubicBezTo>
                    <a:pt x="112" y="531"/>
                    <a:pt x="0" y="838"/>
                    <a:pt x="0" y="1200"/>
                  </a:cubicBezTo>
                  <a:cubicBezTo>
                    <a:pt x="0" y="1591"/>
                    <a:pt x="112" y="1870"/>
                    <a:pt x="363" y="2093"/>
                  </a:cubicBezTo>
                  <a:cubicBezTo>
                    <a:pt x="586" y="2288"/>
                    <a:pt x="893" y="2400"/>
                    <a:pt x="1311" y="2400"/>
                  </a:cubicBezTo>
                  <a:cubicBezTo>
                    <a:pt x="1451" y="2400"/>
                    <a:pt x="1562" y="2400"/>
                    <a:pt x="1674" y="2372"/>
                  </a:cubicBezTo>
                  <a:cubicBezTo>
                    <a:pt x="1786" y="2344"/>
                    <a:pt x="1897" y="2316"/>
                    <a:pt x="2009" y="2288"/>
                  </a:cubicBezTo>
                  <a:lnTo>
                    <a:pt x="2009" y="1675"/>
                  </a:lnTo>
                  <a:cubicBezTo>
                    <a:pt x="1925" y="1758"/>
                    <a:pt x="1841" y="1786"/>
                    <a:pt x="1730" y="1842"/>
                  </a:cubicBezTo>
                  <a:cubicBezTo>
                    <a:pt x="1646" y="1870"/>
                    <a:pt x="1534" y="1870"/>
                    <a:pt x="1423" y="1870"/>
                  </a:cubicBezTo>
                  <a:cubicBezTo>
                    <a:pt x="1200" y="1870"/>
                    <a:pt x="1060" y="1814"/>
                    <a:pt x="921" y="1703"/>
                  </a:cubicBezTo>
                  <a:cubicBezTo>
                    <a:pt x="809" y="1591"/>
                    <a:pt x="753" y="1424"/>
                    <a:pt x="753" y="1200"/>
                  </a:cubicBezTo>
                  <a:cubicBezTo>
                    <a:pt x="753" y="1005"/>
                    <a:pt x="809" y="838"/>
                    <a:pt x="921" y="698"/>
                  </a:cubicBezTo>
                  <a:cubicBezTo>
                    <a:pt x="1060" y="587"/>
                    <a:pt x="1200" y="531"/>
                    <a:pt x="1423" y="531"/>
                  </a:cubicBezTo>
                  <a:cubicBezTo>
                    <a:pt x="1507" y="531"/>
                    <a:pt x="1618" y="531"/>
                    <a:pt x="1730" y="587"/>
                  </a:cubicBezTo>
                  <a:cubicBezTo>
                    <a:pt x="1813" y="614"/>
                    <a:pt x="1925" y="670"/>
                    <a:pt x="2009" y="726"/>
                  </a:cubicBezTo>
                  <a:lnTo>
                    <a:pt x="2009" y="140"/>
                  </a:lnTo>
                  <a:cubicBezTo>
                    <a:pt x="1897" y="84"/>
                    <a:pt x="1786" y="56"/>
                    <a:pt x="1674" y="29"/>
                  </a:cubicBezTo>
                  <a:cubicBezTo>
                    <a:pt x="1562" y="1"/>
                    <a:pt x="1451" y="1"/>
                    <a:pt x="13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4152100" y="1249450"/>
              <a:ext cx="42575" cy="58625"/>
            </a:xfrm>
            <a:custGeom>
              <a:avLst/>
              <a:gdLst/>
              <a:ahLst/>
              <a:cxnLst/>
              <a:rect l="l" t="t" r="r" b="b"/>
              <a:pathLst>
                <a:path w="1703" h="2345" extrusionOk="0">
                  <a:moveTo>
                    <a:pt x="1507" y="1"/>
                  </a:moveTo>
                  <a:cubicBezTo>
                    <a:pt x="1340" y="1"/>
                    <a:pt x="1172" y="29"/>
                    <a:pt x="1061" y="112"/>
                  </a:cubicBezTo>
                  <a:cubicBezTo>
                    <a:pt x="949" y="168"/>
                    <a:pt x="837" y="280"/>
                    <a:pt x="726" y="447"/>
                  </a:cubicBezTo>
                  <a:lnTo>
                    <a:pt x="726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6" y="2344"/>
                  </a:lnTo>
                  <a:lnTo>
                    <a:pt x="726" y="1284"/>
                  </a:lnTo>
                  <a:cubicBezTo>
                    <a:pt x="726" y="1061"/>
                    <a:pt x="782" y="893"/>
                    <a:pt x="893" y="782"/>
                  </a:cubicBezTo>
                  <a:cubicBezTo>
                    <a:pt x="977" y="642"/>
                    <a:pt x="1144" y="587"/>
                    <a:pt x="1312" y="587"/>
                  </a:cubicBezTo>
                  <a:cubicBezTo>
                    <a:pt x="1395" y="587"/>
                    <a:pt x="1451" y="614"/>
                    <a:pt x="1507" y="614"/>
                  </a:cubicBezTo>
                  <a:cubicBezTo>
                    <a:pt x="1563" y="642"/>
                    <a:pt x="1646" y="642"/>
                    <a:pt x="1702" y="670"/>
                  </a:cubicBezTo>
                  <a:lnTo>
                    <a:pt x="1702" y="29"/>
                  </a:lnTo>
                  <a:cubicBezTo>
                    <a:pt x="1646" y="1"/>
                    <a:pt x="1619" y="1"/>
                    <a:pt x="159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4203700" y="1228525"/>
              <a:ext cx="18175" cy="79550"/>
            </a:xfrm>
            <a:custGeom>
              <a:avLst/>
              <a:gdLst/>
              <a:ahLst/>
              <a:cxnLst/>
              <a:rect l="l" t="t" r="r" b="b"/>
              <a:pathLst>
                <a:path w="727" h="3182" extrusionOk="0">
                  <a:moveTo>
                    <a:pt x="1" y="1"/>
                  </a:moveTo>
                  <a:lnTo>
                    <a:pt x="1" y="614"/>
                  </a:lnTo>
                  <a:lnTo>
                    <a:pt x="726" y="614"/>
                  </a:lnTo>
                  <a:lnTo>
                    <a:pt x="726" y="1"/>
                  </a:lnTo>
                  <a:close/>
                  <a:moveTo>
                    <a:pt x="1" y="893"/>
                  </a:moveTo>
                  <a:lnTo>
                    <a:pt x="1" y="3181"/>
                  </a:lnTo>
                  <a:lnTo>
                    <a:pt x="726" y="3181"/>
                  </a:lnTo>
                  <a:lnTo>
                    <a:pt x="726" y="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4239975" y="1249450"/>
              <a:ext cx="61400" cy="80250"/>
            </a:xfrm>
            <a:custGeom>
              <a:avLst/>
              <a:gdLst/>
              <a:ahLst/>
              <a:cxnLst/>
              <a:rect l="l" t="t" r="r" b="b"/>
              <a:pathLst>
                <a:path w="2456" h="3210" extrusionOk="0">
                  <a:moveTo>
                    <a:pt x="1200" y="531"/>
                  </a:moveTo>
                  <a:cubicBezTo>
                    <a:pt x="1368" y="531"/>
                    <a:pt x="1479" y="587"/>
                    <a:pt x="1563" y="698"/>
                  </a:cubicBezTo>
                  <a:cubicBezTo>
                    <a:pt x="1647" y="810"/>
                    <a:pt x="1675" y="977"/>
                    <a:pt x="1675" y="1200"/>
                  </a:cubicBezTo>
                  <a:cubicBezTo>
                    <a:pt x="1675" y="1424"/>
                    <a:pt x="1647" y="1591"/>
                    <a:pt x="1563" y="1703"/>
                  </a:cubicBezTo>
                  <a:cubicBezTo>
                    <a:pt x="1479" y="1814"/>
                    <a:pt x="1368" y="1870"/>
                    <a:pt x="1200" y="1870"/>
                  </a:cubicBezTo>
                  <a:cubicBezTo>
                    <a:pt x="1061" y="1870"/>
                    <a:pt x="921" y="1814"/>
                    <a:pt x="838" y="1703"/>
                  </a:cubicBezTo>
                  <a:cubicBezTo>
                    <a:pt x="754" y="1591"/>
                    <a:pt x="726" y="1424"/>
                    <a:pt x="726" y="1200"/>
                  </a:cubicBezTo>
                  <a:cubicBezTo>
                    <a:pt x="726" y="977"/>
                    <a:pt x="754" y="810"/>
                    <a:pt x="838" y="698"/>
                  </a:cubicBezTo>
                  <a:cubicBezTo>
                    <a:pt x="921" y="587"/>
                    <a:pt x="1061" y="531"/>
                    <a:pt x="1200" y="531"/>
                  </a:cubicBezTo>
                  <a:close/>
                  <a:moveTo>
                    <a:pt x="1479" y="1"/>
                  </a:moveTo>
                  <a:cubicBezTo>
                    <a:pt x="1312" y="1"/>
                    <a:pt x="1172" y="29"/>
                    <a:pt x="1061" y="112"/>
                  </a:cubicBezTo>
                  <a:cubicBezTo>
                    <a:pt x="921" y="168"/>
                    <a:pt x="810" y="252"/>
                    <a:pt x="726" y="391"/>
                  </a:cubicBezTo>
                  <a:lnTo>
                    <a:pt x="726" y="56"/>
                  </a:lnTo>
                  <a:lnTo>
                    <a:pt x="1" y="56"/>
                  </a:lnTo>
                  <a:lnTo>
                    <a:pt x="1" y="3209"/>
                  </a:lnTo>
                  <a:lnTo>
                    <a:pt x="726" y="3209"/>
                  </a:lnTo>
                  <a:lnTo>
                    <a:pt x="726" y="2009"/>
                  </a:lnTo>
                  <a:cubicBezTo>
                    <a:pt x="810" y="2149"/>
                    <a:pt x="921" y="2260"/>
                    <a:pt x="1061" y="2316"/>
                  </a:cubicBezTo>
                  <a:cubicBezTo>
                    <a:pt x="1172" y="2372"/>
                    <a:pt x="1312" y="2400"/>
                    <a:pt x="1479" y="2400"/>
                  </a:cubicBezTo>
                  <a:cubicBezTo>
                    <a:pt x="1758" y="2400"/>
                    <a:pt x="1982" y="2288"/>
                    <a:pt x="2177" y="2065"/>
                  </a:cubicBezTo>
                  <a:cubicBezTo>
                    <a:pt x="2344" y="1842"/>
                    <a:pt x="2456" y="1563"/>
                    <a:pt x="2456" y="1200"/>
                  </a:cubicBezTo>
                  <a:cubicBezTo>
                    <a:pt x="2456" y="866"/>
                    <a:pt x="2344" y="559"/>
                    <a:pt x="2177" y="335"/>
                  </a:cubicBezTo>
                  <a:cubicBezTo>
                    <a:pt x="1982" y="112"/>
                    <a:pt x="1758" y="1"/>
                    <a:pt x="147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4306950" y="1234800"/>
              <a:ext cx="46750" cy="73275"/>
            </a:xfrm>
            <a:custGeom>
              <a:avLst/>
              <a:gdLst/>
              <a:ahLst/>
              <a:cxnLst/>
              <a:rect l="l" t="t" r="r" b="b"/>
              <a:pathLst>
                <a:path w="1870" h="2931" extrusionOk="0">
                  <a:moveTo>
                    <a:pt x="363" y="1"/>
                  </a:moveTo>
                  <a:lnTo>
                    <a:pt x="363" y="642"/>
                  </a:lnTo>
                  <a:lnTo>
                    <a:pt x="0" y="642"/>
                  </a:lnTo>
                  <a:lnTo>
                    <a:pt x="0" y="1173"/>
                  </a:lnTo>
                  <a:lnTo>
                    <a:pt x="363" y="1173"/>
                  </a:lnTo>
                  <a:lnTo>
                    <a:pt x="363" y="2149"/>
                  </a:lnTo>
                  <a:cubicBezTo>
                    <a:pt x="363" y="2428"/>
                    <a:pt x="418" y="2623"/>
                    <a:pt x="558" y="2763"/>
                  </a:cubicBezTo>
                  <a:cubicBezTo>
                    <a:pt x="670" y="2874"/>
                    <a:pt x="865" y="2930"/>
                    <a:pt x="1172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423" y="2400"/>
                  </a:lnTo>
                  <a:cubicBezTo>
                    <a:pt x="1283" y="2400"/>
                    <a:pt x="1200" y="2400"/>
                    <a:pt x="1172" y="2344"/>
                  </a:cubicBezTo>
                  <a:cubicBezTo>
                    <a:pt x="1116" y="2316"/>
                    <a:pt x="1116" y="2233"/>
                    <a:pt x="1116" y="2149"/>
                  </a:cubicBezTo>
                  <a:lnTo>
                    <a:pt x="1116" y="1173"/>
                  </a:lnTo>
                  <a:lnTo>
                    <a:pt x="1869" y="1173"/>
                  </a:lnTo>
                  <a:lnTo>
                    <a:pt x="1869" y="642"/>
                  </a:lnTo>
                  <a:lnTo>
                    <a:pt x="1116" y="642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364825" y="1228525"/>
              <a:ext cx="18150" cy="79550"/>
            </a:xfrm>
            <a:custGeom>
              <a:avLst/>
              <a:gdLst/>
              <a:ahLst/>
              <a:cxnLst/>
              <a:rect l="l" t="t" r="r" b="b"/>
              <a:pathLst>
                <a:path w="726" h="3182" extrusionOk="0">
                  <a:moveTo>
                    <a:pt x="1" y="1"/>
                  </a:moveTo>
                  <a:lnTo>
                    <a:pt x="1" y="614"/>
                  </a:lnTo>
                  <a:lnTo>
                    <a:pt x="726" y="614"/>
                  </a:lnTo>
                  <a:lnTo>
                    <a:pt x="726" y="1"/>
                  </a:lnTo>
                  <a:close/>
                  <a:moveTo>
                    <a:pt x="1" y="893"/>
                  </a:moveTo>
                  <a:lnTo>
                    <a:pt x="1" y="3181"/>
                  </a:lnTo>
                  <a:lnTo>
                    <a:pt x="726" y="3181"/>
                  </a:lnTo>
                  <a:lnTo>
                    <a:pt x="726" y="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396225" y="1249450"/>
              <a:ext cx="62775" cy="60000"/>
            </a:xfrm>
            <a:custGeom>
              <a:avLst/>
              <a:gdLst/>
              <a:ahLst/>
              <a:cxnLst/>
              <a:rect l="l" t="t" r="r" b="b"/>
              <a:pathLst>
                <a:path w="2511" h="2400" extrusionOk="0">
                  <a:moveTo>
                    <a:pt x="1256" y="531"/>
                  </a:moveTo>
                  <a:cubicBezTo>
                    <a:pt x="1423" y="531"/>
                    <a:pt x="1535" y="587"/>
                    <a:pt x="1618" y="698"/>
                  </a:cubicBezTo>
                  <a:cubicBezTo>
                    <a:pt x="1702" y="810"/>
                    <a:pt x="1758" y="977"/>
                    <a:pt x="1758" y="1200"/>
                  </a:cubicBezTo>
                  <a:cubicBezTo>
                    <a:pt x="1758" y="1424"/>
                    <a:pt x="1702" y="1591"/>
                    <a:pt x="1618" y="1703"/>
                  </a:cubicBezTo>
                  <a:cubicBezTo>
                    <a:pt x="1535" y="1814"/>
                    <a:pt x="1423" y="1870"/>
                    <a:pt x="1256" y="1870"/>
                  </a:cubicBezTo>
                  <a:cubicBezTo>
                    <a:pt x="1088" y="1870"/>
                    <a:pt x="977" y="1814"/>
                    <a:pt x="893" y="1703"/>
                  </a:cubicBezTo>
                  <a:cubicBezTo>
                    <a:pt x="809" y="1591"/>
                    <a:pt x="753" y="1424"/>
                    <a:pt x="753" y="1200"/>
                  </a:cubicBezTo>
                  <a:cubicBezTo>
                    <a:pt x="753" y="977"/>
                    <a:pt x="809" y="810"/>
                    <a:pt x="893" y="698"/>
                  </a:cubicBezTo>
                  <a:cubicBezTo>
                    <a:pt x="977" y="587"/>
                    <a:pt x="1088" y="531"/>
                    <a:pt x="1256" y="531"/>
                  </a:cubicBezTo>
                  <a:close/>
                  <a:moveTo>
                    <a:pt x="1256" y="1"/>
                  </a:moveTo>
                  <a:cubicBezTo>
                    <a:pt x="865" y="1"/>
                    <a:pt x="558" y="112"/>
                    <a:pt x="335" y="335"/>
                  </a:cubicBezTo>
                  <a:cubicBezTo>
                    <a:pt x="112" y="531"/>
                    <a:pt x="0" y="838"/>
                    <a:pt x="0" y="1200"/>
                  </a:cubicBezTo>
                  <a:cubicBezTo>
                    <a:pt x="0" y="1591"/>
                    <a:pt x="112" y="1870"/>
                    <a:pt x="335" y="2093"/>
                  </a:cubicBezTo>
                  <a:cubicBezTo>
                    <a:pt x="558" y="2288"/>
                    <a:pt x="865" y="2400"/>
                    <a:pt x="1256" y="2400"/>
                  </a:cubicBezTo>
                  <a:cubicBezTo>
                    <a:pt x="1646" y="2400"/>
                    <a:pt x="1953" y="2288"/>
                    <a:pt x="2176" y="2093"/>
                  </a:cubicBezTo>
                  <a:cubicBezTo>
                    <a:pt x="2399" y="1870"/>
                    <a:pt x="2511" y="1591"/>
                    <a:pt x="2511" y="1200"/>
                  </a:cubicBezTo>
                  <a:cubicBezTo>
                    <a:pt x="2511" y="838"/>
                    <a:pt x="2399" y="531"/>
                    <a:pt x="2176" y="335"/>
                  </a:cubicBezTo>
                  <a:cubicBezTo>
                    <a:pt x="1953" y="112"/>
                    <a:pt x="1646" y="1"/>
                    <a:pt x="125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4472250" y="1249450"/>
              <a:ext cx="57900" cy="58625"/>
            </a:xfrm>
            <a:custGeom>
              <a:avLst/>
              <a:gdLst/>
              <a:ahLst/>
              <a:cxnLst/>
              <a:rect l="l" t="t" r="r" b="b"/>
              <a:pathLst>
                <a:path w="2316" h="2345" extrusionOk="0">
                  <a:moveTo>
                    <a:pt x="1507" y="1"/>
                  </a:moveTo>
                  <a:cubicBezTo>
                    <a:pt x="1339" y="1"/>
                    <a:pt x="1200" y="29"/>
                    <a:pt x="1088" y="112"/>
                  </a:cubicBezTo>
                  <a:cubicBezTo>
                    <a:pt x="949" y="168"/>
                    <a:pt x="837" y="252"/>
                    <a:pt x="725" y="391"/>
                  </a:cubicBezTo>
                  <a:lnTo>
                    <a:pt x="725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5" y="2344"/>
                  </a:lnTo>
                  <a:lnTo>
                    <a:pt x="725" y="1228"/>
                  </a:lnTo>
                  <a:cubicBezTo>
                    <a:pt x="725" y="1005"/>
                    <a:pt x="781" y="838"/>
                    <a:pt x="865" y="726"/>
                  </a:cubicBezTo>
                  <a:cubicBezTo>
                    <a:pt x="949" y="614"/>
                    <a:pt x="1060" y="559"/>
                    <a:pt x="1228" y="559"/>
                  </a:cubicBezTo>
                  <a:cubicBezTo>
                    <a:pt x="1283" y="559"/>
                    <a:pt x="1339" y="559"/>
                    <a:pt x="1395" y="587"/>
                  </a:cubicBezTo>
                  <a:cubicBezTo>
                    <a:pt x="1451" y="614"/>
                    <a:pt x="1479" y="670"/>
                    <a:pt x="1507" y="698"/>
                  </a:cubicBezTo>
                  <a:cubicBezTo>
                    <a:pt x="1534" y="754"/>
                    <a:pt x="1534" y="810"/>
                    <a:pt x="1562" y="866"/>
                  </a:cubicBezTo>
                  <a:cubicBezTo>
                    <a:pt x="1562" y="949"/>
                    <a:pt x="1562" y="1089"/>
                    <a:pt x="1562" y="1284"/>
                  </a:cubicBezTo>
                  <a:lnTo>
                    <a:pt x="1562" y="2121"/>
                  </a:lnTo>
                  <a:lnTo>
                    <a:pt x="1562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2" y="419"/>
                    <a:pt x="2092" y="252"/>
                  </a:cubicBezTo>
                  <a:cubicBezTo>
                    <a:pt x="1953" y="84"/>
                    <a:pt x="1758" y="1"/>
                    <a:pt x="150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3366050" y="1845800"/>
              <a:ext cx="30000" cy="93475"/>
            </a:xfrm>
            <a:custGeom>
              <a:avLst/>
              <a:gdLst/>
              <a:ahLst/>
              <a:cxnLst/>
              <a:rect l="l" t="t" r="r" b="b"/>
              <a:pathLst>
                <a:path w="1200" h="3739" extrusionOk="0">
                  <a:moveTo>
                    <a:pt x="614" y="0"/>
                  </a:moveTo>
                  <a:cubicBezTo>
                    <a:pt x="391" y="335"/>
                    <a:pt x="251" y="670"/>
                    <a:pt x="140" y="977"/>
                  </a:cubicBezTo>
                  <a:cubicBezTo>
                    <a:pt x="28" y="1256"/>
                    <a:pt x="0" y="1563"/>
                    <a:pt x="0" y="1870"/>
                  </a:cubicBezTo>
                  <a:cubicBezTo>
                    <a:pt x="0" y="2177"/>
                    <a:pt x="28" y="2456"/>
                    <a:pt x="140" y="2762"/>
                  </a:cubicBezTo>
                  <a:cubicBezTo>
                    <a:pt x="251" y="3069"/>
                    <a:pt x="391" y="3404"/>
                    <a:pt x="614" y="3739"/>
                  </a:cubicBezTo>
                  <a:lnTo>
                    <a:pt x="1200" y="3739"/>
                  </a:lnTo>
                  <a:cubicBezTo>
                    <a:pt x="1033" y="3404"/>
                    <a:pt x="893" y="3097"/>
                    <a:pt x="809" y="2790"/>
                  </a:cubicBezTo>
                  <a:cubicBezTo>
                    <a:pt x="726" y="2483"/>
                    <a:pt x="698" y="2177"/>
                    <a:pt x="698" y="1870"/>
                  </a:cubicBezTo>
                  <a:cubicBezTo>
                    <a:pt x="698" y="1563"/>
                    <a:pt x="726" y="1256"/>
                    <a:pt x="809" y="949"/>
                  </a:cubicBezTo>
                  <a:cubicBezTo>
                    <a:pt x="893" y="642"/>
                    <a:pt x="1033" y="335"/>
                    <a:pt x="12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413475" y="1845800"/>
              <a:ext cx="61400" cy="80925"/>
            </a:xfrm>
            <a:custGeom>
              <a:avLst/>
              <a:gdLst/>
              <a:ahLst/>
              <a:cxnLst/>
              <a:rect l="l" t="t" r="r" b="b"/>
              <a:pathLst>
                <a:path w="2456" h="3237" extrusionOk="0">
                  <a:moveTo>
                    <a:pt x="1228" y="1367"/>
                  </a:moveTo>
                  <a:cubicBezTo>
                    <a:pt x="1368" y="1367"/>
                    <a:pt x="1479" y="1423"/>
                    <a:pt x="1563" y="1535"/>
                  </a:cubicBezTo>
                  <a:cubicBezTo>
                    <a:pt x="1646" y="1646"/>
                    <a:pt x="1702" y="1814"/>
                    <a:pt x="1702" y="2037"/>
                  </a:cubicBezTo>
                  <a:cubicBezTo>
                    <a:pt x="1702" y="2260"/>
                    <a:pt x="1646" y="2428"/>
                    <a:pt x="1563" y="2539"/>
                  </a:cubicBezTo>
                  <a:cubicBezTo>
                    <a:pt x="1479" y="2651"/>
                    <a:pt x="1368" y="2707"/>
                    <a:pt x="1228" y="2707"/>
                  </a:cubicBezTo>
                  <a:cubicBezTo>
                    <a:pt x="1061" y="2707"/>
                    <a:pt x="949" y="2651"/>
                    <a:pt x="865" y="2539"/>
                  </a:cubicBezTo>
                  <a:cubicBezTo>
                    <a:pt x="782" y="2428"/>
                    <a:pt x="726" y="2260"/>
                    <a:pt x="726" y="2037"/>
                  </a:cubicBezTo>
                  <a:cubicBezTo>
                    <a:pt x="726" y="1814"/>
                    <a:pt x="782" y="1646"/>
                    <a:pt x="865" y="1535"/>
                  </a:cubicBezTo>
                  <a:cubicBezTo>
                    <a:pt x="949" y="1423"/>
                    <a:pt x="1061" y="1367"/>
                    <a:pt x="1228" y="1367"/>
                  </a:cubicBezTo>
                  <a:close/>
                  <a:moveTo>
                    <a:pt x="0" y="0"/>
                  </a:moveTo>
                  <a:lnTo>
                    <a:pt x="0" y="3181"/>
                  </a:lnTo>
                  <a:lnTo>
                    <a:pt x="726" y="3181"/>
                  </a:lnTo>
                  <a:lnTo>
                    <a:pt x="726" y="2846"/>
                  </a:lnTo>
                  <a:cubicBezTo>
                    <a:pt x="837" y="2986"/>
                    <a:pt x="949" y="3069"/>
                    <a:pt x="1061" y="3153"/>
                  </a:cubicBezTo>
                  <a:cubicBezTo>
                    <a:pt x="1200" y="3209"/>
                    <a:pt x="1340" y="3237"/>
                    <a:pt x="1479" y="3237"/>
                  </a:cubicBezTo>
                  <a:cubicBezTo>
                    <a:pt x="1758" y="3237"/>
                    <a:pt x="2009" y="3125"/>
                    <a:pt x="2177" y="2902"/>
                  </a:cubicBezTo>
                  <a:cubicBezTo>
                    <a:pt x="2372" y="2679"/>
                    <a:pt x="2456" y="2400"/>
                    <a:pt x="2456" y="2037"/>
                  </a:cubicBezTo>
                  <a:cubicBezTo>
                    <a:pt x="2456" y="1674"/>
                    <a:pt x="2372" y="1395"/>
                    <a:pt x="2177" y="1172"/>
                  </a:cubicBezTo>
                  <a:cubicBezTo>
                    <a:pt x="2009" y="949"/>
                    <a:pt x="1758" y="837"/>
                    <a:pt x="1479" y="837"/>
                  </a:cubicBezTo>
                  <a:cubicBezTo>
                    <a:pt x="1340" y="837"/>
                    <a:pt x="1200" y="865"/>
                    <a:pt x="1061" y="921"/>
                  </a:cubicBezTo>
                  <a:cubicBezTo>
                    <a:pt x="949" y="1005"/>
                    <a:pt x="837" y="1088"/>
                    <a:pt x="726" y="1228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488100" y="1845800"/>
              <a:ext cx="30025" cy="93475"/>
            </a:xfrm>
            <a:custGeom>
              <a:avLst/>
              <a:gdLst/>
              <a:ahLst/>
              <a:cxnLst/>
              <a:rect l="l" t="t" r="r" b="b"/>
              <a:pathLst>
                <a:path w="1201" h="3739" extrusionOk="0">
                  <a:moveTo>
                    <a:pt x="1" y="0"/>
                  </a:moveTo>
                  <a:cubicBezTo>
                    <a:pt x="168" y="335"/>
                    <a:pt x="308" y="642"/>
                    <a:pt x="391" y="949"/>
                  </a:cubicBezTo>
                  <a:cubicBezTo>
                    <a:pt x="475" y="1256"/>
                    <a:pt x="503" y="1563"/>
                    <a:pt x="503" y="1870"/>
                  </a:cubicBezTo>
                  <a:cubicBezTo>
                    <a:pt x="503" y="2177"/>
                    <a:pt x="475" y="2483"/>
                    <a:pt x="391" y="2790"/>
                  </a:cubicBezTo>
                  <a:cubicBezTo>
                    <a:pt x="308" y="3097"/>
                    <a:pt x="168" y="3404"/>
                    <a:pt x="1" y="3739"/>
                  </a:cubicBezTo>
                  <a:lnTo>
                    <a:pt x="587" y="3739"/>
                  </a:lnTo>
                  <a:cubicBezTo>
                    <a:pt x="810" y="3404"/>
                    <a:pt x="949" y="3069"/>
                    <a:pt x="1061" y="2762"/>
                  </a:cubicBezTo>
                  <a:cubicBezTo>
                    <a:pt x="1172" y="2456"/>
                    <a:pt x="1200" y="2177"/>
                    <a:pt x="1200" y="1870"/>
                  </a:cubicBezTo>
                  <a:cubicBezTo>
                    <a:pt x="1200" y="1563"/>
                    <a:pt x="1172" y="1256"/>
                    <a:pt x="1061" y="977"/>
                  </a:cubicBezTo>
                  <a:cubicBezTo>
                    <a:pt x="949" y="670"/>
                    <a:pt x="810" y="335"/>
                    <a:pt x="58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3573200" y="1849275"/>
              <a:ext cx="62800" cy="76050"/>
            </a:xfrm>
            <a:custGeom>
              <a:avLst/>
              <a:gdLst/>
              <a:ahLst/>
              <a:cxnLst/>
              <a:rect l="l" t="t" r="r" b="b"/>
              <a:pathLst>
                <a:path w="2512" h="3042" extrusionOk="0">
                  <a:moveTo>
                    <a:pt x="1228" y="559"/>
                  </a:moveTo>
                  <a:cubicBezTo>
                    <a:pt x="1367" y="559"/>
                    <a:pt x="1507" y="587"/>
                    <a:pt x="1591" y="670"/>
                  </a:cubicBezTo>
                  <a:cubicBezTo>
                    <a:pt x="1674" y="754"/>
                    <a:pt x="1702" y="838"/>
                    <a:pt x="1702" y="977"/>
                  </a:cubicBezTo>
                  <a:cubicBezTo>
                    <a:pt x="1702" y="1117"/>
                    <a:pt x="1674" y="1228"/>
                    <a:pt x="1591" y="1312"/>
                  </a:cubicBezTo>
                  <a:cubicBezTo>
                    <a:pt x="1507" y="1368"/>
                    <a:pt x="1367" y="1424"/>
                    <a:pt x="1228" y="1424"/>
                  </a:cubicBezTo>
                  <a:lnTo>
                    <a:pt x="781" y="1424"/>
                  </a:lnTo>
                  <a:lnTo>
                    <a:pt x="781" y="559"/>
                  </a:lnTo>
                  <a:close/>
                  <a:moveTo>
                    <a:pt x="0" y="1"/>
                  </a:moveTo>
                  <a:lnTo>
                    <a:pt x="0" y="3042"/>
                  </a:lnTo>
                  <a:lnTo>
                    <a:pt x="781" y="3042"/>
                  </a:lnTo>
                  <a:lnTo>
                    <a:pt x="781" y="1982"/>
                  </a:lnTo>
                  <a:lnTo>
                    <a:pt x="1312" y="1982"/>
                  </a:lnTo>
                  <a:cubicBezTo>
                    <a:pt x="1702" y="1982"/>
                    <a:pt x="2009" y="1898"/>
                    <a:pt x="2204" y="1731"/>
                  </a:cubicBezTo>
                  <a:cubicBezTo>
                    <a:pt x="2400" y="1563"/>
                    <a:pt x="2511" y="1312"/>
                    <a:pt x="2511" y="977"/>
                  </a:cubicBezTo>
                  <a:cubicBezTo>
                    <a:pt x="2511" y="670"/>
                    <a:pt x="2400" y="419"/>
                    <a:pt x="2204" y="252"/>
                  </a:cubicBezTo>
                  <a:cubicBezTo>
                    <a:pt x="2009" y="85"/>
                    <a:pt x="1702" y="1"/>
                    <a:pt x="131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3645025" y="1866725"/>
              <a:ext cx="62800" cy="60000"/>
            </a:xfrm>
            <a:custGeom>
              <a:avLst/>
              <a:gdLst/>
              <a:ahLst/>
              <a:cxnLst/>
              <a:rect l="l" t="t" r="r" b="b"/>
              <a:pathLst>
                <a:path w="2512" h="2400" extrusionOk="0">
                  <a:moveTo>
                    <a:pt x="1256" y="530"/>
                  </a:moveTo>
                  <a:cubicBezTo>
                    <a:pt x="1424" y="530"/>
                    <a:pt x="1535" y="586"/>
                    <a:pt x="1619" y="698"/>
                  </a:cubicBezTo>
                  <a:cubicBezTo>
                    <a:pt x="1703" y="809"/>
                    <a:pt x="1759" y="977"/>
                    <a:pt x="1759" y="1200"/>
                  </a:cubicBezTo>
                  <a:cubicBezTo>
                    <a:pt x="1759" y="1423"/>
                    <a:pt x="1703" y="1591"/>
                    <a:pt x="1619" y="1702"/>
                  </a:cubicBezTo>
                  <a:cubicBezTo>
                    <a:pt x="1535" y="1814"/>
                    <a:pt x="1424" y="1870"/>
                    <a:pt x="1256" y="1870"/>
                  </a:cubicBezTo>
                  <a:cubicBezTo>
                    <a:pt x="1089" y="1870"/>
                    <a:pt x="977" y="1814"/>
                    <a:pt x="894" y="1702"/>
                  </a:cubicBezTo>
                  <a:cubicBezTo>
                    <a:pt x="810" y="1591"/>
                    <a:pt x="754" y="1423"/>
                    <a:pt x="754" y="1200"/>
                  </a:cubicBezTo>
                  <a:cubicBezTo>
                    <a:pt x="754" y="977"/>
                    <a:pt x="810" y="809"/>
                    <a:pt x="894" y="698"/>
                  </a:cubicBezTo>
                  <a:cubicBezTo>
                    <a:pt x="977" y="586"/>
                    <a:pt x="1089" y="530"/>
                    <a:pt x="1256" y="530"/>
                  </a:cubicBezTo>
                  <a:close/>
                  <a:moveTo>
                    <a:pt x="1256" y="0"/>
                  </a:moveTo>
                  <a:cubicBezTo>
                    <a:pt x="866" y="0"/>
                    <a:pt x="559" y="112"/>
                    <a:pt x="336" y="307"/>
                  </a:cubicBezTo>
                  <a:cubicBezTo>
                    <a:pt x="113" y="530"/>
                    <a:pt x="1" y="837"/>
                    <a:pt x="1" y="1200"/>
                  </a:cubicBezTo>
                  <a:cubicBezTo>
                    <a:pt x="1" y="1563"/>
                    <a:pt x="113" y="1870"/>
                    <a:pt x="336" y="2093"/>
                  </a:cubicBezTo>
                  <a:cubicBezTo>
                    <a:pt x="559" y="2288"/>
                    <a:pt x="866" y="2400"/>
                    <a:pt x="1256" y="2400"/>
                  </a:cubicBezTo>
                  <a:cubicBezTo>
                    <a:pt x="1647" y="2400"/>
                    <a:pt x="1954" y="2288"/>
                    <a:pt x="2177" y="2093"/>
                  </a:cubicBezTo>
                  <a:cubicBezTo>
                    <a:pt x="2400" y="1870"/>
                    <a:pt x="2512" y="1563"/>
                    <a:pt x="2512" y="1200"/>
                  </a:cubicBezTo>
                  <a:cubicBezTo>
                    <a:pt x="2512" y="837"/>
                    <a:pt x="2400" y="530"/>
                    <a:pt x="2177" y="307"/>
                  </a:cubicBezTo>
                  <a:cubicBezTo>
                    <a:pt x="1954" y="112"/>
                    <a:pt x="1647" y="0"/>
                    <a:pt x="125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717575" y="1866725"/>
              <a:ext cx="52325" cy="60000"/>
            </a:xfrm>
            <a:custGeom>
              <a:avLst/>
              <a:gdLst/>
              <a:ahLst/>
              <a:cxnLst/>
              <a:rect l="l" t="t" r="r" b="b"/>
              <a:pathLst>
                <a:path w="2093" h="2400" extrusionOk="0">
                  <a:moveTo>
                    <a:pt x="1033" y="0"/>
                  </a:moveTo>
                  <a:cubicBezTo>
                    <a:pt x="670" y="0"/>
                    <a:pt x="419" y="56"/>
                    <a:pt x="251" y="168"/>
                  </a:cubicBezTo>
                  <a:cubicBezTo>
                    <a:pt x="84" y="279"/>
                    <a:pt x="0" y="475"/>
                    <a:pt x="0" y="726"/>
                  </a:cubicBezTo>
                  <a:cubicBezTo>
                    <a:pt x="0" y="949"/>
                    <a:pt x="84" y="1116"/>
                    <a:pt x="196" y="1228"/>
                  </a:cubicBezTo>
                  <a:cubicBezTo>
                    <a:pt x="335" y="1340"/>
                    <a:pt x="558" y="1395"/>
                    <a:pt x="893" y="1451"/>
                  </a:cubicBezTo>
                  <a:lnTo>
                    <a:pt x="1005" y="1451"/>
                  </a:lnTo>
                  <a:cubicBezTo>
                    <a:pt x="1172" y="1479"/>
                    <a:pt x="1256" y="1507"/>
                    <a:pt x="1312" y="1535"/>
                  </a:cubicBezTo>
                  <a:cubicBezTo>
                    <a:pt x="1367" y="1563"/>
                    <a:pt x="1395" y="1619"/>
                    <a:pt x="1395" y="1674"/>
                  </a:cubicBezTo>
                  <a:cubicBezTo>
                    <a:pt x="1395" y="1758"/>
                    <a:pt x="1340" y="1814"/>
                    <a:pt x="1284" y="1870"/>
                  </a:cubicBezTo>
                  <a:cubicBezTo>
                    <a:pt x="1200" y="1897"/>
                    <a:pt x="1088" y="1925"/>
                    <a:pt x="949" y="1925"/>
                  </a:cubicBezTo>
                  <a:cubicBezTo>
                    <a:pt x="809" y="1925"/>
                    <a:pt x="642" y="1897"/>
                    <a:pt x="475" y="1870"/>
                  </a:cubicBezTo>
                  <a:cubicBezTo>
                    <a:pt x="335" y="1814"/>
                    <a:pt x="196" y="1786"/>
                    <a:pt x="28" y="1702"/>
                  </a:cubicBezTo>
                  <a:lnTo>
                    <a:pt x="28" y="2260"/>
                  </a:lnTo>
                  <a:cubicBezTo>
                    <a:pt x="224" y="2316"/>
                    <a:pt x="363" y="2344"/>
                    <a:pt x="530" y="2372"/>
                  </a:cubicBezTo>
                  <a:cubicBezTo>
                    <a:pt x="698" y="2400"/>
                    <a:pt x="865" y="2400"/>
                    <a:pt x="1005" y="2400"/>
                  </a:cubicBezTo>
                  <a:cubicBezTo>
                    <a:pt x="1367" y="2400"/>
                    <a:pt x="1619" y="2344"/>
                    <a:pt x="1814" y="2204"/>
                  </a:cubicBezTo>
                  <a:cubicBezTo>
                    <a:pt x="1981" y="2093"/>
                    <a:pt x="2093" y="1925"/>
                    <a:pt x="2093" y="1674"/>
                  </a:cubicBezTo>
                  <a:cubicBezTo>
                    <a:pt x="2093" y="1423"/>
                    <a:pt x="2009" y="1256"/>
                    <a:pt x="1898" y="1144"/>
                  </a:cubicBezTo>
                  <a:cubicBezTo>
                    <a:pt x="1758" y="1033"/>
                    <a:pt x="1507" y="977"/>
                    <a:pt x="1144" y="921"/>
                  </a:cubicBezTo>
                  <a:lnTo>
                    <a:pt x="1005" y="893"/>
                  </a:lnTo>
                  <a:cubicBezTo>
                    <a:pt x="865" y="893"/>
                    <a:pt x="782" y="865"/>
                    <a:pt x="726" y="837"/>
                  </a:cubicBezTo>
                  <a:cubicBezTo>
                    <a:pt x="670" y="809"/>
                    <a:pt x="642" y="754"/>
                    <a:pt x="642" y="698"/>
                  </a:cubicBezTo>
                  <a:cubicBezTo>
                    <a:pt x="642" y="614"/>
                    <a:pt x="698" y="558"/>
                    <a:pt x="754" y="530"/>
                  </a:cubicBezTo>
                  <a:cubicBezTo>
                    <a:pt x="809" y="503"/>
                    <a:pt x="921" y="475"/>
                    <a:pt x="1061" y="475"/>
                  </a:cubicBezTo>
                  <a:cubicBezTo>
                    <a:pt x="1200" y="475"/>
                    <a:pt x="1340" y="503"/>
                    <a:pt x="1479" y="530"/>
                  </a:cubicBezTo>
                  <a:cubicBezTo>
                    <a:pt x="1619" y="558"/>
                    <a:pt x="1758" y="614"/>
                    <a:pt x="1925" y="670"/>
                  </a:cubicBezTo>
                  <a:lnTo>
                    <a:pt x="1925" y="112"/>
                  </a:lnTo>
                  <a:cubicBezTo>
                    <a:pt x="1758" y="84"/>
                    <a:pt x="1591" y="56"/>
                    <a:pt x="1451" y="28"/>
                  </a:cubicBezTo>
                  <a:cubicBezTo>
                    <a:pt x="1284" y="0"/>
                    <a:pt x="1144" y="0"/>
                    <a:pt x="10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776150" y="1852075"/>
              <a:ext cx="46075" cy="73250"/>
            </a:xfrm>
            <a:custGeom>
              <a:avLst/>
              <a:gdLst/>
              <a:ahLst/>
              <a:cxnLst/>
              <a:rect l="l" t="t" r="r" b="b"/>
              <a:pathLst>
                <a:path w="1843" h="2930" extrusionOk="0">
                  <a:moveTo>
                    <a:pt x="364" y="0"/>
                  </a:moveTo>
                  <a:lnTo>
                    <a:pt x="364" y="642"/>
                  </a:lnTo>
                  <a:lnTo>
                    <a:pt x="1" y="642"/>
                  </a:lnTo>
                  <a:lnTo>
                    <a:pt x="1" y="1172"/>
                  </a:lnTo>
                  <a:lnTo>
                    <a:pt x="364" y="1172"/>
                  </a:lnTo>
                  <a:lnTo>
                    <a:pt x="364" y="2121"/>
                  </a:lnTo>
                  <a:cubicBezTo>
                    <a:pt x="364" y="2428"/>
                    <a:pt x="419" y="2623"/>
                    <a:pt x="531" y="2735"/>
                  </a:cubicBezTo>
                  <a:cubicBezTo>
                    <a:pt x="670" y="2874"/>
                    <a:pt x="866" y="2930"/>
                    <a:pt x="1145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396" y="2400"/>
                  </a:lnTo>
                  <a:cubicBezTo>
                    <a:pt x="1284" y="2400"/>
                    <a:pt x="1201" y="2400"/>
                    <a:pt x="1145" y="2344"/>
                  </a:cubicBezTo>
                  <a:cubicBezTo>
                    <a:pt x="1117" y="2316"/>
                    <a:pt x="1089" y="2232"/>
                    <a:pt x="1089" y="2121"/>
                  </a:cubicBezTo>
                  <a:lnTo>
                    <a:pt x="1089" y="1172"/>
                  </a:lnTo>
                  <a:lnTo>
                    <a:pt x="1842" y="1172"/>
                  </a:lnTo>
                  <a:lnTo>
                    <a:pt x="1842" y="642"/>
                  </a:lnTo>
                  <a:lnTo>
                    <a:pt x="1089" y="642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830575" y="1887650"/>
              <a:ext cx="32100" cy="14675"/>
            </a:xfrm>
            <a:custGeom>
              <a:avLst/>
              <a:gdLst/>
              <a:ahLst/>
              <a:cxnLst/>
              <a:rect l="l" t="t" r="r" b="b"/>
              <a:pathLst>
                <a:path w="1284" h="587" extrusionOk="0">
                  <a:moveTo>
                    <a:pt x="0" y="0"/>
                  </a:moveTo>
                  <a:lnTo>
                    <a:pt x="0" y="586"/>
                  </a:lnTo>
                  <a:lnTo>
                    <a:pt x="1283" y="586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3869625" y="1852075"/>
              <a:ext cx="46050" cy="73250"/>
            </a:xfrm>
            <a:custGeom>
              <a:avLst/>
              <a:gdLst/>
              <a:ahLst/>
              <a:cxnLst/>
              <a:rect l="l" t="t" r="r" b="b"/>
              <a:pathLst>
                <a:path w="1842" h="2930" extrusionOk="0">
                  <a:moveTo>
                    <a:pt x="363" y="0"/>
                  </a:moveTo>
                  <a:lnTo>
                    <a:pt x="363" y="642"/>
                  </a:lnTo>
                  <a:lnTo>
                    <a:pt x="0" y="642"/>
                  </a:lnTo>
                  <a:lnTo>
                    <a:pt x="0" y="1172"/>
                  </a:lnTo>
                  <a:lnTo>
                    <a:pt x="363" y="1172"/>
                  </a:lnTo>
                  <a:lnTo>
                    <a:pt x="363" y="2121"/>
                  </a:lnTo>
                  <a:cubicBezTo>
                    <a:pt x="363" y="2428"/>
                    <a:pt x="419" y="2623"/>
                    <a:pt x="530" y="2735"/>
                  </a:cubicBezTo>
                  <a:cubicBezTo>
                    <a:pt x="642" y="2874"/>
                    <a:pt x="865" y="2930"/>
                    <a:pt x="1144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395" y="2400"/>
                  </a:lnTo>
                  <a:cubicBezTo>
                    <a:pt x="1284" y="2400"/>
                    <a:pt x="1200" y="2400"/>
                    <a:pt x="1144" y="2344"/>
                  </a:cubicBezTo>
                  <a:cubicBezTo>
                    <a:pt x="1116" y="2316"/>
                    <a:pt x="1088" y="2232"/>
                    <a:pt x="1088" y="2121"/>
                  </a:cubicBezTo>
                  <a:lnTo>
                    <a:pt x="1088" y="1172"/>
                  </a:lnTo>
                  <a:lnTo>
                    <a:pt x="1842" y="1172"/>
                  </a:lnTo>
                  <a:lnTo>
                    <a:pt x="1842" y="642"/>
                  </a:lnTo>
                  <a:lnTo>
                    <a:pt x="1088" y="642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3926825" y="1866725"/>
              <a:ext cx="42550" cy="58600"/>
            </a:xfrm>
            <a:custGeom>
              <a:avLst/>
              <a:gdLst/>
              <a:ahLst/>
              <a:cxnLst/>
              <a:rect l="l" t="t" r="r" b="b"/>
              <a:pathLst>
                <a:path w="1702" h="2344" extrusionOk="0">
                  <a:moveTo>
                    <a:pt x="1507" y="0"/>
                  </a:moveTo>
                  <a:cubicBezTo>
                    <a:pt x="1311" y="0"/>
                    <a:pt x="1172" y="28"/>
                    <a:pt x="1060" y="112"/>
                  </a:cubicBezTo>
                  <a:cubicBezTo>
                    <a:pt x="921" y="168"/>
                    <a:pt x="837" y="279"/>
                    <a:pt x="725" y="419"/>
                  </a:cubicBezTo>
                  <a:lnTo>
                    <a:pt x="725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5" y="2344"/>
                  </a:lnTo>
                  <a:lnTo>
                    <a:pt x="725" y="1284"/>
                  </a:lnTo>
                  <a:cubicBezTo>
                    <a:pt x="725" y="1061"/>
                    <a:pt x="781" y="893"/>
                    <a:pt x="893" y="782"/>
                  </a:cubicBezTo>
                  <a:cubicBezTo>
                    <a:pt x="977" y="642"/>
                    <a:pt x="1116" y="586"/>
                    <a:pt x="1311" y="586"/>
                  </a:cubicBezTo>
                  <a:cubicBezTo>
                    <a:pt x="1395" y="586"/>
                    <a:pt x="1451" y="586"/>
                    <a:pt x="1507" y="614"/>
                  </a:cubicBezTo>
                  <a:cubicBezTo>
                    <a:pt x="1562" y="614"/>
                    <a:pt x="1646" y="642"/>
                    <a:pt x="1702" y="670"/>
                  </a:cubicBezTo>
                  <a:lnTo>
                    <a:pt x="1702" y="28"/>
                  </a:lnTo>
                  <a:cubicBezTo>
                    <a:pt x="1646" y="0"/>
                    <a:pt x="1590" y="0"/>
                    <a:pt x="156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3974250" y="1866725"/>
              <a:ext cx="57900" cy="60000"/>
            </a:xfrm>
            <a:custGeom>
              <a:avLst/>
              <a:gdLst/>
              <a:ahLst/>
              <a:cxnLst/>
              <a:rect l="l" t="t" r="r" b="b"/>
              <a:pathLst>
                <a:path w="2316" h="2400" extrusionOk="0">
                  <a:moveTo>
                    <a:pt x="1563" y="1312"/>
                  </a:moveTo>
                  <a:lnTo>
                    <a:pt x="1563" y="1395"/>
                  </a:lnTo>
                  <a:cubicBezTo>
                    <a:pt x="1563" y="1535"/>
                    <a:pt x="1535" y="1674"/>
                    <a:pt x="1423" y="1758"/>
                  </a:cubicBezTo>
                  <a:cubicBezTo>
                    <a:pt x="1339" y="1870"/>
                    <a:pt x="1228" y="1925"/>
                    <a:pt x="1088" y="1925"/>
                  </a:cubicBezTo>
                  <a:cubicBezTo>
                    <a:pt x="977" y="1925"/>
                    <a:pt x="893" y="1897"/>
                    <a:pt x="837" y="1842"/>
                  </a:cubicBezTo>
                  <a:cubicBezTo>
                    <a:pt x="753" y="1786"/>
                    <a:pt x="726" y="1702"/>
                    <a:pt x="726" y="1619"/>
                  </a:cubicBezTo>
                  <a:cubicBezTo>
                    <a:pt x="726" y="1507"/>
                    <a:pt x="781" y="1451"/>
                    <a:pt x="837" y="1395"/>
                  </a:cubicBezTo>
                  <a:cubicBezTo>
                    <a:pt x="921" y="1340"/>
                    <a:pt x="1032" y="1312"/>
                    <a:pt x="1200" y="1312"/>
                  </a:cubicBezTo>
                  <a:close/>
                  <a:moveTo>
                    <a:pt x="1144" y="0"/>
                  </a:moveTo>
                  <a:cubicBezTo>
                    <a:pt x="977" y="0"/>
                    <a:pt x="837" y="0"/>
                    <a:pt x="670" y="28"/>
                  </a:cubicBezTo>
                  <a:cubicBezTo>
                    <a:pt x="502" y="56"/>
                    <a:pt x="363" y="84"/>
                    <a:pt x="196" y="112"/>
                  </a:cubicBezTo>
                  <a:lnTo>
                    <a:pt x="196" y="670"/>
                  </a:lnTo>
                  <a:cubicBezTo>
                    <a:pt x="307" y="614"/>
                    <a:pt x="447" y="558"/>
                    <a:pt x="558" y="530"/>
                  </a:cubicBezTo>
                  <a:cubicBezTo>
                    <a:pt x="698" y="503"/>
                    <a:pt x="865" y="475"/>
                    <a:pt x="1005" y="475"/>
                  </a:cubicBezTo>
                  <a:cubicBezTo>
                    <a:pt x="1200" y="475"/>
                    <a:pt x="1339" y="503"/>
                    <a:pt x="1423" y="558"/>
                  </a:cubicBezTo>
                  <a:cubicBezTo>
                    <a:pt x="1535" y="614"/>
                    <a:pt x="1563" y="698"/>
                    <a:pt x="1563" y="809"/>
                  </a:cubicBezTo>
                  <a:lnTo>
                    <a:pt x="1563" y="865"/>
                  </a:lnTo>
                  <a:lnTo>
                    <a:pt x="1144" y="865"/>
                  </a:lnTo>
                  <a:cubicBezTo>
                    <a:pt x="753" y="865"/>
                    <a:pt x="447" y="949"/>
                    <a:pt x="279" y="1061"/>
                  </a:cubicBezTo>
                  <a:cubicBezTo>
                    <a:pt x="84" y="1200"/>
                    <a:pt x="0" y="1395"/>
                    <a:pt x="0" y="1646"/>
                  </a:cubicBezTo>
                  <a:cubicBezTo>
                    <a:pt x="0" y="1870"/>
                    <a:pt x="56" y="2065"/>
                    <a:pt x="223" y="2204"/>
                  </a:cubicBezTo>
                  <a:cubicBezTo>
                    <a:pt x="363" y="2344"/>
                    <a:pt x="558" y="2400"/>
                    <a:pt x="781" y="2400"/>
                  </a:cubicBezTo>
                  <a:cubicBezTo>
                    <a:pt x="977" y="2400"/>
                    <a:pt x="1116" y="2372"/>
                    <a:pt x="1228" y="2316"/>
                  </a:cubicBezTo>
                  <a:cubicBezTo>
                    <a:pt x="1367" y="2232"/>
                    <a:pt x="1479" y="2149"/>
                    <a:pt x="1563" y="2009"/>
                  </a:cubicBezTo>
                  <a:lnTo>
                    <a:pt x="1563" y="2344"/>
                  </a:lnTo>
                  <a:lnTo>
                    <a:pt x="2316" y="2344"/>
                  </a:lnTo>
                  <a:lnTo>
                    <a:pt x="2316" y="1033"/>
                  </a:lnTo>
                  <a:cubicBezTo>
                    <a:pt x="2316" y="670"/>
                    <a:pt x="2204" y="419"/>
                    <a:pt x="2037" y="251"/>
                  </a:cubicBezTo>
                  <a:cubicBezTo>
                    <a:pt x="1842" y="84"/>
                    <a:pt x="1563" y="0"/>
                    <a:pt x="114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048875" y="1866725"/>
              <a:ext cx="57900" cy="58600"/>
            </a:xfrm>
            <a:custGeom>
              <a:avLst/>
              <a:gdLst/>
              <a:ahLst/>
              <a:cxnLst/>
              <a:rect l="l" t="t" r="r" b="b"/>
              <a:pathLst>
                <a:path w="2316" h="2344" extrusionOk="0">
                  <a:moveTo>
                    <a:pt x="1507" y="0"/>
                  </a:moveTo>
                  <a:cubicBezTo>
                    <a:pt x="1340" y="0"/>
                    <a:pt x="1200" y="28"/>
                    <a:pt x="1088" y="84"/>
                  </a:cubicBezTo>
                  <a:cubicBezTo>
                    <a:pt x="977" y="168"/>
                    <a:pt x="837" y="251"/>
                    <a:pt x="726" y="391"/>
                  </a:cubicBezTo>
                  <a:lnTo>
                    <a:pt x="726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6" y="2344"/>
                  </a:lnTo>
                  <a:lnTo>
                    <a:pt x="726" y="1228"/>
                  </a:lnTo>
                  <a:cubicBezTo>
                    <a:pt x="726" y="1005"/>
                    <a:pt x="782" y="837"/>
                    <a:pt x="865" y="726"/>
                  </a:cubicBezTo>
                  <a:cubicBezTo>
                    <a:pt x="949" y="614"/>
                    <a:pt x="1061" y="558"/>
                    <a:pt x="1228" y="558"/>
                  </a:cubicBezTo>
                  <a:cubicBezTo>
                    <a:pt x="1284" y="558"/>
                    <a:pt x="1340" y="558"/>
                    <a:pt x="1395" y="586"/>
                  </a:cubicBezTo>
                  <a:cubicBezTo>
                    <a:pt x="1451" y="614"/>
                    <a:pt x="1479" y="642"/>
                    <a:pt x="1507" y="698"/>
                  </a:cubicBezTo>
                  <a:cubicBezTo>
                    <a:pt x="1535" y="726"/>
                    <a:pt x="1535" y="782"/>
                    <a:pt x="1563" y="865"/>
                  </a:cubicBezTo>
                  <a:cubicBezTo>
                    <a:pt x="1563" y="949"/>
                    <a:pt x="1563" y="1088"/>
                    <a:pt x="1563" y="1284"/>
                  </a:cubicBezTo>
                  <a:lnTo>
                    <a:pt x="1563" y="2121"/>
                  </a:lnTo>
                  <a:lnTo>
                    <a:pt x="1563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2" y="391"/>
                    <a:pt x="2093" y="251"/>
                  </a:cubicBezTo>
                  <a:cubicBezTo>
                    <a:pt x="1953" y="84"/>
                    <a:pt x="1758" y="0"/>
                    <a:pt x="150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4120025" y="1866725"/>
              <a:ext cx="52325" cy="60000"/>
            </a:xfrm>
            <a:custGeom>
              <a:avLst/>
              <a:gdLst/>
              <a:ahLst/>
              <a:cxnLst/>
              <a:rect l="l" t="t" r="r" b="b"/>
              <a:pathLst>
                <a:path w="2093" h="2400" extrusionOk="0">
                  <a:moveTo>
                    <a:pt x="1004" y="0"/>
                  </a:moveTo>
                  <a:cubicBezTo>
                    <a:pt x="670" y="0"/>
                    <a:pt x="419" y="56"/>
                    <a:pt x="251" y="168"/>
                  </a:cubicBezTo>
                  <a:cubicBezTo>
                    <a:pt x="84" y="279"/>
                    <a:pt x="0" y="475"/>
                    <a:pt x="0" y="726"/>
                  </a:cubicBezTo>
                  <a:cubicBezTo>
                    <a:pt x="0" y="949"/>
                    <a:pt x="56" y="1116"/>
                    <a:pt x="195" y="1228"/>
                  </a:cubicBezTo>
                  <a:cubicBezTo>
                    <a:pt x="335" y="1340"/>
                    <a:pt x="558" y="1395"/>
                    <a:pt x="893" y="1451"/>
                  </a:cubicBezTo>
                  <a:lnTo>
                    <a:pt x="1004" y="1451"/>
                  </a:lnTo>
                  <a:cubicBezTo>
                    <a:pt x="1172" y="1479"/>
                    <a:pt x="1256" y="1507"/>
                    <a:pt x="1311" y="1535"/>
                  </a:cubicBezTo>
                  <a:cubicBezTo>
                    <a:pt x="1367" y="1563"/>
                    <a:pt x="1395" y="1619"/>
                    <a:pt x="1395" y="1674"/>
                  </a:cubicBezTo>
                  <a:cubicBezTo>
                    <a:pt x="1395" y="1758"/>
                    <a:pt x="1339" y="1814"/>
                    <a:pt x="1283" y="1870"/>
                  </a:cubicBezTo>
                  <a:cubicBezTo>
                    <a:pt x="1200" y="1897"/>
                    <a:pt x="1088" y="1925"/>
                    <a:pt x="949" y="1925"/>
                  </a:cubicBezTo>
                  <a:cubicBezTo>
                    <a:pt x="809" y="1925"/>
                    <a:pt x="642" y="1897"/>
                    <a:pt x="474" y="1870"/>
                  </a:cubicBezTo>
                  <a:cubicBezTo>
                    <a:pt x="335" y="1814"/>
                    <a:pt x="195" y="1786"/>
                    <a:pt x="28" y="1702"/>
                  </a:cubicBezTo>
                  <a:lnTo>
                    <a:pt x="28" y="2260"/>
                  </a:lnTo>
                  <a:cubicBezTo>
                    <a:pt x="195" y="2316"/>
                    <a:pt x="363" y="2344"/>
                    <a:pt x="530" y="2372"/>
                  </a:cubicBezTo>
                  <a:cubicBezTo>
                    <a:pt x="698" y="2400"/>
                    <a:pt x="865" y="2400"/>
                    <a:pt x="1004" y="2400"/>
                  </a:cubicBezTo>
                  <a:cubicBezTo>
                    <a:pt x="1367" y="2400"/>
                    <a:pt x="1618" y="2344"/>
                    <a:pt x="1814" y="2204"/>
                  </a:cubicBezTo>
                  <a:cubicBezTo>
                    <a:pt x="1981" y="2093"/>
                    <a:pt x="2093" y="1925"/>
                    <a:pt x="2093" y="1674"/>
                  </a:cubicBezTo>
                  <a:cubicBezTo>
                    <a:pt x="2093" y="1423"/>
                    <a:pt x="2009" y="1256"/>
                    <a:pt x="1897" y="1144"/>
                  </a:cubicBezTo>
                  <a:cubicBezTo>
                    <a:pt x="1758" y="1033"/>
                    <a:pt x="1507" y="977"/>
                    <a:pt x="1116" y="921"/>
                  </a:cubicBezTo>
                  <a:lnTo>
                    <a:pt x="1004" y="893"/>
                  </a:lnTo>
                  <a:cubicBezTo>
                    <a:pt x="865" y="893"/>
                    <a:pt x="781" y="865"/>
                    <a:pt x="725" y="837"/>
                  </a:cubicBezTo>
                  <a:cubicBezTo>
                    <a:pt x="670" y="809"/>
                    <a:pt x="642" y="754"/>
                    <a:pt x="642" y="698"/>
                  </a:cubicBezTo>
                  <a:cubicBezTo>
                    <a:pt x="642" y="614"/>
                    <a:pt x="670" y="558"/>
                    <a:pt x="753" y="530"/>
                  </a:cubicBezTo>
                  <a:cubicBezTo>
                    <a:pt x="809" y="503"/>
                    <a:pt x="921" y="475"/>
                    <a:pt x="1060" y="475"/>
                  </a:cubicBezTo>
                  <a:cubicBezTo>
                    <a:pt x="1200" y="475"/>
                    <a:pt x="1339" y="503"/>
                    <a:pt x="1479" y="530"/>
                  </a:cubicBezTo>
                  <a:cubicBezTo>
                    <a:pt x="1618" y="558"/>
                    <a:pt x="1758" y="614"/>
                    <a:pt x="1925" y="670"/>
                  </a:cubicBezTo>
                  <a:lnTo>
                    <a:pt x="1925" y="112"/>
                  </a:lnTo>
                  <a:cubicBezTo>
                    <a:pt x="1758" y="84"/>
                    <a:pt x="1590" y="56"/>
                    <a:pt x="1451" y="28"/>
                  </a:cubicBezTo>
                  <a:cubicBezTo>
                    <a:pt x="1283" y="0"/>
                    <a:pt x="1144" y="0"/>
                    <a:pt x="10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181400" y="1866725"/>
              <a:ext cx="50925" cy="60000"/>
            </a:xfrm>
            <a:custGeom>
              <a:avLst/>
              <a:gdLst/>
              <a:ahLst/>
              <a:cxnLst/>
              <a:rect l="l" t="t" r="r" b="b"/>
              <a:pathLst>
                <a:path w="2037" h="2400" extrusionOk="0">
                  <a:moveTo>
                    <a:pt x="1311" y="0"/>
                  </a:moveTo>
                  <a:cubicBezTo>
                    <a:pt x="921" y="0"/>
                    <a:pt x="586" y="112"/>
                    <a:pt x="363" y="307"/>
                  </a:cubicBezTo>
                  <a:cubicBezTo>
                    <a:pt x="112" y="530"/>
                    <a:pt x="0" y="809"/>
                    <a:pt x="0" y="1200"/>
                  </a:cubicBezTo>
                  <a:cubicBezTo>
                    <a:pt x="0" y="1591"/>
                    <a:pt x="112" y="1870"/>
                    <a:pt x="363" y="2093"/>
                  </a:cubicBezTo>
                  <a:cubicBezTo>
                    <a:pt x="586" y="2288"/>
                    <a:pt x="921" y="2400"/>
                    <a:pt x="1311" y="2400"/>
                  </a:cubicBezTo>
                  <a:cubicBezTo>
                    <a:pt x="1451" y="2400"/>
                    <a:pt x="1563" y="2400"/>
                    <a:pt x="1674" y="2372"/>
                  </a:cubicBezTo>
                  <a:cubicBezTo>
                    <a:pt x="1786" y="2344"/>
                    <a:pt x="1897" y="2316"/>
                    <a:pt x="2037" y="2288"/>
                  </a:cubicBezTo>
                  <a:lnTo>
                    <a:pt x="2037" y="1674"/>
                  </a:lnTo>
                  <a:cubicBezTo>
                    <a:pt x="1925" y="1730"/>
                    <a:pt x="1842" y="1786"/>
                    <a:pt x="1730" y="1814"/>
                  </a:cubicBezTo>
                  <a:cubicBezTo>
                    <a:pt x="1646" y="1870"/>
                    <a:pt x="1535" y="1870"/>
                    <a:pt x="1423" y="1870"/>
                  </a:cubicBezTo>
                  <a:cubicBezTo>
                    <a:pt x="1200" y="1870"/>
                    <a:pt x="1060" y="1814"/>
                    <a:pt x="921" y="1702"/>
                  </a:cubicBezTo>
                  <a:cubicBezTo>
                    <a:pt x="809" y="1591"/>
                    <a:pt x="753" y="1423"/>
                    <a:pt x="753" y="1200"/>
                  </a:cubicBezTo>
                  <a:cubicBezTo>
                    <a:pt x="753" y="977"/>
                    <a:pt x="809" y="809"/>
                    <a:pt x="921" y="698"/>
                  </a:cubicBezTo>
                  <a:cubicBezTo>
                    <a:pt x="1060" y="586"/>
                    <a:pt x="1200" y="530"/>
                    <a:pt x="1423" y="530"/>
                  </a:cubicBezTo>
                  <a:cubicBezTo>
                    <a:pt x="1507" y="530"/>
                    <a:pt x="1618" y="530"/>
                    <a:pt x="1730" y="558"/>
                  </a:cubicBezTo>
                  <a:cubicBezTo>
                    <a:pt x="1814" y="614"/>
                    <a:pt x="1925" y="642"/>
                    <a:pt x="2037" y="726"/>
                  </a:cubicBezTo>
                  <a:lnTo>
                    <a:pt x="2037" y="112"/>
                  </a:lnTo>
                  <a:cubicBezTo>
                    <a:pt x="1897" y="84"/>
                    <a:pt x="1786" y="56"/>
                    <a:pt x="1674" y="28"/>
                  </a:cubicBezTo>
                  <a:cubicBezTo>
                    <a:pt x="1563" y="0"/>
                    <a:pt x="1451" y="0"/>
                    <a:pt x="13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4247650" y="1866725"/>
              <a:ext cx="42575" cy="58600"/>
            </a:xfrm>
            <a:custGeom>
              <a:avLst/>
              <a:gdLst/>
              <a:ahLst/>
              <a:cxnLst/>
              <a:rect l="l" t="t" r="r" b="b"/>
              <a:pathLst>
                <a:path w="1703" h="2344" extrusionOk="0">
                  <a:moveTo>
                    <a:pt x="1507" y="0"/>
                  </a:moveTo>
                  <a:cubicBezTo>
                    <a:pt x="1340" y="0"/>
                    <a:pt x="1172" y="28"/>
                    <a:pt x="1061" y="112"/>
                  </a:cubicBezTo>
                  <a:cubicBezTo>
                    <a:pt x="949" y="168"/>
                    <a:pt x="838" y="279"/>
                    <a:pt x="726" y="419"/>
                  </a:cubicBezTo>
                  <a:lnTo>
                    <a:pt x="726" y="56"/>
                  </a:lnTo>
                  <a:lnTo>
                    <a:pt x="1" y="56"/>
                  </a:lnTo>
                  <a:lnTo>
                    <a:pt x="1" y="2344"/>
                  </a:lnTo>
                  <a:lnTo>
                    <a:pt x="726" y="2344"/>
                  </a:lnTo>
                  <a:lnTo>
                    <a:pt x="726" y="1284"/>
                  </a:lnTo>
                  <a:cubicBezTo>
                    <a:pt x="726" y="1061"/>
                    <a:pt x="782" y="893"/>
                    <a:pt x="893" y="782"/>
                  </a:cubicBezTo>
                  <a:cubicBezTo>
                    <a:pt x="977" y="642"/>
                    <a:pt x="1144" y="586"/>
                    <a:pt x="1312" y="586"/>
                  </a:cubicBezTo>
                  <a:cubicBezTo>
                    <a:pt x="1396" y="586"/>
                    <a:pt x="1451" y="586"/>
                    <a:pt x="1507" y="614"/>
                  </a:cubicBezTo>
                  <a:cubicBezTo>
                    <a:pt x="1563" y="614"/>
                    <a:pt x="1647" y="642"/>
                    <a:pt x="1702" y="670"/>
                  </a:cubicBezTo>
                  <a:lnTo>
                    <a:pt x="1702" y="28"/>
                  </a:lnTo>
                  <a:cubicBezTo>
                    <a:pt x="1647" y="0"/>
                    <a:pt x="1619" y="0"/>
                    <a:pt x="159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299275" y="1845800"/>
              <a:ext cx="18150" cy="79525"/>
            </a:xfrm>
            <a:custGeom>
              <a:avLst/>
              <a:gdLst/>
              <a:ahLst/>
              <a:cxnLst/>
              <a:rect l="l" t="t" r="r" b="b"/>
              <a:pathLst>
                <a:path w="726" h="3181" extrusionOk="0">
                  <a:moveTo>
                    <a:pt x="0" y="0"/>
                  </a:moveTo>
                  <a:lnTo>
                    <a:pt x="0" y="586"/>
                  </a:lnTo>
                  <a:lnTo>
                    <a:pt x="725" y="586"/>
                  </a:lnTo>
                  <a:lnTo>
                    <a:pt x="725" y="0"/>
                  </a:lnTo>
                  <a:close/>
                  <a:moveTo>
                    <a:pt x="0" y="893"/>
                  </a:moveTo>
                  <a:lnTo>
                    <a:pt x="0" y="3181"/>
                  </a:lnTo>
                  <a:lnTo>
                    <a:pt x="725" y="3181"/>
                  </a:lnTo>
                  <a:lnTo>
                    <a:pt x="725" y="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335525" y="1866725"/>
              <a:ext cx="61400" cy="80225"/>
            </a:xfrm>
            <a:custGeom>
              <a:avLst/>
              <a:gdLst/>
              <a:ahLst/>
              <a:cxnLst/>
              <a:rect l="l" t="t" r="r" b="b"/>
              <a:pathLst>
                <a:path w="2456" h="3209" extrusionOk="0">
                  <a:moveTo>
                    <a:pt x="1201" y="530"/>
                  </a:moveTo>
                  <a:cubicBezTo>
                    <a:pt x="1368" y="530"/>
                    <a:pt x="1480" y="586"/>
                    <a:pt x="1563" y="698"/>
                  </a:cubicBezTo>
                  <a:cubicBezTo>
                    <a:pt x="1647" y="809"/>
                    <a:pt x="1675" y="977"/>
                    <a:pt x="1675" y="1200"/>
                  </a:cubicBezTo>
                  <a:cubicBezTo>
                    <a:pt x="1675" y="1423"/>
                    <a:pt x="1647" y="1591"/>
                    <a:pt x="1563" y="1702"/>
                  </a:cubicBezTo>
                  <a:cubicBezTo>
                    <a:pt x="1480" y="1814"/>
                    <a:pt x="1368" y="1870"/>
                    <a:pt x="1201" y="1870"/>
                  </a:cubicBezTo>
                  <a:cubicBezTo>
                    <a:pt x="1061" y="1870"/>
                    <a:pt x="922" y="1814"/>
                    <a:pt x="838" y="1702"/>
                  </a:cubicBezTo>
                  <a:cubicBezTo>
                    <a:pt x="754" y="1591"/>
                    <a:pt x="726" y="1423"/>
                    <a:pt x="726" y="1200"/>
                  </a:cubicBezTo>
                  <a:cubicBezTo>
                    <a:pt x="726" y="977"/>
                    <a:pt x="754" y="809"/>
                    <a:pt x="838" y="698"/>
                  </a:cubicBezTo>
                  <a:cubicBezTo>
                    <a:pt x="922" y="586"/>
                    <a:pt x="1061" y="530"/>
                    <a:pt x="1201" y="530"/>
                  </a:cubicBezTo>
                  <a:close/>
                  <a:moveTo>
                    <a:pt x="1480" y="0"/>
                  </a:moveTo>
                  <a:cubicBezTo>
                    <a:pt x="1312" y="0"/>
                    <a:pt x="1173" y="28"/>
                    <a:pt x="1061" y="84"/>
                  </a:cubicBezTo>
                  <a:cubicBezTo>
                    <a:pt x="922" y="168"/>
                    <a:pt x="810" y="251"/>
                    <a:pt x="726" y="391"/>
                  </a:cubicBezTo>
                  <a:lnTo>
                    <a:pt x="726" y="56"/>
                  </a:lnTo>
                  <a:lnTo>
                    <a:pt x="1" y="56"/>
                  </a:lnTo>
                  <a:lnTo>
                    <a:pt x="1" y="3209"/>
                  </a:lnTo>
                  <a:lnTo>
                    <a:pt x="726" y="3209"/>
                  </a:lnTo>
                  <a:lnTo>
                    <a:pt x="726" y="2009"/>
                  </a:lnTo>
                  <a:cubicBezTo>
                    <a:pt x="810" y="2149"/>
                    <a:pt x="922" y="2232"/>
                    <a:pt x="1061" y="2316"/>
                  </a:cubicBezTo>
                  <a:cubicBezTo>
                    <a:pt x="1173" y="2372"/>
                    <a:pt x="1312" y="2400"/>
                    <a:pt x="1480" y="2400"/>
                  </a:cubicBezTo>
                  <a:cubicBezTo>
                    <a:pt x="1758" y="2400"/>
                    <a:pt x="1982" y="2288"/>
                    <a:pt x="2177" y="2065"/>
                  </a:cubicBezTo>
                  <a:cubicBezTo>
                    <a:pt x="2344" y="1842"/>
                    <a:pt x="2456" y="1563"/>
                    <a:pt x="2456" y="1200"/>
                  </a:cubicBezTo>
                  <a:cubicBezTo>
                    <a:pt x="2456" y="837"/>
                    <a:pt x="2344" y="558"/>
                    <a:pt x="2177" y="335"/>
                  </a:cubicBezTo>
                  <a:cubicBezTo>
                    <a:pt x="1982" y="112"/>
                    <a:pt x="1758" y="0"/>
                    <a:pt x="14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402500" y="1852075"/>
              <a:ext cx="46750" cy="73250"/>
            </a:xfrm>
            <a:custGeom>
              <a:avLst/>
              <a:gdLst/>
              <a:ahLst/>
              <a:cxnLst/>
              <a:rect l="l" t="t" r="r" b="b"/>
              <a:pathLst>
                <a:path w="1870" h="2930" extrusionOk="0">
                  <a:moveTo>
                    <a:pt x="363" y="0"/>
                  </a:moveTo>
                  <a:lnTo>
                    <a:pt x="363" y="642"/>
                  </a:lnTo>
                  <a:lnTo>
                    <a:pt x="0" y="642"/>
                  </a:lnTo>
                  <a:lnTo>
                    <a:pt x="0" y="1172"/>
                  </a:lnTo>
                  <a:lnTo>
                    <a:pt x="363" y="1172"/>
                  </a:lnTo>
                  <a:lnTo>
                    <a:pt x="363" y="2121"/>
                  </a:lnTo>
                  <a:cubicBezTo>
                    <a:pt x="363" y="2428"/>
                    <a:pt x="419" y="2623"/>
                    <a:pt x="558" y="2735"/>
                  </a:cubicBezTo>
                  <a:cubicBezTo>
                    <a:pt x="670" y="2874"/>
                    <a:pt x="865" y="2930"/>
                    <a:pt x="1172" y="2930"/>
                  </a:cubicBezTo>
                  <a:lnTo>
                    <a:pt x="1786" y="2930"/>
                  </a:lnTo>
                  <a:lnTo>
                    <a:pt x="1786" y="2400"/>
                  </a:lnTo>
                  <a:lnTo>
                    <a:pt x="1423" y="2400"/>
                  </a:lnTo>
                  <a:cubicBezTo>
                    <a:pt x="1284" y="2400"/>
                    <a:pt x="1200" y="2400"/>
                    <a:pt x="1172" y="2344"/>
                  </a:cubicBezTo>
                  <a:cubicBezTo>
                    <a:pt x="1116" y="2316"/>
                    <a:pt x="1116" y="2232"/>
                    <a:pt x="1116" y="2121"/>
                  </a:cubicBezTo>
                  <a:lnTo>
                    <a:pt x="1116" y="1172"/>
                  </a:lnTo>
                  <a:lnTo>
                    <a:pt x="1869" y="1172"/>
                  </a:lnTo>
                  <a:lnTo>
                    <a:pt x="1869" y="642"/>
                  </a:lnTo>
                  <a:lnTo>
                    <a:pt x="1116" y="642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460375" y="1845800"/>
              <a:ext cx="18175" cy="79525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1" y="0"/>
                  </a:moveTo>
                  <a:lnTo>
                    <a:pt x="1" y="586"/>
                  </a:lnTo>
                  <a:lnTo>
                    <a:pt x="726" y="586"/>
                  </a:lnTo>
                  <a:lnTo>
                    <a:pt x="726" y="0"/>
                  </a:lnTo>
                  <a:close/>
                  <a:moveTo>
                    <a:pt x="1" y="893"/>
                  </a:moveTo>
                  <a:lnTo>
                    <a:pt x="1" y="3181"/>
                  </a:lnTo>
                  <a:lnTo>
                    <a:pt x="726" y="3181"/>
                  </a:lnTo>
                  <a:lnTo>
                    <a:pt x="726" y="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491775" y="1866725"/>
              <a:ext cx="62800" cy="60000"/>
            </a:xfrm>
            <a:custGeom>
              <a:avLst/>
              <a:gdLst/>
              <a:ahLst/>
              <a:cxnLst/>
              <a:rect l="l" t="t" r="r" b="b"/>
              <a:pathLst>
                <a:path w="2512" h="2400" extrusionOk="0">
                  <a:moveTo>
                    <a:pt x="1256" y="530"/>
                  </a:moveTo>
                  <a:cubicBezTo>
                    <a:pt x="1423" y="530"/>
                    <a:pt x="1535" y="586"/>
                    <a:pt x="1618" y="698"/>
                  </a:cubicBezTo>
                  <a:cubicBezTo>
                    <a:pt x="1702" y="809"/>
                    <a:pt x="1758" y="977"/>
                    <a:pt x="1758" y="1200"/>
                  </a:cubicBezTo>
                  <a:cubicBezTo>
                    <a:pt x="1758" y="1423"/>
                    <a:pt x="1702" y="1591"/>
                    <a:pt x="1618" y="1702"/>
                  </a:cubicBezTo>
                  <a:cubicBezTo>
                    <a:pt x="1535" y="1814"/>
                    <a:pt x="1423" y="1870"/>
                    <a:pt x="1256" y="1870"/>
                  </a:cubicBezTo>
                  <a:cubicBezTo>
                    <a:pt x="1088" y="1870"/>
                    <a:pt x="977" y="1814"/>
                    <a:pt x="893" y="1702"/>
                  </a:cubicBezTo>
                  <a:cubicBezTo>
                    <a:pt x="809" y="1591"/>
                    <a:pt x="753" y="1423"/>
                    <a:pt x="753" y="1200"/>
                  </a:cubicBezTo>
                  <a:cubicBezTo>
                    <a:pt x="753" y="977"/>
                    <a:pt x="809" y="809"/>
                    <a:pt x="893" y="698"/>
                  </a:cubicBezTo>
                  <a:cubicBezTo>
                    <a:pt x="977" y="586"/>
                    <a:pt x="1088" y="530"/>
                    <a:pt x="1256" y="530"/>
                  </a:cubicBezTo>
                  <a:close/>
                  <a:moveTo>
                    <a:pt x="1256" y="0"/>
                  </a:moveTo>
                  <a:cubicBezTo>
                    <a:pt x="865" y="0"/>
                    <a:pt x="558" y="112"/>
                    <a:pt x="335" y="307"/>
                  </a:cubicBezTo>
                  <a:cubicBezTo>
                    <a:pt x="112" y="530"/>
                    <a:pt x="0" y="837"/>
                    <a:pt x="0" y="1200"/>
                  </a:cubicBezTo>
                  <a:cubicBezTo>
                    <a:pt x="0" y="1563"/>
                    <a:pt x="112" y="1870"/>
                    <a:pt x="335" y="2093"/>
                  </a:cubicBezTo>
                  <a:cubicBezTo>
                    <a:pt x="558" y="2288"/>
                    <a:pt x="865" y="2400"/>
                    <a:pt x="1256" y="2400"/>
                  </a:cubicBezTo>
                  <a:cubicBezTo>
                    <a:pt x="1646" y="2400"/>
                    <a:pt x="1953" y="2288"/>
                    <a:pt x="2176" y="2093"/>
                  </a:cubicBezTo>
                  <a:cubicBezTo>
                    <a:pt x="2400" y="1870"/>
                    <a:pt x="2511" y="1563"/>
                    <a:pt x="2511" y="1200"/>
                  </a:cubicBezTo>
                  <a:cubicBezTo>
                    <a:pt x="2511" y="837"/>
                    <a:pt x="2400" y="530"/>
                    <a:pt x="2176" y="307"/>
                  </a:cubicBezTo>
                  <a:cubicBezTo>
                    <a:pt x="1953" y="112"/>
                    <a:pt x="1646" y="0"/>
                    <a:pt x="125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4567800" y="1866725"/>
              <a:ext cx="57900" cy="58600"/>
            </a:xfrm>
            <a:custGeom>
              <a:avLst/>
              <a:gdLst/>
              <a:ahLst/>
              <a:cxnLst/>
              <a:rect l="l" t="t" r="r" b="b"/>
              <a:pathLst>
                <a:path w="2316" h="2344" extrusionOk="0">
                  <a:moveTo>
                    <a:pt x="1507" y="0"/>
                  </a:moveTo>
                  <a:cubicBezTo>
                    <a:pt x="1339" y="0"/>
                    <a:pt x="1200" y="28"/>
                    <a:pt x="1088" y="84"/>
                  </a:cubicBezTo>
                  <a:cubicBezTo>
                    <a:pt x="949" y="168"/>
                    <a:pt x="837" y="251"/>
                    <a:pt x="726" y="391"/>
                  </a:cubicBezTo>
                  <a:lnTo>
                    <a:pt x="726" y="56"/>
                  </a:lnTo>
                  <a:lnTo>
                    <a:pt x="0" y="56"/>
                  </a:lnTo>
                  <a:lnTo>
                    <a:pt x="0" y="2344"/>
                  </a:lnTo>
                  <a:lnTo>
                    <a:pt x="726" y="2344"/>
                  </a:lnTo>
                  <a:lnTo>
                    <a:pt x="726" y="1228"/>
                  </a:lnTo>
                  <a:cubicBezTo>
                    <a:pt x="726" y="1005"/>
                    <a:pt x="781" y="837"/>
                    <a:pt x="865" y="726"/>
                  </a:cubicBezTo>
                  <a:cubicBezTo>
                    <a:pt x="949" y="614"/>
                    <a:pt x="1060" y="558"/>
                    <a:pt x="1228" y="558"/>
                  </a:cubicBezTo>
                  <a:cubicBezTo>
                    <a:pt x="1284" y="558"/>
                    <a:pt x="1339" y="558"/>
                    <a:pt x="1395" y="586"/>
                  </a:cubicBezTo>
                  <a:cubicBezTo>
                    <a:pt x="1451" y="614"/>
                    <a:pt x="1479" y="642"/>
                    <a:pt x="1507" y="698"/>
                  </a:cubicBezTo>
                  <a:cubicBezTo>
                    <a:pt x="1535" y="726"/>
                    <a:pt x="1535" y="782"/>
                    <a:pt x="1563" y="865"/>
                  </a:cubicBezTo>
                  <a:cubicBezTo>
                    <a:pt x="1563" y="949"/>
                    <a:pt x="1563" y="1088"/>
                    <a:pt x="1563" y="1284"/>
                  </a:cubicBezTo>
                  <a:lnTo>
                    <a:pt x="1563" y="2121"/>
                  </a:lnTo>
                  <a:lnTo>
                    <a:pt x="1563" y="2344"/>
                  </a:lnTo>
                  <a:lnTo>
                    <a:pt x="2316" y="2344"/>
                  </a:lnTo>
                  <a:lnTo>
                    <a:pt x="2316" y="949"/>
                  </a:lnTo>
                  <a:cubicBezTo>
                    <a:pt x="2316" y="642"/>
                    <a:pt x="2232" y="391"/>
                    <a:pt x="2093" y="251"/>
                  </a:cubicBezTo>
                  <a:cubicBezTo>
                    <a:pt x="1953" y="84"/>
                    <a:pt x="1758" y="0"/>
                    <a:pt x="150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4763075" y="2956175"/>
              <a:ext cx="171625" cy="16075"/>
            </a:xfrm>
            <a:custGeom>
              <a:avLst/>
              <a:gdLst/>
              <a:ahLst/>
              <a:cxnLst/>
              <a:rect l="l" t="t" r="r" b="b"/>
              <a:pathLst>
                <a:path w="6865" h="643" fill="none" extrusionOk="0">
                  <a:moveTo>
                    <a:pt x="1" y="1"/>
                  </a:moveTo>
                  <a:cubicBezTo>
                    <a:pt x="1563" y="642"/>
                    <a:pt x="6864" y="1"/>
                    <a:pt x="6864" y="1"/>
                  </a:cubicBezTo>
                </a:path>
              </a:pathLst>
            </a:custGeom>
            <a:noFill/>
            <a:ln w="90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4668925" y="2315900"/>
              <a:ext cx="94175" cy="25"/>
            </a:xfrm>
            <a:custGeom>
              <a:avLst/>
              <a:gdLst/>
              <a:ahLst/>
              <a:cxnLst/>
              <a:rect l="l" t="t" r="r" b="b"/>
              <a:pathLst>
                <a:path w="3767" h="1" fill="none" extrusionOk="0">
                  <a:moveTo>
                    <a:pt x="3767" y="0"/>
                  </a:moveTo>
                  <a:lnTo>
                    <a:pt x="1" y="0"/>
                  </a:lnTo>
                </a:path>
              </a:pathLst>
            </a:custGeom>
            <a:noFill/>
            <a:ln w="90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427425" y="1105075"/>
              <a:ext cx="25" cy="390625"/>
            </a:xfrm>
            <a:custGeom>
              <a:avLst/>
              <a:gdLst/>
              <a:ahLst/>
              <a:cxnLst/>
              <a:rect l="l" t="t" r="r" b="b"/>
              <a:pathLst>
                <a:path w="1" h="15625" fill="none" extrusionOk="0">
                  <a:moveTo>
                    <a:pt x="0" y="1"/>
                  </a:moveTo>
                  <a:lnTo>
                    <a:pt x="0" y="15624"/>
                  </a:lnTo>
                </a:path>
              </a:pathLst>
            </a:custGeom>
            <a:noFill/>
            <a:ln w="307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366050" y="1460800"/>
              <a:ext cx="122075" cy="105325"/>
            </a:xfrm>
            <a:custGeom>
              <a:avLst/>
              <a:gdLst/>
              <a:ahLst/>
              <a:cxnLst/>
              <a:rect l="l" t="t" r="r" b="b"/>
              <a:pathLst>
                <a:path w="4883" h="4213" extrusionOk="0">
                  <a:moveTo>
                    <a:pt x="2455" y="4213"/>
                  </a:moveTo>
                  <a:lnTo>
                    <a:pt x="0" y="0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rgbClr val="000000"/>
            </a:solidFill>
            <a:ln w="160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255150" y="1651900"/>
              <a:ext cx="25" cy="414325"/>
            </a:xfrm>
            <a:custGeom>
              <a:avLst/>
              <a:gdLst/>
              <a:ahLst/>
              <a:cxnLst/>
              <a:rect l="l" t="t" r="r" b="b"/>
              <a:pathLst>
                <a:path w="1" h="16573" fill="none" extrusionOk="0">
                  <a:moveTo>
                    <a:pt x="0" y="0"/>
                  </a:moveTo>
                  <a:lnTo>
                    <a:pt x="0" y="16572"/>
                  </a:lnTo>
                </a:path>
              </a:pathLst>
            </a:custGeom>
            <a:noFill/>
            <a:ln w="307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194475" y="2030625"/>
              <a:ext cx="122075" cy="106050"/>
            </a:xfrm>
            <a:custGeom>
              <a:avLst/>
              <a:gdLst/>
              <a:ahLst/>
              <a:cxnLst/>
              <a:rect l="l" t="t" r="r" b="b"/>
              <a:pathLst>
                <a:path w="4883" h="4242" extrusionOk="0">
                  <a:moveTo>
                    <a:pt x="2427" y="4241"/>
                  </a:moveTo>
                  <a:lnTo>
                    <a:pt x="0" y="1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000000"/>
            </a:solidFill>
            <a:ln w="160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677125" y="2276850"/>
              <a:ext cx="25" cy="773525"/>
            </a:xfrm>
            <a:custGeom>
              <a:avLst/>
              <a:gdLst/>
              <a:ahLst/>
              <a:cxnLst/>
              <a:rect l="l" t="t" r="r" b="b"/>
              <a:pathLst>
                <a:path w="1" h="30941" fill="none" extrusionOk="0">
                  <a:moveTo>
                    <a:pt x="0" y="0"/>
                  </a:moveTo>
                  <a:lnTo>
                    <a:pt x="0" y="30940"/>
                  </a:lnTo>
                </a:path>
              </a:pathLst>
            </a:custGeom>
            <a:noFill/>
            <a:ln w="3070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615750" y="3014775"/>
              <a:ext cx="122075" cy="106025"/>
            </a:xfrm>
            <a:custGeom>
              <a:avLst/>
              <a:gdLst/>
              <a:ahLst/>
              <a:cxnLst/>
              <a:rect l="l" t="t" r="r" b="b"/>
              <a:pathLst>
                <a:path w="4883" h="4241" extrusionOk="0">
                  <a:moveTo>
                    <a:pt x="2455" y="4241"/>
                  </a:moveTo>
                  <a:lnTo>
                    <a:pt x="0" y="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000000"/>
            </a:solidFill>
            <a:ln w="160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2919675" y="2636050"/>
              <a:ext cx="101150" cy="140900"/>
            </a:xfrm>
            <a:custGeom>
              <a:avLst/>
              <a:gdLst/>
              <a:ahLst/>
              <a:cxnLst/>
              <a:rect l="l" t="t" r="r" b="b"/>
              <a:pathLst>
                <a:path w="4046" h="5636" fill="none" extrusionOk="0">
                  <a:moveTo>
                    <a:pt x="0" y="0"/>
                  </a:moveTo>
                  <a:lnTo>
                    <a:pt x="4045" y="5636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988025" y="2746925"/>
              <a:ext cx="52325" cy="56525"/>
            </a:xfrm>
            <a:custGeom>
              <a:avLst/>
              <a:gdLst/>
              <a:ahLst/>
              <a:cxnLst/>
              <a:rect l="l" t="t" r="r" b="b"/>
              <a:pathLst>
                <a:path w="2093" h="2261" extrusionOk="0">
                  <a:moveTo>
                    <a:pt x="2093" y="2261"/>
                  </a:moveTo>
                  <a:lnTo>
                    <a:pt x="0" y="1340"/>
                  </a:lnTo>
                  <a:lnTo>
                    <a:pt x="1841" y="1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755050" y="3159850"/>
              <a:ext cx="140925" cy="93475"/>
            </a:xfrm>
            <a:custGeom>
              <a:avLst/>
              <a:gdLst/>
              <a:ahLst/>
              <a:cxnLst/>
              <a:rect l="l" t="t" r="r" b="b"/>
              <a:pathLst>
                <a:path w="5637" h="3739" fill="none" extrusionOk="0">
                  <a:moveTo>
                    <a:pt x="1" y="3739"/>
                  </a:moveTo>
                  <a:lnTo>
                    <a:pt x="5636" y="0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866650" y="3141700"/>
              <a:ext cx="56525" cy="50250"/>
            </a:xfrm>
            <a:custGeom>
              <a:avLst/>
              <a:gdLst/>
              <a:ahLst/>
              <a:cxnLst/>
              <a:rect l="l" t="t" r="r" b="b"/>
              <a:pathLst>
                <a:path w="2261" h="2010" extrusionOk="0">
                  <a:moveTo>
                    <a:pt x="2260" y="1"/>
                  </a:moveTo>
                  <a:lnTo>
                    <a:pt x="1256" y="2010"/>
                  </a:lnTo>
                  <a:lnTo>
                    <a:pt x="1" y="140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54025" y="3120775"/>
              <a:ext cx="108825" cy="54450"/>
            </a:xfrm>
            <a:custGeom>
              <a:avLst/>
              <a:gdLst/>
              <a:ahLst/>
              <a:cxnLst/>
              <a:rect l="l" t="t" r="r" b="b"/>
              <a:pathLst>
                <a:path w="4353" h="2178" fill="none" extrusionOk="0">
                  <a:moveTo>
                    <a:pt x="0" y="1"/>
                  </a:moveTo>
                  <a:lnTo>
                    <a:pt x="4352" y="2177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235625" y="3142400"/>
              <a:ext cx="56525" cy="50950"/>
            </a:xfrm>
            <a:custGeom>
              <a:avLst/>
              <a:gdLst/>
              <a:ahLst/>
              <a:cxnLst/>
              <a:rect l="l" t="t" r="r" b="b"/>
              <a:pathLst>
                <a:path w="2261" h="2038" extrusionOk="0">
                  <a:moveTo>
                    <a:pt x="2260" y="1898"/>
                  </a:moveTo>
                  <a:lnTo>
                    <a:pt x="0" y="2037"/>
                  </a:lnTo>
                  <a:lnTo>
                    <a:pt x="1032" y="1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528550" y="3277025"/>
              <a:ext cx="179975" cy="30700"/>
            </a:xfrm>
            <a:custGeom>
              <a:avLst/>
              <a:gdLst/>
              <a:ahLst/>
              <a:cxnLst/>
              <a:rect l="l" t="t" r="r" b="b"/>
              <a:pathLst>
                <a:path w="7199" h="1228" fill="none" extrusionOk="0">
                  <a:moveTo>
                    <a:pt x="1" y="0"/>
                  </a:moveTo>
                  <a:lnTo>
                    <a:pt x="7199" y="1228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687575" y="3277025"/>
              <a:ext cx="53050" cy="55825"/>
            </a:xfrm>
            <a:custGeom>
              <a:avLst/>
              <a:gdLst/>
              <a:ahLst/>
              <a:cxnLst/>
              <a:rect l="l" t="t" r="r" b="b"/>
              <a:pathLst>
                <a:path w="2122" h="2233" extrusionOk="0">
                  <a:moveTo>
                    <a:pt x="2121" y="1451"/>
                  </a:moveTo>
                  <a:lnTo>
                    <a:pt x="1" y="223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083050" y="3245625"/>
              <a:ext cx="70475" cy="23050"/>
            </a:xfrm>
            <a:custGeom>
              <a:avLst/>
              <a:gdLst/>
              <a:ahLst/>
              <a:cxnLst/>
              <a:rect l="l" t="t" r="r" b="b"/>
              <a:pathLst>
                <a:path w="2819" h="922" fill="none" extrusionOk="0">
                  <a:moveTo>
                    <a:pt x="0" y="922"/>
                  </a:moveTo>
                  <a:lnTo>
                    <a:pt x="2818" y="1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129075" y="3224000"/>
              <a:ext cx="55825" cy="53750"/>
            </a:xfrm>
            <a:custGeom>
              <a:avLst/>
              <a:gdLst/>
              <a:ahLst/>
              <a:cxnLst/>
              <a:rect l="l" t="t" r="r" b="b"/>
              <a:pathLst>
                <a:path w="2233" h="2150" extrusionOk="0">
                  <a:moveTo>
                    <a:pt x="2233" y="447"/>
                  </a:moveTo>
                  <a:lnTo>
                    <a:pt x="726" y="2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372500" y="3229600"/>
              <a:ext cx="124875" cy="16050"/>
            </a:xfrm>
            <a:custGeom>
              <a:avLst/>
              <a:gdLst/>
              <a:ahLst/>
              <a:cxnLst/>
              <a:rect l="l" t="t" r="r" b="b"/>
              <a:pathLst>
                <a:path w="4995" h="642" fill="none" extrusionOk="0">
                  <a:moveTo>
                    <a:pt x="1" y="642"/>
                  </a:moveTo>
                  <a:lnTo>
                    <a:pt x="4994" y="0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4477825" y="3203775"/>
              <a:ext cx="51625" cy="56525"/>
            </a:xfrm>
            <a:custGeom>
              <a:avLst/>
              <a:gdLst/>
              <a:ahLst/>
              <a:cxnLst/>
              <a:rect l="l" t="t" r="r" b="b"/>
              <a:pathLst>
                <a:path w="2065" h="2261" extrusionOk="0">
                  <a:moveTo>
                    <a:pt x="2065" y="894"/>
                  </a:moveTo>
                  <a:lnTo>
                    <a:pt x="279" y="2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4700325" y="2808325"/>
              <a:ext cx="16050" cy="85800"/>
            </a:xfrm>
            <a:custGeom>
              <a:avLst/>
              <a:gdLst/>
              <a:ahLst/>
              <a:cxnLst/>
              <a:rect l="l" t="t" r="r" b="b"/>
              <a:pathLst>
                <a:path w="642" h="3432" fill="none" extrusionOk="0">
                  <a:moveTo>
                    <a:pt x="0" y="3432"/>
                  </a:moveTo>
                  <a:lnTo>
                    <a:pt x="642" y="0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4684975" y="2775525"/>
              <a:ext cx="55825" cy="53750"/>
            </a:xfrm>
            <a:custGeom>
              <a:avLst/>
              <a:gdLst/>
              <a:ahLst/>
              <a:cxnLst/>
              <a:rect l="l" t="t" r="r" b="b"/>
              <a:pathLst>
                <a:path w="2233" h="2150" extrusionOk="0">
                  <a:moveTo>
                    <a:pt x="1479" y="1"/>
                  </a:moveTo>
                  <a:lnTo>
                    <a:pt x="2232" y="2149"/>
                  </a:lnTo>
                  <a:lnTo>
                    <a:pt x="0" y="1731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4841200" y="3104750"/>
              <a:ext cx="124875" cy="46750"/>
            </a:xfrm>
            <a:custGeom>
              <a:avLst/>
              <a:gdLst/>
              <a:ahLst/>
              <a:cxnLst/>
              <a:rect l="l" t="t" r="r" b="b"/>
              <a:pathLst>
                <a:path w="4995" h="1870" fill="none" extrusionOk="0">
                  <a:moveTo>
                    <a:pt x="1" y="0"/>
                  </a:moveTo>
                  <a:lnTo>
                    <a:pt x="4995" y="1869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940950" y="3119400"/>
              <a:ext cx="55825" cy="53025"/>
            </a:xfrm>
            <a:custGeom>
              <a:avLst/>
              <a:gdLst/>
              <a:ahLst/>
              <a:cxnLst/>
              <a:rect l="l" t="t" r="r" b="b"/>
              <a:pathLst>
                <a:path w="2233" h="2121" extrusionOk="0">
                  <a:moveTo>
                    <a:pt x="2232" y="1758"/>
                  </a:moveTo>
                  <a:lnTo>
                    <a:pt x="0" y="212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4551750" y="3511375"/>
              <a:ext cx="125575" cy="210650"/>
            </a:xfrm>
            <a:custGeom>
              <a:avLst/>
              <a:gdLst/>
              <a:ahLst/>
              <a:cxnLst/>
              <a:rect l="l" t="t" r="r" b="b"/>
              <a:pathLst>
                <a:path w="5023" h="8426" fill="none" extrusionOk="0">
                  <a:moveTo>
                    <a:pt x="5022" y="0"/>
                  </a:moveTo>
                  <a:lnTo>
                    <a:pt x="1" y="8426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535000" y="3693425"/>
              <a:ext cx="49550" cy="56500"/>
            </a:xfrm>
            <a:custGeom>
              <a:avLst/>
              <a:gdLst/>
              <a:ahLst/>
              <a:cxnLst/>
              <a:rect l="l" t="t" r="r" b="b"/>
              <a:pathLst>
                <a:path w="1982" h="2260" extrusionOk="0">
                  <a:moveTo>
                    <a:pt x="1" y="2260"/>
                  </a:moveTo>
                  <a:lnTo>
                    <a:pt x="29" y="0"/>
                  </a:lnTo>
                  <a:lnTo>
                    <a:pt x="1982" y="1172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161175" y="3980075"/>
              <a:ext cx="109525" cy="85825"/>
            </a:xfrm>
            <a:custGeom>
              <a:avLst/>
              <a:gdLst/>
              <a:ahLst/>
              <a:cxnLst/>
              <a:rect l="l" t="t" r="r" b="b"/>
              <a:pathLst>
                <a:path w="4381" h="3433" fill="none" extrusionOk="0">
                  <a:moveTo>
                    <a:pt x="4380" y="1"/>
                  </a:moveTo>
                  <a:lnTo>
                    <a:pt x="0" y="3432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4136050" y="4033075"/>
              <a:ext cx="55825" cy="53050"/>
            </a:xfrm>
            <a:custGeom>
              <a:avLst/>
              <a:gdLst/>
              <a:ahLst/>
              <a:cxnLst/>
              <a:rect l="l" t="t" r="r" b="b"/>
              <a:pathLst>
                <a:path w="2233" h="2122" extrusionOk="0">
                  <a:moveTo>
                    <a:pt x="1" y="2121"/>
                  </a:moveTo>
                  <a:lnTo>
                    <a:pt x="838" y="1"/>
                  </a:lnTo>
                  <a:lnTo>
                    <a:pt x="2233" y="1786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3692475" y="4440400"/>
              <a:ext cx="55125" cy="62800"/>
            </a:xfrm>
            <a:custGeom>
              <a:avLst/>
              <a:gdLst/>
              <a:ahLst/>
              <a:cxnLst/>
              <a:rect l="l" t="t" r="r" b="b"/>
              <a:pathLst>
                <a:path w="2205" h="2512" fill="none" extrusionOk="0">
                  <a:moveTo>
                    <a:pt x="2204" y="1"/>
                  </a:moveTo>
                  <a:lnTo>
                    <a:pt x="0" y="2512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670850" y="4472500"/>
              <a:ext cx="53725" cy="55125"/>
            </a:xfrm>
            <a:custGeom>
              <a:avLst/>
              <a:gdLst/>
              <a:ahLst/>
              <a:cxnLst/>
              <a:rect l="l" t="t" r="r" b="b"/>
              <a:pathLst>
                <a:path w="2149" h="2205" extrusionOk="0">
                  <a:moveTo>
                    <a:pt x="0" y="2204"/>
                  </a:moveTo>
                  <a:lnTo>
                    <a:pt x="447" y="0"/>
                  </a:lnTo>
                  <a:lnTo>
                    <a:pt x="2148" y="1479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591325" y="4847050"/>
              <a:ext cx="312500" cy="54425"/>
            </a:xfrm>
            <a:custGeom>
              <a:avLst/>
              <a:gdLst/>
              <a:ahLst/>
              <a:cxnLst/>
              <a:rect l="l" t="t" r="r" b="b"/>
              <a:pathLst>
                <a:path w="12500" h="2177" fill="none" extrusionOk="0">
                  <a:moveTo>
                    <a:pt x="12499" y="0"/>
                  </a:moveTo>
                  <a:lnTo>
                    <a:pt x="1" y="2176"/>
                  </a:lnTo>
                </a:path>
              </a:pathLst>
            </a:custGeom>
            <a:noFill/>
            <a:ln w="13950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3559250" y="4870750"/>
              <a:ext cx="53025" cy="55825"/>
            </a:xfrm>
            <a:custGeom>
              <a:avLst/>
              <a:gdLst/>
              <a:ahLst/>
              <a:cxnLst/>
              <a:rect l="l" t="t" r="r" b="b"/>
              <a:pathLst>
                <a:path w="2121" h="2233" extrusionOk="0">
                  <a:moveTo>
                    <a:pt x="0" y="1451"/>
                  </a:moveTo>
                  <a:lnTo>
                    <a:pt x="1730" y="1"/>
                  </a:lnTo>
                  <a:lnTo>
                    <a:pt x="2121" y="2233"/>
                  </a:lnTo>
                  <a:close/>
                </a:path>
              </a:pathLst>
            </a:custGeom>
            <a:solidFill>
              <a:srgbClr val="000000"/>
            </a:solidFill>
            <a:ln w="76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2854100" y="3025925"/>
              <a:ext cx="147900" cy="25"/>
            </a:xfrm>
            <a:custGeom>
              <a:avLst/>
              <a:gdLst/>
              <a:ahLst/>
              <a:cxnLst/>
              <a:rect l="l" t="t" r="r" b="b"/>
              <a:pathLst>
                <a:path w="5916" h="1" fill="none" extrusionOk="0">
                  <a:moveTo>
                    <a:pt x="1" y="1"/>
                  </a:moveTo>
                  <a:lnTo>
                    <a:pt x="5915" y="1"/>
                  </a:lnTo>
                </a:path>
              </a:pathLst>
            </a:custGeom>
            <a:noFill/>
            <a:ln w="9075" cap="flat" cmpd="sng">
              <a:solidFill>
                <a:srgbClr val="000000"/>
              </a:solidFill>
              <a:prstDash val="solid"/>
              <a:miter lim="27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14"/>
          <p:cNvSpPr txBox="1"/>
          <p:nvPr/>
        </p:nvSpPr>
        <p:spPr>
          <a:xfrm>
            <a:off x="7037221" y="2049429"/>
            <a:ext cx="1610398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Proteins are made through a number of steps.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two major stages are transcription and translation.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2" name="Google Shape;34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Eukaryotic RNA is a </a:t>
            </a:r>
            <a:r>
              <a:rPr lang="en" b="1">
                <a:solidFill>
                  <a:srgbClr val="CCCCCC"/>
                </a:solidFill>
              </a:rPr>
              <a:t>single stranded </a:t>
            </a:r>
            <a:r>
              <a:rPr lang="en">
                <a:solidFill>
                  <a:srgbClr val="CCCCCC"/>
                </a:solidFill>
              </a:rPr>
              <a:t>molecule.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It contains the nucleobase </a:t>
            </a:r>
            <a:r>
              <a:rPr lang="en" b="1">
                <a:solidFill>
                  <a:srgbClr val="CCCCCC"/>
                </a:solidFill>
              </a:rPr>
              <a:t>uracil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U</a:t>
            </a:r>
            <a:r>
              <a:rPr lang="en">
                <a:solidFill>
                  <a:srgbClr val="CCCCCC"/>
                </a:solidFill>
              </a:rPr>
              <a:t>) rather than </a:t>
            </a:r>
            <a:r>
              <a:rPr lang="en" b="1">
                <a:solidFill>
                  <a:srgbClr val="CCCCCC"/>
                </a:solidFill>
              </a:rPr>
              <a:t>thymine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T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Uracil behaves like thymine during </a:t>
            </a:r>
            <a:r>
              <a:rPr lang="en" b="1">
                <a:solidFill>
                  <a:srgbClr val="CCCCCC"/>
                </a:solidFill>
              </a:rPr>
              <a:t>complementary base pairing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As a result, uracil will always pair with </a:t>
            </a:r>
            <a:r>
              <a:rPr lang="en" b="1">
                <a:solidFill>
                  <a:srgbClr val="CCCCCC"/>
                </a:solidFill>
              </a:rPr>
              <a:t>adenine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A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Messenger RNA</a:t>
            </a:r>
            <a:r>
              <a:rPr lang="en">
                <a:solidFill>
                  <a:srgbClr val="CCCCCC"/>
                </a:solidFill>
              </a:rPr>
              <a:t> (</a:t>
            </a:r>
            <a:r>
              <a:rPr lang="en" b="1">
                <a:solidFill>
                  <a:srgbClr val="CCCCCC"/>
                </a:solidFill>
              </a:rPr>
              <a:t>mRNA</a:t>
            </a:r>
            <a:r>
              <a:rPr lang="en">
                <a:solidFill>
                  <a:srgbClr val="CCCCCC"/>
                </a:solidFill>
              </a:rPr>
              <a:t>) is made during </a:t>
            </a:r>
            <a:r>
              <a:rPr lang="en" b="1">
                <a:solidFill>
                  <a:srgbClr val="CCCCCC"/>
                </a:solidFill>
              </a:rPr>
              <a:t>transcription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mRNA is synthesised using a DNA </a:t>
            </a:r>
            <a:r>
              <a:rPr lang="en" b="1">
                <a:solidFill>
                  <a:srgbClr val="CCCCCC"/>
                </a:solidFill>
              </a:rPr>
              <a:t>template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 mRNA </a:t>
            </a:r>
            <a:r>
              <a:rPr lang="en" b="1">
                <a:solidFill>
                  <a:srgbClr val="CCCCCC"/>
                </a:solidFill>
              </a:rPr>
              <a:t>codon </a:t>
            </a:r>
            <a:r>
              <a:rPr lang="en">
                <a:solidFill>
                  <a:srgbClr val="CCCCCC"/>
                </a:solidFill>
              </a:rPr>
              <a:t>is a sequence of </a:t>
            </a:r>
            <a:r>
              <a:rPr lang="en" b="1">
                <a:solidFill>
                  <a:srgbClr val="CCCCCC"/>
                </a:solidFill>
              </a:rPr>
              <a:t>3 </a:t>
            </a:r>
            <a:r>
              <a:rPr lang="en">
                <a:solidFill>
                  <a:srgbClr val="CCCCCC"/>
                </a:solidFill>
              </a:rPr>
              <a:t>bases (AUG, for example).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Transfer RNA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tRNA</a:t>
            </a:r>
            <a:r>
              <a:rPr lang="en">
                <a:solidFill>
                  <a:srgbClr val="CCCCCC"/>
                </a:solidFill>
              </a:rPr>
              <a:t>) is important during </a:t>
            </a:r>
            <a:r>
              <a:rPr lang="en" b="1">
                <a:solidFill>
                  <a:srgbClr val="CCCCCC"/>
                </a:solidFill>
              </a:rPr>
              <a:t>translation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tRNA carries </a:t>
            </a:r>
            <a:r>
              <a:rPr lang="en" b="1">
                <a:solidFill>
                  <a:srgbClr val="CCCCCC"/>
                </a:solidFill>
              </a:rPr>
              <a:t>amino acids </a:t>
            </a:r>
            <a:r>
              <a:rPr lang="en">
                <a:solidFill>
                  <a:srgbClr val="CCCCCC"/>
                </a:solidFill>
              </a:rPr>
              <a:t>from the cytoplasm to the </a:t>
            </a:r>
            <a:r>
              <a:rPr lang="en" b="1">
                <a:solidFill>
                  <a:srgbClr val="CCCCCC"/>
                </a:solidFill>
              </a:rPr>
              <a:t>ribosome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amino acids are used to </a:t>
            </a:r>
            <a:r>
              <a:rPr lang="en" b="1">
                <a:solidFill>
                  <a:srgbClr val="CCCCCC"/>
                </a:solidFill>
              </a:rPr>
              <a:t>assemble </a:t>
            </a:r>
            <a:r>
              <a:rPr lang="en">
                <a:solidFill>
                  <a:srgbClr val="CCCCCC"/>
                </a:solidFill>
              </a:rPr>
              <a:t>the protein.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tRNA is a </a:t>
            </a:r>
            <a:r>
              <a:rPr lang="en" b="1">
                <a:solidFill>
                  <a:srgbClr val="CCCCCC"/>
                </a:solidFill>
              </a:rPr>
              <a:t>single polynucleotide </a:t>
            </a:r>
            <a:r>
              <a:rPr lang="en">
                <a:solidFill>
                  <a:srgbClr val="CCCCCC"/>
                </a:solidFill>
              </a:rPr>
              <a:t>that folds to resemble a three-leafed </a:t>
            </a:r>
            <a:r>
              <a:rPr lang="en" b="1">
                <a:solidFill>
                  <a:srgbClr val="CCCCCC"/>
                </a:solidFill>
              </a:rPr>
              <a:t>clover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343" name="Google Shape;34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349" name="Google Shape;349;p16"/>
          <p:cNvGrpSpPr/>
          <p:nvPr/>
        </p:nvGrpSpPr>
        <p:grpSpPr>
          <a:xfrm>
            <a:off x="758150" y="367332"/>
            <a:ext cx="4279745" cy="4408820"/>
            <a:chOff x="2152925" y="692450"/>
            <a:chExt cx="3159649" cy="3256385"/>
          </a:xfrm>
        </p:grpSpPr>
        <p:sp>
          <p:nvSpPr>
            <p:cNvPr id="350" name="Google Shape;350;p16"/>
            <p:cNvSpPr/>
            <p:nvPr/>
          </p:nvSpPr>
          <p:spPr>
            <a:xfrm>
              <a:off x="2447261" y="1822995"/>
              <a:ext cx="588000" cy="577500"/>
            </a:xfrm>
            <a:prstGeom prst="ellipse">
              <a:avLst/>
            </a:prstGeom>
            <a:solidFill>
              <a:srgbClr val="0083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296519" y="2192610"/>
              <a:ext cx="654000" cy="626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4268899" y="2267114"/>
              <a:ext cx="750000" cy="319200"/>
            </a:xfrm>
            <a:prstGeom prst="rect">
              <a:avLst/>
            </a:prstGeom>
            <a:solidFill>
              <a:srgbClr val="16881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3" name="Google Shape;353;p16"/>
            <p:cNvCxnSpPr>
              <a:stCxn id="351" idx="1"/>
              <a:endCxn id="350" idx="6"/>
            </p:cNvCxnSpPr>
            <p:nvPr/>
          </p:nvCxnSpPr>
          <p:spPr>
            <a:xfrm rot="10800000">
              <a:off x="3035220" y="2111658"/>
              <a:ext cx="261300" cy="32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6"/>
            <p:cNvCxnSpPr>
              <a:stCxn id="351" idx="5"/>
              <a:endCxn id="352" idx="1"/>
            </p:cNvCxnSpPr>
            <p:nvPr/>
          </p:nvCxnSpPr>
          <p:spPr>
            <a:xfrm rot="10800000" flipH="1">
              <a:off x="3950518" y="2426658"/>
              <a:ext cx="318300" cy="5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6"/>
            <p:cNvCxnSpPr>
              <a:stCxn id="350" idx="7"/>
            </p:cNvCxnSpPr>
            <p:nvPr/>
          </p:nvCxnSpPr>
          <p:spPr>
            <a:xfrm rot="10800000" flipH="1">
              <a:off x="2949151" y="1688568"/>
              <a:ext cx="171000" cy="219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6" name="Google Shape;356;p16"/>
            <p:cNvSpPr/>
            <p:nvPr/>
          </p:nvSpPr>
          <p:spPr>
            <a:xfrm>
              <a:off x="2152925" y="692450"/>
              <a:ext cx="588000" cy="577500"/>
            </a:xfrm>
            <a:prstGeom prst="ellipse">
              <a:avLst/>
            </a:prstGeom>
            <a:solidFill>
              <a:srgbClr val="0083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002183" y="1062065"/>
              <a:ext cx="654000" cy="626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3974563" y="1136569"/>
              <a:ext cx="750000" cy="319200"/>
            </a:xfrm>
            <a:prstGeom prst="rect">
              <a:avLst/>
            </a:prstGeom>
            <a:solidFill>
              <a:srgbClr val="16881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9" name="Google Shape;359;p16"/>
            <p:cNvCxnSpPr>
              <a:stCxn id="357" idx="1"/>
              <a:endCxn id="356" idx="6"/>
            </p:cNvCxnSpPr>
            <p:nvPr/>
          </p:nvCxnSpPr>
          <p:spPr>
            <a:xfrm rot="10800000">
              <a:off x="2740883" y="981113"/>
              <a:ext cx="261300" cy="32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6"/>
            <p:cNvCxnSpPr>
              <a:stCxn id="357" idx="5"/>
              <a:endCxn id="358" idx="1"/>
            </p:cNvCxnSpPr>
            <p:nvPr/>
          </p:nvCxnSpPr>
          <p:spPr>
            <a:xfrm rot="10800000" flipH="1">
              <a:off x="3656182" y="1296113"/>
              <a:ext cx="318300" cy="5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1" name="Google Shape;361;p16"/>
            <p:cNvGrpSpPr/>
            <p:nvPr/>
          </p:nvGrpSpPr>
          <p:grpSpPr>
            <a:xfrm>
              <a:off x="2740936" y="2818693"/>
              <a:ext cx="2571638" cy="1130142"/>
              <a:chOff x="2740886" y="2855218"/>
              <a:chExt cx="2571638" cy="1130142"/>
            </a:xfrm>
          </p:grpSpPr>
          <p:sp>
            <p:nvSpPr>
              <p:cNvPr id="362" name="Google Shape;362;p16"/>
              <p:cNvSpPr/>
              <p:nvPr/>
            </p:nvSpPr>
            <p:spPr>
              <a:xfrm>
                <a:off x="2740886" y="2989645"/>
                <a:ext cx="588000" cy="577500"/>
              </a:xfrm>
              <a:prstGeom prst="ellipse">
                <a:avLst/>
              </a:prstGeom>
              <a:solidFill>
                <a:srgbClr val="0083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6"/>
              <p:cNvSpPr/>
              <p:nvPr/>
            </p:nvSpPr>
            <p:spPr>
              <a:xfrm>
                <a:off x="3590144" y="3359260"/>
                <a:ext cx="654000" cy="6261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4562524" y="3433764"/>
                <a:ext cx="750000" cy="319200"/>
              </a:xfrm>
              <a:prstGeom prst="rect">
                <a:avLst/>
              </a:prstGeom>
              <a:solidFill>
                <a:srgbClr val="16881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5" name="Google Shape;365;p16"/>
              <p:cNvCxnSpPr>
                <a:stCxn id="363" idx="1"/>
                <a:endCxn id="362" idx="6"/>
              </p:cNvCxnSpPr>
              <p:nvPr/>
            </p:nvCxnSpPr>
            <p:spPr>
              <a:xfrm rot="10800000">
                <a:off x="3328845" y="3278308"/>
                <a:ext cx="261300" cy="320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16"/>
              <p:cNvCxnSpPr>
                <a:stCxn id="363" idx="5"/>
                <a:endCxn id="364" idx="1"/>
              </p:cNvCxnSpPr>
              <p:nvPr/>
            </p:nvCxnSpPr>
            <p:spPr>
              <a:xfrm rot="10800000" flipH="1">
                <a:off x="4244143" y="3593308"/>
                <a:ext cx="318300" cy="5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16"/>
              <p:cNvCxnSpPr>
                <a:stCxn id="362" idx="7"/>
              </p:cNvCxnSpPr>
              <p:nvPr/>
            </p:nvCxnSpPr>
            <p:spPr>
              <a:xfrm rot="10800000" flipH="1">
                <a:off x="3242776" y="2855218"/>
                <a:ext cx="171000" cy="21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8" name="Google Shape;368;p16"/>
          <p:cNvSpPr txBox="1"/>
          <p:nvPr/>
        </p:nvSpPr>
        <p:spPr>
          <a:xfrm>
            <a:off x="578675" y="618613"/>
            <a:ext cx="116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PHOSPHATE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9" name="Google Shape;369;p16"/>
          <p:cNvSpPr txBox="1"/>
          <p:nvPr/>
        </p:nvSpPr>
        <p:spPr>
          <a:xfrm>
            <a:off x="1771900" y="1204513"/>
            <a:ext cx="116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RIBOSE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0" name="Google Shape;370;p16"/>
          <p:cNvSpPr txBox="1"/>
          <p:nvPr/>
        </p:nvSpPr>
        <p:spPr>
          <a:xfrm>
            <a:off x="3233250" y="1047213"/>
            <a:ext cx="102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</a:t>
            </a:r>
            <a:endParaRPr sz="7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3624127" y="2594367"/>
            <a:ext cx="102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U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2" name="Google Shape;372;p16"/>
          <p:cNvSpPr txBox="1"/>
          <p:nvPr/>
        </p:nvSpPr>
        <p:spPr>
          <a:xfrm>
            <a:off x="4018246" y="4119689"/>
            <a:ext cx="102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G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3" name="Google Shape;373;p16"/>
          <p:cNvSpPr txBox="1"/>
          <p:nvPr/>
        </p:nvSpPr>
        <p:spPr>
          <a:xfrm>
            <a:off x="5232975" y="2156100"/>
            <a:ext cx="294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 mRNA polynucleotide.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mRNA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codons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are read in groups 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bases, such as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AUG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16"/>
          <p:cNvSpPr txBox="1"/>
          <p:nvPr/>
        </p:nvSpPr>
        <p:spPr>
          <a:xfrm>
            <a:off x="2169675" y="2742388"/>
            <a:ext cx="116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RIBOSE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5" name="Google Shape;375;p16"/>
          <p:cNvSpPr txBox="1"/>
          <p:nvPr/>
        </p:nvSpPr>
        <p:spPr>
          <a:xfrm>
            <a:off x="2572100" y="4280288"/>
            <a:ext cx="116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RIBOSE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6" name="Google Shape;376;p16"/>
          <p:cNvSpPr txBox="1"/>
          <p:nvPr/>
        </p:nvSpPr>
        <p:spPr>
          <a:xfrm>
            <a:off x="979500" y="2156088"/>
            <a:ext cx="116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PHOSPHATE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7" name="Google Shape;377;p16"/>
          <p:cNvSpPr txBox="1"/>
          <p:nvPr/>
        </p:nvSpPr>
        <p:spPr>
          <a:xfrm>
            <a:off x="1365675" y="3693563"/>
            <a:ext cx="116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PHOSPHATE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83" name="Google Shape;383;p17"/>
          <p:cNvSpPr txBox="1"/>
          <p:nvPr/>
        </p:nvSpPr>
        <p:spPr>
          <a:xfrm>
            <a:off x="5232975" y="2156100"/>
            <a:ext cx="294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 mRNA polynucleotide.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mRNA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codons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are read in groups 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bases, such as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AUG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4" name="Google Shape;3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867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90" name="Google Shape;390;p18"/>
          <p:cNvSpPr txBox="1"/>
          <p:nvPr/>
        </p:nvSpPr>
        <p:spPr>
          <a:xfrm>
            <a:off x="4872300" y="1678950"/>
            <a:ext cx="3347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 molecule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tRNA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Hydrogen bonding between nucleotides leads to a distinctive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clover-shaped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molecules.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One end of the tRNA molecule contains a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binding site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for an amino acid. The other end contains a sequence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3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bases called an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anticodon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1" name="Google Shape;391;p18"/>
          <p:cNvGrpSpPr/>
          <p:nvPr/>
        </p:nvGrpSpPr>
        <p:grpSpPr>
          <a:xfrm>
            <a:off x="690325" y="397944"/>
            <a:ext cx="3742146" cy="4347608"/>
            <a:chOff x="1592750" y="291075"/>
            <a:chExt cx="4402525" cy="5123875"/>
          </a:xfrm>
        </p:grpSpPr>
        <p:sp>
          <p:nvSpPr>
            <p:cNvPr id="392" name="Google Shape;392;p18"/>
            <p:cNvSpPr/>
            <p:nvPr/>
          </p:nvSpPr>
          <p:spPr>
            <a:xfrm>
              <a:off x="4195875" y="315550"/>
              <a:ext cx="25" cy="580000"/>
            </a:xfrm>
            <a:custGeom>
              <a:avLst/>
              <a:gdLst/>
              <a:ahLst/>
              <a:cxnLst/>
              <a:rect l="l" t="t" r="r" b="b"/>
              <a:pathLst>
                <a:path w="1" h="23200" fill="none" extrusionOk="0">
                  <a:moveTo>
                    <a:pt x="1" y="0"/>
                  </a:moveTo>
                  <a:lnTo>
                    <a:pt x="1" y="23199"/>
                  </a:lnTo>
                </a:path>
              </a:pathLst>
            </a:custGeom>
            <a:noFill/>
            <a:ln w="154350" cap="rnd" cmpd="sng">
              <a:solidFill>
                <a:srgbClr val="C6B5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4195875" y="871050"/>
              <a:ext cx="25" cy="1563600"/>
            </a:xfrm>
            <a:custGeom>
              <a:avLst/>
              <a:gdLst/>
              <a:ahLst/>
              <a:cxnLst/>
              <a:rect l="l" t="t" r="r" b="b"/>
              <a:pathLst>
                <a:path w="1" h="62544" fill="none" extrusionOk="0">
                  <a:moveTo>
                    <a:pt x="1" y="0"/>
                  </a:moveTo>
                  <a:lnTo>
                    <a:pt x="1" y="62543"/>
                  </a:lnTo>
                </a:path>
              </a:pathLst>
            </a:custGeom>
            <a:noFill/>
            <a:ln w="154350" cap="flat" cmpd="sng">
              <a:solidFill>
                <a:srgbClr val="8000C9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4306275" y="3506150"/>
              <a:ext cx="569525" cy="386175"/>
            </a:xfrm>
            <a:custGeom>
              <a:avLst/>
              <a:gdLst/>
              <a:ahLst/>
              <a:cxnLst/>
              <a:rect l="l" t="t" r="r" b="b"/>
              <a:pathLst>
                <a:path w="22781" h="15447" fill="none" extrusionOk="0">
                  <a:moveTo>
                    <a:pt x="1" y="0"/>
                  </a:moveTo>
                  <a:lnTo>
                    <a:pt x="22780" y="15446"/>
                  </a:lnTo>
                </a:path>
              </a:pathLst>
            </a:custGeom>
            <a:noFill/>
            <a:ln w="154350" cap="rnd" cmpd="sng">
              <a:solidFill>
                <a:srgbClr val="D455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4299300" y="3149475"/>
              <a:ext cx="210825" cy="146900"/>
            </a:xfrm>
            <a:custGeom>
              <a:avLst/>
              <a:gdLst/>
              <a:ahLst/>
              <a:cxnLst/>
              <a:rect l="l" t="t" r="r" b="b"/>
              <a:pathLst>
                <a:path w="8433" h="5876" fill="none" extrusionOk="0">
                  <a:moveTo>
                    <a:pt x="0" y="0"/>
                  </a:moveTo>
                  <a:lnTo>
                    <a:pt x="8432" y="5875"/>
                  </a:lnTo>
                </a:path>
              </a:pathLst>
            </a:custGeom>
            <a:noFill/>
            <a:ln w="154350" cap="rnd" cmpd="sng">
              <a:solidFill>
                <a:srgbClr val="D455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697750" y="2928675"/>
              <a:ext cx="844750" cy="25"/>
            </a:xfrm>
            <a:custGeom>
              <a:avLst/>
              <a:gdLst/>
              <a:ahLst/>
              <a:cxnLst/>
              <a:rect l="l" t="t" r="r" b="b"/>
              <a:pathLst>
                <a:path w="33790" h="1" fill="none" extrusionOk="0">
                  <a:moveTo>
                    <a:pt x="1" y="0"/>
                  </a:moveTo>
                  <a:lnTo>
                    <a:pt x="33790" y="0"/>
                  </a:lnTo>
                </a:path>
              </a:pathLst>
            </a:custGeom>
            <a:noFill/>
            <a:ln w="154350" cap="flat" cmpd="sng">
              <a:solidFill>
                <a:srgbClr val="81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3761775" y="1135300"/>
              <a:ext cx="25" cy="1548125"/>
            </a:xfrm>
            <a:custGeom>
              <a:avLst/>
              <a:gdLst/>
              <a:ahLst/>
              <a:cxnLst/>
              <a:rect l="l" t="t" r="r" b="b"/>
              <a:pathLst>
                <a:path w="1" h="61925" fill="none" extrusionOk="0">
                  <a:moveTo>
                    <a:pt x="1" y="0"/>
                  </a:moveTo>
                  <a:lnTo>
                    <a:pt x="1" y="61924"/>
                  </a:lnTo>
                </a:path>
              </a:pathLst>
            </a:custGeom>
            <a:noFill/>
            <a:ln w="154350" cap="rnd" cmpd="sng">
              <a:solidFill>
                <a:srgbClr val="8000C9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4175400" y="3547600"/>
              <a:ext cx="25" cy="1018125"/>
            </a:xfrm>
            <a:custGeom>
              <a:avLst/>
              <a:gdLst/>
              <a:ahLst/>
              <a:cxnLst/>
              <a:rect l="l" t="t" r="r" b="b"/>
              <a:pathLst>
                <a:path w="1" h="40725" fill="none" extrusionOk="0">
                  <a:moveTo>
                    <a:pt x="1" y="1"/>
                  </a:moveTo>
                  <a:lnTo>
                    <a:pt x="1" y="40724"/>
                  </a:lnTo>
                </a:path>
              </a:pathLst>
            </a:custGeom>
            <a:noFill/>
            <a:ln w="154350" cap="flat" cmpd="sng">
              <a:solidFill>
                <a:srgbClr val="005F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746300" y="3574100"/>
              <a:ext cx="25" cy="966625"/>
            </a:xfrm>
            <a:custGeom>
              <a:avLst/>
              <a:gdLst/>
              <a:ahLst/>
              <a:cxnLst/>
              <a:rect l="l" t="t" r="r" b="b"/>
              <a:pathLst>
                <a:path w="1" h="38665" fill="none" extrusionOk="0">
                  <a:moveTo>
                    <a:pt x="0" y="0"/>
                  </a:moveTo>
                  <a:lnTo>
                    <a:pt x="0" y="38665"/>
                  </a:lnTo>
                </a:path>
              </a:pathLst>
            </a:custGeom>
            <a:noFill/>
            <a:ln w="154350" cap="flat" cmpd="sng">
              <a:solidFill>
                <a:srgbClr val="005F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2237175" y="3338300"/>
              <a:ext cx="469600" cy="281275"/>
            </a:xfrm>
            <a:custGeom>
              <a:avLst/>
              <a:gdLst/>
              <a:ahLst/>
              <a:cxnLst/>
              <a:rect l="l" t="t" r="r" b="b"/>
              <a:pathLst>
                <a:path w="18784" h="11251" fill="none" extrusionOk="0">
                  <a:moveTo>
                    <a:pt x="0" y="11250"/>
                  </a:moveTo>
                  <a:cubicBezTo>
                    <a:pt x="8073" y="11250"/>
                    <a:pt x="15406" y="6854"/>
                    <a:pt x="18783" y="1"/>
                  </a:cubicBezTo>
                </a:path>
              </a:pathLst>
            </a:custGeom>
            <a:noFill/>
            <a:ln w="154350" cap="rnd" cmpd="sng">
              <a:solidFill>
                <a:srgbClr val="81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2695250" y="3341800"/>
              <a:ext cx="844750" cy="25"/>
            </a:xfrm>
            <a:custGeom>
              <a:avLst/>
              <a:gdLst/>
              <a:ahLst/>
              <a:cxnLst/>
              <a:rect l="l" t="t" r="r" b="b"/>
              <a:pathLst>
                <a:path w="33790" h="1" fill="none" extrusionOk="0">
                  <a:moveTo>
                    <a:pt x="1" y="0"/>
                  </a:moveTo>
                  <a:lnTo>
                    <a:pt x="33790" y="0"/>
                  </a:lnTo>
                </a:path>
              </a:pathLst>
            </a:custGeom>
            <a:noFill/>
            <a:ln w="154350" cap="flat" cmpd="sng">
              <a:solidFill>
                <a:srgbClr val="81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4414175" y="2659925"/>
              <a:ext cx="910200" cy="25"/>
            </a:xfrm>
            <a:custGeom>
              <a:avLst/>
              <a:gdLst/>
              <a:ahLst/>
              <a:cxnLst/>
              <a:rect l="l" t="t" r="r" b="b"/>
              <a:pathLst>
                <a:path w="36408" h="1" fill="none" extrusionOk="0">
                  <a:moveTo>
                    <a:pt x="1" y="0"/>
                  </a:moveTo>
                  <a:lnTo>
                    <a:pt x="36408" y="0"/>
                  </a:lnTo>
                </a:path>
              </a:pathLst>
            </a:custGeom>
            <a:noFill/>
            <a:ln w="154350" cap="flat" cmpd="sng">
              <a:solidFill>
                <a:srgbClr val="2177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4372725" y="3075050"/>
              <a:ext cx="942175" cy="25"/>
            </a:xfrm>
            <a:custGeom>
              <a:avLst/>
              <a:gdLst/>
              <a:ahLst/>
              <a:cxnLst/>
              <a:rect l="l" t="t" r="r" b="b"/>
              <a:pathLst>
                <a:path w="37687" h="1" fill="none" extrusionOk="0">
                  <a:moveTo>
                    <a:pt x="0" y="0"/>
                  </a:moveTo>
                  <a:lnTo>
                    <a:pt x="37686" y="0"/>
                  </a:lnTo>
                </a:path>
              </a:pathLst>
            </a:custGeom>
            <a:noFill/>
            <a:ln w="154350" cap="flat" cmpd="sng">
              <a:solidFill>
                <a:srgbClr val="2177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4296800" y="3075050"/>
              <a:ext cx="58475" cy="103425"/>
            </a:xfrm>
            <a:custGeom>
              <a:avLst/>
              <a:gdLst/>
              <a:ahLst/>
              <a:cxnLst/>
              <a:rect l="l" t="t" r="r" b="b"/>
              <a:pathLst>
                <a:path w="2339" h="4137" fill="none" extrusionOk="0">
                  <a:moveTo>
                    <a:pt x="2338" y="200"/>
                  </a:moveTo>
                  <a:cubicBezTo>
                    <a:pt x="1299" y="0"/>
                    <a:pt x="320" y="779"/>
                    <a:pt x="140" y="1938"/>
                  </a:cubicBezTo>
                  <a:cubicBezTo>
                    <a:pt x="0" y="2798"/>
                    <a:pt x="400" y="3677"/>
                    <a:pt x="1139" y="4136"/>
                  </a:cubicBezTo>
                </a:path>
              </a:pathLst>
            </a:custGeom>
            <a:noFill/>
            <a:ln w="154350" cap="rnd" cmpd="sng">
              <a:solidFill>
                <a:srgbClr val="7A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5297875" y="2432625"/>
              <a:ext cx="639950" cy="883725"/>
            </a:xfrm>
            <a:custGeom>
              <a:avLst/>
              <a:gdLst/>
              <a:ahLst/>
              <a:cxnLst/>
              <a:rect l="l" t="t" r="r" b="b"/>
              <a:pathLst>
                <a:path w="25598" h="35349" fill="none" extrusionOk="0">
                  <a:moveTo>
                    <a:pt x="301" y="9092"/>
                  </a:moveTo>
                  <a:cubicBezTo>
                    <a:pt x="4217" y="1939"/>
                    <a:pt x="12170" y="0"/>
                    <a:pt x="18084" y="4736"/>
                  </a:cubicBezTo>
                  <a:cubicBezTo>
                    <a:pt x="23979" y="9472"/>
                    <a:pt x="25597" y="19083"/>
                    <a:pt x="21681" y="26237"/>
                  </a:cubicBezTo>
                  <a:cubicBezTo>
                    <a:pt x="17765" y="33390"/>
                    <a:pt x="9812" y="35348"/>
                    <a:pt x="3917" y="30613"/>
                  </a:cubicBezTo>
                  <a:cubicBezTo>
                    <a:pt x="2259" y="29254"/>
                    <a:pt x="920" y="27555"/>
                    <a:pt x="1" y="25637"/>
                  </a:cubicBezTo>
                </a:path>
              </a:pathLst>
            </a:custGeom>
            <a:noFill/>
            <a:ln w="154350" cap="rnd" cmpd="sng">
              <a:solidFill>
                <a:srgbClr val="2177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2088300" y="2607475"/>
              <a:ext cx="618975" cy="323225"/>
            </a:xfrm>
            <a:custGeom>
              <a:avLst/>
              <a:gdLst/>
              <a:ahLst/>
              <a:cxnLst/>
              <a:rect l="l" t="t" r="r" b="b"/>
              <a:pathLst>
                <a:path w="24759" h="12929" fill="none" extrusionOk="0">
                  <a:moveTo>
                    <a:pt x="24758" y="12928"/>
                  </a:moveTo>
                  <a:cubicBezTo>
                    <a:pt x="20322" y="4296"/>
                    <a:pt x="9792" y="0"/>
                    <a:pt x="1" y="2818"/>
                  </a:cubicBezTo>
                </a:path>
              </a:pathLst>
            </a:custGeom>
            <a:noFill/>
            <a:ln w="154350" cap="rnd" cmpd="sng">
              <a:solidFill>
                <a:srgbClr val="81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536975" y="3342300"/>
              <a:ext cx="210350" cy="258800"/>
            </a:xfrm>
            <a:custGeom>
              <a:avLst/>
              <a:gdLst/>
              <a:ahLst/>
              <a:cxnLst/>
              <a:rect l="l" t="t" r="r" b="b"/>
              <a:pathLst>
                <a:path w="8414" h="10352" fill="none" extrusionOk="0">
                  <a:moveTo>
                    <a:pt x="8373" y="10351"/>
                  </a:moveTo>
                  <a:cubicBezTo>
                    <a:pt x="8413" y="4696"/>
                    <a:pt x="4697" y="60"/>
                    <a:pt x="81" y="0"/>
                  </a:cubicBezTo>
                  <a:lnTo>
                    <a:pt x="1" y="0"/>
                  </a:lnTo>
                </a:path>
              </a:pathLst>
            </a:custGeom>
            <a:noFill/>
            <a:ln w="154350" cap="rnd" cmpd="sng">
              <a:solidFill>
                <a:srgbClr val="402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209875" y="2436125"/>
              <a:ext cx="216325" cy="224325"/>
            </a:xfrm>
            <a:custGeom>
              <a:avLst/>
              <a:gdLst/>
              <a:ahLst/>
              <a:cxnLst/>
              <a:rect l="l" t="t" r="r" b="b"/>
              <a:pathLst>
                <a:path w="8653" h="8973" fill="none" extrusionOk="0">
                  <a:moveTo>
                    <a:pt x="40" y="0"/>
                  </a:moveTo>
                  <a:cubicBezTo>
                    <a:pt x="0" y="4916"/>
                    <a:pt x="3817" y="8932"/>
                    <a:pt x="8573" y="8972"/>
                  </a:cubicBezTo>
                  <a:lnTo>
                    <a:pt x="8653" y="8972"/>
                  </a:lnTo>
                </a:path>
              </a:pathLst>
            </a:custGeom>
            <a:noFill/>
            <a:ln w="154350" cap="rnd" cmpd="sng">
              <a:solidFill>
                <a:srgbClr val="503B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3547975" y="2681400"/>
              <a:ext cx="212325" cy="246800"/>
            </a:xfrm>
            <a:custGeom>
              <a:avLst/>
              <a:gdLst/>
              <a:ahLst/>
              <a:cxnLst/>
              <a:rect l="l" t="t" r="r" b="b"/>
              <a:pathLst>
                <a:path w="8493" h="9872" fill="none" extrusionOk="0">
                  <a:moveTo>
                    <a:pt x="8453" y="0"/>
                  </a:moveTo>
                  <a:cubicBezTo>
                    <a:pt x="8493" y="5395"/>
                    <a:pt x="4736" y="9811"/>
                    <a:pt x="80" y="9871"/>
                  </a:cubicBezTo>
                  <a:lnTo>
                    <a:pt x="1" y="9871"/>
                  </a:lnTo>
                </a:path>
              </a:pathLst>
            </a:custGeom>
            <a:noFill/>
            <a:ln w="154350" cap="rnd" cmpd="sng">
              <a:solidFill>
                <a:srgbClr val="8000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4173900" y="3471175"/>
              <a:ext cx="122425" cy="94950"/>
            </a:xfrm>
            <a:custGeom>
              <a:avLst/>
              <a:gdLst/>
              <a:ahLst/>
              <a:cxnLst/>
              <a:rect l="l" t="t" r="r" b="b"/>
              <a:pathLst>
                <a:path w="4897" h="3798" fill="none" extrusionOk="0">
                  <a:moveTo>
                    <a:pt x="4896" y="1040"/>
                  </a:moveTo>
                  <a:cubicBezTo>
                    <a:pt x="3558" y="1"/>
                    <a:pt x="1639" y="280"/>
                    <a:pt x="680" y="1659"/>
                  </a:cubicBezTo>
                  <a:cubicBezTo>
                    <a:pt x="221" y="2279"/>
                    <a:pt x="1" y="3038"/>
                    <a:pt x="81" y="3797"/>
                  </a:cubicBezTo>
                </a:path>
              </a:pathLst>
            </a:custGeom>
            <a:noFill/>
            <a:ln w="154350" cap="rnd" cmpd="sng">
              <a:solidFill>
                <a:srgbClr val="6A5A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3423100" y="305255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0" y="1"/>
                  </a:moveTo>
                  <a:lnTo>
                    <a:pt x="0" y="7055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3216275" y="305255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1" y="1"/>
                  </a:moveTo>
                  <a:lnTo>
                    <a:pt x="1" y="7055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3010975" y="305255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0" y="1"/>
                  </a:moveTo>
                  <a:lnTo>
                    <a:pt x="0" y="7055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802650" y="305255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1" y="1"/>
                  </a:moveTo>
                  <a:lnTo>
                    <a:pt x="1" y="7055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888675" y="2240800"/>
              <a:ext cx="175850" cy="25"/>
            </a:xfrm>
            <a:custGeom>
              <a:avLst/>
              <a:gdLst/>
              <a:ahLst/>
              <a:cxnLst/>
              <a:rect l="l" t="t" r="r" b="b"/>
              <a:pathLst>
                <a:path w="7034" h="1" fill="none" extrusionOk="0">
                  <a:moveTo>
                    <a:pt x="0" y="0"/>
                  </a:moveTo>
                  <a:lnTo>
                    <a:pt x="7034" y="0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3888675" y="1414550"/>
              <a:ext cx="175850" cy="25"/>
            </a:xfrm>
            <a:custGeom>
              <a:avLst/>
              <a:gdLst/>
              <a:ahLst/>
              <a:cxnLst/>
              <a:rect l="l" t="t" r="r" b="b"/>
              <a:pathLst>
                <a:path w="7034" h="1" fill="none" extrusionOk="0">
                  <a:moveTo>
                    <a:pt x="0" y="0"/>
                  </a:moveTo>
                  <a:lnTo>
                    <a:pt x="7034" y="0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888675" y="1619850"/>
              <a:ext cx="175850" cy="25"/>
            </a:xfrm>
            <a:custGeom>
              <a:avLst/>
              <a:gdLst/>
              <a:ahLst/>
              <a:cxnLst/>
              <a:rect l="l" t="t" r="r" b="b"/>
              <a:pathLst>
                <a:path w="7034" h="1" fill="none" extrusionOk="0">
                  <a:moveTo>
                    <a:pt x="0" y="1"/>
                  </a:moveTo>
                  <a:lnTo>
                    <a:pt x="7034" y="1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3888675" y="1828175"/>
              <a:ext cx="175850" cy="25"/>
            </a:xfrm>
            <a:custGeom>
              <a:avLst/>
              <a:gdLst/>
              <a:ahLst/>
              <a:cxnLst/>
              <a:rect l="l" t="t" r="r" b="b"/>
              <a:pathLst>
                <a:path w="7034" h="1" fill="none" extrusionOk="0">
                  <a:moveTo>
                    <a:pt x="0" y="0"/>
                  </a:moveTo>
                  <a:lnTo>
                    <a:pt x="7034" y="0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3888675" y="2034475"/>
              <a:ext cx="175850" cy="25"/>
            </a:xfrm>
            <a:custGeom>
              <a:avLst/>
              <a:gdLst/>
              <a:ahLst/>
              <a:cxnLst/>
              <a:rect l="l" t="t" r="r" b="b"/>
              <a:pathLst>
                <a:path w="7034" h="1" fill="none" extrusionOk="0">
                  <a:moveTo>
                    <a:pt x="0" y="1"/>
                  </a:moveTo>
                  <a:lnTo>
                    <a:pt x="7034" y="1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3888675" y="2448600"/>
              <a:ext cx="175850" cy="25"/>
            </a:xfrm>
            <a:custGeom>
              <a:avLst/>
              <a:gdLst/>
              <a:ahLst/>
              <a:cxnLst/>
              <a:rect l="l" t="t" r="r" b="b"/>
              <a:pathLst>
                <a:path w="7034" h="1" fill="none" extrusionOk="0">
                  <a:moveTo>
                    <a:pt x="0" y="1"/>
                  </a:moveTo>
                  <a:lnTo>
                    <a:pt x="7034" y="1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3869175" y="3678500"/>
              <a:ext cx="176375" cy="25"/>
            </a:xfrm>
            <a:custGeom>
              <a:avLst/>
              <a:gdLst/>
              <a:ahLst/>
              <a:cxnLst/>
              <a:rect l="l" t="t" r="r" b="b"/>
              <a:pathLst>
                <a:path w="7055" h="1" fill="none" extrusionOk="0">
                  <a:moveTo>
                    <a:pt x="1" y="0"/>
                  </a:moveTo>
                  <a:lnTo>
                    <a:pt x="7054" y="0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3869175" y="3885300"/>
              <a:ext cx="176375" cy="25"/>
            </a:xfrm>
            <a:custGeom>
              <a:avLst/>
              <a:gdLst/>
              <a:ahLst/>
              <a:cxnLst/>
              <a:rect l="l" t="t" r="r" b="b"/>
              <a:pathLst>
                <a:path w="7055" h="1" fill="none" extrusionOk="0">
                  <a:moveTo>
                    <a:pt x="1" y="1"/>
                  </a:moveTo>
                  <a:lnTo>
                    <a:pt x="7054" y="1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869175" y="4090625"/>
              <a:ext cx="176375" cy="25"/>
            </a:xfrm>
            <a:custGeom>
              <a:avLst/>
              <a:gdLst/>
              <a:ahLst/>
              <a:cxnLst/>
              <a:rect l="l" t="t" r="r" b="b"/>
              <a:pathLst>
                <a:path w="7055" h="1" fill="none" extrusionOk="0">
                  <a:moveTo>
                    <a:pt x="1" y="0"/>
                  </a:moveTo>
                  <a:lnTo>
                    <a:pt x="7054" y="0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3869175" y="4298925"/>
              <a:ext cx="176375" cy="25"/>
            </a:xfrm>
            <a:custGeom>
              <a:avLst/>
              <a:gdLst/>
              <a:ahLst/>
              <a:cxnLst/>
              <a:rect l="l" t="t" r="r" b="b"/>
              <a:pathLst>
                <a:path w="7055" h="1" fill="none" extrusionOk="0">
                  <a:moveTo>
                    <a:pt x="1" y="1"/>
                  </a:moveTo>
                  <a:lnTo>
                    <a:pt x="7054" y="1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4161425" y="4511750"/>
              <a:ext cx="375175" cy="629950"/>
            </a:xfrm>
            <a:custGeom>
              <a:avLst/>
              <a:gdLst/>
              <a:ahLst/>
              <a:cxnLst/>
              <a:rect l="l" t="t" r="r" b="b"/>
              <a:pathLst>
                <a:path w="15007" h="25198" fill="none" extrusionOk="0">
                  <a:moveTo>
                    <a:pt x="2578" y="25197"/>
                  </a:moveTo>
                  <a:cubicBezTo>
                    <a:pt x="12629" y="20481"/>
                    <a:pt x="15007" y="11250"/>
                    <a:pt x="7893" y="4576"/>
                  </a:cubicBezTo>
                  <a:cubicBezTo>
                    <a:pt x="5855" y="2678"/>
                    <a:pt x="3157" y="1079"/>
                    <a:pt x="0" y="0"/>
                  </a:cubicBezTo>
                </a:path>
              </a:pathLst>
            </a:custGeom>
            <a:noFill/>
            <a:ln w="154350" cap="rnd" cmpd="sng">
              <a:solidFill>
                <a:srgbClr val="005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3403600" y="4511750"/>
              <a:ext cx="375200" cy="629950"/>
            </a:xfrm>
            <a:custGeom>
              <a:avLst/>
              <a:gdLst/>
              <a:ahLst/>
              <a:cxnLst/>
              <a:rect l="l" t="t" r="r" b="b"/>
              <a:pathLst>
                <a:path w="15008" h="25198" fill="none" extrusionOk="0">
                  <a:moveTo>
                    <a:pt x="12429" y="25197"/>
                  </a:moveTo>
                  <a:cubicBezTo>
                    <a:pt x="2379" y="20481"/>
                    <a:pt x="1" y="11250"/>
                    <a:pt x="7114" y="4576"/>
                  </a:cubicBezTo>
                  <a:cubicBezTo>
                    <a:pt x="9152" y="2678"/>
                    <a:pt x="11850" y="1079"/>
                    <a:pt x="15007" y="0"/>
                  </a:cubicBezTo>
                </a:path>
              </a:pathLst>
            </a:custGeom>
            <a:noFill/>
            <a:ln w="154350" cap="rnd" cmpd="sng">
              <a:solidFill>
                <a:srgbClr val="005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722325" y="5144175"/>
              <a:ext cx="488575" cy="59950"/>
            </a:xfrm>
            <a:custGeom>
              <a:avLst/>
              <a:gdLst/>
              <a:ahLst/>
              <a:cxnLst/>
              <a:rect l="l" t="t" r="r" b="b"/>
              <a:pathLst>
                <a:path w="19543" h="2398" fill="none" extrusionOk="0">
                  <a:moveTo>
                    <a:pt x="0" y="0"/>
                  </a:moveTo>
                  <a:cubicBezTo>
                    <a:pt x="6055" y="2358"/>
                    <a:pt x="13448" y="2398"/>
                    <a:pt x="19542" y="80"/>
                  </a:cubicBezTo>
                </a:path>
              </a:pathLst>
            </a:custGeom>
            <a:noFill/>
            <a:ln w="154350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868675" y="4505250"/>
              <a:ext cx="177375" cy="25"/>
            </a:xfrm>
            <a:custGeom>
              <a:avLst/>
              <a:gdLst/>
              <a:ahLst/>
              <a:cxnLst/>
              <a:rect l="l" t="t" r="r" b="b"/>
              <a:pathLst>
                <a:path w="7095" h="1" fill="none" extrusionOk="0">
                  <a:moveTo>
                    <a:pt x="1" y="0"/>
                  </a:moveTo>
                  <a:lnTo>
                    <a:pt x="7094" y="0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4329775" y="278030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0" y="1"/>
                  </a:moveTo>
                  <a:lnTo>
                    <a:pt x="0" y="7054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5156500" y="278030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1" y="1"/>
                  </a:moveTo>
                  <a:lnTo>
                    <a:pt x="1" y="7054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4949700" y="278030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0" y="1"/>
                  </a:moveTo>
                  <a:lnTo>
                    <a:pt x="0" y="7054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4744375" y="278030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1" y="1"/>
                  </a:moveTo>
                  <a:lnTo>
                    <a:pt x="1" y="7054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4536075" y="2780300"/>
              <a:ext cx="25" cy="176375"/>
            </a:xfrm>
            <a:custGeom>
              <a:avLst/>
              <a:gdLst/>
              <a:ahLst/>
              <a:cxnLst/>
              <a:rect l="l" t="t" r="r" b="b"/>
              <a:pathLst>
                <a:path w="1" h="7055" fill="none" extrusionOk="0">
                  <a:moveTo>
                    <a:pt x="1" y="1"/>
                  </a:moveTo>
                  <a:lnTo>
                    <a:pt x="1" y="7054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4069500" y="70270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713" y="3737"/>
                  </a:moveTo>
                  <a:cubicBezTo>
                    <a:pt x="8713" y="7054"/>
                    <a:pt x="4696" y="8712"/>
                    <a:pt x="2358" y="6374"/>
                  </a:cubicBezTo>
                  <a:cubicBezTo>
                    <a:pt x="1" y="4017"/>
                    <a:pt x="1659" y="20"/>
                    <a:pt x="4976" y="20"/>
                  </a:cubicBezTo>
                  <a:cubicBezTo>
                    <a:pt x="7034" y="0"/>
                    <a:pt x="8713" y="1679"/>
                    <a:pt x="8713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C6B6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4069500" y="49787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713" y="3717"/>
                  </a:moveTo>
                  <a:cubicBezTo>
                    <a:pt x="8713" y="7034"/>
                    <a:pt x="4696" y="8693"/>
                    <a:pt x="2358" y="635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4" y="1"/>
                    <a:pt x="8713" y="1659"/>
                    <a:pt x="871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C6B6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889675" y="1207725"/>
              <a:ext cx="176350" cy="25"/>
            </a:xfrm>
            <a:custGeom>
              <a:avLst/>
              <a:gdLst/>
              <a:ahLst/>
              <a:cxnLst/>
              <a:rect l="l" t="t" r="r" b="b"/>
              <a:pathLst>
                <a:path w="7054" h="1" fill="none" extrusionOk="0">
                  <a:moveTo>
                    <a:pt x="0" y="1"/>
                  </a:moveTo>
                  <a:lnTo>
                    <a:pt x="7054" y="1"/>
                  </a:lnTo>
                </a:path>
              </a:pathLst>
            </a:custGeom>
            <a:noFill/>
            <a:ln w="28975" cap="flat" cmpd="sng">
              <a:solidFill>
                <a:srgbClr val="0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637900" y="215037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37"/>
                  </a:moveTo>
                  <a:cubicBezTo>
                    <a:pt x="8692" y="7054"/>
                    <a:pt x="4696" y="8713"/>
                    <a:pt x="2338" y="6375"/>
                  </a:cubicBezTo>
                  <a:cubicBezTo>
                    <a:pt x="0" y="4017"/>
                    <a:pt x="1659" y="21"/>
                    <a:pt x="4976" y="1"/>
                  </a:cubicBezTo>
                  <a:cubicBezTo>
                    <a:pt x="7034" y="1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3637900" y="194357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37"/>
                  </a:moveTo>
                  <a:cubicBezTo>
                    <a:pt x="8692" y="7054"/>
                    <a:pt x="4696" y="8712"/>
                    <a:pt x="2338" y="6354"/>
                  </a:cubicBezTo>
                  <a:cubicBezTo>
                    <a:pt x="0" y="4017"/>
                    <a:pt x="1659" y="0"/>
                    <a:pt x="4976" y="0"/>
                  </a:cubicBezTo>
                  <a:cubicBezTo>
                    <a:pt x="7034" y="0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637900" y="2358700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8692" y="3717"/>
                  </a:moveTo>
                  <a:cubicBezTo>
                    <a:pt x="8692" y="7034"/>
                    <a:pt x="4696" y="8692"/>
                    <a:pt x="2338" y="6354"/>
                  </a:cubicBezTo>
                  <a:cubicBezTo>
                    <a:pt x="0" y="4016"/>
                    <a:pt x="1659" y="0"/>
                    <a:pt x="4976" y="0"/>
                  </a:cubicBezTo>
                  <a:cubicBezTo>
                    <a:pt x="7034" y="0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637900" y="1528950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8692" y="3717"/>
                  </a:moveTo>
                  <a:cubicBezTo>
                    <a:pt x="8692" y="7034"/>
                    <a:pt x="4696" y="8692"/>
                    <a:pt x="2338" y="6354"/>
                  </a:cubicBezTo>
                  <a:cubicBezTo>
                    <a:pt x="0" y="3997"/>
                    <a:pt x="1659" y="0"/>
                    <a:pt x="4976" y="0"/>
                  </a:cubicBezTo>
                  <a:cubicBezTo>
                    <a:pt x="7034" y="0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3637900" y="173675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37"/>
                  </a:moveTo>
                  <a:cubicBezTo>
                    <a:pt x="8692" y="7054"/>
                    <a:pt x="4696" y="8713"/>
                    <a:pt x="2338" y="6375"/>
                  </a:cubicBezTo>
                  <a:cubicBezTo>
                    <a:pt x="0" y="4017"/>
                    <a:pt x="1659" y="21"/>
                    <a:pt x="4976" y="21"/>
                  </a:cubicBezTo>
                  <a:cubicBezTo>
                    <a:pt x="7034" y="1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637900" y="1116825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8692" y="3717"/>
                  </a:moveTo>
                  <a:cubicBezTo>
                    <a:pt x="8692" y="7034"/>
                    <a:pt x="4696" y="8692"/>
                    <a:pt x="2338" y="6354"/>
                  </a:cubicBezTo>
                  <a:cubicBezTo>
                    <a:pt x="0" y="4016"/>
                    <a:pt x="1659" y="0"/>
                    <a:pt x="4976" y="0"/>
                  </a:cubicBezTo>
                  <a:cubicBezTo>
                    <a:pt x="7034" y="0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3637900" y="132362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17"/>
                  </a:moveTo>
                  <a:cubicBezTo>
                    <a:pt x="8692" y="7034"/>
                    <a:pt x="4696" y="8713"/>
                    <a:pt x="2338" y="6355"/>
                  </a:cubicBezTo>
                  <a:cubicBezTo>
                    <a:pt x="0" y="4017"/>
                    <a:pt x="1659" y="1"/>
                    <a:pt x="4976" y="1"/>
                  </a:cubicBezTo>
                  <a:cubicBezTo>
                    <a:pt x="7034" y="1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4070000" y="214837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3" y="3737"/>
                  </a:moveTo>
                  <a:cubicBezTo>
                    <a:pt x="8693" y="7054"/>
                    <a:pt x="4676" y="8713"/>
                    <a:pt x="2338" y="635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4" y="1"/>
                    <a:pt x="8693" y="1679"/>
                    <a:pt x="8693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070000" y="194207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693" y="3697"/>
                  </a:moveTo>
                  <a:cubicBezTo>
                    <a:pt x="8713" y="7034"/>
                    <a:pt x="4696" y="8692"/>
                    <a:pt x="2338" y="6354"/>
                  </a:cubicBezTo>
                  <a:cubicBezTo>
                    <a:pt x="1" y="4017"/>
                    <a:pt x="1659" y="0"/>
                    <a:pt x="4976" y="0"/>
                  </a:cubicBezTo>
                  <a:cubicBezTo>
                    <a:pt x="7034" y="0"/>
                    <a:pt x="8693" y="1659"/>
                    <a:pt x="8693" y="369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4070000" y="235620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3" y="3737"/>
                  </a:moveTo>
                  <a:cubicBezTo>
                    <a:pt x="8693" y="7054"/>
                    <a:pt x="4676" y="8712"/>
                    <a:pt x="2338" y="6374"/>
                  </a:cubicBezTo>
                  <a:cubicBezTo>
                    <a:pt x="1" y="4017"/>
                    <a:pt x="1659" y="0"/>
                    <a:pt x="4976" y="0"/>
                  </a:cubicBezTo>
                  <a:cubicBezTo>
                    <a:pt x="7034" y="0"/>
                    <a:pt x="8693" y="1679"/>
                    <a:pt x="8693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4070000" y="152645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3" y="3737"/>
                  </a:moveTo>
                  <a:cubicBezTo>
                    <a:pt x="8693" y="7054"/>
                    <a:pt x="4676" y="8712"/>
                    <a:pt x="2338" y="6374"/>
                  </a:cubicBezTo>
                  <a:cubicBezTo>
                    <a:pt x="1" y="4017"/>
                    <a:pt x="1659" y="0"/>
                    <a:pt x="4976" y="0"/>
                  </a:cubicBezTo>
                  <a:cubicBezTo>
                    <a:pt x="7034" y="0"/>
                    <a:pt x="8693" y="1679"/>
                    <a:pt x="8693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4070000" y="173475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3" y="3737"/>
                  </a:moveTo>
                  <a:cubicBezTo>
                    <a:pt x="8693" y="7054"/>
                    <a:pt x="4676" y="8713"/>
                    <a:pt x="2338" y="635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4" y="1"/>
                    <a:pt x="8693" y="1679"/>
                    <a:pt x="8693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4070000" y="111432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3" y="3737"/>
                  </a:moveTo>
                  <a:cubicBezTo>
                    <a:pt x="8693" y="7054"/>
                    <a:pt x="4676" y="8712"/>
                    <a:pt x="2338" y="6374"/>
                  </a:cubicBezTo>
                  <a:cubicBezTo>
                    <a:pt x="1" y="4017"/>
                    <a:pt x="1659" y="0"/>
                    <a:pt x="4976" y="0"/>
                  </a:cubicBezTo>
                  <a:cubicBezTo>
                    <a:pt x="7034" y="0"/>
                    <a:pt x="8693" y="1679"/>
                    <a:pt x="8693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4070000" y="1321625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8693" y="3717"/>
                  </a:moveTo>
                  <a:cubicBezTo>
                    <a:pt x="8693" y="7034"/>
                    <a:pt x="4676" y="8693"/>
                    <a:pt x="2338" y="6355"/>
                  </a:cubicBezTo>
                  <a:cubicBezTo>
                    <a:pt x="1" y="3997"/>
                    <a:pt x="1659" y="1"/>
                    <a:pt x="4976" y="1"/>
                  </a:cubicBezTo>
                  <a:cubicBezTo>
                    <a:pt x="7034" y="1"/>
                    <a:pt x="8693" y="1659"/>
                    <a:pt x="869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4069500" y="91100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713" y="3737"/>
                  </a:moveTo>
                  <a:cubicBezTo>
                    <a:pt x="8713" y="7054"/>
                    <a:pt x="4696" y="8713"/>
                    <a:pt x="2358" y="637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4" y="1"/>
                    <a:pt x="8713" y="1679"/>
                    <a:pt x="8713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4069500" y="29107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713" y="3717"/>
                  </a:moveTo>
                  <a:cubicBezTo>
                    <a:pt x="8713" y="7034"/>
                    <a:pt x="4696" y="8692"/>
                    <a:pt x="2358" y="6354"/>
                  </a:cubicBezTo>
                  <a:cubicBezTo>
                    <a:pt x="1" y="3996"/>
                    <a:pt x="1659" y="0"/>
                    <a:pt x="4976" y="0"/>
                  </a:cubicBezTo>
                  <a:cubicBezTo>
                    <a:pt x="7034" y="0"/>
                    <a:pt x="8713" y="1659"/>
                    <a:pt x="871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C6B6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3403600" y="458917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713" y="3717"/>
                  </a:moveTo>
                  <a:cubicBezTo>
                    <a:pt x="8713" y="7034"/>
                    <a:pt x="4697" y="8712"/>
                    <a:pt x="2339" y="6354"/>
                  </a:cubicBezTo>
                  <a:cubicBezTo>
                    <a:pt x="1" y="4017"/>
                    <a:pt x="1659" y="0"/>
                    <a:pt x="4976" y="0"/>
                  </a:cubicBezTo>
                  <a:cubicBezTo>
                    <a:pt x="7034" y="0"/>
                    <a:pt x="8693" y="1659"/>
                    <a:pt x="871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3616425" y="441232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692" y="3717"/>
                  </a:moveTo>
                  <a:cubicBezTo>
                    <a:pt x="8712" y="7054"/>
                    <a:pt x="4696" y="8713"/>
                    <a:pt x="2338" y="6355"/>
                  </a:cubicBezTo>
                  <a:cubicBezTo>
                    <a:pt x="0" y="4017"/>
                    <a:pt x="1659" y="1"/>
                    <a:pt x="4996" y="1"/>
                  </a:cubicBezTo>
                  <a:cubicBezTo>
                    <a:pt x="7034" y="21"/>
                    <a:pt x="8692" y="167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616425" y="399720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37"/>
                  </a:moveTo>
                  <a:cubicBezTo>
                    <a:pt x="8692" y="7054"/>
                    <a:pt x="4676" y="8713"/>
                    <a:pt x="2338" y="6375"/>
                  </a:cubicBezTo>
                  <a:cubicBezTo>
                    <a:pt x="0" y="4017"/>
                    <a:pt x="1659" y="1"/>
                    <a:pt x="4996" y="21"/>
                  </a:cubicBezTo>
                  <a:cubicBezTo>
                    <a:pt x="7034" y="21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616425" y="420552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37"/>
                  </a:moveTo>
                  <a:cubicBezTo>
                    <a:pt x="8692" y="7054"/>
                    <a:pt x="4676" y="8712"/>
                    <a:pt x="2338" y="6354"/>
                  </a:cubicBezTo>
                  <a:cubicBezTo>
                    <a:pt x="0" y="4016"/>
                    <a:pt x="1659" y="0"/>
                    <a:pt x="4996" y="0"/>
                  </a:cubicBezTo>
                  <a:cubicBezTo>
                    <a:pt x="7034" y="20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3616425" y="358507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37"/>
                  </a:moveTo>
                  <a:cubicBezTo>
                    <a:pt x="8692" y="7054"/>
                    <a:pt x="4676" y="8713"/>
                    <a:pt x="2338" y="6375"/>
                  </a:cubicBezTo>
                  <a:cubicBezTo>
                    <a:pt x="0" y="4017"/>
                    <a:pt x="1659" y="1"/>
                    <a:pt x="4996" y="21"/>
                  </a:cubicBezTo>
                  <a:cubicBezTo>
                    <a:pt x="7034" y="21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3616425" y="3791900"/>
              <a:ext cx="217325" cy="218325"/>
            </a:xfrm>
            <a:custGeom>
              <a:avLst/>
              <a:gdLst/>
              <a:ahLst/>
              <a:cxnLst/>
              <a:rect l="l" t="t" r="r" b="b"/>
              <a:pathLst>
                <a:path w="8693" h="8733" extrusionOk="0">
                  <a:moveTo>
                    <a:pt x="8692" y="3737"/>
                  </a:moveTo>
                  <a:cubicBezTo>
                    <a:pt x="8692" y="7054"/>
                    <a:pt x="4676" y="8732"/>
                    <a:pt x="2338" y="6374"/>
                  </a:cubicBezTo>
                  <a:cubicBezTo>
                    <a:pt x="0" y="4016"/>
                    <a:pt x="1659" y="0"/>
                    <a:pt x="4996" y="20"/>
                  </a:cubicBezTo>
                  <a:cubicBezTo>
                    <a:pt x="7034" y="20"/>
                    <a:pt x="8692" y="169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049025" y="441132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692" y="3737"/>
                  </a:moveTo>
                  <a:cubicBezTo>
                    <a:pt x="8692" y="7034"/>
                    <a:pt x="4676" y="8693"/>
                    <a:pt x="2338" y="6355"/>
                  </a:cubicBezTo>
                  <a:cubicBezTo>
                    <a:pt x="0" y="3997"/>
                    <a:pt x="1659" y="1"/>
                    <a:pt x="4976" y="1"/>
                  </a:cubicBezTo>
                  <a:cubicBezTo>
                    <a:pt x="7034" y="1"/>
                    <a:pt x="8712" y="165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049025" y="3996200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692" y="3757"/>
                  </a:moveTo>
                  <a:cubicBezTo>
                    <a:pt x="8672" y="7054"/>
                    <a:pt x="4676" y="8693"/>
                    <a:pt x="2338" y="6355"/>
                  </a:cubicBezTo>
                  <a:cubicBezTo>
                    <a:pt x="0" y="3997"/>
                    <a:pt x="1659" y="1"/>
                    <a:pt x="4976" y="1"/>
                  </a:cubicBezTo>
                  <a:cubicBezTo>
                    <a:pt x="7034" y="1"/>
                    <a:pt x="8712" y="1679"/>
                    <a:pt x="8692" y="375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049025" y="4205025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8692" y="3717"/>
                  </a:moveTo>
                  <a:cubicBezTo>
                    <a:pt x="8692" y="7034"/>
                    <a:pt x="4696" y="8692"/>
                    <a:pt x="2338" y="6354"/>
                  </a:cubicBezTo>
                  <a:cubicBezTo>
                    <a:pt x="0" y="3997"/>
                    <a:pt x="1659" y="0"/>
                    <a:pt x="4976" y="0"/>
                  </a:cubicBezTo>
                  <a:cubicBezTo>
                    <a:pt x="7034" y="0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049025" y="358457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37"/>
                  </a:moveTo>
                  <a:cubicBezTo>
                    <a:pt x="8692" y="7054"/>
                    <a:pt x="4696" y="8713"/>
                    <a:pt x="2338" y="6355"/>
                  </a:cubicBezTo>
                  <a:cubicBezTo>
                    <a:pt x="0" y="4017"/>
                    <a:pt x="1659" y="1"/>
                    <a:pt x="4976" y="1"/>
                  </a:cubicBezTo>
                  <a:cubicBezTo>
                    <a:pt x="7034" y="1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049025" y="379140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8692" y="3717"/>
                  </a:moveTo>
                  <a:cubicBezTo>
                    <a:pt x="8692" y="7034"/>
                    <a:pt x="4696" y="8712"/>
                    <a:pt x="2338" y="6354"/>
                  </a:cubicBezTo>
                  <a:cubicBezTo>
                    <a:pt x="0" y="4016"/>
                    <a:pt x="1659" y="0"/>
                    <a:pt x="4976" y="0"/>
                  </a:cubicBezTo>
                  <a:cubicBezTo>
                    <a:pt x="7034" y="0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3371150" y="488690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692" y="3737"/>
                  </a:moveTo>
                  <a:cubicBezTo>
                    <a:pt x="8712" y="7054"/>
                    <a:pt x="4696" y="8713"/>
                    <a:pt x="2338" y="6375"/>
                  </a:cubicBezTo>
                  <a:cubicBezTo>
                    <a:pt x="0" y="4017"/>
                    <a:pt x="1658" y="20"/>
                    <a:pt x="4975" y="20"/>
                  </a:cubicBezTo>
                  <a:cubicBezTo>
                    <a:pt x="7034" y="0"/>
                    <a:pt x="8692" y="1679"/>
                    <a:pt x="869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281800" y="457967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693" y="3717"/>
                  </a:moveTo>
                  <a:cubicBezTo>
                    <a:pt x="8713" y="7054"/>
                    <a:pt x="4697" y="8713"/>
                    <a:pt x="2339" y="637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4" y="1"/>
                    <a:pt x="8693" y="1679"/>
                    <a:pt x="869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292300" y="4892900"/>
              <a:ext cx="218325" cy="217825"/>
            </a:xfrm>
            <a:custGeom>
              <a:avLst/>
              <a:gdLst/>
              <a:ahLst/>
              <a:cxnLst/>
              <a:rect l="l" t="t" r="r" b="b"/>
              <a:pathLst>
                <a:path w="8733" h="8713" extrusionOk="0">
                  <a:moveTo>
                    <a:pt x="8712" y="3757"/>
                  </a:moveTo>
                  <a:cubicBezTo>
                    <a:pt x="8693" y="7074"/>
                    <a:pt x="4676" y="8712"/>
                    <a:pt x="2338" y="6354"/>
                  </a:cubicBezTo>
                  <a:cubicBezTo>
                    <a:pt x="0" y="3997"/>
                    <a:pt x="1679" y="0"/>
                    <a:pt x="4996" y="0"/>
                  </a:cubicBezTo>
                  <a:cubicBezTo>
                    <a:pt x="7054" y="0"/>
                    <a:pt x="8732" y="1679"/>
                    <a:pt x="8712" y="375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0161F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3586450" y="505675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692" y="3757"/>
                  </a:moveTo>
                  <a:cubicBezTo>
                    <a:pt x="8672" y="7074"/>
                    <a:pt x="4676" y="8712"/>
                    <a:pt x="2338" y="6354"/>
                  </a:cubicBezTo>
                  <a:cubicBezTo>
                    <a:pt x="0" y="4017"/>
                    <a:pt x="1659" y="0"/>
                    <a:pt x="4976" y="0"/>
                  </a:cubicBezTo>
                  <a:cubicBezTo>
                    <a:pt x="7034" y="0"/>
                    <a:pt x="8712" y="1679"/>
                    <a:pt x="8692" y="375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333333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826225" y="5108700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712" y="3717"/>
                  </a:moveTo>
                  <a:cubicBezTo>
                    <a:pt x="8712" y="7034"/>
                    <a:pt x="4716" y="8692"/>
                    <a:pt x="2358" y="6355"/>
                  </a:cubicBezTo>
                  <a:cubicBezTo>
                    <a:pt x="0" y="4017"/>
                    <a:pt x="1659" y="0"/>
                    <a:pt x="4996" y="0"/>
                  </a:cubicBezTo>
                  <a:cubicBezTo>
                    <a:pt x="7034" y="0"/>
                    <a:pt x="8712" y="1659"/>
                    <a:pt x="871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333333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4067500" y="5065225"/>
              <a:ext cx="217825" cy="217350"/>
            </a:xfrm>
            <a:custGeom>
              <a:avLst/>
              <a:gdLst/>
              <a:ahLst/>
              <a:cxnLst/>
              <a:rect l="l" t="t" r="r" b="b"/>
              <a:pathLst>
                <a:path w="8713" h="8694" extrusionOk="0">
                  <a:moveTo>
                    <a:pt x="8713" y="3758"/>
                  </a:moveTo>
                  <a:cubicBezTo>
                    <a:pt x="8693" y="7055"/>
                    <a:pt x="4676" y="8693"/>
                    <a:pt x="2338" y="6355"/>
                  </a:cubicBezTo>
                  <a:cubicBezTo>
                    <a:pt x="1" y="3997"/>
                    <a:pt x="1659" y="1"/>
                    <a:pt x="4976" y="1"/>
                  </a:cubicBezTo>
                  <a:cubicBezTo>
                    <a:pt x="7054" y="1"/>
                    <a:pt x="8713" y="1679"/>
                    <a:pt x="8713" y="3758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333333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4496600" y="3628550"/>
              <a:ext cx="217850" cy="217325"/>
            </a:xfrm>
            <a:custGeom>
              <a:avLst/>
              <a:gdLst/>
              <a:ahLst/>
              <a:cxnLst/>
              <a:rect l="l" t="t" r="r" b="b"/>
              <a:pathLst>
                <a:path w="8714" h="8693" extrusionOk="0">
                  <a:moveTo>
                    <a:pt x="8713" y="3717"/>
                  </a:moveTo>
                  <a:cubicBezTo>
                    <a:pt x="8713" y="7034"/>
                    <a:pt x="4697" y="8692"/>
                    <a:pt x="2339" y="6354"/>
                  </a:cubicBezTo>
                  <a:cubicBezTo>
                    <a:pt x="1" y="4016"/>
                    <a:pt x="1659" y="0"/>
                    <a:pt x="4976" y="0"/>
                  </a:cubicBezTo>
                  <a:cubicBezTo>
                    <a:pt x="7035" y="0"/>
                    <a:pt x="8693" y="1659"/>
                    <a:pt x="871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D455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090975" y="3383750"/>
              <a:ext cx="217825" cy="217850"/>
            </a:xfrm>
            <a:custGeom>
              <a:avLst/>
              <a:gdLst/>
              <a:ahLst/>
              <a:cxnLst/>
              <a:rect l="l" t="t" r="r" b="b"/>
              <a:pathLst>
                <a:path w="8713" h="8714" extrusionOk="0">
                  <a:moveTo>
                    <a:pt x="8713" y="3738"/>
                  </a:moveTo>
                  <a:cubicBezTo>
                    <a:pt x="8713" y="7055"/>
                    <a:pt x="4696" y="8713"/>
                    <a:pt x="2339" y="6355"/>
                  </a:cubicBezTo>
                  <a:cubicBezTo>
                    <a:pt x="1" y="4017"/>
                    <a:pt x="1659" y="1"/>
                    <a:pt x="4996" y="1"/>
                  </a:cubicBezTo>
                  <a:cubicBezTo>
                    <a:pt x="7034" y="21"/>
                    <a:pt x="8713" y="1679"/>
                    <a:pt x="8713" y="3738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6A5B7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4298300" y="3492650"/>
              <a:ext cx="217825" cy="217850"/>
            </a:xfrm>
            <a:custGeom>
              <a:avLst/>
              <a:gdLst/>
              <a:ahLst/>
              <a:cxnLst/>
              <a:rect l="l" t="t" r="r" b="b"/>
              <a:pathLst>
                <a:path w="8713" h="8714" extrusionOk="0">
                  <a:moveTo>
                    <a:pt x="8712" y="3738"/>
                  </a:moveTo>
                  <a:cubicBezTo>
                    <a:pt x="8712" y="7055"/>
                    <a:pt x="4696" y="8713"/>
                    <a:pt x="2338" y="6355"/>
                  </a:cubicBezTo>
                  <a:cubicBezTo>
                    <a:pt x="0" y="4017"/>
                    <a:pt x="1659" y="1"/>
                    <a:pt x="4976" y="1"/>
                  </a:cubicBezTo>
                  <a:cubicBezTo>
                    <a:pt x="7034" y="1"/>
                    <a:pt x="8712" y="1679"/>
                    <a:pt x="8712" y="3738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D455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777450" y="275932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712" y="3717"/>
                  </a:moveTo>
                  <a:cubicBezTo>
                    <a:pt x="8712" y="7034"/>
                    <a:pt x="4696" y="8713"/>
                    <a:pt x="2358" y="6355"/>
                  </a:cubicBezTo>
                  <a:cubicBezTo>
                    <a:pt x="0" y="4017"/>
                    <a:pt x="1659" y="1"/>
                    <a:pt x="4976" y="1"/>
                  </a:cubicBezTo>
                  <a:cubicBezTo>
                    <a:pt x="7034" y="1"/>
                    <a:pt x="8712" y="1659"/>
                    <a:pt x="871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4197875" y="252255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76" y="8692"/>
                  </a:moveTo>
                  <a:cubicBezTo>
                    <a:pt x="1659" y="8712"/>
                    <a:pt x="1" y="4696"/>
                    <a:pt x="2339" y="2338"/>
                  </a:cubicBezTo>
                  <a:cubicBezTo>
                    <a:pt x="4697" y="0"/>
                    <a:pt x="8693" y="1659"/>
                    <a:pt x="8713" y="4976"/>
                  </a:cubicBezTo>
                  <a:cubicBezTo>
                    <a:pt x="8713" y="7034"/>
                    <a:pt x="7034" y="8692"/>
                    <a:pt x="4976" y="8692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513C65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4620000" y="253702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4996" y="8693"/>
                  </a:moveTo>
                  <a:cubicBezTo>
                    <a:pt x="1659" y="8693"/>
                    <a:pt x="0" y="4696"/>
                    <a:pt x="2358" y="2339"/>
                  </a:cubicBezTo>
                  <a:cubicBezTo>
                    <a:pt x="4696" y="1"/>
                    <a:pt x="8713" y="1659"/>
                    <a:pt x="8713" y="4976"/>
                  </a:cubicBezTo>
                  <a:cubicBezTo>
                    <a:pt x="8713" y="7034"/>
                    <a:pt x="7034" y="8693"/>
                    <a:pt x="499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4412200" y="2537025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4976" y="8693"/>
                  </a:moveTo>
                  <a:cubicBezTo>
                    <a:pt x="1659" y="8693"/>
                    <a:pt x="0" y="4696"/>
                    <a:pt x="2338" y="2339"/>
                  </a:cubicBezTo>
                  <a:cubicBezTo>
                    <a:pt x="4676" y="1"/>
                    <a:pt x="8692" y="1659"/>
                    <a:pt x="8692" y="4976"/>
                  </a:cubicBezTo>
                  <a:cubicBezTo>
                    <a:pt x="8692" y="7034"/>
                    <a:pt x="7034" y="8693"/>
                    <a:pt x="497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5032125" y="253702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4976" y="8693"/>
                  </a:moveTo>
                  <a:cubicBezTo>
                    <a:pt x="1659" y="8693"/>
                    <a:pt x="0" y="4696"/>
                    <a:pt x="2358" y="2339"/>
                  </a:cubicBezTo>
                  <a:cubicBezTo>
                    <a:pt x="4696" y="1"/>
                    <a:pt x="8713" y="1659"/>
                    <a:pt x="8713" y="4976"/>
                  </a:cubicBezTo>
                  <a:cubicBezTo>
                    <a:pt x="8713" y="7034"/>
                    <a:pt x="7034" y="8693"/>
                    <a:pt x="497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4825300" y="2537025"/>
              <a:ext cx="217850" cy="217325"/>
            </a:xfrm>
            <a:custGeom>
              <a:avLst/>
              <a:gdLst/>
              <a:ahLst/>
              <a:cxnLst/>
              <a:rect l="l" t="t" r="r" b="b"/>
              <a:pathLst>
                <a:path w="8714" h="8693" extrusionOk="0">
                  <a:moveTo>
                    <a:pt x="4976" y="8693"/>
                  </a:moveTo>
                  <a:cubicBezTo>
                    <a:pt x="1659" y="8693"/>
                    <a:pt x="1" y="4696"/>
                    <a:pt x="2339" y="2339"/>
                  </a:cubicBezTo>
                  <a:cubicBezTo>
                    <a:pt x="4697" y="1"/>
                    <a:pt x="8713" y="1659"/>
                    <a:pt x="8713" y="4976"/>
                  </a:cubicBezTo>
                  <a:cubicBezTo>
                    <a:pt x="8713" y="7034"/>
                    <a:pt x="7035" y="8693"/>
                    <a:pt x="497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4205375" y="295115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96" y="8713"/>
                  </a:moveTo>
                  <a:cubicBezTo>
                    <a:pt x="1659" y="8713"/>
                    <a:pt x="1" y="4696"/>
                    <a:pt x="2358" y="2358"/>
                  </a:cubicBezTo>
                  <a:cubicBezTo>
                    <a:pt x="4696" y="1"/>
                    <a:pt x="8713" y="1679"/>
                    <a:pt x="8713" y="4996"/>
                  </a:cubicBezTo>
                  <a:cubicBezTo>
                    <a:pt x="8713" y="7054"/>
                    <a:pt x="7034" y="8713"/>
                    <a:pt x="499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4620000" y="295115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96" y="8713"/>
                  </a:moveTo>
                  <a:cubicBezTo>
                    <a:pt x="1659" y="8713"/>
                    <a:pt x="0" y="4696"/>
                    <a:pt x="2358" y="2358"/>
                  </a:cubicBezTo>
                  <a:cubicBezTo>
                    <a:pt x="4696" y="1"/>
                    <a:pt x="8713" y="1679"/>
                    <a:pt x="8713" y="4996"/>
                  </a:cubicBezTo>
                  <a:cubicBezTo>
                    <a:pt x="8713" y="7054"/>
                    <a:pt x="7034" y="8713"/>
                    <a:pt x="499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4412200" y="295115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4976" y="8713"/>
                  </a:moveTo>
                  <a:cubicBezTo>
                    <a:pt x="1659" y="8713"/>
                    <a:pt x="0" y="4696"/>
                    <a:pt x="2338" y="2358"/>
                  </a:cubicBezTo>
                  <a:cubicBezTo>
                    <a:pt x="4676" y="1"/>
                    <a:pt x="8692" y="1679"/>
                    <a:pt x="8692" y="4996"/>
                  </a:cubicBezTo>
                  <a:cubicBezTo>
                    <a:pt x="8692" y="7054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4825300" y="2951150"/>
              <a:ext cx="217850" cy="217825"/>
            </a:xfrm>
            <a:custGeom>
              <a:avLst/>
              <a:gdLst/>
              <a:ahLst/>
              <a:cxnLst/>
              <a:rect l="l" t="t" r="r" b="b"/>
              <a:pathLst>
                <a:path w="8714" h="8713" extrusionOk="0">
                  <a:moveTo>
                    <a:pt x="4976" y="8713"/>
                  </a:moveTo>
                  <a:cubicBezTo>
                    <a:pt x="1659" y="8713"/>
                    <a:pt x="1" y="4696"/>
                    <a:pt x="2339" y="2358"/>
                  </a:cubicBezTo>
                  <a:cubicBezTo>
                    <a:pt x="4697" y="1"/>
                    <a:pt x="8713" y="1679"/>
                    <a:pt x="8713" y="4996"/>
                  </a:cubicBezTo>
                  <a:cubicBezTo>
                    <a:pt x="8713" y="7054"/>
                    <a:pt x="7035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5721500" y="298662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712" y="3737"/>
                  </a:moveTo>
                  <a:cubicBezTo>
                    <a:pt x="8712" y="7054"/>
                    <a:pt x="4696" y="8712"/>
                    <a:pt x="2338" y="6355"/>
                  </a:cubicBezTo>
                  <a:cubicBezTo>
                    <a:pt x="0" y="4017"/>
                    <a:pt x="1659" y="0"/>
                    <a:pt x="4976" y="0"/>
                  </a:cubicBezTo>
                  <a:cubicBezTo>
                    <a:pt x="7034" y="0"/>
                    <a:pt x="8712" y="1679"/>
                    <a:pt x="8712" y="373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5523175" y="313947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713" y="3717"/>
                  </a:moveTo>
                  <a:cubicBezTo>
                    <a:pt x="8713" y="7034"/>
                    <a:pt x="4696" y="8693"/>
                    <a:pt x="2358" y="635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4" y="1"/>
                    <a:pt x="8713" y="1659"/>
                    <a:pt x="871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5282400" y="3114000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8692" y="3717"/>
                  </a:moveTo>
                  <a:cubicBezTo>
                    <a:pt x="8692" y="7034"/>
                    <a:pt x="4676" y="8693"/>
                    <a:pt x="2338" y="6355"/>
                  </a:cubicBezTo>
                  <a:cubicBezTo>
                    <a:pt x="0" y="4017"/>
                    <a:pt x="1659" y="1"/>
                    <a:pt x="4976" y="1"/>
                  </a:cubicBezTo>
                  <a:cubicBezTo>
                    <a:pt x="7034" y="1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5477225" y="2395650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712" y="3717"/>
                  </a:moveTo>
                  <a:cubicBezTo>
                    <a:pt x="8712" y="7034"/>
                    <a:pt x="4696" y="8693"/>
                    <a:pt x="2338" y="6355"/>
                  </a:cubicBezTo>
                  <a:cubicBezTo>
                    <a:pt x="0" y="3997"/>
                    <a:pt x="1659" y="1"/>
                    <a:pt x="4996" y="1"/>
                  </a:cubicBezTo>
                  <a:cubicBezTo>
                    <a:pt x="7034" y="1"/>
                    <a:pt x="8712" y="1659"/>
                    <a:pt x="871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84025" y="2527025"/>
              <a:ext cx="217825" cy="217850"/>
            </a:xfrm>
            <a:custGeom>
              <a:avLst/>
              <a:gdLst/>
              <a:ahLst/>
              <a:cxnLst/>
              <a:rect l="l" t="t" r="r" b="b"/>
              <a:pathLst>
                <a:path w="8713" h="8714" extrusionOk="0">
                  <a:moveTo>
                    <a:pt x="8713" y="3738"/>
                  </a:moveTo>
                  <a:cubicBezTo>
                    <a:pt x="8713" y="7055"/>
                    <a:pt x="4696" y="8713"/>
                    <a:pt x="2339" y="635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4" y="1"/>
                    <a:pt x="8693" y="1679"/>
                    <a:pt x="8713" y="3738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253425" y="2455100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712" y="3717"/>
                  </a:moveTo>
                  <a:cubicBezTo>
                    <a:pt x="8712" y="7034"/>
                    <a:pt x="4696" y="8693"/>
                    <a:pt x="2338" y="6355"/>
                  </a:cubicBezTo>
                  <a:cubicBezTo>
                    <a:pt x="0" y="4017"/>
                    <a:pt x="1659" y="1"/>
                    <a:pt x="4976" y="1"/>
                  </a:cubicBezTo>
                  <a:cubicBezTo>
                    <a:pt x="7034" y="1"/>
                    <a:pt x="8712" y="1659"/>
                    <a:pt x="871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2884575" y="321940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4976" y="8713"/>
                  </a:moveTo>
                  <a:cubicBezTo>
                    <a:pt x="1659" y="8713"/>
                    <a:pt x="1" y="4697"/>
                    <a:pt x="2339" y="2339"/>
                  </a:cubicBezTo>
                  <a:cubicBezTo>
                    <a:pt x="4696" y="1"/>
                    <a:pt x="8693" y="1659"/>
                    <a:pt x="8693" y="4976"/>
                  </a:cubicBezTo>
                  <a:cubicBezTo>
                    <a:pt x="8693" y="7035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2676275" y="321940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76" y="8713"/>
                  </a:moveTo>
                  <a:cubicBezTo>
                    <a:pt x="1659" y="8713"/>
                    <a:pt x="0" y="4697"/>
                    <a:pt x="2338" y="2339"/>
                  </a:cubicBezTo>
                  <a:cubicBezTo>
                    <a:pt x="4696" y="1"/>
                    <a:pt x="8712" y="1659"/>
                    <a:pt x="8712" y="4976"/>
                  </a:cubicBezTo>
                  <a:cubicBezTo>
                    <a:pt x="8692" y="7035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296700" y="321940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4976" y="8713"/>
                  </a:moveTo>
                  <a:cubicBezTo>
                    <a:pt x="1659" y="8713"/>
                    <a:pt x="1" y="4697"/>
                    <a:pt x="2339" y="2339"/>
                  </a:cubicBezTo>
                  <a:cubicBezTo>
                    <a:pt x="4696" y="1"/>
                    <a:pt x="8693" y="1659"/>
                    <a:pt x="8693" y="4976"/>
                  </a:cubicBezTo>
                  <a:cubicBezTo>
                    <a:pt x="8693" y="7035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089900" y="3219400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4976" y="8713"/>
                  </a:moveTo>
                  <a:cubicBezTo>
                    <a:pt x="1659" y="8713"/>
                    <a:pt x="0" y="4697"/>
                    <a:pt x="2338" y="2339"/>
                  </a:cubicBezTo>
                  <a:cubicBezTo>
                    <a:pt x="4676" y="1"/>
                    <a:pt x="8692" y="1659"/>
                    <a:pt x="8692" y="4976"/>
                  </a:cubicBezTo>
                  <a:cubicBezTo>
                    <a:pt x="8692" y="7035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2886575" y="280827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76" y="8713"/>
                  </a:moveTo>
                  <a:cubicBezTo>
                    <a:pt x="1659" y="8713"/>
                    <a:pt x="1" y="4697"/>
                    <a:pt x="2339" y="2359"/>
                  </a:cubicBezTo>
                  <a:cubicBezTo>
                    <a:pt x="4696" y="1"/>
                    <a:pt x="8693" y="1659"/>
                    <a:pt x="8713" y="4976"/>
                  </a:cubicBezTo>
                  <a:cubicBezTo>
                    <a:pt x="8713" y="7034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2678275" y="280827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76" y="8713"/>
                  </a:moveTo>
                  <a:cubicBezTo>
                    <a:pt x="1659" y="8713"/>
                    <a:pt x="0" y="4697"/>
                    <a:pt x="2338" y="2359"/>
                  </a:cubicBezTo>
                  <a:cubicBezTo>
                    <a:pt x="4696" y="1"/>
                    <a:pt x="8712" y="1659"/>
                    <a:pt x="8712" y="4976"/>
                  </a:cubicBezTo>
                  <a:cubicBezTo>
                    <a:pt x="8712" y="7034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298700" y="280827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76" y="8713"/>
                  </a:moveTo>
                  <a:cubicBezTo>
                    <a:pt x="1659" y="8713"/>
                    <a:pt x="1" y="4697"/>
                    <a:pt x="2339" y="2359"/>
                  </a:cubicBezTo>
                  <a:cubicBezTo>
                    <a:pt x="4696" y="1"/>
                    <a:pt x="8693" y="1659"/>
                    <a:pt x="8713" y="4976"/>
                  </a:cubicBezTo>
                  <a:cubicBezTo>
                    <a:pt x="8713" y="7034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091400" y="2808275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96" y="8713"/>
                  </a:moveTo>
                  <a:cubicBezTo>
                    <a:pt x="1679" y="8713"/>
                    <a:pt x="0" y="4697"/>
                    <a:pt x="2358" y="2359"/>
                  </a:cubicBezTo>
                  <a:cubicBezTo>
                    <a:pt x="4696" y="1"/>
                    <a:pt x="8712" y="1659"/>
                    <a:pt x="8712" y="4976"/>
                  </a:cubicBezTo>
                  <a:cubicBezTo>
                    <a:pt x="8712" y="7034"/>
                    <a:pt x="7054" y="8713"/>
                    <a:pt x="499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536975" y="2807775"/>
              <a:ext cx="217850" cy="217325"/>
            </a:xfrm>
            <a:custGeom>
              <a:avLst/>
              <a:gdLst/>
              <a:ahLst/>
              <a:cxnLst/>
              <a:rect l="l" t="t" r="r" b="b"/>
              <a:pathLst>
                <a:path w="8714" h="8693" extrusionOk="0">
                  <a:moveTo>
                    <a:pt x="8713" y="3717"/>
                  </a:moveTo>
                  <a:cubicBezTo>
                    <a:pt x="8713" y="7034"/>
                    <a:pt x="4697" y="8693"/>
                    <a:pt x="2359" y="6355"/>
                  </a:cubicBezTo>
                  <a:cubicBezTo>
                    <a:pt x="1" y="4017"/>
                    <a:pt x="1659" y="1"/>
                    <a:pt x="4976" y="1"/>
                  </a:cubicBezTo>
                  <a:cubicBezTo>
                    <a:pt x="7035" y="1"/>
                    <a:pt x="8713" y="1659"/>
                    <a:pt x="871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65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2494925" y="2665900"/>
              <a:ext cx="217350" cy="217350"/>
            </a:xfrm>
            <a:custGeom>
              <a:avLst/>
              <a:gdLst/>
              <a:ahLst/>
              <a:cxnLst/>
              <a:rect l="l" t="t" r="r" b="b"/>
              <a:pathLst>
                <a:path w="8694" h="8694" extrusionOk="0">
                  <a:moveTo>
                    <a:pt x="4976" y="8693"/>
                  </a:moveTo>
                  <a:cubicBezTo>
                    <a:pt x="1659" y="8693"/>
                    <a:pt x="1" y="4677"/>
                    <a:pt x="2339" y="2339"/>
                  </a:cubicBezTo>
                  <a:cubicBezTo>
                    <a:pt x="4677" y="1"/>
                    <a:pt x="8693" y="1659"/>
                    <a:pt x="8693" y="4976"/>
                  </a:cubicBezTo>
                  <a:cubicBezTo>
                    <a:pt x="8693" y="7035"/>
                    <a:pt x="7035" y="8693"/>
                    <a:pt x="497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1650700" y="2857725"/>
              <a:ext cx="268775" cy="660450"/>
            </a:xfrm>
            <a:custGeom>
              <a:avLst/>
              <a:gdLst/>
              <a:ahLst/>
              <a:cxnLst/>
              <a:rect l="l" t="t" r="r" b="b"/>
              <a:pathLst>
                <a:path w="10751" h="26418" fill="none" extrusionOk="0">
                  <a:moveTo>
                    <a:pt x="6315" y="1"/>
                  </a:moveTo>
                  <a:cubicBezTo>
                    <a:pt x="1" y="8493"/>
                    <a:pt x="1959" y="20143"/>
                    <a:pt x="10751" y="26417"/>
                  </a:cubicBezTo>
                </a:path>
              </a:pathLst>
            </a:custGeom>
            <a:noFill/>
            <a:ln w="154350" cap="rnd" cmpd="sng">
              <a:solidFill>
                <a:srgbClr val="81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1698150" y="3314325"/>
              <a:ext cx="217350" cy="217825"/>
            </a:xfrm>
            <a:custGeom>
              <a:avLst/>
              <a:gdLst/>
              <a:ahLst/>
              <a:cxnLst/>
              <a:rect l="l" t="t" r="r" b="b"/>
              <a:pathLst>
                <a:path w="8694" h="8713" extrusionOk="0">
                  <a:moveTo>
                    <a:pt x="4976" y="8713"/>
                  </a:moveTo>
                  <a:cubicBezTo>
                    <a:pt x="1659" y="8713"/>
                    <a:pt x="1" y="4696"/>
                    <a:pt x="2339" y="2338"/>
                  </a:cubicBezTo>
                  <a:cubicBezTo>
                    <a:pt x="4677" y="0"/>
                    <a:pt x="8693" y="1659"/>
                    <a:pt x="8693" y="4976"/>
                  </a:cubicBezTo>
                  <a:cubicBezTo>
                    <a:pt x="8693" y="7034"/>
                    <a:pt x="7035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2282125" y="346917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4976" y="8693"/>
                  </a:moveTo>
                  <a:cubicBezTo>
                    <a:pt x="1659" y="8693"/>
                    <a:pt x="1" y="4677"/>
                    <a:pt x="2339" y="2339"/>
                  </a:cubicBezTo>
                  <a:cubicBezTo>
                    <a:pt x="4696" y="1"/>
                    <a:pt x="8713" y="1659"/>
                    <a:pt x="8713" y="4976"/>
                  </a:cubicBezTo>
                  <a:cubicBezTo>
                    <a:pt x="8693" y="7034"/>
                    <a:pt x="7034" y="8693"/>
                    <a:pt x="497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3566450" y="3296350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4996" y="8692"/>
                  </a:moveTo>
                  <a:cubicBezTo>
                    <a:pt x="1659" y="8692"/>
                    <a:pt x="1" y="4676"/>
                    <a:pt x="2359" y="2338"/>
                  </a:cubicBezTo>
                  <a:cubicBezTo>
                    <a:pt x="4697" y="0"/>
                    <a:pt x="8713" y="1659"/>
                    <a:pt x="8713" y="4976"/>
                  </a:cubicBezTo>
                  <a:cubicBezTo>
                    <a:pt x="8713" y="7034"/>
                    <a:pt x="7034" y="8692"/>
                    <a:pt x="4996" y="8692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40307F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3638400" y="2578000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8692" y="3717"/>
                  </a:moveTo>
                  <a:cubicBezTo>
                    <a:pt x="8692" y="7034"/>
                    <a:pt x="4696" y="8692"/>
                    <a:pt x="2338" y="6354"/>
                  </a:cubicBezTo>
                  <a:cubicBezTo>
                    <a:pt x="0" y="4016"/>
                    <a:pt x="1659" y="0"/>
                    <a:pt x="4976" y="0"/>
                  </a:cubicBezTo>
                  <a:cubicBezTo>
                    <a:pt x="7034" y="0"/>
                    <a:pt x="8692" y="1659"/>
                    <a:pt x="869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CA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2286625" y="2558500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4976" y="8693"/>
                  </a:moveTo>
                  <a:cubicBezTo>
                    <a:pt x="1659" y="8693"/>
                    <a:pt x="1" y="4677"/>
                    <a:pt x="2338" y="2339"/>
                  </a:cubicBezTo>
                  <a:cubicBezTo>
                    <a:pt x="4696" y="1"/>
                    <a:pt x="8693" y="1659"/>
                    <a:pt x="8693" y="4976"/>
                  </a:cubicBezTo>
                  <a:cubicBezTo>
                    <a:pt x="8693" y="7034"/>
                    <a:pt x="7034" y="8693"/>
                    <a:pt x="497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1627225" y="2824775"/>
              <a:ext cx="217325" cy="217825"/>
            </a:xfrm>
            <a:custGeom>
              <a:avLst/>
              <a:gdLst/>
              <a:ahLst/>
              <a:cxnLst/>
              <a:rect l="l" t="t" r="r" b="b"/>
              <a:pathLst>
                <a:path w="8693" h="8713" extrusionOk="0">
                  <a:moveTo>
                    <a:pt x="4976" y="8712"/>
                  </a:moveTo>
                  <a:cubicBezTo>
                    <a:pt x="1659" y="8712"/>
                    <a:pt x="1" y="4696"/>
                    <a:pt x="2338" y="2338"/>
                  </a:cubicBezTo>
                  <a:cubicBezTo>
                    <a:pt x="4696" y="0"/>
                    <a:pt x="8693" y="1659"/>
                    <a:pt x="8693" y="4976"/>
                  </a:cubicBezTo>
                  <a:cubicBezTo>
                    <a:pt x="8693" y="7034"/>
                    <a:pt x="7034" y="8712"/>
                    <a:pt x="4976" y="8712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1671175" y="3162950"/>
              <a:ext cx="96450" cy="96450"/>
            </a:xfrm>
            <a:custGeom>
              <a:avLst/>
              <a:gdLst/>
              <a:ahLst/>
              <a:cxnLst/>
              <a:rect l="l" t="t" r="r" b="b"/>
              <a:pathLst>
                <a:path w="3858" h="3858" extrusionOk="0">
                  <a:moveTo>
                    <a:pt x="1" y="1919"/>
                  </a:moveTo>
                  <a:cubicBezTo>
                    <a:pt x="21" y="840"/>
                    <a:pt x="880" y="1"/>
                    <a:pt x="1939" y="1"/>
                  </a:cubicBezTo>
                  <a:cubicBezTo>
                    <a:pt x="2998" y="1"/>
                    <a:pt x="3857" y="860"/>
                    <a:pt x="3857" y="1919"/>
                  </a:cubicBezTo>
                  <a:cubicBezTo>
                    <a:pt x="3857" y="2978"/>
                    <a:pt x="2998" y="3837"/>
                    <a:pt x="1939" y="3837"/>
                  </a:cubicBezTo>
                  <a:cubicBezTo>
                    <a:pt x="880" y="3857"/>
                    <a:pt x="21" y="2998"/>
                    <a:pt x="1" y="1939"/>
                  </a:cubicBezTo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1592750" y="307605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76" y="8712"/>
                  </a:moveTo>
                  <a:cubicBezTo>
                    <a:pt x="1659" y="8712"/>
                    <a:pt x="1" y="4696"/>
                    <a:pt x="2359" y="2338"/>
                  </a:cubicBezTo>
                  <a:cubicBezTo>
                    <a:pt x="4697" y="0"/>
                    <a:pt x="8713" y="1659"/>
                    <a:pt x="8713" y="4976"/>
                  </a:cubicBezTo>
                  <a:cubicBezTo>
                    <a:pt x="8713" y="7034"/>
                    <a:pt x="7034" y="8692"/>
                    <a:pt x="4976" y="8712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2486450" y="3355275"/>
              <a:ext cx="217325" cy="217850"/>
            </a:xfrm>
            <a:custGeom>
              <a:avLst/>
              <a:gdLst/>
              <a:ahLst/>
              <a:cxnLst/>
              <a:rect l="l" t="t" r="r" b="b"/>
              <a:pathLst>
                <a:path w="8693" h="8714" extrusionOk="0">
                  <a:moveTo>
                    <a:pt x="4976" y="8713"/>
                  </a:moveTo>
                  <a:cubicBezTo>
                    <a:pt x="1659" y="8713"/>
                    <a:pt x="0" y="4697"/>
                    <a:pt x="2338" y="2339"/>
                  </a:cubicBezTo>
                  <a:cubicBezTo>
                    <a:pt x="4696" y="1"/>
                    <a:pt x="8692" y="1659"/>
                    <a:pt x="8692" y="4976"/>
                  </a:cubicBezTo>
                  <a:cubicBezTo>
                    <a:pt x="8692" y="7035"/>
                    <a:pt x="7034" y="869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2054825" y="2528525"/>
              <a:ext cx="217350" cy="217350"/>
            </a:xfrm>
            <a:custGeom>
              <a:avLst/>
              <a:gdLst/>
              <a:ahLst/>
              <a:cxnLst/>
              <a:rect l="l" t="t" r="r" b="b"/>
              <a:pathLst>
                <a:path w="8694" h="8694" extrusionOk="0">
                  <a:moveTo>
                    <a:pt x="4976" y="8693"/>
                  </a:moveTo>
                  <a:cubicBezTo>
                    <a:pt x="1659" y="8693"/>
                    <a:pt x="1" y="4677"/>
                    <a:pt x="2339" y="2339"/>
                  </a:cubicBezTo>
                  <a:cubicBezTo>
                    <a:pt x="4677" y="1"/>
                    <a:pt x="8693" y="1659"/>
                    <a:pt x="8693" y="4976"/>
                  </a:cubicBezTo>
                  <a:cubicBezTo>
                    <a:pt x="8693" y="7035"/>
                    <a:pt x="7035" y="8693"/>
                    <a:pt x="4976" y="869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8000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1964425" y="2659425"/>
              <a:ext cx="65450" cy="64450"/>
            </a:xfrm>
            <a:custGeom>
              <a:avLst/>
              <a:gdLst/>
              <a:ahLst/>
              <a:cxnLst/>
              <a:rect l="l" t="t" r="r" b="b"/>
              <a:pathLst>
                <a:path w="2618" h="2578" extrusionOk="0">
                  <a:moveTo>
                    <a:pt x="200" y="1639"/>
                  </a:moveTo>
                  <a:cubicBezTo>
                    <a:pt x="0" y="720"/>
                    <a:pt x="1019" y="0"/>
                    <a:pt x="1819" y="520"/>
                  </a:cubicBezTo>
                  <a:cubicBezTo>
                    <a:pt x="2618" y="1019"/>
                    <a:pt x="2398" y="2258"/>
                    <a:pt x="1479" y="2458"/>
                  </a:cubicBezTo>
                  <a:cubicBezTo>
                    <a:pt x="899" y="2578"/>
                    <a:pt x="320" y="2218"/>
                    <a:pt x="200" y="1639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1894475" y="2696875"/>
              <a:ext cx="65475" cy="64475"/>
            </a:xfrm>
            <a:custGeom>
              <a:avLst/>
              <a:gdLst/>
              <a:ahLst/>
              <a:cxnLst/>
              <a:rect l="l" t="t" r="r" b="b"/>
              <a:pathLst>
                <a:path w="2619" h="2579" extrusionOk="0">
                  <a:moveTo>
                    <a:pt x="201" y="1659"/>
                  </a:moveTo>
                  <a:cubicBezTo>
                    <a:pt x="1" y="720"/>
                    <a:pt x="1020" y="1"/>
                    <a:pt x="1819" y="520"/>
                  </a:cubicBezTo>
                  <a:cubicBezTo>
                    <a:pt x="2618" y="1020"/>
                    <a:pt x="2419" y="2259"/>
                    <a:pt x="1479" y="2459"/>
                  </a:cubicBezTo>
                  <a:cubicBezTo>
                    <a:pt x="900" y="2578"/>
                    <a:pt x="341" y="2219"/>
                    <a:pt x="201" y="1659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1839525" y="2747825"/>
              <a:ext cx="51975" cy="79475"/>
            </a:xfrm>
            <a:custGeom>
              <a:avLst/>
              <a:gdLst/>
              <a:ahLst/>
              <a:cxnLst/>
              <a:rect l="l" t="t" r="r" b="b"/>
              <a:pathLst>
                <a:path w="2079" h="3179" extrusionOk="0">
                  <a:moveTo>
                    <a:pt x="1" y="1580"/>
                  </a:moveTo>
                  <a:cubicBezTo>
                    <a:pt x="1" y="1"/>
                    <a:pt x="2079" y="401"/>
                    <a:pt x="2079" y="1600"/>
                  </a:cubicBezTo>
                  <a:cubicBezTo>
                    <a:pt x="2079" y="2778"/>
                    <a:pt x="1" y="3178"/>
                    <a:pt x="1" y="1600"/>
                  </a:cubicBezTo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1978900" y="3542625"/>
              <a:ext cx="51975" cy="79450"/>
            </a:xfrm>
            <a:custGeom>
              <a:avLst/>
              <a:gdLst/>
              <a:ahLst/>
              <a:cxnLst/>
              <a:rect l="l" t="t" r="r" b="b"/>
              <a:pathLst>
                <a:path w="2079" h="3178" extrusionOk="0">
                  <a:moveTo>
                    <a:pt x="1" y="1579"/>
                  </a:moveTo>
                  <a:cubicBezTo>
                    <a:pt x="21" y="0"/>
                    <a:pt x="2079" y="400"/>
                    <a:pt x="2079" y="1579"/>
                  </a:cubicBezTo>
                  <a:cubicBezTo>
                    <a:pt x="2079" y="2778"/>
                    <a:pt x="21" y="3177"/>
                    <a:pt x="1" y="1599"/>
                  </a:cubicBezTo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2045350" y="3568100"/>
              <a:ext cx="52475" cy="79950"/>
            </a:xfrm>
            <a:custGeom>
              <a:avLst/>
              <a:gdLst/>
              <a:ahLst/>
              <a:cxnLst/>
              <a:rect l="l" t="t" r="r" b="b"/>
              <a:pathLst>
                <a:path w="2099" h="3198" extrusionOk="0">
                  <a:moveTo>
                    <a:pt x="0" y="1599"/>
                  </a:moveTo>
                  <a:cubicBezTo>
                    <a:pt x="20" y="0"/>
                    <a:pt x="2098" y="420"/>
                    <a:pt x="2098" y="1599"/>
                  </a:cubicBezTo>
                  <a:cubicBezTo>
                    <a:pt x="2098" y="2778"/>
                    <a:pt x="20" y="3197"/>
                    <a:pt x="0" y="1599"/>
                  </a:cubicBezTo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2111275" y="3579575"/>
              <a:ext cx="65975" cy="64475"/>
            </a:xfrm>
            <a:custGeom>
              <a:avLst/>
              <a:gdLst/>
              <a:ahLst/>
              <a:cxnLst/>
              <a:rect l="l" t="t" r="r" b="b"/>
              <a:pathLst>
                <a:path w="2639" h="2579" extrusionOk="0">
                  <a:moveTo>
                    <a:pt x="201" y="1659"/>
                  </a:moveTo>
                  <a:cubicBezTo>
                    <a:pt x="1" y="720"/>
                    <a:pt x="1020" y="1"/>
                    <a:pt x="1819" y="520"/>
                  </a:cubicBezTo>
                  <a:cubicBezTo>
                    <a:pt x="2639" y="1020"/>
                    <a:pt x="2419" y="2259"/>
                    <a:pt x="1480" y="2459"/>
                  </a:cubicBezTo>
                  <a:cubicBezTo>
                    <a:pt x="900" y="2578"/>
                    <a:pt x="341" y="2219"/>
                    <a:pt x="201" y="1659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4955700" y="3900300"/>
              <a:ext cx="65450" cy="64950"/>
            </a:xfrm>
            <a:custGeom>
              <a:avLst/>
              <a:gdLst/>
              <a:ahLst/>
              <a:cxnLst/>
              <a:rect l="l" t="t" r="r" b="b"/>
              <a:pathLst>
                <a:path w="2618" h="2598" extrusionOk="0">
                  <a:moveTo>
                    <a:pt x="200" y="1659"/>
                  </a:moveTo>
                  <a:cubicBezTo>
                    <a:pt x="0" y="720"/>
                    <a:pt x="1019" y="0"/>
                    <a:pt x="1819" y="520"/>
                  </a:cubicBezTo>
                  <a:cubicBezTo>
                    <a:pt x="2618" y="1039"/>
                    <a:pt x="2398" y="2258"/>
                    <a:pt x="1479" y="2458"/>
                  </a:cubicBezTo>
                  <a:cubicBezTo>
                    <a:pt x="899" y="2598"/>
                    <a:pt x="320" y="2238"/>
                    <a:pt x="200" y="1659"/>
                  </a:cubicBezTo>
                  <a:close/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104050" y="3800375"/>
              <a:ext cx="65975" cy="64475"/>
            </a:xfrm>
            <a:custGeom>
              <a:avLst/>
              <a:gdLst/>
              <a:ahLst/>
              <a:cxnLst/>
              <a:rect l="l" t="t" r="r" b="b"/>
              <a:pathLst>
                <a:path w="2639" h="2579" extrusionOk="0">
                  <a:moveTo>
                    <a:pt x="201" y="1639"/>
                  </a:moveTo>
                  <a:cubicBezTo>
                    <a:pt x="1" y="720"/>
                    <a:pt x="1020" y="1"/>
                    <a:pt x="1819" y="500"/>
                  </a:cubicBezTo>
                  <a:cubicBezTo>
                    <a:pt x="2638" y="1020"/>
                    <a:pt x="2419" y="2239"/>
                    <a:pt x="1479" y="2459"/>
                  </a:cubicBezTo>
                  <a:cubicBezTo>
                    <a:pt x="900" y="2578"/>
                    <a:pt x="341" y="2219"/>
                    <a:pt x="201" y="1639"/>
                  </a:cubicBezTo>
                  <a:close/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087075" y="3708975"/>
              <a:ext cx="44475" cy="66950"/>
            </a:xfrm>
            <a:custGeom>
              <a:avLst/>
              <a:gdLst/>
              <a:ahLst/>
              <a:cxnLst/>
              <a:rect l="l" t="t" r="r" b="b"/>
              <a:pathLst>
                <a:path w="1779" h="2678" extrusionOk="0">
                  <a:moveTo>
                    <a:pt x="0" y="1319"/>
                  </a:moveTo>
                  <a:cubicBezTo>
                    <a:pt x="20" y="0"/>
                    <a:pt x="1779" y="300"/>
                    <a:pt x="1779" y="1339"/>
                  </a:cubicBezTo>
                  <a:cubicBezTo>
                    <a:pt x="1779" y="2378"/>
                    <a:pt x="20" y="2678"/>
                    <a:pt x="0" y="1339"/>
                  </a:cubicBezTo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4290300" y="317495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8713" y="3717"/>
                  </a:moveTo>
                  <a:cubicBezTo>
                    <a:pt x="8713" y="7034"/>
                    <a:pt x="4696" y="8713"/>
                    <a:pt x="2338" y="6355"/>
                  </a:cubicBezTo>
                  <a:cubicBezTo>
                    <a:pt x="1" y="4017"/>
                    <a:pt x="1659" y="0"/>
                    <a:pt x="4976" y="0"/>
                  </a:cubicBezTo>
                  <a:cubicBezTo>
                    <a:pt x="7034" y="0"/>
                    <a:pt x="8713" y="1659"/>
                    <a:pt x="8713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D455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059100" y="3881800"/>
              <a:ext cx="52475" cy="79450"/>
            </a:xfrm>
            <a:custGeom>
              <a:avLst/>
              <a:gdLst/>
              <a:ahLst/>
              <a:cxnLst/>
              <a:rect l="l" t="t" r="r" b="b"/>
              <a:pathLst>
                <a:path w="2099" h="3178" extrusionOk="0">
                  <a:moveTo>
                    <a:pt x="0" y="1579"/>
                  </a:moveTo>
                  <a:cubicBezTo>
                    <a:pt x="20" y="1"/>
                    <a:pt x="2099" y="400"/>
                    <a:pt x="2099" y="1579"/>
                  </a:cubicBezTo>
                  <a:cubicBezTo>
                    <a:pt x="2099" y="2778"/>
                    <a:pt x="20" y="3178"/>
                    <a:pt x="0" y="1599"/>
                  </a:cubicBezTo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4752875" y="3445700"/>
              <a:ext cx="51975" cy="79450"/>
            </a:xfrm>
            <a:custGeom>
              <a:avLst/>
              <a:gdLst/>
              <a:ahLst/>
              <a:cxnLst/>
              <a:rect l="l" t="t" r="r" b="b"/>
              <a:pathLst>
                <a:path w="2079" h="3178" extrusionOk="0">
                  <a:moveTo>
                    <a:pt x="1" y="1579"/>
                  </a:moveTo>
                  <a:cubicBezTo>
                    <a:pt x="1" y="1"/>
                    <a:pt x="2079" y="400"/>
                    <a:pt x="2079" y="1579"/>
                  </a:cubicBezTo>
                  <a:cubicBezTo>
                    <a:pt x="2079" y="2758"/>
                    <a:pt x="1" y="3178"/>
                    <a:pt x="1" y="1599"/>
                  </a:cubicBezTo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4579025" y="3328300"/>
              <a:ext cx="65475" cy="64475"/>
            </a:xfrm>
            <a:custGeom>
              <a:avLst/>
              <a:gdLst/>
              <a:ahLst/>
              <a:cxnLst/>
              <a:rect l="l" t="t" r="r" b="b"/>
              <a:pathLst>
                <a:path w="2619" h="2579" extrusionOk="0">
                  <a:moveTo>
                    <a:pt x="201" y="1659"/>
                  </a:moveTo>
                  <a:cubicBezTo>
                    <a:pt x="1" y="720"/>
                    <a:pt x="1020" y="1"/>
                    <a:pt x="1819" y="520"/>
                  </a:cubicBezTo>
                  <a:cubicBezTo>
                    <a:pt x="2619" y="1020"/>
                    <a:pt x="2399" y="2259"/>
                    <a:pt x="1480" y="2459"/>
                  </a:cubicBezTo>
                  <a:cubicBezTo>
                    <a:pt x="900" y="2579"/>
                    <a:pt x="321" y="2219"/>
                    <a:pt x="201" y="1659"/>
                  </a:cubicBezTo>
                  <a:close/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4662950" y="3390750"/>
              <a:ext cx="65475" cy="64475"/>
            </a:xfrm>
            <a:custGeom>
              <a:avLst/>
              <a:gdLst/>
              <a:ahLst/>
              <a:cxnLst/>
              <a:rect l="l" t="t" r="r" b="b"/>
              <a:pathLst>
                <a:path w="2619" h="2579" extrusionOk="0">
                  <a:moveTo>
                    <a:pt x="201" y="1639"/>
                  </a:moveTo>
                  <a:cubicBezTo>
                    <a:pt x="1" y="720"/>
                    <a:pt x="1020" y="1"/>
                    <a:pt x="1819" y="500"/>
                  </a:cubicBezTo>
                  <a:cubicBezTo>
                    <a:pt x="2619" y="1020"/>
                    <a:pt x="2399" y="2239"/>
                    <a:pt x="1480" y="2458"/>
                  </a:cubicBezTo>
                  <a:cubicBezTo>
                    <a:pt x="900" y="2578"/>
                    <a:pt x="321" y="2219"/>
                    <a:pt x="201" y="1639"/>
                  </a:cubicBezTo>
                  <a:close/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4685450" y="3757425"/>
              <a:ext cx="217825" cy="217325"/>
            </a:xfrm>
            <a:custGeom>
              <a:avLst/>
              <a:gdLst/>
              <a:ahLst/>
              <a:cxnLst/>
              <a:rect l="l" t="t" r="r" b="b"/>
              <a:pathLst>
                <a:path w="8713" h="8693" extrusionOk="0">
                  <a:moveTo>
                    <a:pt x="8712" y="3717"/>
                  </a:moveTo>
                  <a:cubicBezTo>
                    <a:pt x="8712" y="7034"/>
                    <a:pt x="4696" y="8692"/>
                    <a:pt x="2338" y="6355"/>
                  </a:cubicBezTo>
                  <a:cubicBezTo>
                    <a:pt x="0" y="4017"/>
                    <a:pt x="1659" y="0"/>
                    <a:pt x="4976" y="0"/>
                  </a:cubicBezTo>
                  <a:cubicBezTo>
                    <a:pt x="7034" y="0"/>
                    <a:pt x="8712" y="1659"/>
                    <a:pt x="8712" y="3717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D455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007150" y="3624050"/>
              <a:ext cx="65450" cy="64950"/>
            </a:xfrm>
            <a:custGeom>
              <a:avLst/>
              <a:gdLst/>
              <a:ahLst/>
              <a:cxnLst/>
              <a:rect l="l" t="t" r="r" b="b"/>
              <a:pathLst>
                <a:path w="2618" h="2598" extrusionOk="0">
                  <a:moveTo>
                    <a:pt x="200" y="1659"/>
                  </a:moveTo>
                  <a:cubicBezTo>
                    <a:pt x="0" y="720"/>
                    <a:pt x="1019" y="0"/>
                    <a:pt x="1819" y="520"/>
                  </a:cubicBezTo>
                  <a:cubicBezTo>
                    <a:pt x="2618" y="1019"/>
                    <a:pt x="2398" y="2258"/>
                    <a:pt x="1479" y="2458"/>
                  </a:cubicBezTo>
                  <a:cubicBezTo>
                    <a:pt x="900" y="2598"/>
                    <a:pt x="320" y="2218"/>
                    <a:pt x="200" y="1659"/>
                  </a:cubicBezTo>
                  <a:close/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4829300" y="3504650"/>
              <a:ext cx="65975" cy="64475"/>
            </a:xfrm>
            <a:custGeom>
              <a:avLst/>
              <a:gdLst/>
              <a:ahLst/>
              <a:cxnLst/>
              <a:rect l="l" t="t" r="r" b="b"/>
              <a:pathLst>
                <a:path w="2639" h="2579" extrusionOk="0">
                  <a:moveTo>
                    <a:pt x="201" y="1639"/>
                  </a:moveTo>
                  <a:cubicBezTo>
                    <a:pt x="1" y="720"/>
                    <a:pt x="1020" y="1"/>
                    <a:pt x="1819" y="500"/>
                  </a:cubicBezTo>
                  <a:cubicBezTo>
                    <a:pt x="2638" y="1020"/>
                    <a:pt x="2419" y="2239"/>
                    <a:pt x="1480" y="2458"/>
                  </a:cubicBezTo>
                  <a:cubicBezTo>
                    <a:pt x="900" y="2578"/>
                    <a:pt x="341" y="2219"/>
                    <a:pt x="201" y="1639"/>
                  </a:cubicBezTo>
                  <a:close/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4922225" y="3568100"/>
              <a:ext cx="65975" cy="64450"/>
            </a:xfrm>
            <a:custGeom>
              <a:avLst/>
              <a:gdLst/>
              <a:ahLst/>
              <a:cxnLst/>
              <a:rect l="l" t="t" r="r" b="b"/>
              <a:pathLst>
                <a:path w="2639" h="2578" extrusionOk="0">
                  <a:moveTo>
                    <a:pt x="220" y="1639"/>
                  </a:moveTo>
                  <a:cubicBezTo>
                    <a:pt x="0" y="720"/>
                    <a:pt x="1020" y="0"/>
                    <a:pt x="1819" y="500"/>
                  </a:cubicBezTo>
                  <a:cubicBezTo>
                    <a:pt x="2638" y="1019"/>
                    <a:pt x="2418" y="2238"/>
                    <a:pt x="1479" y="2458"/>
                  </a:cubicBezTo>
                  <a:cubicBezTo>
                    <a:pt x="900" y="2578"/>
                    <a:pt x="340" y="2218"/>
                    <a:pt x="220" y="1639"/>
                  </a:cubicBezTo>
                  <a:close/>
                </a:path>
              </a:pathLst>
            </a:custGeom>
            <a:solidFill>
              <a:srgbClr val="D4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032125" y="2955150"/>
              <a:ext cx="217825" cy="217825"/>
            </a:xfrm>
            <a:custGeom>
              <a:avLst/>
              <a:gdLst/>
              <a:ahLst/>
              <a:cxnLst/>
              <a:rect l="l" t="t" r="r" b="b"/>
              <a:pathLst>
                <a:path w="8713" h="8713" extrusionOk="0">
                  <a:moveTo>
                    <a:pt x="4976" y="8713"/>
                  </a:moveTo>
                  <a:cubicBezTo>
                    <a:pt x="1659" y="8713"/>
                    <a:pt x="0" y="4696"/>
                    <a:pt x="2358" y="2358"/>
                  </a:cubicBezTo>
                  <a:cubicBezTo>
                    <a:pt x="4696" y="0"/>
                    <a:pt x="8713" y="1679"/>
                    <a:pt x="8713" y="4996"/>
                  </a:cubicBezTo>
                  <a:cubicBezTo>
                    <a:pt x="8713" y="7054"/>
                    <a:pt x="7034" y="8713"/>
                    <a:pt x="4976" y="8713"/>
                  </a:cubicBezTo>
                  <a:close/>
                </a:path>
              </a:pathLst>
            </a:custGeom>
            <a:solidFill>
              <a:srgbClr val="FFFFFF"/>
            </a:solidFill>
            <a:ln w="17975" cap="flat" cmpd="sng">
              <a:solidFill>
                <a:srgbClr val="227800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3695350" y="5343475"/>
              <a:ext cx="51975" cy="70975"/>
            </a:xfrm>
            <a:custGeom>
              <a:avLst/>
              <a:gdLst/>
              <a:ahLst/>
              <a:cxnLst/>
              <a:rect l="l" t="t" r="r" b="b"/>
              <a:pathLst>
                <a:path w="2079" h="2839" extrusionOk="0">
                  <a:moveTo>
                    <a:pt x="1239" y="381"/>
                  </a:moveTo>
                  <a:cubicBezTo>
                    <a:pt x="1279" y="620"/>
                    <a:pt x="1319" y="960"/>
                    <a:pt x="1379" y="1420"/>
                  </a:cubicBezTo>
                  <a:cubicBezTo>
                    <a:pt x="1159" y="1460"/>
                    <a:pt x="959" y="1499"/>
                    <a:pt x="779" y="1539"/>
                  </a:cubicBezTo>
                  <a:cubicBezTo>
                    <a:pt x="959" y="1040"/>
                    <a:pt x="1119" y="660"/>
                    <a:pt x="1239" y="381"/>
                  </a:cubicBezTo>
                  <a:close/>
                  <a:moveTo>
                    <a:pt x="1319" y="1"/>
                  </a:moveTo>
                  <a:cubicBezTo>
                    <a:pt x="1259" y="1"/>
                    <a:pt x="1179" y="21"/>
                    <a:pt x="1119" y="81"/>
                  </a:cubicBezTo>
                  <a:cubicBezTo>
                    <a:pt x="1039" y="121"/>
                    <a:pt x="979" y="181"/>
                    <a:pt x="959" y="261"/>
                  </a:cubicBezTo>
                  <a:cubicBezTo>
                    <a:pt x="939" y="341"/>
                    <a:pt x="859" y="500"/>
                    <a:pt x="759" y="760"/>
                  </a:cubicBezTo>
                  <a:cubicBezTo>
                    <a:pt x="640" y="1020"/>
                    <a:pt x="560" y="1240"/>
                    <a:pt x="500" y="1380"/>
                  </a:cubicBezTo>
                  <a:cubicBezTo>
                    <a:pt x="460" y="1460"/>
                    <a:pt x="440" y="1559"/>
                    <a:pt x="400" y="1639"/>
                  </a:cubicBezTo>
                  <a:cubicBezTo>
                    <a:pt x="120" y="1739"/>
                    <a:pt x="0" y="1799"/>
                    <a:pt x="0" y="1859"/>
                  </a:cubicBezTo>
                  <a:cubicBezTo>
                    <a:pt x="0" y="1899"/>
                    <a:pt x="20" y="1939"/>
                    <a:pt x="60" y="1979"/>
                  </a:cubicBezTo>
                  <a:cubicBezTo>
                    <a:pt x="100" y="2019"/>
                    <a:pt x="140" y="2039"/>
                    <a:pt x="200" y="2039"/>
                  </a:cubicBezTo>
                  <a:lnTo>
                    <a:pt x="220" y="2039"/>
                  </a:lnTo>
                  <a:cubicBezTo>
                    <a:pt x="80" y="2379"/>
                    <a:pt x="0" y="2579"/>
                    <a:pt x="0" y="2598"/>
                  </a:cubicBezTo>
                  <a:cubicBezTo>
                    <a:pt x="0" y="2658"/>
                    <a:pt x="20" y="2718"/>
                    <a:pt x="80" y="2778"/>
                  </a:cubicBezTo>
                  <a:cubicBezTo>
                    <a:pt x="120" y="2818"/>
                    <a:pt x="160" y="2838"/>
                    <a:pt x="220" y="2838"/>
                  </a:cubicBezTo>
                  <a:cubicBezTo>
                    <a:pt x="260" y="2838"/>
                    <a:pt x="400" y="2539"/>
                    <a:pt x="620" y="1919"/>
                  </a:cubicBezTo>
                  <a:cubicBezTo>
                    <a:pt x="819" y="1879"/>
                    <a:pt x="979" y="1839"/>
                    <a:pt x="1079" y="1799"/>
                  </a:cubicBezTo>
                  <a:cubicBezTo>
                    <a:pt x="1179" y="1779"/>
                    <a:pt x="1279" y="1759"/>
                    <a:pt x="1399" y="1719"/>
                  </a:cubicBezTo>
                  <a:cubicBezTo>
                    <a:pt x="1419" y="1959"/>
                    <a:pt x="1439" y="2219"/>
                    <a:pt x="1459" y="2479"/>
                  </a:cubicBezTo>
                  <a:cubicBezTo>
                    <a:pt x="1479" y="2618"/>
                    <a:pt x="1499" y="2698"/>
                    <a:pt x="1519" y="2758"/>
                  </a:cubicBezTo>
                  <a:cubicBezTo>
                    <a:pt x="1559" y="2818"/>
                    <a:pt x="1599" y="2838"/>
                    <a:pt x="1639" y="2838"/>
                  </a:cubicBezTo>
                  <a:cubicBezTo>
                    <a:pt x="1719" y="2838"/>
                    <a:pt x="1759" y="2678"/>
                    <a:pt x="1759" y="2339"/>
                  </a:cubicBezTo>
                  <a:cubicBezTo>
                    <a:pt x="1759" y="2139"/>
                    <a:pt x="1759" y="1919"/>
                    <a:pt x="1739" y="1639"/>
                  </a:cubicBezTo>
                  <a:cubicBezTo>
                    <a:pt x="1958" y="1559"/>
                    <a:pt x="2078" y="1519"/>
                    <a:pt x="2078" y="1460"/>
                  </a:cubicBezTo>
                  <a:cubicBezTo>
                    <a:pt x="2078" y="1400"/>
                    <a:pt x="2018" y="1360"/>
                    <a:pt x="1898" y="1360"/>
                  </a:cubicBezTo>
                  <a:lnTo>
                    <a:pt x="1699" y="1360"/>
                  </a:lnTo>
                  <a:cubicBezTo>
                    <a:pt x="1659" y="980"/>
                    <a:pt x="1619" y="660"/>
                    <a:pt x="1539" y="381"/>
                  </a:cubicBezTo>
                  <a:cubicBezTo>
                    <a:pt x="1479" y="121"/>
                    <a:pt x="1419" y="1"/>
                    <a:pt x="13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3757275" y="5343975"/>
              <a:ext cx="58975" cy="70475"/>
            </a:xfrm>
            <a:custGeom>
              <a:avLst/>
              <a:gdLst/>
              <a:ahLst/>
              <a:cxnLst/>
              <a:rect l="l" t="t" r="r" b="b"/>
              <a:pathLst>
                <a:path w="2359" h="2819" extrusionOk="0">
                  <a:moveTo>
                    <a:pt x="580" y="1"/>
                  </a:moveTo>
                  <a:cubicBezTo>
                    <a:pt x="540" y="1"/>
                    <a:pt x="520" y="61"/>
                    <a:pt x="520" y="141"/>
                  </a:cubicBezTo>
                  <a:cubicBezTo>
                    <a:pt x="520" y="301"/>
                    <a:pt x="421" y="740"/>
                    <a:pt x="261" y="1420"/>
                  </a:cubicBezTo>
                  <a:cubicBezTo>
                    <a:pt x="81" y="2099"/>
                    <a:pt x="1" y="2479"/>
                    <a:pt x="1" y="2539"/>
                  </a:cubicBezTo>
                  <a:cubicBezTo>
                    <a:pt x="1" y="2618"/>
                    <a:pt x="21" y="2678"/>
                    <a:pt x="61" y="2738"/>
                  </a:cubicBezTo>
                  <a:cubicBezTo>
                    <a:pt x="121" y="2798"/>
                    <a:pt x="161" y="2818"/>
                    <a:pt x="201" y="2818"/>
                  </a:cubicBezTo>
                  <a:cubicBezTo>
                    <a:pt x="221" y="2818"/>
                    <a:pt x="241" y="2778"/>
                    <a:pt x="281" y="2658"/>
                  </a:cubicBezTo>
                  <a:cubicBezTo>
                    <a:pt x="301" y="2559"/>
                    <a:pt x="381" y="2299"/>
                    <a:pt x="461" y="1919"/>
                  </a:cubicBezTo>
                  <a:cubicBezTo>
                    <a:pt x="560" y="1519"/>
                    <a:pt x="660" y="1180"/>
                    <a:pt x="740" y="860"/>
                  </a:cubicBezTo>
                  <a:cubicBezTo>
                    <a:pt x="1120" y="1859"/>
                    <a:pt x="1360" y="2459"/>
                    <a:pt x="1440" y="2638"/>
                  </a:cubicBezTo>
                  <a:cubicBezTo>
                    <a:pt x="1460" y="2698"/>
                    <a:pt x="1500" y="2738"/>
                    <a:pt x="1540" y="2778"/>
                  </a:cubicBezTo>
                  <a:cubicBezTo>
                    <a:pt x="1579" y="2798"/>
                    <a:pt x="1619" y="2818"/>
                    <a:pt x="1659" y="2818"/>
                  </a:cubicBezTo>
                  <a:cubicBezTo>
                    <a:pt x="1759" y="2818"/>
                    <a:pt x="1879" y="2658"/>
                    <a:pt x="1979" y="2299"/>
                  </a:cubicBezTo>
                  <a:cubicBezTo>
                    <a:pt x="2099" y="1959"/>
                    <a:pt x="2179" y="1599"/>
                    <a:pt x="2259" y="1180"/>
                  </a:cubicBezTo>
                  <a:cubicBezTo>
                    <a:pt x="2319" y="780"/>
                    <a:pt x="2359" y="480"/>
                    <a:pt x="2359" y="261"/>
                  </a:cubicBezTo>
                  <a:cubicBezTo>
                    <a:pt x="2359" y="201"/>
                    <a:pt x="2339" y="161"/>
                    <a:pt x="2279" y="101"/>
                  </a:cubicBezTo>
                  <a:cubicBezTo>
                    <a:pt x="2219" y="41"/>
                    <a:pt x="2159" y="1"/>
                    <a:pt x="2099" y="1"/>
                  </a:cubicBezTo>
                  <a:cubicBezTo>
                    <a:pt x="2059" y="1"/>
                    <a:pt x="2039" y="61"/>
                    <a:pt x="2019" y="181"/>
                  </a:cubicBezTo>
                  <a:cubicBezTo>
                    <a:pt x="2019" y="201"/>
                    <a:pt x="2019" y="361"/>
                    <a:pt x="1979" y="640"/>
                  </a:cubicBezTo>
                  <a:cubicBezTo>
                    <a:pt x="1919" y="1280"/>
                    <a:pt x="1819" y="1839"/>
                    <a:pt x="1639" y="2299"/>
                  </a:cubicBezTo>
                  <a:cubicBezTo>
                    <a:pt x="1520" y="2039"/>
                    <a:pt x="1260" y="1360"/>
                    <a:pt x="820" y="241"/>
                  </a:cubicBezTo>
                  <a:cubicBezTo>
                    <a:pt x="800" y="181"/>
                    <a:pt x="760" y="141"/>
                    <a:pt x="700" y="81"/>
                  </a:cubicBezTo>
                  <a:cubicBezTo>
                    <a:pt x="660" y="41"/>
                    <a:pt x="620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3825725" y="5344975"/>
              <a:ext cx="53975" cy="69475"/>
            </a:xfrm>
            <a:custGeom>
              <a:avLst/>
              <a:gdLst/>
              <a:ahLst/>
              <a:cxnLst/>
              <a:rect l="l" t="t" r="r" b="b"/>
              <a:pathLst>
                <a:path w="2159" h="2779" extrusionOk="0">
                  <a:moveTo>
                    <a:pt x="1239" y="1"/>
                  </a:moveTo>
                  <a:cubicBezTo>
                    <a:pt x="720" y="1"/>
                    <a:pt x="380" y="1"/>
                    <a:pt x="220" y="21"/>
                  </a:cubicBezTo>
                  <a:cubicBezTo>
                    <a:pt x="80" y="21"/>
                    <a:pt x="0" y="61"/>
                    <a:pt x="0" y="101"/>
                  </a:cubicBezTo>
                  <a:cubicBezTo>
                    <a:pt x="0" y="161"/>
                    <a:pt x="20" y="221"/>
                    <a:pt x="60" y="281"/>
                  </a:cubicBezTo>
                  <a:cubicBezTo>
                    <a:pt x="120" y="321"/>
                    <a:pt x="160" y="360"/>
                    <a:pt x="200" y="360"/>
                  </a:cubicBezTo>
                  <a:lnTo>
                    <a:pt x="880" y="321"/>
                  </a:lnTo>
                  <a:lnTo>
                    <a:pt x="880" y="321"/>
                  </a:lnTo>
                  <a:cubicBezTo>
                    <a:pt x="860" y="580"/>
                    <a:pt x="780" y="980"/>
                    <a:pt x="640" y="1559"/>
                  </a:cubicBezTo>
                  <a:cubicBezTo>
                    <a:pt x="480" y="2119"/>
                    <a:pt x="420" y="2439"/>
                    <a:pt x="420" y="2499"/>
                  </a:cubicBezTo>
                  <a:cubicBezTo>
                    <a:pt x="420" y="2558"/>
                    <a:pt x="440" y="2618"/>
                    <a:pt x="480" y="2678"/>
                  </a:cubicBezTo>
                  <a:cubicBezTo>
                    <a:pt x="540" y="2738"/>
                    <a:pt x="580" y="2778"/>
                    <a:pt x="620" y="2778"/>
                  </a:cubicBezTo>
                  <a:cubicBezTo>
                    <a:pt x="660" y="2778"/>
                    <a:pt x="680" y="2698"/>
                    <a:pt x="720" y="2558"/>
                  </a:cubicBezTo>
                  <a:cubicBezTo>
                    <a:pt x="740" y="2499"/>
                    <a:pt x="780" y="2359"/>
                    <a:pt x="820" y="2179"/>
                  </a:cubicBezTo>
                  <a:cubicBezTo>
                    <a:pt x="860" y="1999"/>
                    <a:pt x="900" y="1859"/>
                    <a:pt x="920" y="1779"/>
                  </a:cubicBezTo>
                  <a:cubicBezTo>
                    <a:pt x="1119" y="960"/>
                    <a:pt x="1219" y="500"/>
                    <a:pt x="1219" y="400"/>
                  </a:cubicBezTo>
                  <a:cubicBezTo>
                    <a:pt x="1219" y="380"/>
                    <a:pt x="1219" y="340"/>
                    <a:pt x="1219" y="321"/>
                  </a:cubicBezTo>
                  <a:cubicBezTo>
                    <a:pt x="1359" y="321"/>
                    <a:pt x="1519" y="321"/>
                    <a:pt x="1659" y="340"/>
                  </a:cubicBezTo>
                  <a:cubicBezTo>
                    <a:pt x="1819" y="360"/>
                    <a:pt x="1939" y="360"/>
                    <a:pt x="2039" y="360"/>
                  </a:cubicBezTo>
                  <a:cubicBezTo>
                    <a:pt x="2119" y="360"/>
                    <a:pt x="2158" y="340"/>
                    <a:pt x="2158" y="281"/>
                  </a:cubicBezTo>
                  <a:cubicBezTo>
                    <a:pt x="2158" y="201"/>
                    <a:pt x="2079" y="141"/>
                    <a:pt x="1899" y="81"/>
                  </a:cubicBezTo>
                  <a:cubicBezTo>
                    <a:pt x="1739" y="21"/>
                    <a:pt x="1499" y="1"/>
                    <a:pt x="1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3879675" y="5344475"/>
              <a:ext cx="20500" cy="69975"/>
            </a:xfrm>
            <a:custGeom>
              <a:avLst/>
              <a:gdLst/>
              <a:ahLst/>
              <a:cxnLst/>
              <a:rect l="l" t="t" r="r" b="b"/>
              <a:pathLst>
                <a:path w="820" h="2799" extrusionOk="0">
                  <a:moveTo>
                    <a:pt x="580" y="1"/>
                  </a:moveTo>
                  <a:cubicBezTo>
                    <a:pt x="540" y="1"/>
                    <a:pt x="500" y="1"/>
                    <a:pt x="500" y="21"/>
                  </a:cubicBezTo>
                  <a:cubicBezTo>
                    <a:pt x="480" y="41"/>
                    <a:pt x="480" y="81"/>
                    <a:pt x="480" y="121"/>
                  </a:cubicBezTo>
                  <a:cubicBezTo>
                    <a:pt x="480" y="281"/>
                    <a:pt x="400" y="720"/>
                    <a:pt x="240" y="1400"/>
                  </a:cubicBezTo>
                  <a:cubicBezTo>
                    <a:pt x="80" y="2099"/>
                    <a:pt x="0" y="2479"/>
                    <a:pt x="0" y="2519"/>
                  </a:cubicBezTo>
                  <a:cubicBezTo>
                    <a:pt x="0" y="2578"/>
                    <a:pt x="20" y="2638"/>
                    <a:pt x="80" y="2698"/>
                  </a:cubicBezTo>
                  <a:cubicBezTo>
                    <a:pt x="120" y="2758"/>
                    <a:pt x="180" y="2798"/>
                    <a:pt x="200" y="2798"/>
                  </a:cubicBezTo>
                  <a:cubicBezTo>
                    <a:pt x="240" y="2798"/>
                    <a:pt x="280" y="2718"/>
                    <a:pt x="320" y="2558"/>
                  </a:cubicBezTo>
                  <a:cubicBezTo>
                    <a:pt x="340" y="2479"/>
                    <a:pt x="360" y="2399"/>
                    <a:pt x="380" y="2319"/>
                  </a:cubicBezTo>
                  <a:cubicBezTo>
                    <a:pt x="400" y="2259"/>
                    <a:pt x="420" y="2139"/>
                    <a:pt x="460" y="2019"/>
                  </a:cubicBezTo>
                  <a:cubicBezTo>
                    <a:pt x="480" y="1879"/>
                    <a:pt x="520" y="1779"/>
                    <a:pt x="540" y="1699"/>
                  </a:cubicBezTo>
                  <a:cubicBezTo>
                    <a:pt x="720" y="920"/>
                    <a:pt x="820" y="480"/>
                    <a:pt x="820" y="400"/>
                  </a:cubicBezTo>
                  <a:cubicBezTo>
                    <a:pt x="820" y="301"/>
                    <a:pt x="780" y="201"/>
                    <a:pt x="720" y="121"/>
                  </a:cubicBezTo>
                  <a:cubicBezTo>
                    <a:pt x="660" y="41"/>
                    <a:pt x="620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3910150" y="5344475"/>
              <a:ext cx="48975" cy="69475"/>
            </a:xfrm>
            <a:custGeom>
              <a:avLst/>
              <a:gdLst/>
              <a:ahLst/>
              <a:cxnLst/>
              <a:rect l="l" t="t" r="r" b="b"/>
              <a:pathLst>
                <a:path w="1959" h="2779" extrusionOk="0">
                  <a:moveTo>
                    <a:pt x="1619" y="1"/>
                  </a:moveTo>
                  <a:cubicBezTo>
                    <a:pt x="1399" y="1"/>
                    <a:pt x="1139" y="121"/>
                    <a:pt x="880" y="341"/>
                  </a:cubicBezTo>
                  <a:cubicBezTo>
                    <a:pt x="620" y="580"/>
                    <a:pt x="420" y="840"/>
                    <a:pt x="260" y="1160"/>
                  </a:cubicBezTo>
                  <a:cubicBezTo>
                    <a:pt x="80" y="1479"/>
                    <a:pt x="0" y="1759"/>
                    <a:pt x="0" y="2019"/>
                  </a:cubicBezTo>
                  <a:cubicBezTo>
                    <a:pt x="0" y="2199"/>
                    <a:pt x="100" y="2379"/>
                    <a:pt x="260" y="2539"/>
                  </a:cubicBezTo>
                  <a:cubicBezTo>
                    <a:pt x="420" y="2698"/>
                    <a:pt x="600" y="2778"/>
                    <a:pt x="780" y="2778"/>
                  </a:cubicBezTo>
                  <a:cubicBezTo>
                    <a:pt x="920" y="2778"/>
                    <a:pt x="1099" y="2738"/>
                    <a:pt x="1279" y="2658"/>
                  </a:cubicBezTo>
                  <a:cubicBezTo>
                    <a:pt x="1459" y="2578"/>
                    <a:pt x="1599" y="2499"/>
                    <a:pt x="1719" y="2399"/>
                  </a:cubicBezTo>
                  <a:cubicBezTo>
                    <a:pt x="1859" y="2299"/>
                    <a:pt x="1919" y="2219"/>
                    <a:pt x="1919" y="2159"/>
                  </a:cubicBezTo>
                  <a:cubicBezTo>
                    <a:pt x="1919" y="2099"/>
                    <a:pt x="1879" y="2059"/>
                    <a:pt x="1839" y="2059"/>
                  </a:cubicBezTo>
                  <a:cubicBezTo>
                    <a:pt x="1819" y="2059"/>
                    <a:pt x="1699" y="2119"/>
                    <a:pt x="1499" y="2239"/>
                  </a:cubicBezTo>
                  <a:cubicBezTo>
                    <a:pt x="1399" y="2279"/>
                    <a:pt x="1299" y="2319"/>
                    <a:pt x="1179" y="2359"/>
                  </a:cubicBezTo>
                  <a:cubicBezTo>
                    <a:pt x="1039" y="2399"/>
                    <a:pt x="920" y="2419"/>
                    <a:pt x="800" y="2419"/>
                  </a:cubicBezTo>
                  <a:cubicBezTo>
                    <a:pt x="660" y="2419"/>
                    <a:pt x="560" y="2379"/>
                    <a:pt x="500" y="2319"/>
                  </a:cubicBezTo>
                  <a:cubicBezTo>
                    <a:pt x="420" y="2239"/>
                    <a:pt x="380" y="2139"/>
                    <a:pt x="380" y="1999"/>
                  </a:cubicBezTo>
                  <a:cubicBezTo>
                    <a:pt x="380" y="1839"/>
                    <a:pt x="420" y="1679"/>
                    <a:pt x="520" y="1479"/>
                  </a:cubicBezTo>
                  <a:cubicBezTo>
                    <a:pt x="620" y="1260"/>
                    <a:pt x="720" y="1080"/>
                    <a:pt x="860" y="940"/>
                  </a:cubicBezTo>
                  <a:cubicBezTo>
                    <a:pt x="979" y="780"/>
                    <a:pt x="1119" y="640"/>
                    <a:pt x="1279" y="540"/>
                  </a:cubicBezTo>
                  <a:cubicBezTo>
                    <a:pt x="1419" y="420"/>
                    <a:pt x="1559" y="380"/>
                    <a:pt x="1659" y="380"/>
                  </a:cubicBezTo>
                  <a:cubicBezTo>
                    <a:pt x="1699" y="380"/>
                    <a:pt x="1759" y="380"/>
                    <a:pt x="1799" y="400"/>
                  </a:cubicBezTo>
                  <a:cubicBezTo>
                    <a:pt x="1859" y="420"/>
                    <a:pt x="1899" y="440"/>
                    <a:pt x="1919" y="440"/>
                  </a:cubicBezTo>
                  <a:cubicBezTo>
                    <a:pt x="1939" y="440"/>
                    <a:pt x="1959" y="400"/>
                    <a:pt x="1959" y="360"/>
                  </a:cubicBezTo>
                  <a:cubicBezTo>
                    <a:pt x="1959" y="301"/>
                    <a:pt x="1919" y="221"/>
                    <a:pt x="1839" y="141"/>
                  </a:cubicBezTo>
                  <a:cubicBezTo>
                    <a:pt x="1759" y="41"/>
                    <a:pt x="1699" y="1"/>
                    <a:pt x="1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3969100" y="5343975"/>
              <a:ext cx="53975" cy="70475"/>
            </a:xfrm>
            <a:custGeom>
              <a:avLst/>
              <a:gdLst/>
              <a:ahLst/>
              <a:cxnLst/>
              <a:rect l="l" t="t" r="r" b="b"/>
              <a:pathLst>
                <a:path w="2159" h="2819" extrusionOk="0">
                  <a:moveTo>
                    <a:pt x="1379" y="341"/>
                  </a:moveTo>
                  <a:cubicBezTo>
                    <a:pt x="1499" y="341"/>
                    <a:pt x="1579" y="400"/>
                    <a:pt x="1659" y="540"/>
                  </a:cubicBezTo>
                  <a:cubicBezTo>
                    <a:pt x="1739" y="660"/>
                    <a:pt x="1779" y="840"/>
                    <a:pt x="1779" y="1040"/>
                  </a:cubicBezTo>
                  <a:cubicBezTo>
                    <a:pt x="1779" y="1240"/>
                    <a:pt x="1719" y="1460"/>
                    <a:pt x="1599" y="1699"/>
                  </a:cubicBezTo>
                  <a:cubicBezTo>
                    <a:pt x="1479" y="1919"/>
                    <a:pt x="1319" y="2119"/>
                    <a:pt x="1139" y="2279"/>
                  </a:cubicBezTo>
                  <a:cubicBezTo>
                    <a:pt x="979" y="2419"/>
                    <a:pt x="819" y="2499"/>
                    <a:pt x="680" y="2499"/>
                  </a:cubicBezTo>
                  <a:cubicBezTo>
                    <a:pt x="600" y="2499"/>
                    <a:pt x="520" y="2459"/>
                    <a:pt x="460" y="2379"/>
                  </a:cubicBezTo>
                  <a:cubicBezTo>
                    <a:pt x="400" y="2279"/>
                    <a:pt x="360" y="2159"/>
                    <a:pt x="360" y="2019"/>
                  </a:cubicBezTo>
                  <a:cubicBezTo>
                    <a:pt x="360" y="1759"/>
                    <a:pt x="420" y="1519"/>
                    <a:pt x="560" y="1240"/>
                  </a:cubicBezTo>
                  <a:cubicBezTo>
                    <a:pt x="680" y="980"/>
                    <a:pt x="819" y="760"/>
                    <a:pt x="979" y="600"/>
                  </a:cubicBezTo>
                  <a:cubicBezTo>
                    <a:pt x="1139" y="420"/>
                    <a:pt x="1279" y="341"/>
                    <a:pt x="1379" y="341"/>
                  </a:cubicBezTo>
                  <a:close/>
                  <a:moveTo>
                    <a:pt x="1359" y="1"/>
                  </a:moveTo>
                  <a:cubicBezTo>
                    <a:pt x="1219" y="1"/>
                    <a:pt x="1079" y="61"/>
                    <a:pt x="919" y="181"/>
                  </a:cubicBezTo>
                  <a:cubicBezTo>
                    <a:pt x="760" y="301"/>
                    <a:pt x="600" y="460"/>
                    <a:pt x="460" y="640"/>
                  </a:cubicBezTo>
                  <a:cubicBezTo>
                    <a:pt x="340" y="820"/>
                    <a:pt x="220" y="1040"/>
                    <a:pt x="140" y="1300"/>
                  </a:cubicBezTo>
                  <a:cubicBezTo>
                    <a:pt x="40" y="1539"/>
                    <a:pt x="0" y="1799"/>
                    <a:pt x="0" y="2039"/>
                  </a:cubicBezTo>
                  <a:cubicBezTo>
                    <a:pt x="0" y="2219"/>
                    <a:pt x="60" y="2399"/>
                    <a:pt x="200" y="2559"/>
                  </a:cubicBezTo>
                  <a:cubicBezTo>
                    <a:pt x="320" y="2738"/>
                    <a:pt x="480" y="2818"/>
                    <a:pt x="660" y="2818"/>
                  </a:cubicBezTo>
                  <a:cubicBezTo>
                    <a:pt x="899" y="2818"/>
                    <a:pt x="1139" y="2718"/>
                    <a:pt x="1379" y="2519"/>
                  </a:cubicBezTo>
                  <a:cubicBezTo>
                    <a:pt x="1599" y="2319"/>
                    <a:pt x="1799" y="2079"/>
                    <a:pt x="1938" y="1799"/>
                  </a:cubicBezTo>
                  <a:cubicBezTo>
                    <a:pt x="2078" y="1519"/>
                    <a:pt x="2158" y="1260"/>
                    <a:pt x="2158" y="1000"/>
                  </a:cubicBezTo>
                  <a:cubicBezTo>
                    <a:pt x="2158" y="740"/>
                    <a:pt x="2078" y="520"/>
                    <a:pt x="1918" y="321"/>
                  </a:cubicBezTo>
                  <a:cubicBezTo>
                    <a:pt x="1779" y="101"/>
                    <a:pt x="1599" y="1"/>
                    <a:pt x="1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4033025" y="5343975"/>
              <a:ext cx="52975" cy="70975"/>
            </a:xfrm>
            <a:custGeom>
              <a:avLst/>
              <a:gdLst/>
              <a:ahLst/>
              <a:cxnLst/>
              <a:rect l="l" t="t" r="r" b="b"/>
              <a:pathLst>
                <a:path w="2119" h="2839" extrusionOk="0">
                  <a:moveTo>
                    <a:pt x="780" y="460"/>
                  </a:moveTo>
                  <a:lnTo>
                    <a:pt x="780" y="460"/>
                  </a:lnTo>
                  <a:cubicBezTo>
                    <a:pt x="1040" y="540"/>
                    <a:pt x="1260" y="680"/>
                    <a:pt x="1460" y="880"/>
                  </a:cubicBezTo>
                  <a:cubicBezTo>
                    <a:pt x="1659" y="1080"/>
                    <a:pt x="1759" y="1260"/>
                    <a:pt x="1759" y="1420"/>
                  </a:cubicBezTo>
                  <a:cubicBezTo>
                    <a:pt x="1759" y="1519"/>
                    <a:pt x="1679" y="1639"/>
                    <a:pt x="1519" y="1799"/>
                  </a:cubicBezTo>
                  <a:cubicBezTo>
                    <a:pt x="1380" y="1939"/>
                    <a:pt x="1180" y="2099"/>
                    <a:pt x="960" y="2239"/>
                  </a:cubicBezTo>
                  <a:cubicBezTo>
                    <a:pt x="740" y="2379"/>
                    <a:pt x="520" y="2459"/>
                    <a:pt x="341" y="2479"/>
                  </a:cubicBezTo>
                  <a:cubicBezTo>
                    <a:pt x="381" y="2259"/>
                    <a:pt x="420" y="2079"/>
                    <a:pt x="460" y="1899"/>
                  </a:cubicBezTo>
                  <a:cubicBezTo>
                    <a:pt x="600" y="1479"/>
                    <a:pt x="680" y="1180"/>
                    <a:pt x="720" y="1000"/>
                  </a:cubicBezTo>
                  <a:cubicBezTo>
                    <a:pt x="760" y="820"/>
                    <a:pt x="800" y="700"/>
                    <a:pt x="800" y="640"/>
                  </a:cubicBezTo>
                  <a:cubicBezTo>
                    <a:pt x="800" y="560"/>
                    <a:pt x="780" y="520"/>
                    <a:pt x="780" y="460"/>
                  </a:cubicBezTo>
                  <a:close/>
                  <a:moveTo>
                    <a:pt x="281" y="1"/>
                  </a:moveTo>
                  <a:cubicBezTo>
                    <a:pt x="221" y="1"/>
                    <a:pt x="201" y="41"/>
                    <a:pt x="201" y="81"/>
                  </a:cubicBezTo>
                  <a:cubicBezTo>
                    <a:pt x="201" y="141"/>
                    <a:pt x="221" y="181"/>
                    <a:pt x="281" y="241"/>
                  </a:cubicBezTo>
                  <a:cubicBezTo>
                    <a:pt x="321" y="301"/>
                    <a:pt x="401" y="341"/>
                    <a:pt x="480" y="380"/>
                  </a:cubicBezTo>
                  <a:cubicBezTo>
                    <a:pt x="460" y="560"/>
                    <a:pt x="381" y="920"/>
                    <a:pt x="221" y="1479"/>
                  </a:cubicBezTo>
                  <a:cubicBezTo>
                    <a:pt x="81" y="2039"/>
                    <a:pt x="1" y="2359"/>
                    <a:pt x="1" y="2439"/>
                  </a:cubicBezTo>
                  <a:cubicBezTo>
                    <a:pt x="1" y="2539"/>
                    <a:pt x="21" y="2618"/>
                    <a:pt x="101" y="2698"/>
                  </a:cubicBezTo>
                  <a:cubicBezTo>
                    <a:pt x="161" y="2798"/>
                    <a:pt x="221" y="2838"/>
                    <a:pt x="261" y="2838"/>
                  </a:cubicBezTo>
                  <a:cubicBezTo>
                    <a:pt x="460" y="2838"/>
                    <a:pt x="700" y="2758"/>
                    <a:pt x="1000" y="2598"/>
                  </a:cubicBezTo>
                  <a:cubicBezTo>
                    <a:pt x="1300" y="2439"/>
                    <a:pt x="1559" y="2259"/>
                    <a:pt x="1779" y="2039"/>
                  </a:cubicBezTo>
                  <a:cubicBezTo>
                    <a:pt x="2019" y="1819"/>
                    <a:pt x="2119" y="1619"/>
                    <a:pt x="2119" y="1460"/>
                  </a:cubicBezTo>
                  <a:cubicBezTo>
                    <a:pt x="2119" y="1220"/>
                    <a:pt x="2019" y="980"/>
                    <a:pt x="1819" y="740"/>
                  </a:cubicBezTo>
                  <a:cubicBezTo>
                    <a:pt x="1619" y="520"/>
                    <a:pt x="1360" y="341"/>
                    <a:pt x="1080" y="201"/>
                  </a:cubicBezTo>
                  <a:cubicBezTo>
                    <a:pt x="800" y="81"/>
                    <a:pt x="540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4094975" y="5343975"/>
              <a:ext cx="53475" cy="70475"/>
            </a:xfrm>
            <a:custGeom>
              <a:avLst/>
              <a:gdLst/>
              <a:ahLst/>
              <a:cxnLst/>
              <a:rect l="l" t="t" r="r" b="b"/>
              <a:pathLst>
                <a:path w="2139" h="2819" extrusionOk="0">
                  <a:moveTo>
                    <a:pt x="1379" y="341"/>
                  </a:moveTo>
                  <a:cubicBezTo>
                    <a:pt x="1479" y="341"/>
                    <a:pt x="1579" y="400"/>
                    <a:pt x="1659" y="540"/>
                  </a:cubicBezTo>
                  <a:cubicBezTo>
                    <a:pt x="1739" y="660"/>
                    <a:pt x="1779" y="840"/>
                    <a:pt x="1779" y="1040"/>
                  </a:cubicBezTo>
                  <a:cubicBezTo>
                    <a:pt x="1779" y="1240"/>
                    <a:pt x="1719" y="1460"/>
                    <a:pt x="1579" y="1699"/>
                  </a:cubicBezTo>
                  <a:cubicBezTo>
                    <a:pt x="1459" y="1919"/>
                    <a:pt x="1319" y="2119"/>
                    <a:pt x="1140" y="2279"/>
                  </a:cubicBezTo>
                  <a:cubicBezTo>
                    <a:pt x="960" y="2419"/>
                    <a:pt x="800" y="2499"/>
                    <a:pt x="680" y="2499"/>
                  </a:cubicBezTo>
                  <a:cubicBezTo>
                    <a:pt x="600" y="2499"/>
                    <a:pt x="520" y="2459"/>
                    <a:pt x="460" y="2379"/>
                  </a:cubicBezTo>
                  <a:cubicBezTo>
                    <a:pt x="380" y="2279"/>
                    <a:pt x="360" y="2159"/>
                    <a:pt x="360" y="2019"/>
                  </a:cubicBezTo>
                  <a:cubicBezTo>
                    <a:pt x="360" y="1759"/>
                    <a:pt x="420" y="1519"/>
                    <a:pt x="540" y="1240"/>
                  </a:cubicBezTo>
                  <a:cubicBezTo>
                    <a:pt x="680" y="980"/>
                    <a:pt x="820" y="760"/>
                    <a:pt x="980" y="600"/>
                  </a:cubicBezTo>
                  <a:cubicBezTo>
                    <a:pt x="1140" y="420"/>
                    <a:pt x="1279" y="341"/>
                    <a:pt x="1379" y="341"/>
                  </a:cubicBezTo>
                  <a:close/>
                  <a:moveTo>
                    <a:pt x="1359" y="1"/>
                  </a:moveTo>
                  <a:cubicBezTo>
                    <a:pt x="1220" y="1"/>
                    <a:pt x="1080" y="61"/>
                    <a:pt x="900" y="181"/>
                  </a:cubicBezTo>
                  <a:cubicBezTo>
                    <a:pt x="740" y="301"/>
                    <a:pt x="600" y="460"/>
                    <a:pt x="460" y="640"/>
                  </a:cubicBezTo>
                  <a:cubicBezTo>
                    <a:pt x="320" y="820"/>
                    <a:pt x="220" y="1040"/>
                    <a:pt x="121" y="1300"/>
                  </a:cubicBezTo>
                  <a:cubicBezTo>
                    <a:pt x="41" y="1539"/>
                    <a:pt x="1" y="1799"/>
                    <a:pt x="1" y="2039"/>
                  </a:cubicBezTo>
                  <a:cubicBezTo>
                    <a:pt x="1" y="2219"/>
                    <a:pt x="61" y="2399"/>
                    <a:pt x="180" y="2559"/>
                  </a:cubicBezTo>
                  <a:cubicBezTo>
                    <a:pt x="320" y="2738"/>
                    <a:pt x="480" y="2818"/>
                    <a:pt x="660" y="2818"/>
                  </a:cubicBezTo>
                  <a:cubicBezTo>
                    <a:pt x="900" y="2818"/>
                    <a:pt x="1120" y="2718"/>
                    <a:pt x="1359" y="2519"/>
                  </a:cubicBezTo>
                  <a:cubicBezTo>
                    <a:pt x="1599" y="2319"/>
                    <a:pt x="1799" y="2079"/>
                    <a:pt x="1939" y="1799"/>
                  </a:cubicBezTo>
                  <a:cubicBezTo>
                    <a:pt x="2079" y="1519"/>
                    <a:pt x="2139" y="1260"/>
                    <a:pt x="2139" y="1000"/>
                  </a:cubicBezTo>
                  <a:cubicBezTo>
                    <a:pt x="2139" y="740"/>
                    <a:pt x="2059" y="520"/>
                    <a:pt x="1919" y="321"/>
                  </a:cubicBezTo>
                  <a:cubicBezTo>
                    <a:pt x="1779" y="101"/>
                    <a:pt x="1579" y="1"/>
                    <a:pt x="1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4155925" y="5343975"/>
              <a:ext cx="58975" cy="70475"/>
            </a:xfrm>
            <a:custGeom>
              <a:avLst/>
              <a:gdLst/>
              <a:ahLst/>
              <a:cxnLst/>
              <a:rect l="l" t="t" r="r" b="b"/>
              <a:pathLst>
                <a:path w="2359" h="2819" extrusionOk="0">
                  <a:moveTo>
                    <a:pt x="600" y="1"/>
                  </a:moveTo>
                  <a:cubicBezTo>
                    <a:pt x="560" y="1"/>
                    <a:pt x="520" y="61"/>
                    <a:pt x="520" y="141"/>
                  </a:cubicBezTo>
                  <a:cubicBezTo>
                    <a:pt x="520" y="301"/>
                    <a:pt x="440" y="740"/>
                    <a:pt x="260" y="1420"/>
                  </a:cubicBezTo>
                  <a:cubicBezTo>
                    <a:pt x="80" y="2099"/>
                    <a:pt x="0" y="2479"/>
                    <a:pt x="0" y="2539"/>
                  </a:cubicBezTo>
                  <a:cubicBezTo>
                    <a:pt x="0" y="2618"/>
                    <a:pt x="20" y="2678"/>
                    <a:pt x="80" y="2738"/>
                  </a:cubicBezTo>
                  <a:cubicBezTo>
                    <a:pt x="120" y="2798"/>
                    <a:pt x="160" y="2818"/>
                    <a:pt x="200" y="2818"/>
                  </a:cubicBezTo>
                  <a:cubicBezTo>
                    <a:pt x="220" y="2818"/>
                    <a:pt x="260" y="2778"/>
                    <a:pt x="280" y="2658"/>
                  </a:cubicBezTo>
                  <a:cubicBezTo>
                    <a:pt x="320" y="2559"/>
                    <a:pt x="380" y="2299"/>
                    <a:pt x="480" y="1919"/>
                  </a:cubicBezTo>
                  <a:cubicBezTo>
                    <a:pt x="580" y="1519"/>
                    <a:pt x="660" y="1180"/>
                    <a:pt x="740" y="860"/>
                  </a:cubicBezTo>
                  <a:cubicBezTo>
                    <a:pt x="1139" y="1859"/>
                    <a:pt x="1379" y="2459"/>
                    <a:pt x="1459" y="2638"/>
                  </a:cubicBezTo>
                  <a:cubicBezTo>
                    <a:pt x="1479" y="2698"/>
                    <a:pt x="1499" y="2738"/>
                    <a:pt x="1559" y="2778"/>
                  </a:cubicBezTo>
                  <a:cubicBezTo>
                    <a:pt x="1599" y="2798"/>
                    <a:pt x="1639" y="2818"/>
                    <a:pt x="1679" y="2818"/>
                  </a:cubicBezTo>
                  <a:cubicBezTo>
                    <a:pt x="1779" y="2818"/>
                    <a:pt x="1879" y="2658"/>
                    <a:pt x="1999" y="2299"/>
                  </a:cubicBezTo>
                  <a:cubicBezTo>
                    <a:pt x="2098" y="1959"/>
                    <a:pt x="2198" y="1599"/>
                    <a:pt x="2258" y="1180"/>
                  </a:cubicBezTo>
                  <a:cubicBezTo>
                    <a:pt x="2338" y="780"/>
                    <a:pt x="2358" y="480"/>
                    <a:pt x="2358" y="261"/>
                  </a:cubicBezTo>
                  <a:cubicBezTo>
                    <a:pt x="2358" y="201"/>
                    <a:pt x="2338" y="161"/>
                    <a:pt x="2278" y="101"/>
                  </a:cubicBezTo>
                  <a:cubicBezTo>
                    <a:pt x="2218" y="41"/>
                    <a:pt x="2158" y="1"/>
                    <a:pt x="2118" y="1"/>
                  </a:cubicBezTo>
                  <a:cubicBezTo>
                    <a:pt x="2059" y="1"/>
                    <a:pt x="2039" y="61"/>
                    <a:pt x="2039" y="181"/>
                  </a:cubicBezTo>
                  <a:cubicBezTo>
                    <a:pt x="2039" y="201"/>
                    <a:pt x="2019" y="361"/>
                    <a:pt x="1999" y="640"/>
                  </a:cubicBezTo>
                  <a:cubicBezTo>
                    <a:pt x="1939" y="1280"/>
                    <a:pt x="1819" y="1839"/>
                    <a:pt x="1639" y="2299"/>
                  </a:cubicBezTo>
                  <a:cubicBezTo>
                    <a:pt x="1539" y="2039"/>
                    <a:pt x="1259" y="1360"/>
                    <a:pt x="840" y="241"/>
                  </a:cubicBezTo>
                  <a:cubicBezTo>
                    <a:pt x="800" y="181"/>
                    <a:pt x="760" y="141"/>
                    <a:pt x="720" y="81"/>
                  </a:cubicBezTo>
                  <a:cubicBezTo>
                    <a:pt x="660" y="41"/>
                    <a:pt x="620" y="1"/>
                    <a:pt x="6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4422175" y="499375"/>
              <a:ext cx="49975" cy="60975"/>
            </a:xfrm>
            <a:custGeom>
              <a:avLst/>
              <a:gdLst/>
              <a:ahLst/>
              <a:cxnLst/>
              <a:rect l="l" t="t" r="r" b="b"/>
              <a:pathLst>
                <a:path w="1999" h="2439" extrusionOk="0">
                  <a:moveTo>
                    <a:pt x="1260" y="280"/>
                  </a:moveTo>
                  <a:cubicBezTo>
                    <a:pt x="1379" y="280"/>
                    <a:pt x="1479" y="300"/>
                    <a:pt x="1539" y="360"/>
                  </a:cubicBezTo>
                  <a:cubicBezTo>
                    <a:pt x="1619" y="400"/>
                    <a:pt x="1659" y="460"/>
                    <a:pt x="1659" y="540"/>
                  </a:cubicBezTo>
                  <a:cubicBezTo>
                    <a:pt x="1659" y="580"/>
                    <a:pt x="1659" y="620"/>
                    <a:pt x="1619" y="660"/>
                  </a:cubicBezTo>
                  <a:cubicBezTo>
                    <a:pt x="1599" y="720"/>
                    <a:pt x="1559" y="740"/>
                    <a:pt x="1539" y="780"/>
                  </a:cubicBezTo>
                  <a:cubicBezTo>
                    <a:pt x="1499" y="800"/>
                    <a:pt x="1459" y="840"/>
                    <a:pt x="1379" y="860"/>
                  </a:cubicBezTo>
                  <a:cubicBezTo>
                    <a:pt x="1319" y="900"/>
                    <a:pt x="1220" y="940"/>
                    <a:pt x="1100" y="980"/>
                  </a:cubicBezTo>
                  <a:cubicBezTo>
                    <a:pt x="980" y="1040"/>
                    <a:pt x="900" y="1080"/>
                    <a:pt x="840" y="1100"/>
                  </a:cubicBezTo>
                  <a:cubicBezTo>
                    <a:pt x="920" y="780"/>
                    <a:pt x="960" y="600"/>
                    <a:pt x="960" y="540"/>
                  </a:cubicBezTo>
                  <a:cubicBezTo>
                    <a:pt x="960" y="460"/>
                    <a:pt x="920" y="400"/>
                    <a:pt x="860" y="320"/>
                  </a:cubicBezTo>
                  <a:cubicBezTo>
                    <a:pt x="1020" y="300"/>
                    <a:pt x="1160" y="280"/>
                    <a:pt x="1260" y="280"/>
                  </a:cubicBezTo>
                  <a:close/>
                  <a:moveTo>
                    <a:pt x="800" y="1239"/>
                  </a:moveTo>
                  <a:cubicBezTo>
                    <a:pt x="840" y="1319"/>
                    <a:pt x="900" y="1339"/>
                    <a:pt x="960" y="1339"/>
                  </a:cubicBezTo>
                  <a:cubicBezTo>
                    <a:pt x="1120" y="1339"/>
                    <a:pt x="1280" y="1379"/>
                    <a:pt x="1439" y="1419"/>
                  </a:cubicBezTo>
                  <a:cubicBezTo>
                    <a:pt x="1619" y="1459"/>
                    <a:pt x="1699" y="1519"/>
                    <a:pt x="1699" y="1599"/>
                  </a:cubicBezTo>
                  <a:cubicBezTo>
                    <a:pt x="1699" y="1679"/>
                    <a:pt x="1639" y="1759"/>
                    <a:pt x="1499" y="1859"/>
                  </a:cubicBezTo>
                  <a:cubicBezTo>
                    <a:pt x="1379" y="1939"/>
                    <a:pt x="1220" y="2019"/>
                    <a:pt x="1040" y="2079"/>
                  </a:cubicBezTo>
                  <a:cubicBezTo>
                    <a:pt x="860" y="2119"/>
                    <a:pt x="680" y="2159"/>
                    <a:pt x="520" y="2159"/>
                  </a:cubicBezTo>
                  <a:cubicBezTo>
                    <a:pt x="560" y="2119"/>
                    <a:pt x="660" y="1819"/>
                    <a:pt x="800" y="1239"/>
                  </a:cubicBezTo>
                  <a:close/>
                  <a:moveTo>
                    <a:pt x="960" y="1"/>
                  </a:moveTo>
                  <a:cubicBezTo>
                    <a:pt x="820" y="1"/>
                    <a:pt x="700" y="21"/>
                    <a:pt x="600" y="40"/>
                  </a:cubicBezTo>
                  <a:cubicBezTo>
                    <a:pt x="500" y="60"/>
                    <a:pt x="460" y="100"/>
                    <a:pt x="460" y="140"/>
                  </a:cubicBezTo>
                  <a:cubicBezTo>
                    <a:pt x="460" y="180"/>
                    <a:pt x="480" y="220"/>
                    <a:pt x="520" y="280"/>
                  </a:cubicBezTo>
                  <a:cubicBezTo>
                    <a:pt x="560" y="320"/>
                    <a:pt x="600" y="340"/>
                    <a:pt x="660" y="340"/>
                  </a:cubicBezTo>
                  <a:lnTo>
                    <a:pt x="680" y="340"/>
                  </a:lnTo>
                  <a:cubicBezTo>
                    <a:pt x="680" y="640"/>
                    <a:pt x="580" y="1060"/>
                    <a:pt x="420" y="1619"/>
                  </a:cubicBezTo>
                  <a:cubicBezTo>
                    <a:pt x="360" y="1799"/>
                    <a:pt x="320" y="1899"/>
                    <a:pt x="320" y="1939"/>
                  </a:cubicBezTo>
                  <a:cubicBezTo>
                    <a:pt x="320" y="1979"/>
                    <a:pt x="340" y="2019"/>
                    <a:pt x="380" y="2079"/>
                  </a:cubicBezTo>
                  <a:cubicBezTo>
                    <a:pt x="400" y="2119"/>
                    <a:pt x="440" y="2139"/>
                    <a:pt x="460" y="2159"/>
                  </a:cubicBezTo>
                  <a:cubicBezTo>
                    <a:pt x="380" y="2159"/>
                    <a:pt x="280" y="2139"/>
                    <a:pt x="201" y="2079"/>
                  </a:cubicBezTo>
                  <a:cubicBezTo>
                    <a:pt x="121" y="2039"/>
                    <a:pt x="81" y="1999"/>
                    <a:pt x="61" y="1999"/>
                  </a:cubicBezTo>
                  <a:cubicBezTo>
                    <a:pt x="21" y="1999"/>
                    <a:pt x="1" y="2039"/>
                    <a:pt x="1" y="2099"/>
                  </a:cubicBezTo>
                  <a:cubicBezTo>
                    <a:pt x="1" y="2179"/>
                    <a:pt x="61" y="2238"/>
                    <a:pt x="161" y="2318"/>
                  </a:cubicBezTo>
                  <a:cubicBezTo>
                    <a:pt x="280" y="2398"/>
                    <a:pt x="400" y="2438"/>
                    <a:pt x="540" y="2438"/>
                  </a:cubicBezTo>
                  <a:cubicBezTo>
                    <a:pt x="780" y="2438"/>
                    <a:pt x="1000" y="2398"/>
                    <a:pt x="1240" y="2318"/>
                  </a:cubicBezTo>
                  <a:cubicBezTo>
                    <a:pt x="1459" y="2238"/>
                    <a:pt x="1639" y="2139"/>
                    <a:pt x="1779" y="2019"/>
                  </a:cubicBezTo>
                  <a:cubicBezTo>
                    <a:pt x="1919" y="1879"/>
                    <a:pt x="1999" y="1739"/>
                    <a:pt x="1999" y="1599"/>
                  </a:cubicBezTo>
                  <a:cubicBezTo>
                    <a:pt x="1999" y="1499"/>
                    <a:pt x="1939" y="1399"/>
                    <a:pt x="1799" y="1319"/>
                  </a:cubicBezTo>
                  <a:cubicBezTo>
                    <a:pt x="1679" y="1239"/>
                    <a:pt x="1519" y="1179"/>
                    <a:pt x="1319" y="1179"/>
                  </a:cubicBezTo>
                  <a:lnTo>
                    <a:pt x="1300" y="1179"/>
                  </a:lnTo>
                  <a:cubicBezTo>
                    <a:pt x="1519" y="1100"/>
                    <a:pt x="1679" y="1000"/>
                    <a:pt x="1799" y="900"/>
                  </a:cubicBezTo>
                  <a:cubicBezTo>
                    <a:pt x="1919" y="780"/>
                    <a:pt x="1979" y="660"/>
                    <a:pt x="1979" y="520"/>
                  </a:cubicBezTo>
                  <a:cubicBezTo>
                    <a:pt x="1979" y="340"/>
                    <a:pt x="1899" y="220"/>
                    <a:pt x="1719" y="120"/>
                  </a:cubicBezTo>
                  <a:cubicBezTo>
                    <a:pt x="1539" y="40"/>
                    <a:pt x="1280" y="1"/>
                    <a:pt x="9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4483625" y="498875"/>
              <a:ext cx="17500" cy="61475"/>
            </a:xfrm>
            <a:custGeom>
              <a:avLst/>
              <a:gdLst/>
              <a:ahLst/>
              <a:cxnLst/>
              <a:rect l="l" t="t" r="r" b="b"/>
              <a:pathLst>
                <a:path w="700" h="2459" extrusionOk="0">
                  <a:moveTo>
                    <a:pt x="500" y="1"/>
                  </a:moveTo>
                  <a:cubicBezTo>
                    <a:pt x="460" y="1"/>
                    <a:pt x="440" y="21"/>
                    <a:pt x="420" y="21"/>
                  </a:cubicBezTo>
                  <a:cubicBezTo>
                    <a:pt x="420" y="41"/>
                    <a:pt x="420" y="60"/>
                    <a:pt x="420" y="100"/>
                  </a:cubicBezTo>
                  <a:cubicBezTo>
                    <a:pt x="420" y="260"/>
                    <a:pt x="340" y="620"/>
                    <a:pt x="200" y="1239"/>
                  </a:cubicBezTo>
                  <a:cubicBezTo>
                    <a:pt x="60" y="1839"/>
                    <a:pt x="0" y="2159"/>
                    <a:pt x="0" y="2219"/>
                  </a:cubicBezTo>
                  <a:cubicBezTo>
                    <a:pt x="0" y="2258"/>
                    <a:pt x="20" y="2318"/>
                    <a:pt x="60" y="2358"/>
                  </a:cubicBezTo>
                  <a:cubicBezTo>
                    <a:pt x="100" y="2418"/>
                    <a:pt x="140" y="2458"/>
                    <a:pt x="180" y="2458"/>
                  </a:cubicBezTo>
                  <a:cubicBezTo>
                    <a:pt x="200" y="2458"/>
                    <a:pt x="240" y="2378"/>
                    <a:pt x="280" y="2239"/>
                  </a:cubicBezTo>
                  <a:cubicBezTo>
                    <a:pt x="300" y="2159"/>
                    <a:pt x="300" y="2099"/>
                    <a:pt x="320" y="2039"/>
                  </a:cubicBezTo>
                  <a:cubicBezTo>
                    <a:pt x="340" y="1979"/>
                    <a:pt x="360" y="1879"/>
                    <a:pt x="400" y="1759"/>
                  </a:cubicBezTo>
                  <a:cubicBezTo>
                    <a:pt x="420" y="1639"/>
                    <a:pt x="440" y="1559"/>
                    <a:pt x="460" y="1499"/>
                  </a:cubicBezTo>
                  <a:cubicBezTo>
                    <a:pt x="620" y="820"/>
                    <a:pt x="700" y="420"/>
                    <a:pt x="700" y="340"/>
                  </a:cubicBezTo>
                  <a:cubicBezTo>
                    <a:pt x="700" y="260"/>
                    <a:pt x="680" y="180"/>
                    <a:pt x="620" y="120"/>
                  </a:cubicBezTo>
                  <a:cubicBezTo>
                    <a:pt x="580" y="41"/>
                    <a:pt x="520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509100" y="498375"/>
              <a:ext cx="51975" cy="61975"/>
            </a:xfrm>
            <a:custGeom>
              <a:avLst/>
              <a:gdLst/>
              <a:ahLst/>
              <a:cxnLst/>
              <a:rect l="l" t="t" r="r" b="b"/>
              <a:pathLst>
                <a:path w="2079" h="2479" extrusionOk="0">
                  <a:moveTo>
                    <a:pt x="1859" y="1"/>
                  </a:moveTo>
                  <a:cubicBezTo>
                    <a:pt x="1819" y="1"/>
                    <a:pt x="1799" y="61"/>
                    <a:pt x="1779" y="160"/>
                  </a:cubicBezTo>
                  <a:cubicBezTo>
                    <a:pt x="1779" y="180"/>
                    <a:pt x="1779" y="320"/>
                    <a:pt x="1759" y="580"/>
                  </a:cubicBezTo>
                  <a:cubicBezTo>
                    <a:pt x="1699" y="1140"/>
                    <a:pt x="1599" y="1619"/>
                    <a:pt x="1439" y="2019"/>
                  </a:cubicBezTo>
                  <a:cubicBezTo>
                    <a:pt x="1339" y="1799"/>
                    <a:pt x="1100" y="1199"/>
                    <a:pt x="740" y="220"/>
                  </a:cubicBezTo>
                  <a:cubicBezTo>
                    <a:pt x="720" y="160"/>
                    <a:pt x="680" y="120"/>
                    <a:pt x="640" y="80"/>
                  </a:cubicBezTo>
                  <a:cubicBezTo>
                    <a:pt x="580" y="41"/>
                    <a:pt x="560" y="21"/>
                    <a:pt x="520" y="21"/>
                  </a:cubicBezTo>
                  <a:cubicBezTo>
                    <a:pt x="480" y="21"/>
                    <a:pt x="460" y="61"/>
                    <a:pt x="460" y="120"/>
                  </a:cubicBezTo>
                  <a:cubicBezTo>
                    <a:pt x="460" y="280"/>
                    <a:pt x="380" y="660"/>
                    <a:pt x="240" y="1259"/>
                  </a:cubicBezTo>
                  <a:cubicBezTo>
                    <a:pt x="80" y="1859"/>
                    <a:pt x="1" y="2179"/>
                    <a:pt x="1" y="2239"/>
                  </a:cubicBezTo>
                  <a:cubicBezTo>
                    <a:pt x="1" y="2298"/>
                    <a:pt x="21" y="2338"/>
                    <a:pt x="60" y="2398"/>
                  </a:cubicBezTo>
                  <a:cubicBezTo>
                    <a:pt x="120" y="2458"/>
                    <a:pt x="140" y="2478"/>
                    <a:pt x="180" y="2478"/>
                  </a:cubicBezTo>
                  <a:cubicBezTo>
                    <a:pt x="200" y="2478"/>
                    <a:pt x="220" y="2438"/>
                    <a:pt x="260" y="2338"/>
                  </a:cubicBezTo>
                  <a:cubicBezTo>
                    <a:pt x="280" y="2239"/>
                    <a:pt x="340" y="2019"/>
                    <a:pt x="420" y="1679"/>
                  </a:cubicBezTo>
                  <a:cubicBezTo>
                    <a:pt x="500" y="1339"/>
                    <a:pt x="580" y="1040"/>
                    <a:pt x="660" y="760"/>
                  </a:cubicBezTo>
                  <a:cubicBezTo>
                    <a:pt x="1000" y="1639"/>
                    <a:pt x="1199" y="2159"/>
                    <a:pt x="1279" y="2318"/>
                  </a:cubicBezTo>
                  <a:cubicBezTo>
                    <a:pt x="1299" y="2358"/>
                    <a:pt x="1319" y="2398"/>
                    <a:pt x="1359" y="2438"/>
                  </a:cubicBezTo>
                  <a:cubicBezTo>
                    <a:pt x="1399" y="2458"/>
                    <a:pt x="1439" y="2478"/>
                    <a:pt x="1459" y="2478"/>
                  </a:cubicBezTo>
                  <a:cubicBezTo>
                    <a:pt x="1559" y="2478"/>
                    <a:pt x="1639" y="2318"/>
                    <a:pt x="1739" y="2019"/>
                  </a:cubicBezTo>
                  <a:cubicBezTo>
                    <a:pt x="1839" y="1719"/>
                    <a:pt x="1919" y="1399"/>
                    <a:pt x="1979" y="1040"/>
                  </a:cubicBezTo>
                  <a:cubicBezTo>
                    <a:pt x="2039" y="700"/>
                    <a:pt x="2079" y="420"/>
                    <a:pt x="2079" y="240"/>
                  </a:cubicBezTo>
                  <a:cubicBezTo>
                    <a:pt x="2079" y="180"/>
                    <a:pt x="2059" y="140"/>
                    <a:pt x="1999" y="80"/>
                  </a:cubicBezTo>
                  <a:cubicBezTo>
                    <a:pt x="1939" y="41"/>
                    <a:pt x="1899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4570550" y="498875"/>
              <a:ext cx="46975" cy="61475"/>
            </a:xfrm>
            <a:custGeom>
              <a:avLst/>
              <a:gdLst/>
              <a:ahLst/>
              <a:cxnLst/>
              <a:rect l="l" t="t" r="r" b="b"/>
              <a:pathLst>
                <a:path w="1879" h="2459" extrusionOk="0">
                  <a:moveTo>
                    <a:pt x="680" y="400"/>
                  </a:moveTo>
                  <a:lnTo>
                    <a:pt x="680" y="400"/>
                  </a:lnTo>
                  <a:cubicBezTo>
                    <a:pt x="919" y="460"/>
                    <a:pt x="1119" y="600"/>
                    <a:pt x="1279" y="760"/>
                  </a:cubicBezTo>
                  <a:cubicBezTo>
                    <a:pt x="1459" y="920"/>
                    <a:pt x="1539" y="1080"/>
                    <a:pt x="1539" y="1219"/>
                  </a:cubicBezTo>
                  <a:cubicBezTo>
                    <a:pt x="1539" y="1299"/>
                    <a:pt x="1479" y="1419"/>
                    <a:pt x="1339" y="1559"/>
                  </a:cubicBezTo>
                  <a:cubicBezTo>
                    <a:pt x="1219" y="1699"/>
                    <a:pt x="1059" y="1819"/>
                    <a:pt x="860" y="1939"/>
                  </a:cubicBezTo>
                  <a:cubicBezTo>
                    <a:pt x="660" y="2059"/>
                    <a:pt x="480" y="2139"/>
                    <a:pt x="320" y="2159"/>
                  </a:cubicBezTo>
                  <a:cubicBezTo>
                    <a:pt x="340" y="1959"/>
                    <a:pt x="380" y="1799"/>
                    <a:pt x="420" y="1639"/>
                  </a:cubicBezTo>
                  <a:cubicBezTo>
                    <a:pt x="520" y="1279"/>
                    <a:pt x="600" y="1020"/>
                    <a:pt x="640" y="860"/>
                  </a:cubicBezTo>
                  <a:cubicBezTo>
                    <a:pt x="680" y="700"/>
                    <a:pt x="700" y="600"/>
                    <a:pt x="700" y="540"/>
                  </a:cubicBezTo>
                  <a:cubicBezTo>
                    <a:pt x="700" y="480"/>
                    <a:pt x="700" y="440"/>
                    <a:pt x="680" y="400"/>
                  </a:cubicBezTo>
                  <a:close/>
                  <a:moveTo>
                    <a:pt x="260" y="1"/>
                  </a:moveTo>
                  <a:cubicBezTo>
                    <a:pt x="220" y="1"/>
                    <a:pt x="180" y="21"/>
                    <a:pt x="180" y="60"/>
                  </a:cubicBezTo>
                  <a:cubicBezTo>
                    <a:pt x="180" y="100"/>
                    <a:pt x="200" y="160"/>
                    <a:pt x="260" y="200"/>
                  </a:cubicBezTo>
                  <a:cubicBezTo>
                    <a:pt x="300" y="240"/>
                    <a:pt x="360" y="280"/>
                    <a:pt x="440" y="320"/>
                  </a:cubicBezTo>
                  <a:cubicBezTo>
                    <a:pt x="420" y="480"/>
                    <a:pt x="340" y="800"/>
                    <a:pt x="220" y="1279"/>
                  </a:cubicBezTo>
                  <a:cubicBezTo>
                    <a:pt x="80" y="1759"/>
                    <a:pt x="0" y="2039"/>
                    <a:pt x="0" y="2119"/>
                  </a:cubicBezTo>
                  <a:cubicBezTo>
                    <a:pt x="0" y="2199"/>
                    <a:pt x="40" y="2278"/>
                    <a:pt x="100" y="2358"/>
                  </a:cubicBezTo>
                  <a:cubicBezTo>
                    <a:pt x="160" y="2438"/>
                    <a:pt x="200" y="2458"/>
                    <a:pt x="240" y="2458"/>
                  </a:cubicBezTo>
                  <a:cubicBezTo>
                    <a:pt x="420" y="2458"/>
                    <a:pt x="640" y="2398"/>
                    <a:pt x="899" y="2258"/>
                  </a:cubicBezTo>
                  <a:cubicBezTo>
                    <a:pt x="1139" y="2119"/>
                    <a:pt x="1379" y="1959"/>
                    <a:pt x="1579" y="1779"/>
                  </a:cubicBezTo>
                  <a:cubicBezTo>
                    <a:pt x="1779" y="1579"/>
                    <a:pt x="1879" y="1419"/>
                    <a:pt x="1879" y="1259"/>
                  </a:cubicBezTo>
                  <a:cubicBezTo>
                    <a:pt x="1879" y="1060"/>
                    <a:pt x="1779" y="840"/>
                    <a:pt x="1599" y="640"/>
                  </a:cubicBezTo>
                  <a:cubicBezTo>
                    <a:pt x="1419" y="440"/>
                    <a:pt x="1199" y="280"/>
                    <a:pt x="959" y="160"/>
                  </a:cubicBezTo>
                  <a:cubicBezTo>
                    <a:pt x="720" y="60"/>
                    <a:pt x="480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4626000" y="498875"/>
              <a:ext cx="18000" cy="61475"/>
            </a:xfrm>
            <a:custGeom>
              <a:avLst/>
              <a:gdLst/>
              <a:ahLst/>
              <a:cxnLst/>
              <a:rect l="l" t="t" r="r" b="b"/>
              <a:pathLst>
                <a:path w="720" h="2459" extrusionOk="0">
                  <a:moveTo>
                    <a:pt x="500" y="1"/>
                  </a:moveTo>
                  <a:cubicBezTo>
                    <a:pt x="480" y="1"/>
                    <a:pt x="460" y="21"/>
                    <a:pt x="440" y="21"/>
                  </a:cubicBezTo>
                  <a:cubicBezTo>
                    <a:pt x="420" y="41"/>
                    <a:pt x="420" y="60"/>
                    <a:pt x="420" y="100"/>
                  </a:cubicBezTo>
                  <a:cubicBezTo>
                    <a:pt x="420" y="260"/>
                    <a:pt x="360" y="620"/>
                    <a:pt x="220" y="1239"/>
                  </a:cubicBezTo>
                  <a:cubicBezTo>
                    <a:pt x="80" y="1839"/>
                    <a:pt x="0" y="2159"/>
                    <a:pt x="0" y="2219"/>
                  </a:cubicBezTo>
                  <a:cubicBezTo>
                    <a:pt x="0" y="2258"/>
                    <a:pt x="20" y="2318"/>
                    <a:pt x="80" y="2358"/>
                  </a:cubicBezTo>
                  <a:cubicBezTo>
                    <a:pt x="120" y="2418"/>
                    <a:pt x="160" y="2458"/>
                    <a:pt x="180" y="2458"/>
                  </a:cubicBezTo>
                  <a:cubicBezTo>
                    <a:pt x="220" y="2458"/>
                    <a:pt x="240" y="2378"/>
                    <a:pt x="280" y="2239"/>
                  </a:cubicBezTo>
                  <a:cubicBezTo>
                    <a:pt x="300" y="2159"/>
                    <a:pt x="320" y="2099"/>
                    <a:pt x="340" y="2039"/>
                  </a:cubicBezTo>
                  <a:cubicBezTo>
                    <a:pt x="360" y="1979"/>
                    <a:pt x="380" y="1879"/>
                    <a:pt x="400" y="1759"/>
                  </a:cubicBezTo>
                  <a:cubicBezTo>
                    <a:pt x="440" y="1639"/>
                    <a:pt x="460" y="1559"/>
                    <a:pt x="460" y="1499"/>
                  </a:cubicBezTo>
                  <a:cubicBezTo>
                    <a:pt x="640" y="820"/>
                    <a:pt x="720" y="420"/>
                    <a:pt x="720" y="340"/>
                  </a:cubicBezTo>
                  <a:cubicBezTo>
                    <a:pt x="720" y="260"/>
                    <a:pt x="700" y="180"/>
                    <a:pt x="640" y="120"/>
                  </a:cubicBezTo>
                  <a:cubicBezTo>
                    <a:pt x="580" y="41"/>
                    <a:pt x="540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4651975" y="498375"/>
              <a:ext cx="51475" cy="61975"/>
            </a:xfrm>
            <a:custGeom>
              <a:avLst/>
              <a:gdLst/>
              <a:ahLst/>
              <a:cxnLst/>
              <a:rect l="l" t="t" r="r" b="b"/>
              <a:pathLst>
                <a:path w="2059" h="2479" extrusionOk="0">
                  <a:moveTo>
                    <a:pt x="1839" y="1"/>
                  </a:moveTo>
                  <a:cubicBezTo>
                    <a:pt x="1799" y="1"/>
                    <a:pt x="1779" y="61"/>
                    <a:pt x="1779" y="160"/>
                  </a:cubicBezTo>
                  <a:cubicBezTo>
                    <a:pt x="1779" y="180"/>
                    <a:pt x="1759" y="320"/>
                    <a:pt x="1739" y="580"/>
                  </a:cubicBezTo>
                  <a:cubicBezTo>
                    <a:pt x="1699" y="1140"/>
                    <a:pt x="1599" y="1619"/>
                    <a:pt x="1439" y="2019"/>
                  </a:cubicBezTo>
                  <a:cubicBezTo>
                    <a:pt x="1339" y="1799"/>
                    <a:pt x="1099" y="1199"/>
                    <a:pt x="720" y="220"/>
                  </a:cubicBezTo>
                  <a:cubicBezTo>
                    <a:pt x="700" y="160"/>
                    <a:pt x="680" y="120"/>
                    <a:pt x="620" y="80"/>
                  </a:cubicBezTo>
                  <a:cubicBezTo>
                    <a:pt x="580" y="41"/>
                    <a:pt x="540" y="21"/>
                    <a:pt x="520" y="21"/>
                  </a:cubicBezTo>
                  <a:cubicBezTo>
                    <a:pt x="480" y="21"/>
                    <a:pt x="460" y="61"/>
                    <a:pt x="460" y="120"/>
                  </a:cubicBezTo>
                  <a:cubicBezTo>
                    <a:pt x="460" y="280"/>
                    <a:pt x="380" y="660"/>
                    <a:pt x="220" y="1259"/>
                  </a:cubicBezTo>
                  <a:cubicBezTo>
                    <a:pt x="80" y="1859"/>
                    <a:pt x="0" y="2179"/>
                    <a:pt x="0" y="2239"/>
                  </a:cubicBezTo>
                  <a:cubicBezTo>
                    <a:pt x="0" y="2298"/>
                    <a:pt x="20" y="2338"/>
                    <a:pt x="60" y="2398"/>
                  </a:cubicBezTo>
                  <a:cubicBezTo>
                    <a:pt x="100" y="2458"/>
                    <a:pt x="140" y="2478"/>
                    <a:pt x="180" y="2478"/>
                  </a:cubicBezTo>
                  <a:cubicBezTo>
                    <a:pt x="200" y="2478"/>
                    <a:pt x="220" y="2438"/>
                    <a:pt x="240" y="2338"/>
                  </a:cubicBezTo>
                  <a:cubicBezTo>
                    <a:pt x="280" y="2239"/>
                    <a:pt x="320" y="2019"/>
                    <a:pt x="420" y="1679"/>
                  </a:cubicBezTo>
                  <a:cubicBezTo>
                    <a:pt x="500" y="1339"/>
                    <a:pt x="580" y="1040"/>
                    <a:pt x="640" y="760"/>
                  </a:cubicBezTo>
                  <a:cubicBezTo>
                    <a:pt x="999" y="1639"/>
                    <a:pt x="1199" y="2159"/>
                    <a:pt x="1259" y="2318"/>
                  </a:cubicBezTo>
                  <a:cubicBezTo>
                    <a:pt x="1279" y="2358"/>
                    <a:pt x="1319" y="2398"/>
                    <a:pt x="1359" y="2438"/>
                  </a:cubicBezTo>
                  <a:cubicBezTo>
                    <a:pt x="1399" y="2458"/>
                    <a:pt x="1419" y="2478"/>
                    <a:pt x="1459" y="2478"/>
                  </a:cubicBezTo>
                  <a:cubicBezTo>
                    <a:pt x="1539" y="2478"/>
                    <a:pt x="1639" y="2318"/>
                    <a:pt x="1739" y="2019"/>
                  </a:cubicBezTo>
                  <a:cubicBezTo>
                    <a:pt x="1839" y="1719"/>
                    <a:pt x="1919" y="1399"/>
                    <a:pt x="1979" y="1040"/>
                  </a:cubicBezTo>
                  <a:cubicBezTo>
                    <a:pt x="2038" y="700"/>
                    <a:pt x="2058" y="420"/>
                    <a:pt x="2058" y="240"/>
                  </a:cubicBezTo>
                  <a:cubicBezTo>
                    <a:pt x="2058" y="180"/>
                    <a:pt x="2038" y="140"/>
                    <a:pt x="1998" y="80"/>
                  </a:cubicBezTo>
                  <a:cubicBezTo>
                    <a:pt x="1939" y="41"/>
                    <a:pt x="1899" y="1"/>
                    <a:pt x="18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4710425" y="498875"/>
              <a:ext cx="42975" cy="70450"/>
            </a:xfrm>
            <a:custGeom>
              <a:avLst/>
              <a:gdLst/>
              <a:ahLst/>
              <a:cxnLst/>
              <a:rect l="l" t="t" r="r" b="b"/>
              <a:pathLst>
                <a:path w="1719" h="2818" extrusionOk="0">
                  <a:moveTo>
                    <a:pt x="1419" y="1"/>
                  </a:moveTo>
                  <a:cubicBezTo>
                    <a:pt x="1219" y="1"/>
                    <a:pt x="1019" y="120"/>
                    <a:pt x="779" y="320"/>
                  </a:cubicBezTo>
                  <a:cubicBezTo>
                    <a:pt x="560" y="520"/>
                    <a:pt x="380" y="780"/>
                    <a:pt x="220" y="1060"/>
                  </a:cubicBezTo>
                  <a:cubicBezTo>
                    <a:pt x="80" y="1359"/>
                    <a:pt x="0" y="1619"/>
                    <a:pt x="0" y="1839"/>
                  </a:cubicBezTo>
                  <a:cubicBezTo>
                    <a:pt x="0" y="1999"/>
                    <a:pt x="60" y="2139"/>
                    <a:pt x="200" y="2258"/>
                  </a:cubicBezTo>
                  <a:cubicBezTo>
                    <a:pt x="340" y="2398"/>
                    <a:pt x="460" y="2458"/>
                    <a:pt x="600" y="2458"/>
                  </a:cubicBezTo>
                  <a:cubicBezTo>
                    <a:pt x="740" y="2458"/>
                    <a:pt x="879" y="2398"/>
                    <a:pt x="1019" y="2298"/>
                  </a:cubicBezTo>
                  <a:cubicBezTo>
                    <a:pt x="1179" y="2179"/>
                    <a:pt x="1299" y="2019"/>
                    <a:pt x="1419" y="1819"/>
                  </a:cubicBezTo>
                  <a:lnTo>
                    <a:pt x="1419" y="1819"/>
                  </a:lnTo>
                  <a:cubicBezTo>
                    <a:pt x="1399" y="1899"/>
                    <a:pt x="1359" y="1999"/>
                    <a:pt x="1319" y="2119"/>
                  </a:cubicBezTo>
                  <a:cubicBezTo>
                    <a:pt x="1279" y="2239"/>
                    <a:pt x="1259" y="2338"/>
                    <a:pt x="1219" y="2458"/>
                  </a:cubicBezTo>
                  <a:cubicBezTo>
                    <a:pt x="1179" y="2578"/>
                    <a:pt x="1159" y="2658"/>
                    <a:pt x="1159" y="2718"/>
                  </a:cubicBezTo>
                  <a:cubicBezTo>
                    <a:pt x="1159" y="2798"/>
                    <a:pt x="1199" y="2818"/>
                    <a:pt x="1259" y="2818"/>
                  </a:cubicBezTo>
                  <a:cubicBezTo>
                    <a:pt x="1319" y="2818"/>
                    <a:pt x="1399" y="2658"/>
                    <a:pt x="1519" y="2298"/>
                  </a:cubicBezTo>
                  <a:cubicBezTo>
                    <a:pt x="1639" y="1959"/>
                    <a:pt x="1699" y="1739"/>
                    <a:pt x="1699" y="1639"/>
                  </a:cubicBezTo>
                  <a:cubicBezTo>
                    <a:pt x="1699" y="1539"/>
                    <a:pt x="1659" y="1459"/>
                    <a:pt x="1619" y="1399"/>
                  </a:cubicBezTo>
                  <a:cubicBezTo>
                    <a:pt x="1559" y="1319"/>
                    <a:pt x="1499" y="1279"/>
                    <a:pt x="1419" y="1279"/>
                  </a:cubicBezTo>
                  <a:cubicBezTo>
                    <a:pt x="1259" y="1279"/>
                    <a:pt x="1139" y="1299"/>
                    <a:pt x="1039" y="1319"/>
                  </a:cubicBezTo>
                  <a:cubicBezTo>
                    <a:pt x="939" y="1339"/>
                    <a:pt x="879" y="1359"/>
                    <a:pt x="879" y="1399"/>
                  </a:cubicBezTo>
                  <a:cubicBezTo>
                    <a:pt x="879" y="1439"/>
                    <a:pt x="899" y="1459"/>
                    <a:pt x="959" y="1499"/>
                  </a:cubicBezTo>
                  <a:cubicBezTo>
                    <a:pt x="999" y="1539"/>
                    <a:pt x="1039" y="1559"/>
                    <a:pt x="1119" y="1559"/>
                  </a:cubicBezTo>
                  <a:cubicBezTo>
                    <a:pt x="1179" y="1559"/>
                    <a:pt x="1279" y="1539"/>
                    <a:pt x="1399" y="1499"/>
                  </a:cubicBezTo>
                  <a:lnTo>
                    <a:pt x="1399" y="1499"/>
                  </a:lnTo>
                  <a:cubicBezTo>
                    <a:pt x="1279" y="1699"/>
                    <a:pt x="1139" y="1859"/>
                    <a:pt x="979" y="1979"/>
                  </a:cubicBezTo>
                  <a:cubicBezTo>
                    <a:pt x="839" y="2099"/>
                    <a:pt x="700" y="2159"/>
                    <a:pt x="580" y="2159"/>
                  </a:cubicBezTo>
                  <a:cubicBezTo>
                    <a:pt x="520" y="2159"/>
                    <a:pt x="460" y="2119"/>
                    <a:pt x="400" y="2059"/>
                  </a:cubicBezTo>
                  <a:cubicBezTo>
                    <a:pt x="340" y="1999"/>
                    <a:pt x="320" y="1939"/>
                    <a:pt x="320" y="1859"/>
                  </a:cubicBezTo>
                  <a:cubicBezTo>
                    <a:pt x="320" y="1639"/>
                    <a:pt x="380" y="1419"/>
                    <a:pt x="500" y="1179"/>
                  </a:cubicBezTo>
                  <a:cubicBezTo>
                    <a:pt x="640" y="940"/>
                    <a:pt x="779" y="740"/>
                    <a:pt x="959" y="580"/>
                  </a:cubicBezTo>
                  <a:cubicBezTo>
                    <a:pt x="1139" y="420"/>
                    <a:pt x="1299" y="340"/>
                    <a:pt x="1459" y="340"/>
                  </a:cubicBezTo>
                  <a:cubicBezTo>
                    <a:pt x="1499" y="340"/>
                    <a:pt x="1559" y="340"/>
                    <a:pt x="1599" y="360"/>
                  </a:cubicBezTo>
                  <a:cubicBezTo>
                    <a:pt x="1639" y="380"/>
                    <a:pt x="1659" y="380"/>
                    <a:pt x="1679" y="380"/>
                  </a:cubicBezTo>
                  <a:cubicBezTo>
                    <a:pt x="1699" y="380"/>
                    <a:pt x="1719" y="360"/>
                    <a:pt x="1719" y="320"/>
                  </a:cubicBezTo>
                  <a:cubicBezTo>
                    <a:pt x="1719" y="260"/>
                    <a:pt x="1679" y="200"/>
                    <a:pt x="1619" y="120"/>
                  </a:cubicBezTo>
                  <a:cubicBezTo>
                    <a:pt x="1559" y="41"/>
                    <a:pt x="1499" y="1"/>
                    <a:pt x="14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4795350" y="498875"/>
              <a:ext cx="43975" cy="60975"/>
            </a:xfrm>
            <a:custGeom>
              <a:avLst/>
              <a:gdLst/>
              <a:ahLst/>
              <a:cxnLst/>
              <a:rect l="l" t="t" r="r" b="b"/>
              <a:pathLst>
                <a:path w="1759" h="2439" extrusionOk="0">
                  <a:moveTo>
                    <a:pt x="1519" y="1"/>
                  </a:moveTo>
                  <a:cubicBezTo>
                    <a:pt x="1379" y="1"/>
                    <a:pt x="1219" y="41"/>
                    <a:pt x="1039" y="120"/>
                  </a:cubicBezTo>
                  <a:cubicBezTo>
                    <a:pt x="839" y="220"/>
                    <a:pt x="699" y="300"/>
                    <a:pt x="600" y="400"/>
                  </a:cubicBezTo>
                  <a:cubicBezTo>
                    <a:pt x="580" y="440"/>
                    <a:pt x="560" y="480"/>
                    <a:pt x="540" y="540"/>
                  </a:cubicBezTo>
                  <a:cubicBezTo>
                    <a:pt x="500" y="620"/>
                    <a:pt x="500" y="680"/>
                    <a:pt x="500" y="740"/>
                  </a:cubicBezTo>
                  <a:cubicBezTo>
                    <a:pt x="500" y="800"/>
                    <a:pt x="540" y="880"/>
                    <a:pt x="620" y="980"/>
                  </a:cubicBezTo>
                  <a:cubicBezTo>
                    <a:pt x="699" y="1080"/>
                    <a:pt x="799" y="1159"/>
                    <a:pt x="899" y="1259"/>
                  </a:cubicBezTo>
                  <a:cubicBezTo>
                    <a:pt x="999" y="1339"/>
                    <a:pt x="1099" y="1439"/>
                    <a:pt x="1179" y="1539"/>
                  </a:cubicBezTo>
                  <a:cubicBezTo>
                    <a:pt x="1259" y="1619"/>
                    <a:pt x="1299" y="1699"/>
                    <a:pt x="1299" y="1779"/>
                  </a:cubicBezTo>
                  <a:cubicBezTo>
                    <a:pt x="1299" y="1879"/>
                    <a:pt x="1239" y="1959"/>
                    <a:pt x="1119" y="2039"/>
                  </a:cubicBezTo>
                  <a:cubicBezTo>
                    <a:pt x="979" y="2119"/>
                    <a:pt x="839" y="2179"/>
                    <a:pt x="679" y="2179"/>
                  </a:cubicBezTo>
                  <a:cubicBezTo>
                    <a:pt x="600" y="2179"/>
                    <a:pt x="520" y="2159"/>
                    <a:pt x="460" y="2119"/>
                  </a:cubicBezTo>
                  <a:cubicBezTo>
                    <a:pt x="380" y="2079"/>
                    <a:pt x="320" y="2039"/>
                    <a:pt x="280" y="1999"/>
                  </a:cubicBezTo>
                  <a:cubicBezTo>
                    <a:pt x="180" y="1899"/>
                    <a:pt x="100" y="1839"/>
                    <a:pt x="60" y="1839"/>
                  </a:cubicBezTo>
                  <a:cubicBezTo>
                    <a:pt x="20" y="1839"/>
                    <a:pt x="0" y="1879"/>
                    <a:pt x="0" y="1939"/>
                  </a:cubicBezTo>
                  <a:cubicBezTo>
                    <a:pt x="0" y="2039"/>
                    <a:pt x="80" y="2159"/>
                    <a:pt x="220" y="2278"/>
                  </a:cubicBezTo>
                  <a:cubicBezTo>
                    <a:pt x="360" y="2378"/>
                    <a:pt x="540" y="2438"/>
                    <a:pt x="759" y="2438"/>
                  </a:cubicBezTo>
                  <a:cubicBezTo>
                    <a:pt x="999" y="2438"/>
                    <a:pt x="1179" y="2378"/>
                    <a:pt x="1359" y="2258"/>
                  </a:cubicBezTo>
                  <a:cubicBezTo>
                    <a:pt x="1539" y="2119"/>
                    <a:pt x="1619" y="1959"/>
                    <a:pt x="1619" y="1759"/>
                  </a:cubicBezTo>
                  <a:cubicBezTo>
                    <a:pt x="1619" y="1679"/>
                    <a:pt x="1579" y="1559"/>
                    <a:pt x="1499" y="1439"/>
                  </a:cubicBezTo>
                  <a:cubicBezTo>
                    <a:pt x="1399" y="1319"/>
                    <a:pt x="1319" y="1219"/>
                    <a:pt x="1199" y="1120"/>
                  </a:cubicBezTo>
                  <a:cubicBezTo>
                    <a:pt x="939" y="880"/>
                    <a:pt x="799" y="740"/>
                    <a:pt x="799" y="700"/>
                  </a:cubicBezTo>
                  <a:cubicBezTo>
                    <a:pt x="799" y="600"/>
                    <a:pt x="939" y="500"/>
                    <a:pt x="1199" y="400"/>
                  </a:cubicBezTo>
                  <a:cubicBezTo>
                    <a:pt x="1279" y="360"/>
                    <a:pt x="1359" y="340"/>
                    <a:pt x="1459" y="320"/>
                  </a:cubicBezTo>
                  <a:cubicBezTo>
                    <a:pt x="1559" y="300"/>
                    <a:pt x="1639" y="280"/>
                    <a:pt x="1679" y="260"/>
                  </a:cubicBezTo>
                  <a:cubicBezTo>
                    <a:pt x="1739" y="240"/>
                    <a:pt x="1758" y="240"/>
                    <a:pt x="1758" y="200"/>
                  </a:cubicBezTo>
                  <a:cubicBezTo>
                    <a:pt x="1758" y="160"/>
                    <a:pt x="1739" y="120"/>
                    <a:pt x="1699" y="60"/>
                  </a:cubicBezTo>
                  <a:cubicBezTo>
                    <a:pt x="1639" y="21"/>
                    <a:pt x="1579" y="1"/>
                    <a:pt x="1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4847300" y="498875"/>
              <a:ext cx="18000" cy="61475"/>
            </a:xfrm>
            <a:custGeom>
              <a:avLst/>
              <a:gdLst/>
              <a:ahLst/>
              <a:cxnLst/>
              <a:rect l="l" t="t" r="r" b="b"/>
              <a:pathLst>
                <a:path w="720" h="2459" extrusionOk="0">
                  <a:moveTo>
                    <a:pt x="500" y="1"/>
                  </a:moveTo>
                  <a:cubicBezTo>
                    <a:pt x="460" y="1"/>
                    <a:pt x="440" y="21"/>
                    <a:pt x="440" y="21"/>
                  </a:cubicBezTo>
                  <a:cubicBezTo>
                    <a:pt x="420" y="41"/>
                    <a:pt x="420" y="60"/>
                    <a:pt x="420" y="100"/>
                  </a:cubicBezTo>
                  <a:cubicBezTo>
                    <a:pt x="420" y="260"/>
                    <a:pt x="340" y="620"/>
                    <a:pt x="200" y="1239"/>
                  </a:cubicBezTo>
                  <a:cubicBezTo>
                    <a:pt x="60" y="1839"/>
                    <a:pt x="0" y="2159"/>
                    <a:pt x="0" y="2219"/>
                  </a:cubicBezTo>
                  <a:cubicBezTo>
                    <a:pt x="0" y="2258"/>
                    <a:pt x="20" y="2318"/>
                    <a:pt x="60" y="2358"/>
                  </a:cubicBezTo>
                  <a:cubicBezTo>
                    <a:pt x="120" y="2418"/>
                    <a:pt x="140" y="2458"/>
                    <a:pt x="180" y="2458"/>
                  </a:cubicBezTo>
                  <a:cubicBezTo>
                    <a:pt x="200" y="2458"/>
                    <a:pt x="240" y="2378"/>
                    <a:pt x="280" y="2239"/>
                  </a:cubicBezTo>
                  <a:cubicBezTo>
                    <a:pt x="300" y="2159"/>
                    <a:pt x="320" y="2099"/>
                    <a:pt x="340" y="2039"/>
                  </a:cubicBezTo>
                  <a:cubicBezTo>
                    <a:pt x="340" y="1979"/>
                    <a:pt x="380" y="1879"/>
                    <a:pt x="400" y="1759"/>
                  </a:cubicBezTo>
                  <a:cubicBezTo>
                    <a:pt x="420" y="1639"/>
                    <a:pt x="440" y="1559"/>
                    <a:pt x="460" y="1499"/>
                  </a:cubicBezTo>
                  <a:cubicBezTo>
                    <a:pt x="640" y="820"/>
                    <a:pt x="720" y="420"/>
                    <a:pt x="720" y="340"/>
                  </a:cubicBezTo>
                  <a:cubicBezTo>
                    <a:pt x="720" y="260"/>
                    <a:pt x="680" y="180"/>
                    <a:pt x="640" y="120"/>
                  </a:cubicBezTo>
                  <a:cubicBezTo>
                    <a:pt x="580" y="41"/>
                    <a:pt x="540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4873775" y="499375"/>
              <a:ext cx="47475" cy="60975"/>
            </a:xfrm>
            <a:custGeom>
              <a:avLst/>
              <a:gdLst/>
              <a:ahLst/>
              <a:cxnLst/>
              <a:rect l="l" t="t" r="r" b="b"/>
              <a:pathLst>
                <a:path w="1899" h="2439" extrusionOk="0">
                  <a:moveTo>
                    <a:pt x="1099" y="1"/>
                  </a:moveTo>
                  <a:cubicBezTo>
                    <a:pt x="640" y="1"/>
                    <a:pt x="340" y="1"/>
                    <a:pt x="200" y="21"/>
                  </a:cubicBezTo>
                  <a:cubicBezTo>
                    <a:pt x="80" y="21"/>
                    <a:pt x="0" y="60"/>
                    <a:pt x="0" y="100"/>
                  </a:cubicBezTo>
                  <a:cubicBezTo>
                    <a:pt x="0" y="140"/>
                    <a:pt x="20" y="200"/>
                    <a:pt x="60" y="240"/>
                  </a:cubicBezTo>
                  <a:cubicBezTo>
                    <a:pt x="100" y="280"/>
                    <a:pt x="140" y="320"/>
                    <a:pt x="180" y="320"/>
                  </a:cubicBezTo>
                  <a:lnTo>
                    <a:pt x="780" y="280"/>
                  </a:lnTo>
                  <a:lnTo>
                    <a:pt x="780" y="280"/>
                  </a:lnTo>
                  <a:cubicBezTo>
                    <a:pt x="760" y="500"/>
                    <a:pt x="680" y="860"/>
                    <a:pt x="560" y="1359"/>
                  </a:cubicBezTo>
                  <a:cubicBezTo>
                    <a:pt x="440" y="1859"/>
                    <a:pt x="380" y="2139"/>
                    <a:pt x="380" y="2199"/>
                  </a:cubicBezTo>
                  <a:cubicBezTo>
                    <a:pt x="380" y="2238"/>
                    <a:pt x="400" y="2298"/>
                    <a:pt x="440" y="2358"/>
                  </a:cubicBezTo>
                  <a:cubicBezTo>
                    <a:pt x="480" y="2398"/>
                    <a:pt x="520" y="2438"/>
                    <a:pt x="560" y="2438"/>
                  </a:cubicBezTo>
                  <a:cubicBezTo>
                    <a:pt x="580" y="2438"/>
                    <a:pt x="600" y="2358"/>
                    <a:pt x="640" y="2238"/>
                  </a:cubicBezTo>
                  <a:cubicBezTo>
                    <a:pt x="660" y="2179"/>
                    <a:pt x="680" y="2079"/>
                    <a:pt x="720" y="1919"/>
                  </a:cubicBezTo>
                  <a:cubicBezTo>
                    <a:pt x="760" y="1759"/>
                    <a:pt x="780" y="1639"/>
                    <a:pt x="800" y="1559"/>
                  </a:cubicBezTo>
                  <a:cubicBezTo>
                    <a:pt x="999" y="840"/>
                    <a:pt x="1079" y="440"/>
                    <a:pt x="1079" y="360"/>
                  </a:cubicBezTo>
                  <a:cubicBezTo>
                    <a:pt x="1079" y="340"/>
                    <a:pt x="1079" y="300"/>
                    <a:pt x="1079" y="280"/>
                  </a:cubicBezTo>
                  <a:cubicBezTo>
                    <a:pt x="1199" y="280"/>
                    <a:pt x="1319" y="300"/>
                    <a:pt x="1459" y="300"/>
                  </a:cubicBezTo>
                  <a:cubicBezTo>
                    <a:pt x="1599" y="300"/>
                    <a:pt x="1719" y="320"/>
                    <a:pt x="1779" y="320"/>
                  </a:cubicBezTo>
                  <a:cubicBezTo>
                    <a:pt x="1859" y="320"/>
                    <a:pt x="1899" y="300"/>
                    <a:pt x="1899" y="240"/>
                  </a:cubicBezTo>
                  <a:cubicBezTo>
                    <a:pt x="1899" y="180"/>
                    <a:pt x="1819" y="120"/>
                    <a:pt x="1679" y="80"/>
                  </a:cubicBezTo>
                  <a:cubicBezTo>
                    <a:pt x="1519" y="21"/>
                    <a:pt x="1319" y="1"/>
                    <a:pt x="1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4920725" y="499875"/>
              <a:ext cx="47475" cy="60475"/>
            </a:xfrm>
            <a:custGeom>
              <a:avLst/>
              <a:gdLst/>
              <a:ahLst/>
              <a:cxnLst/>
              <a:rect l="l" t="t" r="r" b="b"/>
              <a:pathLst>
                <a:path w="1899" h="2419" extrusionOk="0">
                  <a:moveTo>
                    <a:pt x="1199" y="1"/>
                  </a:moveTo>
                  <a:cubicBezTo>
                    <a:pt x="720" y="1"/>
                    <a:pt x="460" y="40"/>
                    <a:pt x="420" y="120"/>
                  </a:cubicBezTo>
                  <a:cubicBezTo>
                    <a:pt x="420" y="140"/>
                    <a:pt x="420" y="180"/>
                    <a:pt x="420" y="200"/>
                  </a:cubicBezTo>
                  <a:cubicBezTo>
                    <a:pt x="420" y="380"/>
                    <a:pt x="380" y="600"/>
                    <a:pt x="320" y="860"/>
                  </a:cubicBezTo>
                  <a:cubicBezTo>
                    <a:pt x="240" y="1119"/>
                    <a:pt x="180" y="1379"/>
                    <a:pt x="100" y="1599"/>
                  </a:cubicBezTo>
                  <a:cubicBezTo>
                    <a:pt x="40" y="1839"/>
                    <a:pt x="1" y="1999"/>
                    <a:pt x="1" y="2099"/>
                  </a:cubicBezTo>
                  <a:cubicBezTo>
                    <a:pt x="1" y="2179"/>
                    <a:pt x="40" y="2258"/>
                    <a:pt x="120" y="2338"/>
                  </a:cubicBezTo>
                  <a:cubicBezTo>
                    <a:pt x="200" y="2398"/>
                    <a:pt x="300" y="2418"/>
                    <a:pt x="400" y="2418"/>
                  </a:cubicBezTo>
                  <a:cubicBezTo>
                    <a:pt x="640" y="2418"/>
                    <a:pt x="900" y="2378"/>
                    <a:pt x="1139" y="2298"/>
                  </a:cubicBezTo>
                  <a:cubicBezTo>
                    <a:pt x="1399" y="2199"/>
                    <a:pt x="1539" y="2119"/>
                    <a:pt x="1539" y="2039"/>
                  </a:cubicBezTo>
                  <a:cubicBezTo>
                    <a:pt x="1539" y="1979"/>
                    <a:pt x="1519" y="1959"/>
                    <a:pt x="1479" y="1959"/>
                  </a:cubicBezTo>
                  <a:cubicBezTo>
                    <a:pt x="1459" y="1959"/>
                    <a:pt x="1399" y="1979"/>
                    <a:pt x="1299" y="1999"/>
                  </a:cubicBezTo>
                  <a:cubicBezTo>
                    <a:pt x="980" y="2079"/>
                    <a:pt x="680" y="2139"/>
                    <a:pt x="420" y="2139"/>
                  </a:cubicBezTo>
                  <a:cubicBezTo>
                    <a:pt x="380" y="2139"/>
                    <a:pt x="360" y="2119"/>
                    <a:pt x="340" y="2099"/>
                  </a:cubicBezTo>
                  <a:cubicBezTo>
                    <a:pt x="320" y="2079"/>
                    <a:pt x="320" y="2059"/>
                    <a:pt x="320" y="2039"/>
                  </a:cubicBezTo>
                  <a:cubicBezTo>
                    <a:pt x="320" y="1959"/>
                    <a:pt x="380" y="1719"/>
                    <a:pt x="500" y="1319"/>
                  </a:cubicBezTo>
                  <a:cubicBezTo>
                    <a:pt x="760" y="1319"/>
                    <a:pt x="980" y="1299"/>
                    <a:pt x="1179" y="1259"/>
                  </a:cubicBezTo>
                  <a:cubicBezTo>
                    <a:pt x="1359" y="1219"/>
                    <a:pt x="1459" y="1159"/>
                    <a:pt x="1459" y="1080"/>
                  </a:cubicBezTo>
                  <a:cubicBezTo>
                    <a:pt x="1459" y="1040"/>
                    <a:pt x="1419" y="1020"/>
                    <a:pt x="1359" y="1020"/>
                  </a:cubicBezTo>
                  <a:cubicBezTo>
                    <a:pt x="1279" y="1020"/>
                    <a:pt x="1179" y="1020"/>
                    <a:pt x="1040" y="1040"/>
                  </a:cubicBezTo>
                  <a:cubicBezTo>
                    <a:pt x="920" y="1060"/>
                    <a:pt x="800" y="1060"/>
                    <a:pt x="720" y="1060"/>
                  </a:cubicBezTo>
                  <a:lnTo>
                    <a:pt x="580" y="1060"/>
                  </a:lnTo>
                  <a:cubicBezTo>
                    <a:pt x="680" y="740"/>
                    <a:pt x="720" y="500"/>
                    <a:pt x="720" y="340"/>
                  </a:cubicBezTo>
                  <a:lnTo>
                    <a:pt x="720" y="320"/>
                  </a:lnTo>
                  <a:cubicBezTo>
                    <a:pt x="920" y="280"/>
                    <a:pt x="1060" y="260"/>
                    <a:pt x="1120" y="260"/>
                  </a:cubicBezTo>
                  <a:cubicBezTo>
                    <a:pt x="1179" y="260"/>
                    <a:pt x="1279" y="240"/>
                    <a:pt x="1399" y="240"/>
                  </a:cubicBezTo>
                  <a:cubicBezTo>
                    <a:pt x="1539" y="220"/>
                    <a:pt x="1659" y="200"/>
                    <a:pt x="1739" y="180"/>
                  </a:cubicBezTo>
                  <a:cubicBezTo>
                    <a:pt x="1839" y="180"/>
                    <a:pt x="1899" y="140"/>
                    <a:pt x="1899" y="100"/>
                  </a:cubicBezTo>
                  <a:cubicBezTo>
                    <a:pt x="1899" y="20"/>
                    <a:pt x="1659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4363225" y="604275"/>
              <a:ext cx="46500" cy="60975"/>
            </a:xfrm>
            <a:custGeom>
              <a:avLst/>
              <a:gdLst/>
              <a:ahLst/>
              <a:cxnLst/>
              <a:rect l="l" t="t" r="r" b="b"/>
              <a:pathLst>
                <a:path w="1860" h="2439" extrusionOk="0">
                  <a:moveTo>
                    <a:pt x="1140" y="1"/>
                  </a:moveTo>
                  <a:cubicBezTo>
                    <a:pt x="920" y="1"/>
                    <a:pt x="760" y="21"/>
                    <a:pt x="640" y="41"/>
                  </a:cubicBezTo>
                  <a:cubicBezTo>
                    <a:pt x="520" y="61"/>
                    <a:pt x="460" y="81"/>
                    <a:pt x="440" y="141"/>
                  </a:cubicBezTo>
                  <a:cubicBezTo>
                    <a:pt x="420" y="161"/>
                    <a:pt x="420" y="181"/>
                    <a:pt x="420" y="221"/>
                  </a:cubicBezTo>
                  <a:cubicBezTo>
                    <a:pt x="400" y="400"/>
                    <a:pt x="341" y="760"/>
                    <a:pt x="201" y="1300"/>
                  </a:cubicBezTo>
                  <a:cubicBezTo>
                    <a:pt x="61" y="1839"/>
                    <a:pt x="1" y="2139"/>
                    <a:pt x="1" y="2179"/>
                  </a:cubicBezTo>
                  <a:cubicBezTo>
                    <a:pt x="1" y="2219"/>
                    <a:pt x="21" y="2279"/>
                    <a:pt x="81" y="2339"/>
                  </a:cubicBezTo>
                  <a:cubicBezTo>
                    <a:pt x="121" y="2399"/>
                    <a:pt x="161" y="2439"/>
                    <a:pt x="201" y="2439"/>
                  </a:cubicBezTo>
                  <a:cubicBezTo>
                    <a:pt x="201" y="2439"/>
                    <a:pt x="221" y="2419"/>
                    <a:pt x="241" y="2379"/>
                  </a:cubicBezTo>
                  <a:lnTo>
                    <a:pt x="261" y="2319"/>
                  </a:lnTo>
                  <a:cubicBezTo>
                    <a:pt x="261" y="2299"/>
                    <a:pt x="281" y="2259"/>
                    <a:pt x="281" y="2219"/>
                  </a:cubicBezTo>
                  <a:cubicBezTo>
                    <a:pt x="301" y="2179"/>
                    <a:pt x="301" y="2159"/>
                    <a:pt x="301" y="2119"/>
                  </a:cubicBezTo>
                  <a:cubicBezTo>
                    <a:pt x="321" y="2099"/>
                    <a:pt x="321" y="2059"/>
                    <a:pt x="341" y="1999"/>
                  </a:cubicBezTo>
                  <a:cubicBezTo>
                    <a:pt x="361" y="1959"/>
                    <a:pt x="380" y="1839"/>
                    <a:pt x="420" y="1679"/>
                  </a:cubicBezTo>
                  <a:cubicBezTo>
                    <a:pt x="460" y="1519"/>
                    <a:pt x="480" y="1419"/>
                    <a:pt x="480" y="1399"/>
                  </a:cubicBezTo>
                  <a:lnTo>
                    <a:pt x="500" y="1399"/>
                  </a:lnTo>
                  <a:cubicBezTo>
                    <a:pt x="740" y="1399"/>
                    <a:pt x="960" y="1379"/>
                    <a:pt x="1160" y="1320"/>
                  </a:cubicBezTo>
                  <a:cubicBezTo>
                    <a:pt x="1360" y="1280"/>
                    <a:pt x="1460" y="1220"/>
                    <a:pt x="1460" y="1140"/>
                  </a:cubicBezTo>
                  <a:cubicBezTo>
                    <a:pt x="1460" y="1100"/>
                    <a:pt x="1420" y="1100"/>
                    <a:pt x="1320" y="1100"/>
                  </a:cubicBezTo>
                  <a:cubicBezTo>
                    <a:pt x="1300" y="1100"/>
                    <a:pt x="1180" y="1100"/>
                    <a:pt x="1020" y="1120"/>
                  </a:cubicBezTo>
                  <a:lnTo>
                    <a:pt x="560" y="1120"/>
                  </a:lnTo>
                  <a:cubicBezTo>
                    <a:pt x="640" y="720"/>
                    <a:pt x="700" y="480"/>
                    <a:pt x="700" y="360"/>
                  </a:cubicBezTo>
                  <a:cubicBezTo>
                    <a:pt x="700" y="360"/>
                    <a:pt x="680" y="340"/>
                    <a:pt x="680" y="340"/>
                  </a:cubicBezTo>
                  <a:cubicBezTo>
                    <a:pt x="720" y="340"/>
                    <a:pt x="780" y="320"/>
                    <a:pt x="880" y="320"/>
                  </a:cubicBezTo>
                  <a:cubicBezTo>
                    <a:pt x="960" y="300"/>
                    <a:pt x="1040" y="300"/>
                    <a:pt x="1100" y="280"/>
                  </a:cubicBezTo>
                  <a:cubicBezTo>
                    <a:pt x="1160" y="280"/>
                    <a:pt x="1220" y="280"/>
                    <a:pt x="1280" y="260"/>
                  </a:cubicBezTo>
                  <a:lnTo>
                    <a:pt x="1440" y="260"/>
                  </a:lnTo>
                  <a:cubicBezTo>
                    <a:pt x="1479" y="241"/>
                    <a:pt x="1539" y="241"/>
                    <a:pt x="1579" y="241"/>
                  </a:cubicBezTo>
                  <a:cubicBezTo>
                    <a:pt x="1639" y="241"/>
                    <a:pt x="1679" y="221"/>
                    <a:pt x="1699" y="221"/>
                  </a:cubicBezTo>
                  <a:cubicBezTo>
                    <a:pt x="1739" y="221"/>
                    <a:pt x="1759" y="201"/>
                    <a:pt x="1799" y="201"/>
                  </a:cubicBezTo>
                  <a:cubicBezTo>
                    <a:pt x="1839" y="181"/>
                    <a:pt x="1859" y="161"/>
                    <a:pt x="1859" y="141"/>
                  </a:cubicBezTo>
                  <a:cubicBezTo>
                    <a:pt x="1859" y="101"/>
                    <a:pt x="1799" y="61"/>
                    <a:pt x="1679" y="41"/>
                  </a:cubicBezTo>
                  <a:cubicBezTo>
                    <a:pt x="1539" y="21"/>
                    <a:pt x="1380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4408700" y="603775"/>
              <a:ext cx="46975" cy="61475"/>
            </a:xfrm>
            <a:custGeom>
              <a:avLst/>
              <a:gdLst/>
              <a:ahLst/>
              <a:cxnLst/>
              <a:rect l="l" t="t" r="r" b="b"/>
              <a:pathLst>
                <a:path w="1879" h="2459" extrusionOk="0">
                  <a:moveTo>
                    <a:pt x="1219" y="280"/>
                  </a:moveTo>
                  <a:cubicBezTo>
                    <a:pt x="1319" y="280"/>
                    <a:pt x="1399" y="340"/>
                    <a:pt x="1459" y="460"/>
                  </a:cubicBezTo>
                  <a:cubicBezTo>
                    <a:pt x="1539" y="560"/>
                    <a:pt x="1559" y="720"/>
                    <a:pt x="1559" y="900"/>
                  </a:cubicBezTo>
                  <a:cubicBezTo>
                    <a:pt x="1559" y="1080"/>
                    <a:pt x="1519" y="1260"/>
                    <a:pt x="1399" y="1459"/>
                  </a:cubicBezTo>
                  <a:cubicBezTo>
                    <a:pt x="1299" y="1659"/>
                    <a:pt x="1159" y="1839"/>
                    <a:pt x="999" y="1979"/>
                  </a:cubicBezTo>
                  <a:cubicBezTo>
                    <a:pt x="859" y="2119"/>
                    <a:pt x="720" y="2179"/>
                    <a:pt x="600" y="2179"/>
                  </a:cubicBezTo>
                  <a:cubicBezTo>
                    <a:pt x="520" y="2179"/>
                    <a:pt x="460" y="2139"/>
                    <a:pt x="400" y="2059"/>
                  </a:cubicBezTo>
                  <a:cubicBezTo>
                    <a:pt x="360" y="1979"/>
                    <a:pt x="320" y="1879"/>
                    <a:pt x="320" y="1739"/>
                  </a:cubicBezTo>
                  <a:cubicBezTo>
                    <a:pt x="320" y="1539"/>
                    <a:pt x="380" y="1300"/>
                    <a:pt x="500" y="1080"/>
                  </a:cubicBezTo>
                  <a:cubicBezTo>
                    <a:pt x="600" y="840"/>
                    <a:pt x="720" y="640"/>
                    <a:pt x="859" y="500"/>
                  </a:cubicBezTo>
                  <a:cubicBezTo>
                    <a:pt x="999" y="360"/>
                    <a:pt x="1119" y="280"/>
                    <a:pt x="1219" y="280"/>
                  </a:cubicBezTo>
                  <a:close/>
                  <a:moveTo>
                    <a:pt x="1199" y="1"/>
                  </a:moveTo>
                  <a:cubicBezTo>
                    <a:pt x="1079" y="1"/>
                    <a:pt x="939" y="41"/>
                    <a:pt x="799" y="141"/>
                  </a:cubicBezTo>
                  <a:cubicBezTo>
                    <a:pt x="660" y="261"/>
                    <a:pt x="540" y="380"/>
                    <a:pt x="420" y="540"/>
                  </a:cubicBezTo>
                  <a:cubicBezTo>
                    <a:pt x="300" y="720"/>
                    <a:pt x="200" y="900"/>
                    <a:pt x="120" y="1120"/>
                  </a:cubicBezTo>
                  <a:cubicBezTo>
                    <a:pt x="40" y="1340"/>
                    <a:pt x="0" y="1559"/>
                    <a:pt x="0" y="1759"/>
                  </a:cubicBezTo>
                  <a:cubicBezTo>
                    <a:pt x="0" y="1919"/>
                    <a:pt x="60" y="2079"/>
                    <a:pt x="180" y="2239"/>
                  </a:cubicBezTo>
                  <a:cubicBezTo>
                    <a:pt x="300" y="2379"/>
                    <a:pt x="420" y="2459"/>
                    <a:pt x="580" y="2459"/>
                  </a:cubicBezTo>
                  <a:cubicBezTo>
                    <a:pt x="799" y="2459"/>
                    <a:pt x="999" y="2379"/>
                    <a:pt x="1199" y="2199"/>
                  </a:cubicBezTo>
                  <a:cubicBezTo>
                    <a:pt x="1419" y="2019"/>
                    <a:pt x="1579" y="1819"/>
                    <a:pt x="1699" y="1559"/>
                  </a:cubicBezTo>
                  <a:cubicBezTo>
                    <a:pt x="1819" y="1320"/>
                    <a:pt x="1878" y="1080"/>
                    <a:pt x="1878" y="860"/>
                  </a:cubicBezTo>
                  <a:cubicBezTo>
                    <a:pt x="1878" y="640"/>
                    <a:pt x="1819" y="440"/>
                    <a:pt x="1699" y="261"/>
                  </a:cubicBezTo>
                  <a:cubicBezTo>
                    <a:pt x="1559" y="81"/>
                    <a:pt x="1399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4461650" y="603775"/>
              <a:ext cx="44475" cy="61475"/>
            </a:xfrm>
            <a:custGeom>
              <a:avLst/>
              <a:gdLst/>
              <a:ahLst/>
              <a:cxnLst/>
              <a:rect l="l" t="t" r="r" b="b"/>
              <a:pathLst>
                <a:path w="1779" h="2459" extrusionOk="0">
                  <a:moveTo>
                    <a:pt x="1079" y="300"/>
                  </a:moveTo>
                  <a:cubicBezTo>
                    <a:pt x="1339" y="300"/>
                    <a:pt x="1459" y="380"/>
                    <a:pt x="1459" y="520"/>
                  </a:cubicBezTo>
                  <a:cubicBezTo>
                    <a:pt x="1459" y="620"/>
                    <a:pt x="1419" y="700"/>
                    <a:pt x="1339" y="780"/>
                  </a:cubicBezTo>
                  <a:cubicBezTo>
                    <a:pt x="1279" y="860"/>
                    <a:pt x="1199" y="940"/>
                    <a:pt x="1099" y="980"/>
                  </a:cubicBezTo>
                  <a:cubicBezTo>
                    <a:pt x="1019" y="1040"/>
                    <a:pt x="919" y="1100"/>
                    <a:pt x="800" y="1160"/>
                  </a:cubicBezTo>
                  <a:cubicBezTo>
                    <a:pt x="680" y="1220"/>
                    <a:pt x="620" y="1260"/>
                    <a:pt x="580" y="1280"/>
                  </a:cubicBezTo>
                  <a:cubicBezTo>
                    <a:pt x="680" y="940"/>
                    <a:pt x="720" y="680"/>
                    <a:pt x="720" y="540"/>
                  </a:cubicBezTo>
                  <a:cubicBezTo>
                    <a:pt x="720" y="500"/>
                    <a:pt x="700" y="440"/>
                    <a:pt x="680" y="400"/>
                  </a:cubicBezTo>
                  <a:cubicBezTo>
                    <a:pt x="839" y="340"/>
                    <a:pt x="959" y="300"/>
                    <a:pt x="1079" y="300"/>
                  </a:cubicBezTo>
                  <a:close/>
                  <a:moveTo>
                    <a:pt x="1059" y="1"/>
                  </a:moveTo>
                  <a:cubicBezTo>
                    <a:pt x="879" y="1"/>
                    <a:pt x="700" y="21"/>
                    <a:pt x="540" y="81"/>
                  </a:cubicBezTo>
                  <a:cubicBezTo>
                    <a:pt x="380" y="141"/>
                    <a:pt x="300" y="201"/>
                    <a:pt x="300" y="241"/>
                  </a:cubicBezTo>
                  <a:cubicBezTo>
                    <a:pt x="300" y="280"/>
                    <a:pt x="320" y="320"/>
                    <a:pt x="340" y="360"/>
                  </a:cubicBezTo>
                  <a:cubicBezTo>
                    <a:pt x="360" y="400"/>
                    <a:pt x="380" y="420"/>
                    <a:pt x="420" y="440"/>
                  </a:cubicBezTo>
                  <a:cubicBezTo>
                    <a:pt x="400" y="680"/>
                    <a:pt x="320" y="1020"/>
                    <a:pt x="200" y="1479"/>
                  </a:cubicBezTo>
                  <a:cubicBezTo>
                    <a:pt x="60" y="1919"/>
                    <a:pt x="0" y="2179"/>
                    <a:pt x="0" y="2239"/>
                  </a:cubicBezTo>
                  <a:cubicBezTo>
                    <a:pt x="0" y="2279"/>
                    <a:pt x="20" y="2339"/>
                    <a:pt x="80" y="2379"/>
                  </a:cubicBezTo>
                  <a:cubicBezTo>
                    <a:pt x="120" y="2439"/>
                    <a:pt x="160" y="2459"/>
                    <a:pt x="200" y="2459"/>
                  </a:cubicBezTo>
                  <a:cubicBezTo>
                    <a:pt x="200" y="2459"/>
                    <a:pt x="240" y="2399"/>
                    <a:pt x="280" y="2279"/>
                  </a:cubicBezTo>
                  <a:cubicBezTo>
                    <a:pt x="300" y="2219"/>
                    <a:pt x="320" y="2159"/>
                    <a:pt x="340" y="2099"/>
                  </a:cubicBezTo>
                  <a:cubicBezTo>
                    <a:pt x="340" y="2039"/>
                    <a:pt x="420" y="1839"/>
                    <a:pt x="520" y="1479"/>
                  </a:cubicBezTo>
                  <a:cubicBezTo>
                    <a:pt x="580" y="1639"/>
                    <a:pt x="740" y="1839"/>
                    <a:pt x="999" y="2099"/>
                  </a:cubicBezTo>
                  <a:cubicBezTo>
                    <a:pt x="1259" y="2339"/>
                    <a:pt x="1459" y="2459"/>
                    <a:pt x="1599" y="2459"/>
                  </a:cubicBezTo>
                  <a:cubicBezTo>
                    <a:pt x="1679" y="2459"/>
                    <a:pt x="1699" y="2419"/>
                    <a:pt x="1699" y="2379"/>
                  </a:cubicBezTo>
                  <a:cubicBezTo>
                    <a:pt x="1699" y="2339"/>
                    <a:pt x="1679" y="2299"/>
                    <a:pt x="1619" y="2239"/>
                  </a:cubicBezTo>
                  <a:cubicBezTo>
                    <a:pt x="1599" y="2219"/>
                    <a:pt x="1559" y="2179"/>
                    <a:pt x="1539" y="2159"/>
                  </a:cubicBezTo>
                  <a:cubicBezTo>
                    <a:pt x="1499" y="2139"/>
                    <a:pt x="1459" y="2099"/>
                    <a:pt x="1419" y="2059"/>
                  </a:cubicBezTo>
                  <a:cubicBezTo>
                    <a:pt x="1359" y="2019"/>
                    <a:pt x="1319" y="1979"/>
                    <a:pt x="1259" y="1939"/>
                  </a:cubicBezTo>
                  <a:cubicBezTo>
                    <a:pt x="1219" y="1879"/>
                    <a:pt x="1159" y="1839"/>
                    <a:pt x="1139" y="1819"/>
                  </a:cubicBezTo>
                  <a:cubicBezTo>
                    <a:pt x="1099" y="1779"/>
                    <a:pt x="1039" y="1719"/>
                    <a:pt x="959" y="1639"/>
                  </a:cubicBezTo>
                  <a:cubicBezTo>
                    <a:pt x="879" y="1559"/>
                    <a:pt x="839" y="1499"/>
                    <a:pt x="839" y="1439"/>
                  </a:cubicBezTo>
                  <a:cubicBezTo>
                    <a:pt x="839" y="1419"/>
                    <a:pt x="879" y="1399"/>
                    <a:pt x="939" y="1379"/>
                  </a:cubicBezTo>
                  <a:cubicBezTo>
                    <a:pt x="999" y="1340"/>
                    <a:pt x="1079" y="1300"/>
                    <a:pt x="1179" y="1260"/>
                  </a:cubicBezTo>
                  <a:cubicBezTo>
                    <a:pt x="1259" y="1200"/>
                    <a:pt x="1359" y="1140"/>
                    <a:pt x="1439" y="1080"/>
                  </a:cubicBezTo>
                  <a:cubicBezTo>
                    <a:pt x="1539" y="1020"/>
                    <a:pt x="1619" y="940"/>
                    <a:pt x="1679" y="840"/>
                  </a:cubicBezTo>
                  <a:cubicBezTo>
                    <a:pt x="1739" y="740"/>
                    <a:pt x="1779" y="640"/>
                    <a:pt x="1779" y="520"/>
                  </a:cubicBezTo>
                  <a:cubicBezTo>
                    <a:pt x="1779" y="360"/>
                    <a:pt x="1699" y="221"/>
                    <a:pt x="1559" y="141"/>
                  </a:cubicBezTo>
                  <a:cubicBezTo>
                    <a:pt x="1419" y="41"/>
                    <a:pt x="1259" y="1"/>
                    <a:pt x="10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4547575" y="602775"/>
              <a:ext cx="45475" cy="62475"/>
            </a:xfrm>
            <a:custGeom>
              <a:avLst/>
              <a:gdLst/>
              <a:ahLst/>
              <a:cxnLst/>
              <a:rect l="l" t="t" r="r" b="b"/>
              <a:pathLst>
                <a:path w="1819" h="2499" extrusionOk="0">
                  <a:moveTo>
                    <a:pt x="1079" y="340"/>
                  </a:moveTo>
                  <a:cubicBezTo>
                    <a:pt x="1119" y="540"/>
                    <a:pt x="1159" y="840"/>
                    <a:pt x="1199" y="1240"/>
                  </a:cubicBezTo>
                  <a:cubicBezTo>
                    <a:pt x="1019" y="1280"/>
                    <a:pt x="839" y="1320"/>
                    <a:pt x="680" y="1360"/>
                  </a:cubicBezTo>
                  <a:cubicBezTo>
                    <a:pt x="839" y="920"/>
                    <a:pt x="979" y="580"/>
                    <a:pt x="1079" y="340"/>
                  </a:cubicBezTo>
                  <a:close/>
                  <a:moveTo>
                    <a:pt x="1159" y="1"/>
                  </a:moveTo>
                  <a:cubicBezTo>
                    <a:pt x="1099" y="1"/>
                    <a:pt x="1039" y="21"/>
                    <a:pt x="979" y="81"/>
                  </a:cubicBezTo>
                  <a:cubicBezTo>
                    <a:pt x="899" y="121"/>
                    <a:pt x="859" y="181"/>
                    <a:pt x="839" y="241"/>
                  </a:cubicBezTo>
                  <a:cubicBezTo>
                    <a:pt x="819" y="301"/>
                    <a:pt x="759" y="440"/>
                    <a:pt x="660" y="680"/>
                  </a:cubicBezTo>
                  <a:cubicBezTo>
                    <a:pt x="560" y="900"/>
                    <a:pt x="480" y="1100"/>
                    <a:pt x="440" y="1220"/>
                  </a:cubicBezTo>
                  <a:cubicBezTo>
                    <a:pt x="400" y="1300"/>
                    <a:pt x="380" y="1360"/>
                    <a:pt x="340" y="1459"/>
                  </a:cubicBezTo>
                  <a:cubicBezTo>
                    <a:pt x="120" y="1519"/>
                    <a:pt x="0" y="1579"/>
                    <a:pt x="0" y="1639"/>
                  </a:cubicBezTo>
                  <a:cubicBezTo>
                    <a:pt x="0" y="1679"/>
                    <a:pt x="20" y="1719"/>
                    <a:pt x="40" y="1739"/>
                  </a:cubicBezTo>
                  <a:cubicBezTo>
                    <a:pt x="80" y="1779"/>
                    <a:pt x="120" y="1799"/>
                    <a:pt x="180" y="1799"/>
                  </a:cubicBezTo>
                  <a:lnTo>
                    <a:pt x="200" y="1799"/>
                  </a:lnTo>
                  <a:cubicBezTo>
                    <a:pt x="60" y="2099"/>
                    <a:pt x="0" y="2259"/>
                    <a:pt x="0" y="2279"/>
                  </a:cubicBezTo>
                  <a:cubicBezTo>
                    <a:pt x="0" y="2339"/>
                    <a:pt x="20" y="2379"/>
                    <a:pt x="60" y="2439"/>
                  </a:cubicBezTo>
                  <a:cubicBezTo>
                    <a:pt x="100" y="2479"/>
                    <a:pt x="140" y="2499"/>
                    <a:pt x="180" y="2499"/>
                  </a:cubicBezTo>
                  <a:cubicBezTo>
                    <a:pt x="220" y="2499"/>
                    <a:pt x="340" y="2239"/>
                    <a:pt x="540" y="1699"/>
                  </a:cubicBezTo>
                  <a:cubicBezTo>
                    <a:pt x="719" y="1639"/>
                    <a:pt x="859" y="1619"/>
                    <a:pt x="939" y="1599"/>
                  </a:cubicBezTo>
                  <a:cubicBezTo>
                    <a:pt x="1019" y="1559"/>
                    <a:pt x="1119" y="1539"/>
                    <a:pt x="1219" y="1519"/>
                  </a:cubicBezTo>
                  <a:cubicBezTo>
                    <a:pt x="1239" y="1719"/>
                    <a:pt x="1259" y="1939"/>
                    <a:pt x="1279" y="2179"/>
                  </a:cubicBezTo>
                  <a:cubicBezTo>
                    <a:pt x="1299" y="2299"/>
                    <a:pt x="1319" y="2379"/>
                    <a:pt x="1339" y="2419"/>
                  </a:cubicBezTo>
                  <a:cubicBezTo>
                    <a:pt x="1359" y="2479"/>
                    <a:pt x="1399" y="2499"/>
                    <a:pt x="1439" y="2499"/>
                  </a:cubicBezTo>
                  <a:cubicBezTo>
                    <a:pt x="1499" y="2499"/>
                    <a:pt x="1539" y="2359"/>
                    <a:pt x="1539" y="2059"/>
                  </a:cubicBezTo>
                  <a:cubicBezTo>
                    <a:pt x="1539" y="1899"/>
                    <a:pt x="1539" y="1679"/>
                    <a:pt x="1519" y="1439"/>
                  </a:cubicBezTo>
                  <a:cubicBezTo>
                    <a:pt x="1719" y="1380"/>
                    <a:pt x="1818" y="1340"/>
                    <a:pt x="1818" y="1280"/>
                  </a:cubicBezTo>
                  <a:cubicBezTo>
                    <a:pt x="1818" y="1220"/>
                    <a:pt x="1759" y="1200"/>
                    <a:pt x="1659" y="1200"/>
                  </a:cubicBezTo>
                  <a:lnTo>
                    <a:pt x="1499" y="1200"/>
                  </a:lnTo>
                  <a:cubicBezTo>
                    <a:pt x="1459" y="860"/>
                    <a:pt x="1419" y="580"/>
                    <a:pt x="1359" y="340"/>
                  </a:cubicBezTo>
                  <a:cubicBezTo>
                    <a:pt x="1299" y="121"/>
                    <a:pt x="1239" y="1"/>
                    <a:pt x="1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4602025" y="603775"/>
              <a:ext cx="63450" cy="60975"/>
            </a:xfrm>
            <a:custGeom>
              <a:avLst/>
              <a:gdLst/>
              <a:ahLst/>
              <a:cxnLst/>
              <a:rect l="l" t="t" r="r" b="b"/>
              <a:pathLst>
                <a:path w="2538" h="2439" extrusionOk="0">
                  <a:moveTo>
                    <a:pt x="520" y="1"/>
                  </a:moveTo>
                  <a:cubicBezTo>
                    <a:pt x="480" y="1"/>
                    <a:pt x="460" y="21"/>
                    <a:pt x="460" y="21"/>
                  </a:cubicBezTo>
                  <a:cubicBezTo>
                    <a:pt x="440" y="41"/>
                    <a:pt x="440" y="61"/>
                    <a:pt x="440" y="101"/>
                  </a:cubicBezTo>
                  <a:cubicBezTo>
                    <a:pt x="440" y="261"/>
                    <a:pt x="360" y="620"/>
                    <a:pt x="220" y="1220"/>
                  </a:cubicBezTo>
                  <a:cubicBezTo>
                    <a:pt x="60" y="1799"/>
                    <a:pt x="0" y="2119"/>
                    <a:pt x="0" y="2179"/>
                  </a:cubicBezTo>
                  <a:cubicBezTo>
                    <a:pt x="0" y="2239"/>
                    <a:pt x="20" y="2299"/>
                    <a:pt x="60" y="2359"/>
                  </a:cubicBezTo>
                  <a:cubicBezTo>
                    <a:pt x="100" y="2419"/>
                    <a:pt x="140" y="2439"/>
                    <a:pt x="160" y="2439"/>
                  </a:cubicBezTo>
                  <a:cubicBezTo>
                    <a:pt x="160" y="2439"/>
                    <a:pt x="180" y="2419"/>
                    <a:pt x="200" y="2379"/>
                  </a:cubicBezTo>
                  <a:cubicBezTo>
                    <a:pt x="220" y="2359"/>
                    <a:pt x="220" y="2339"/>
                    <a:pt x="220" y="2319"/>
                  </a:cubicBezTo>
                  <a:cubicBezTo>
                    <a:pt x="240" y="2299"/>
                    <a:pt x="240" y="2259"/>
                    <a:pt x="260" y="2239"/>
                  </a:cubicBezTo>
                  <a:cubicBezTo>
                    <a:pt x="280" y="2199"/>
                    <a:pt x="280" y="2159"/>
                    <a:pt x="280" y="2119"/>
                  </a:cubicBezTo>
                  <a:cubicBezTo>
                    <a:pt x="300" y="2079"/>
                    <a:pt x="320" y="2039"/>
                    <a:pt x="320" y="1999"/>
                  </a:cubicBezTo>
                  <a:cubicBezTo>
                    <a:pt x="340" y="1939"/>
                    <a:pt x="360" y="1899"/>
                    <a:pt x="360" y="1859"/>
                  </a:cubicBezTo>
                  <a:cubicBezTo>
                    <a:pt x="380" y="1819"/>
                    <a:pt x="380" y="1779"/>
                    <a:pt x="400" y="1719"/>
                  </a:cubicBezTo>
                  <a:cubicBezTo>
                    <a:pt x="420" y="1659"/>
                    <a:pt x="440" y="1559"/>
                    <a:pt x="500" y="1379"/>
                  </a:cubicBezTo>
                  <a:cubicBezTo>
                    <a:pt x="540" y="1200"/>
                    <a:pt x="580" y="1000"/>
                    <a:pt x="620" y="740"/>
                  </a:cubicBezTo>
                  <a:cubicBezTo>
                    <a:pt x="779" y="1200"/>
                    <a:pt x="879" y="1479"/>
                    <a:pt x="959" y="1619"/>
                  </a:cubicBezTo>
                  <a:cubicBezTo>
                    <a:pt x="1019" y="1679"/>
                    <a:pt x="1079" y="1719"/>
                    <a:pt x="1139" y="1719"/>
                  </a:cubicBezTo>
                  <a:cubicBezTo>
                    <a:pt x="1219" y="1719"/>
                    <a:pt x="1299" y="1659"/>
                    <a:pt x="1399" y="1559"/>
                  </a:cubicBezTo>
                  <a:cubicBezTo>
                    <a:pt x="1499" y="1459"/>
                    <a:pt x="1759" y="1140"/>
                    <a:pt x="2178" y="600"/>
                  </a:cubicBezTo>
                  <a:lnTo>
                    <a:pt x="2178" y="600"/>
                  </a:lnTo>
                  <a:cubicBezTo>
                    <a:pt x="2098" y="860"/>
                    <a:pt x="1998" y="1160"/>
                    <a:pt x="1918" y="1479"/>
                  </a:cubicBezTo>
                  <a:cubicBezTo>
                    <a:pt x="1838" y="1819"/>
                    <a:pt x="1798" y="2039"/>
                    <a:pt x="1798" y="2139"/>
                  </a:cubicBezTo>
                  <a:cubicBezTo>
                    <a:pt x="1798" y="2239"/>
                    <a:pt x="1818" y="2299"/>
                    <a:pt x="1858" y="2359"/>
                  </a:cubicBezTo>
                  <a:cubicBezTo>
                    <a:pt x="1878" y="2419"/>
                    <a:pt x="1918" y="2439"/>
                    <a:pt x="1938" y="2439"/>
                  </a:cubicBezTo>
                  <a:cubicBezTo>
                    <a:pt x="1978" y="2439"/>
                    <a:pt x="1998" y="2379"/>
                    <a:pt x="2038" y="2239"/>
                  </a:cubicBezTo>
                  <a:cubicBezTo>
                    <a:pt x="2058" y="2179"/>
                    <a:pt x="2078" y="2099"/>
                    <a:pt x="2098" y="2039"/>
                  </a:cubicBezTo>
                  <a:cubicBezTo>
                    <a:pt x="2118" y="1959"/>
                    <a:pt x="2138" y="1859"/>
                    <a:pt x="2158" y="1739"/>
                  </a:cubicBezTo>
                  <a:cubicBezTo>
                    <a:pt x="2198" y="1639"/>
                    <a:pt x="2218" y="1539"/>
                    <a:pt x="2238" y="1459"/>
                  </a:cubicBezTo>
                  <a:cubicBezTo>
                    <a:pt x="2258" y="1379"/>
                    <a:pt x="2298" y="1260"/>
                    <a:pt x="2338" y="1120"/>
                  </a:cubicBezTo>
                  <a:cubicBezTo>
                    <a:pt x="2378" y="1000"/>
                    <a:pt x="2398" y="900"/>
                    <a:pt x="2418" y="840"/>
                  </a:cubicBezTo>
                  <a:cubicBezTo>
                    <a:pt x="2438" y="760"/>
                    <a:pt x="2458" y="680"/>
                    <a:pt x="2478" y="600"/>
                  </a:cubicBezTo>
                  <a:cubicBezTo>
                    <a:pt x="2498" y="520"/>
                    <a:pt x="2518" y="440"/>
                    <a:pt x="2518" y="380"/>
                  </a:cubicBezTo>
                  <a:cubicBezTo>
                    <a:pt x="2538" y="340"/>
                    <a:pt x="2538" y="280"/>
                    <a:pt x="2538" y="241"/>
                  </a:cubicBezTo>
                  <a:cubicBezTo>
                    <a:pt x="2538" y="201"/>
                    <a:pt x="2518" y="161"/>
                    <a:pt x="2458" y="121"/>
                  </a:cubicBezTo>
                  <a:cubicBezTo>
                    <a:pt x="2418" y="61"/>
                    <a:pt x="2378" y="41"/>
                    <a:pt x="2338" y="41"/>
                  </a:cubicBezTo>
                  <a:cubicBezTo>
                    <a:pt x="2298" y="41"/>
                    <a:pt x="2218" y="101"/>
                    <a:pt x="2118" y="201"/>
                  </a:cubicBezTo>
                  <a:cubicBezTo>
                    <a:pt x="2038" y="320"/>
                    <a:pt x="1878" y="500"/>
                    <a:pt x="1679" y="740"/>
                  </a:cubicBezTo>
                  <a:cubicBezTo>
                    <a:pt x="1479" y="1000"/>
                    <a:pt x="1319" y="1200"/>
                    <a:pt x="1199" y="1360"/>
                  </a:cubicBezTo>
                  <a:cubicBezTo>
                    <a:pt x="1099" y="1140"/>
                    <a:pt x="999" y="920"/>
                    <a:pt x="919" y="720"/>
                  </a:cubicBezTo>
                  <a:cubicBezTo>
                    <a:pt x="839" y="500"/>
                    <a:pt x="799" y="360"/>
                    <a:pt x="779" y="261"/>
                  </a:cubicBezTo>
                  <a:cubicBezTo>
                    <a:pt x="779" y="221"/>
                    <a:pt x="739" y="161"/>
                    <a:pt x="680" y="101"/>
                  </a:cubicBezTo>
                  <a:cubicBezTo>
                    <a:pt x="600" y="41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4671950" y="603775"/>
              <a:ext cx="18000" cy="61475"/>
            </a:xfrm>
            <a:custGeom>
              <a:avLst/>
              <a:gdLst/>
              <a:ahLst/>
              <a:cxnLst/>
              <a:rect l="l" t="t" r="r" b="b"/>
              <a:pathLst>
                <a:path w="720" h="2459" extrusionOk="0">
                  <a:moveTo>
                    <a:pt x="500" y="1"/>
                  </a:moveTo>
                  <a:cubicBezTo>
                    <a:pt x="460" y="1"/>
                    <a:pt x="440" y="21"/>
                    <a:pt x="420" y="21"/>
                  </a:cubicBezTo>
                  <a:cubicBezTo>
                    <a:pt x="420" y="41"/>
                    <a:pt x="420" y="61"/>
                    <a:pt x="420" y="101"/>
                  </a:cubicBezTo>
                  <a:cubicBezTo>
                    <a:pt x="420" y="261"/>
                    <a:pt x="340" y="620"/>
                    <a:pt x="200" y="1240"/>
                  </a:cubicBezTo>
                  <a:cubicBezTo>
                    <a:pt x="61" y="1839"/>
                    <a:pt x="1" y="2159"/>
                    <a:pt x="1" y="2219"/>
                  </a:cubicBezTo>
                  <a:cubicBezTo>
                    <a:pt x="1" y="2259"/>
                    <a:pt x="21" y="2319"/>
                    <a:pt x="61" y="2359"/>
                  </a:cubicBezTo>
                  <a:cubicBezTo>
                    <a:pt x="100" y="2419"/>
                    <a:pt x="140" y="2459"/>
                    <a:pt x="180" y="2459"/>
                  </a:cubicBezTo>
                  <a:cubicBezTo>
                    <a:pt x="200" y="2459"/>
                    <a:pt x="240" y="2379"/>
                    <a:pt x="280" y="2239"/>
                  </a:cubicBezTo>
                  <a:cubicBezTo>
                    <a:pt x="300" y="2159"/>
                    <a:pt x="320" y="2099"/>
                    <a:pt x="320" y="2039"/>
                  </a:cubicBezTo>
                  <a:cubicBezTo>
                    <a:pt x="340" y="1979"/>
                    <a:pt x="360" y="1879"/>
                    <a:pt x="400" y="1759"/>
                  </a:cubicBezTo>
                  <a:cubicBezTo>
                    <a:pt x="420" y="1639"/>
                    <a:pt x="440" y="1559"/>
                    <a:pt x="460" y="1499"/>
                  </a:cubicBezTo>
                  <a:cubicBezTo>
                    <a:pt x="620" y="820"/>
                    <a:pt x="720" y="420"/>
                    <a:pt x="720" y="340"/>
                  </a:cubicBezTo>
                  <a:cubicBezTo>
                    <a:pt x="720" y="261"/>
                    <a:pt x="680" y="181"/>
                    <a:pt x="620" y="121"/>
                  </a:cubicBezTo>
                  <a:cubicBezTo>
                    <a:pt x="580" y="41"/>
                    <a:pt x="540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4697425" y="603275"/>
              <a:ext cx="51975" cy="61975"/>
            </a:xfrm>
            <a:custGeom>
              <a:avLst/>
              <a:gdLst/>
              <a:ahLst/>
              <a:cxnLst/>
              <a:rect l="l" t="t" r="r" b="b"/>
              <a:pathLst>
                <a:path w="2079" h="2479" extrusionOk="0">
                  <a:moveTo>
                    <a:pt x="1859" y="1"/>
                  </a:moveTo>
                  <a:cubicBezTo>
                    <a:pt x="1819" y="1"/>
                    <a:pt x="1799" y="61"/>
                    <a:pt x="1779" y="161"/>
                  </a:cubicBezTo>
                  <a:cubicBezTo>
                    <a:pt x="1779" y="181"/>
                    <a:pt x="1779" y="320"/>
                    <a:pt x="1759" y="580"/>
                  </a:cubicBezTo>
                  <a:cubicBezTo>
                    <a:pt x="1699" y="1140"/>
                    <a:pt x="1599" y="1619"/>
                    <a:pt x="1459" y="2019"/>
                  </a:cubicBezTo>
                  <a:cubicBezTo>
                    <a:pt x="1359" y="1799"/>
                    <a:pt x="1120" y="1200"/>
                    <a:pt x="740" y="221"/>
                  </a:cubicBezTo>
                  <a:cubicBezTo>
                    <a:pt x="720" y="161"/>
                    <a:pt x="680" y="121"/>
                    <a:pt x="640" y="81"/>
                  </a:cubicBezTo>
                  <a:cubicBezTo>
                    <a:pt x="600" y="41"/>
                    <a:pt x="560" y="21"/>
                    <a:pt x="520" y="21"/>
                  </a:cubicBezTo>
                  <a:cubicBezTo>
                    <a:pt x="500" y="21"/>
                    <a:pt x="480" y="61"/>
                    <a:pt x="480" y="121"/>
                  </a:cubicBezTo>
                  <a:cubicBezTo>
                    <a:pt x="460" y="281"/>
                    <a:pt x="380" y="660"/>
                    <a:pt x="240" y="1260"/>
                  </a:cubicBezTo>
                  <a:cubicBezTo>
                    <a:pt x="81" y="1859"/>
                    <a:pt x="1" y="2179"/>
                    <a:pt x="1" y="2239"/>
                  </a:cubicBezTo>
                  <a:cubicBezTo>
                    <a:pt x="1" y="2299"/>
                    <a:pt x="21" y="2339"/>
                    <a:pt x="81" y="2399"/>
                  </a:cubicBezTo>
                  <a:cubicBezTo>
                    <a:pt x="121" y="2459"/>
                    <a:pt x="161" y="2479"/>
                    <a:pt x="180" y="2479"/>
                  </a:cubicBezTo>
                  <a:cubicBezTo>
                    <a:pt x="200" y="2479"/>
                    <a:pt x="220" y="2439"/>
                    <a:pt x="260" y="2339"/>
                  </a:cubicBezTo>
                  <a:cubicBezTo>
                    <a:pt x="280" y="2239"/>
                    <a:pt x="340" y="2019"/>
                    <a:pt x="420" y="1679"/>
                  </a:cubicBezTo>
                  <a:cubicBezTo>
                    <a:pt x="520" y="1340"/>
                    <a:pt x="580" y="1040"/>
                    <a:pt x="660" y="760"/>
                  </a:cubicBezTo>
                  <a:cubicBezTo>
                    <a:pt x="1000" y="1639"/>
                    <a:pt x="1200" y="2159"/>
                    <a:pt x="1279" y="2319"/>
                  </a:cubicBezTo>
                  <a:cubicBezTo>
                    <a:pt x="1299" y="2359"/>
                    <a:pt x="1319" y="2399"/>
                    <a:pt x="1359" y="2439"/>
                  </a:cubicBezTo>
                  <a:cubicBezTo>
                    <a:pt x="1399" y="2459"/>
                    <a:pt x="1439" y="2479"/>
                    <a:pt x="1479" y="2479"/>
                  </a:cubicBezTo>
                  <a:cubicBezTo>
                    <a:pt x="1559" y="2479"/>
                    <a:pt x="1659" y="2319"/>
                    <a:pt x="1759" y="2019"/>
                  </a:cubicBezTo>
                  <a:cubicBezTo>
                    <a:pt x="1859" y="1719"/>
                    <a:pt x="1939" y="1399"/>
                    <a:pt x="1979" y="1040"/>
                  </a:cubicBezTo>
                  <a:cubicBezTo>
                    <a:pt x="2059" y="700"/>
                    <a:pt x="2079" y="420"/>
                    <a:pt x="2079" y="241"/>
                  </a:cubicBezTo>
                  <a:cubicBezTo>
                    <a:pt x="2079" y="181"/>
                    <a:pt x="2059" y="141"/>
                    <a:pt x="1999" y="81"/>
                  </a:cubicBezTo>
                  <a:cubicBezTo>
                    <a:pt x="1959" y="41"/>
                    <a:pt x="1899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4756875" y="603775"/>
              <a:ext cx="46975" cy="61475"/>
            </a:xfrm>
            <a:custGeom>
              <a:avLst/>
              <a:gdLst/>
              <a:ahLst/>
              <a:cxnLst/>
              <a:rect l="l" t="t" r="r" b="b"/>
              <a:pathLst>
                <a:path w="1879" h="2459" extrusionOk="0">
                  <a:moveTo>
                    <a:pt x="1219" y="280"/>
                  </a:moveTo>
                  <a:cubicBezTo>
                    <a:pt x="1299" y="280"/>
                    <a:pt x="1379" y="340"/>
                    <a:pt x="1459" y="460"/>
                  </a:cubicBezTo>
                  <a:cubicBezTo>
                    <a:pt x="1519" y="560"/>
                    <a:pt x="1559" y="720"/>
                    <a:pt x="1559" y="900"/>
                  </a:cubicBezTo>
                  <a:cubicBezTo>
                    <a:pt x="1559" y="1080"/>
                    <a:pt x="1499" y="1260"/>
                    <a:pt x="1399" y="1459"/>
                  </a:cubicBezTo>
                  <a:cubicBezTo>
                    <a:pt x="1279" y="1659"/>
                    <a:pt x="1159" y="1839"/>
                    <a:pt x="1000" y="1979"/>
                  </a:cubicBezTo>
                  <a:cubicBezTo>
                    <a:pt x="860" y="2119"/>
                    <a:pt x="720" y="2179"/>
                    <a:pt x="600" y="2179"/>
                  </a:cubicBezTo>
                  <a:cubicBezTo>
                    <a:pt x="520" y="2179"/>
                    <a:pt x="460" y="2139"/>
                    <a:pt x="400" y="2059"/>
                  </a:cubicBezTo>
                  <a:cubicBezTo>
                    <a:pt x="340" y="1979"/>
                    <a:pt x="320" y="1879"/>
                    <a:pt x="320" y="1739"/>
                  </a:cubicBezTo>
                  <a:cubicBezTo>
                    <a:pt x="320" y="1539"/>
                    <a:pt x="380" y="1300"/>
                    <a:pt x="480" y="1080"/>
                  </a:cubicBezTo>
                  <a:cubicBezTo>
                    <a:pt x="600" y="840"/>
                    <a:pt x="720" y="640"/>
                    <a:pt x="860" y="500"/>
                  </a:cubicBezTo>
                  <a:cubicBezTo>
                    <a:pt x="1000" y="360"/>
                    <a:pt x="1119" y="280"/>
                    <a:pt x="1219" y="280"/>
                  </a:cubicBezTo>
                  <a:close/>
                  <a:moveTo>
                    <a:pt x="1199" y="1"/>
                  </a:moveTo>
                  <a:cubicBezTo>
                    <a:pt x="1080" y="1"/>
                    <a:pt x="940" y="41"/>
                    <a:pt x="800" y="141"/>
                  </a:cubicBezTo>
                  <a:cubicBezTo>
                    <a:pt x="660" y="261"/>
                    <a:pt x="520" y="380"/>
                    <a:pt x="420" y="540"/>
                  </a:cubicBezTo>
                  <a:cubicBezTo>
                    <a:pt x="300" y="720"/>
                    <a:pt x="200" y="900"/>
                    <a:pt x="120" y="1120"/>
                  </a:cubicBezTo>
                  <a:cubicBezTo>
                    <a:pt x="40" y="1340"/>
                    <a:pt x="0" y="1559"/>
                    <a:pt x="0" y="1759"/>
                  </a:cubicBezTo>
                  <a:cubicBezTo>
                    <a:pt x="0" y="1919"/>
                    <a:pt x="60" y="2079"/>
                    <a:pt x="180" y="2239"/>
                  </a:cubicBezTo>
                  <a:cubicBezTo>
                    <a:pt x="280" y="2379"/>
                    <a:pt x="420" y="2459"/>
                    <a:pt x="580" y="2459"/>
                  </a:cubicBezTo>
                  <a:cubicBezTo>
                    <a:pt x="780" y="2459"/>
                    <a:pt x="1000" y="2379"/>
                    <a:pt x="1199" y="2199"/>
                  </a:cubicBezTo>
                  <a:cubicBezTo>
                    <a:pt x="1399" y="2019"/>
                    <a:pt x="1579" y="1819"/>
                    <a:pt x="1699" y="1559"/>
                  </a:cubicBezTo>
                  <a:cubicBezTo>
                    <a:pt x="1819" y="1320"/>
                    <a:pt x="1879" y="1080"/>
                    <a:pt x="1879" y="860"/>
                  </a:cubicBezTo>
                  <a:cubicBezTo>
                    <a:pt x="1879" y="640"/>
                    <a:pt x="1819" y="440"/>
                    <a:pt x="1679" y="261"/>
                  </a:cubicBezTo>
                  <a:cubicBezTo>
                    <a:pt x="1559" y="81"/>
                    <a:pt x="1399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4844300" y="602775"/>
              <a:ext cx="45975" cy="62475"/>
            </a:xfrm>
            <a:custGeom>
              <a:avLst/>
              <a:gdLst/>
              <a:ahLst/>
              <a:cxnLst/>
              <a:rect l="l" t="t" r="r" b="b"/>
              <a:pathLst>
                <a:path w="1839" h="2499" extrusionOk="0">
                  <a:moveTo>
                    <a:pt x="1099" y="340"/>
                  </a:moveTo>
                  <a:cubicBezTo>
                    <a:pt x="1139" y="540"/>
                    <a:pt x="1179" y="840"/>
                    <a:pt x="1219" y="1240"/>
                  </a:cubicBezTo>
                  <a:cubicBezTo>
                    <a:pt x="1039" y="1280"/>
                    <a:pt x="860" y="1320"/>
                    <a:pt x="700" y="1360"/>
                  </a:cubicBezTo>
                  <a:cubicBezTo>
                    <a:pt x="860" y="920"/>
                    <a:pt x="979" y="580"/>
                    <a:pt x="1099" y="340"/>
                  </a:cubicBezTo>
                  <a:close/>
                  <a:moveTo>
                    <a:pt x="1179" y="1"/>
                  </a:moveTo>
                  <a:cubicBezTo>
                    <a:pt x="1119" y="1"/>
                    <a:pt x="1059" y="21"/>
                    <a:pt x="979" y="81"/>
                  </a:cubicBezTo>
                  <a:cubicBezTo>
                    <a:pt x="919" y="121"/>
                    <a:pt x="880" y="181"/>
                    <a:pt x="860" y="241"/>
                  </a:cubicBezTo>
                  <a:cubicBezTo>
                    <a:pt x="820" y="301"/>
                    <a:pt x="760" y="440"/>
                    <a:pt x="660" y="680"/>
                  </a:cubicBezTo>
                  <a:cubicBezTo>
                    <a:pt x="580" y="900"/>
                    <a:pt x="500" y="1100"/>
                    <a:pt x="440" y="1220"/>
                  </a:cubicBezTo>
                  <a:cubicBezTo>
                    <a:pt x="420" y="1300"/>
                    <a:pt x="400" y="1360"/>
                    <a:pt x="360" y="1459"/>
                  </a:cubicBezTo>
                  <a:cubicBezTo>
                    <a:pt x="120" y="1519"/>
                    <a:pt x="0" y="1579"/>
                    <a:pt x="0" y="1639"/>
                  </a:cubicBezTo>
                  <a:cubicBezTo>
                    <a:pt x="0" y="1679"/>
                    <a:pt x="20" y="1719"/>
                    <a:pt x="60" y="1739"/>
                  </a:cubicBezTo>
                  <a:cubicBezTo>
                    <a:pt x="100" y="1779"/>
                    <a:pt x="140" y="1799"/>
                    <a:pt x="180" y="1799"/>
                  </a:cubicBezTo>
                  <a:lnTo>
                    <a:pt x="220" y="1799"/>
                  </a:lnTo>
                  <a:cubicBezTo>
                    <a:pt x="80" y="2099"/>
                    <a:pt x="20" y="2259"/>
                    <a:pt x="20" y="2279"/>
                  </a:cubicBezTo>
                  <a:cubicBezTo>
                    <a:pt x="20" y="2339"/>
                    <a:pt x="40" y="2379"/>
                    <a:pt x="80" y="2439"/>
                  </a:cubicBezTo>
                  <a:cubicBezTo>
                    <a:pt x="120" y="2479"/>
                    <a:pt x="160" y="2499"/>
                    <a:pt x="200" y="2499"/>
                  </a:cubicBezTo>
                  <a:cubicBezTo>
                    <a:pt x="240" y="2499"/>
                    <a:pt x="360" y="2239"/>
                    <a:pt x="560" y="1699"/>
                  </a:cubicBezTo>
                  <a:cubicBezTo>
                    <a:pt x="740" y="1639"/>
                    <a:pt x="860" y="1619"/>
                    <a:pt x="959" y="1599"/>
                  </a:cubicBezTo>
                  <a:cubicBezTo>
                    <a:pt x="1039" y="1559"/>
                    <a:pt x="1139" y="1539"/>
                    <a:pt x="1239" y="1519"/>
                  </a:cubicBezTo>
                  <a:cubicBezTo>
                    <a:pt x="1259" y="1719"/>
                    <a:pt x="1279" y="1939"/>
                    <a:pt x="1299" y="2179"/>
                  </a:cubicBezTo>
                  <a:cubicBezTo>
                    <a:pt x="1299" y="2299"/>
                    <a:pt x="1319" y="2379"/>
                    <a:pt x="1339" y="2419"/>
                  </a:cubicBezTo>
                  <a:cubicBezTo>
                    <a:pt x="1379" y="2479"/>
                    <a:pt x="1399" y="2499"/>
                    <a:pt x="1439" y="2499"/>
                  </a:cubicBezTo>
                  <a:cubicBezTo>
                    <a:pt x="1519" y="2499"/>
                    <a:pt x="1559" y="2359"/>
                    <a:pt x="1559" y="2059"/>
                  </a:cubicBezTo>
                  <a:cubicBezTo>
                    <a:pt x="1559" y="1899"/>
                    <a:pt x="1539" y="1679"/>
                    <a:pt x="1519" y="1439"/>
                  </a:cubicBezTo>
                  <a:cubicBezTo>
                    <a:pt x="1739" y="1380"/>
                    <a:pt x="1839" y="1340"/>
                    <a:pt x="1839" y="1280"/>
                  </a:cubicBezTo>
                  <a:cubicBezTo>
                    <a:pt x="1839" y="1220"/>
                    <a:pt x="1779" y="1200"/>
                    <a:pt x="1679" y="1200"/>
                  </a:cubicBezTo>
                  <a:lnTo>
                    <a:pt x="1499" y="1200"/>
                  </a:lnTo>
                  <a:cubicBezTo>
                    <a:pt x="1479" y="860"/>
                    <a:pt x="1419" y="580"/>
                    <a:pt x="1359" y="340"/>
                  </a:cubicBezTo>
                  <a:cubicBezTo>
                    <a:pt x="1319" y="121"/>
                    <a:pt x="1239" y="1"/>
                    <a:pt x="1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4899750" y="603775"/>
              <a:ext cx="42475" cy="60975"/>
            </a:xfrm>
            <a:custGeom>
              <a:avLst/>
              <a:gdLst/>
              <a:ahLst/>
              <a:cxnLst/>
              <a:rect l="l" t="t" r="r" b="b"/>
              <a:pathLst>
                <a:path w="1699" h="2439" extrusionOk="0">
                  <a:moveTo>
                    <a:pt x="1419" y="1"/>
                  </a:moveTo>
                  <a:cubicBezTo>
                    <a:pt x="1199" y="1"/>
                    <a:pt x="979" y="101"/>
                    <a:pt x="760" y="300"/>
                  </a:cubicBezTo>
                  <a:cubicBezTo>
                    <a:pt x="540" y="500"/>
                    <a:pt x="360" y="740"/>
                    <a:pt x="220" y="1020"/>
                  </a:cubicBezTo>
                  <a:cubicBezTo>
                    <a:pt x="60" y="1300"/>
                    <a:pt x="0" y="1539"/>
                    <a:pt x="0" y="1759"/>
                  </a:cubicBezTo>
                  <a:cubicBezTo>
                    <a:pt x="0" y="1939"/>
                    <a:pt x="60" y="2099"/>
                    <a:pt x="220" y="2239"/>
                  </a:cubicBezTo>
                  <a:cubicBezTo>
                    <a:pt x="360" y="2379"/>
                    <a:pt x="520" y="2439"/>
                    <a:pt x="680" y="2439"/>
                  </a:cubicBezTo>
                  <a:cubicBezTo>
                    <a:pt x="800" y="2439"/>
                    <a:pt x="939" y="2399"/>
                    <a:pt x="1099" y="2339"/>
                  </a:cubicBezTo>
                  <a:cubicBezTo>
                    <a:pt x="1259" y="2259"/>
                    <a:pt x="1399" y="2199"/>
                    <a:pt x="1499" y="2099"/>
                  </a:cubicBezTo>
                  <a:cubicBezTo>
                    <a:pt x="1599" y="2019"/>
                    <a:pt x="1659" y="1939"/>
                    <a:pt x="1659" y="1899"/>
                  </a:cubicBezTo>
                  <a:cubicBezTo>
                    <a:pt x="1659" y="1839"/>
                    <a:pt x="1639" y="1819"/>
                    <a:pt x="1599" y="1819"/>
                  </a:cubicBezTo>
                  <a:cubicBezTo>
                    <a:pt x="1579" y="1819"/>
                    <a:pt x="1479" y="1859"/>
                    <a:pt x="1299" y="1959"/>
                  </a:cubicBezTo>
                  <a:cubicBezTo>
                    <a:pt x="1219" y="1999"/>
                    <a:pt x="1119" y="2039"/>
                    <a:pt x="1019" y="2079"/>
                  </a:cubicBezTo>
                  <a:cubicBezTo>
                    <a:pt x="899" y="2099"/>
                    <a:pt x="800" y="2119"/>
                    <a:pt x="680" y="2119"/>
                  </a:cubicBezTo>
                  <a:cubicBezTo>
                    <a:pt x="580" y="2119"/>
                    <a:pt x="480" y="2079"/>
                    <a:pt x="420" y="2039"/>
                  </a:cubicBezTo>
                  <a:cubicBezTo>
                    <a:pt x="360" y="1979"/>
                    <a:pt x="320" y="1879"/>
                    <a:pt x="320" y="1739"/>
                  </a:cubicBezTo>
                  <a:cubicBezTo>
                    <a:pt x="320" y="1619"/>
                    <a:pt x="360" y="1459"/>
                    <a:pt x="440" y="1300"/>
                  </a:cubicBezTo>
                  <a:cubicBezTo>
                    <a:pt x="520" y="1120"/>
                    <a:pt x="620" y="960"/>
                    <a:pt x="740" y="820"/>
                  </a:cubicBezTo>
                  <a:cubicBezTo>
                    <a:pt x="860" y="680"/>
                    <a:pt x="979" y="560"/>
                    <a:pt x="1099" y="480"/>
                  </a:cubicBezTo>
                  <a:cubicBezTo>
                    <a:pt x="1239" y="380"/>
                    <a:pt x="1339" y="340"/>
                    <a:pt x="1439" y="340"/>
                  </a:cubicBezTo>
                  <a:cubicBezTo>
                    <a:pt x="1479" y="340"/>
                    <a:pt x="1519" y="340"/>
                    <a:pt x="1579" y="360"/>
                  </a:cubicBezTo>
                  <a:cubicBezTo>
                    <a:pt x="1619" y="380"/>
                    <a:pt x="1659" y="380"/>
                    <a:pt x="1659" y="380"/>
                  </a:cubicBezTo>
                  <a:cubicBezTo>
                    <a:pt x="1679" y="380"/>
                    <a:pt x="1699" y="360"/>
                    <a:pt x="1699" y="320"/>
                  </a:cubicBezTo>
                  <a:cubicBezTo>
                    <a:pt x="1699" y="261"/>
                    <a:pt x="1659" y="201"/>
                    <a:pt x="1599" y="121"/>
                  </a:cubicBezTo>
                  <a:cubicBezTo>
                    <a:pt x="1539" y="41"/>
                    <a:pt x="1479" y="1"/>
                    <a:pt x="14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4952200" y="603775"/>
              <a:ext cx="18000" cy="61475"/>
            </a:xfrm>
            <a:custGeom>
              <a:avLst/>
              <a:gdLst/>
              <a:ahLst/>
              <a:cxnLst/>
              <a:rect l="l" t="t" r="r" b="b"/>
              <a:pathLst>
                <a:path w="720" h="2459" extrusionOk="0">
                  <a:moveTo>
                    <a:pt x="500" y="1"/>
                  </a:moveTo>
                  <a:cubicBezTo>
                    <a:pt x="480" y="1"/>
                    <a:pt x="440" y="21"/>
                    <a:pt x="440" y="21"/>
                  </a:cubicBezTo>
                  <a:cubicBezTo>
                    <a:pt x="420" y="41"/>
                    <a:pt x="420" y="61"/>
                    <a:pt x="420" y="101"/>
                  </a:cubicBezTo>
                  <a:cubicBezTo>
                    <a:pt x="420" y="261"/>
                    <a:pt x="360" y="620"/>
                    <a:pt x="220" y="1240"/>
                  </a:cubicBezTo>
                  <a:cubicBezTo>
                    <a:pt x="80" y="1839"/>
                    <a:pt x="0" y="2159"/>
                    <a:pt x="0" y="2219"/>
                  </a:cubicBezTo>
                  <a:cubicBezTo>
                    <a:pt x="0" y="2259"/>
                    <a:pt x="20" y="2319"/>
                    <a:pt x="80" y="2359"/>
                  </a:cubicBezTo>
                  <a:cubicBezTo>
                    <a:pt x="120" y="2419"/>
                    <a:pt x="160" y="2459"/>
                    <a:pt x="180" y="2459"/>
                  </a:cubicBezTo>
                  <a:cubicBezTo>
                    <a:pt x="220" y="2459"/>
                    <a:pt x="240" y="2379"/>
                    <a:pt x="280" y="2239"/>
                  </a:cubicBezTo>
                  <a:cubicBezTo>
                    <a:pt x="300" y="2159"/>
                    <a:pt x="320" y="2099"/>
                    <a:pt x="340" y="2039"/>
                  </a:cubicBezTo>
                  <a:cubicBezTo>
                    <a:pt x="360" y="1979"/>
                    <a:pt x="380" y="1879"/>
                    <a:pt x="400" y="1759"/>
                  </a:cubicBezTo>
                  <a:cubicBezTo>
                    <a:pt x="440" y="1639"/>
                    <a:pt x="460" y="1559"/>
                    <a:pt x="460" y="1499"/>
                  </a:cubicBezTo>
                  <a:cubicBezTo>
                    <a:pt x="640" y="820"/>
                    <a:pt x="720" y="420"/>
                    <a:pt x="720" y="340"/>
                  </a:cubicBezTo>
                  <a:cubicBezTo>
                    <a:pt x="720" y="261"/>
                    <a:pt x="700" y="181"/>
                    <a:pt x="640" y="121"/>
                  </a:cubicBezTo>
                  <a:cubicBezTo>
                    <a:pt x="580" y="41"/>
                    <a:pt x="540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4980675" y="603775"/>
              <a:ext cx="46475" cy="61475"/>
            </a:xfrm>
            <a:custGeom>
              <a:avLst/>
              <a:gdLst/>
              <a:ahLst/>
              <a:cxnLst/>
              <a:rect l="l" t="t" r="r" b="b"/>
              <a:pathLst>
                <a:path w="1859" h="2459" extrusionOk="0">
                  <a:moveTo>
                    <a:pt x="660" y="400"/>
                  </a:moveTo>
                  <a:cubicBezTo>
                    <a:pt x="900" y="460"/>
                    <a:pt x="1099" y="600"/>
                    <a:pt x="1279" y="760"/>
                  </a:cubicBezTo>
                  <a:cubicBezTo>
                    <a:pt x="1439" y="920"/>
                    <a:pt x="1539" y="1080"/>
                    <a:pt x="1539" y="1220"/>
                  </a:cubicBezTo>
                  <a:cubicBezTo>
                    <a:pt x="1539" y="1300"/>
                    <a:pt x="1459" y="1419"/>
                    <a:pt x="1339" y="1559"/>
                  </a:cubicBezTo>
                  <a:cubicBezTo>
                    <a:pt x="1199" y="1699"/>
                    <a:pt x="1039" y="1819"/>
                    <a:pt x="840" y="1939"/>
                  </a:cubicBezTo>
                  <a:cubicBezTo>
                    <a:pt x="640" y="2059"/>
                    <a:pt x="460" y="2139"/>
                    <a:pt x="300" y="2159"/>
                  </a:cubicBezTo>
                  <a:cubicBezTo>
                    <a:pt x="320" y="1959"/>
                    <a:pt x="360" y="1799"/>
                    <a:pt x="400" y="1639"/>
                  </a:cubicBezTo>
                  <a:cubicBezTo>
                    <a:pt x="520" y="1280"/>
                    <a:pt x="580" y="1020"/>
                    <a:pt x="620" y="860"/>
                  </a:cubicBezTo>
                  <a:cubicBezTo>
                    <a:pt x="660" y="700"/>
                    <a:pt x="680" y="600"/>
                    <a:pt x="680" y="540"/>
                  </a:cubicBezTo>
                  <a:cubicBezTo>
                    <a:pt x="680" y="480"/>
                    <a:pt x="680" y="440"/>
                    <a:pt x="660" y="400"/>
                  </a:cubicBezTo>
                  <a:close/>
                  <a:moveTo>
                    <a:pt x="240" y="1"/>
                  </a:moveTo>
                  <a:cubicBezTo>
                    <a:pt x="200" y="1"/>
                    <a:pt x="160" y="21"/>
                    <a:pt x="160" y="61"/>
                  </a:cubicBezTo>
                  <a:cubicBezTo>
                    <a:pt x="160" y="101"/>
                    <a:pt x="200" y="161"/>
                    <a:pt x="240" y="201"/>
                  </a:cubicBezTo>
                  <a:cubicBezTo>
                    <a:pt x="280" y="241"/>
                    <a:pt x="340" y="280"/>
                    <a:pt x="420" y="320"/>
                  </a:cubicBezTo>
                  <a:cubicBezTo>
                    <a:pt x="400" y="480"/>
                    <a:pt x="320" y="800"/>
                    <a:pt x="200" y="1280"/>
                  </a:cubicBezTo>
                  <a:cubicBezTo>
                    <a:pt x="60" y="1759"/>
                    <a:pt x="0" y="2039"/>
                    <a:pt x="0" y="2119"/>
                  </a:cubicBezTo>
                  <a:cubicBezTo>
                    <a:pt x="0" y="2199"/>
                    <a:pt x="20" y="2279"/>
                    <a:pt x="80" y="2359"/>
                  </a:cubicBezTo>
                  <a:cubicBezTo>
                    <a:pt x="140" y="2439"/>
                    <a:pt x="180" y="2459"/>
                    <a:pt x="220" y="2459"/>
                  </a:cubicBezTo>
                  <a:cubicBezTo>
                    <a:pt x="400" y="2459"/>
                    <a:pt x="620" y="2399"/>
                    <a:pt x="880" y="2259"/>
                  </a:cubicBezTo>
                  <a:cubicBezTo>
                    <a:pt x="1139" y="2119"/>
                    <a:pt x="1359" y="1959"/>
                    <a:pt x="1559" y="1779"/>
                  </a:cubicBezTo>
                  <a:cubicBezTo>
                    <a:pt x="1759" y="1579"/>
                    <a:pt x="1859" y="1419"/>
                    <a:pt x="1859" y="1260"/>
                  </a:cubicBezTo>
                  <a:cubicBezTo>
                    <a:pt x="1859" y="1060"/>
                    <a:pt x="1759" y="840"/>
                    <a:pt x="1579" y="640"/>
                  </a:cubicBezTo>
                  <a:cubicBezTo>
                    <a:pt x="1399" y="440"/>
                    <a:pt x="1179" y="280"/>
                    <a:pt x="939" y="161"/>
                  </a:cubicBezTo>
                  <a:cubicBezTo>
                    <a:pt x="700" y="61"/>
                    <a:pt x="460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6" name="Google Shape;56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During </a:t>
            </a:r>
            <a:r>
              <a:rPr lang="en" sz="1700" b="1">
                <a:solidFill>
                  <a:srgbClr val="CCCCCC"/>
                </a:solidFill>
              </a:rPr>
              <a:t>transcription</a:t>
            </a:r>
            <a:r>
              <a:rPr lang="en" sz="1700">
                <a:solidFill>
                  <a:srgbClr val="CCCCCC"/>
                </a:solidFill>
              </a:rPr>
              <a:t>, a section of DNA is </a:t>
            </a:r>
            <a:r>
              <a:rPr lang="en" sz="1700" b="1">
                <a:solidFill>
                  <a:srgbClr val="CCCCCC"/>
                </a:solidFill>
              </a:rPr>
              <a:t>copied </a:t>
            </a:r>
            <a:r>
              <a:rPr lang="en" sz="1700">
                <a:solidFill>
                  <a:srgbClr val="CCCCCC"/>
                </a:solidFill>
              </a:rPr>
              <a:t>into </a:t>
            </a:r>
            <a:r>
              <a:rPr lang="en" sz="1700" b="1">
                <a:solidFill>
                  <a:srgbClr val="CCCCCC"/>
                </a:solidFill>
              </a:rPr>
              <a:t>mRNA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section of DNA is often a </a:t>
            </a:r>
            <a:r>
              <a:rPr lang="en" sz="1300" b="1">
                <a:solidFill>
                  <a:srgbClr val="CCCCCC"/>
                </a:solidFill>
              </a:rPr>
              <a:t>gene </a:t>
            </a:r>
            <a:r>
              <a:rPr lang="en" sz="1300">
                <a:solidFill>
                  <a:srgbClr val="CCCCCC"/>
                </a:solidFill>
              </a:rPr>
              <a:t>that codes for a </a:t>
            </a:r>
            <a:r>
              <a:rPr lang="en" sz="1300" b="1">
                <a:solidFill>
                  <a:srgbClr val="CCCCCC"/>
                </a:solidFill>
              </a:rPr>
              <a:t>protein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Transcription takes place in the </a:t>
            </a:r>
            <a:r>
              <a:rPr lang="en" sz="1300" b="1">
                <a:solidFill>
                  <a:srgbClr val="CCCCCC"/>
                </a:solidFill>
              </a:rPr>
              <a:t>nucleus </a:t>
            </a:r>
            <a:r>
              <a:rPr lang="en" sz="1300">
                <a:solidFill>
                  <a:srgbClr val="CCCCCC"/>
                </a:solidFill>
              </a:rPr>
              <a:t>of a eukaryotic cell.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RNA polymerase </a:t>
            </a:r>
            <a:r>
              <a:rPr lang="en" sz="1700" b="1">
                <a:solidFill>
                  <a:srgbClr val="CCCCCC"/>
                </a:solidFill>
              </a:rPr>
              <a:t>attaches </a:t>
            </a:r>
            <a:r>
              <a:rPr lang="en" sz="1700">
                <a:solidFill>
                  <a:srgbClr val="CCCCCC"/>
                </a:solidFill>
              </a:rPr>
              <a:t>to a section of DNA.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RNA polymerase is associated with the enzyme </a:t>
            </a:r>
            <a:r>
              <a:rPr lang="en" sz="1300" b="1">
                <a:solidFill>
                  <a:srgbClr val="CCCCCC"/>
                </a:solidFill>
              </a:rPr>
              <a:t>DNA helicase</a:t>
            </a:r>
            <a:r>
              <a:rPr lang="en" sz="1300">
                <a:solidFill>
                  <a:srgbClr val="CCCCCC"/>
                </a:solidFill>
              </a:rPr>
              <a:t>. Helicase breaks the hydrogen bonds between the 2 strands of DNA.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The DNA molecule </a:t>
            </a:r>
            <a:r>
              <a:rPr lang="en" sz="1300" b="1">
                <a:solidFill>
                  <a:srgbClr val="CCCCCC"/>
                </a:solidFill>
              </a:rPr>
              <a:t>unwinds</a:t>
            </a:r>
            <a:r>
              <a:rPr lang="en" sz="1300">
                <a:solidFill>
                  <a:srgbClr val="CCCCCC"/>
                </a:solidFill>
              </a:rPr>
              <a:t>, exposing a number of bases.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One of the DNA strands is used to create an </a:t>
            </a:r>
            <a:r>
              <a:rPr lang="en" sz="1300" b="1">
                <a:solidFill>
                  <a:srgbClr val="CCCCCC"/>
                </a:solidFill>
              </a:rPr>
              <a:t>mRNA copy </a:t>
            </a:r>
            <a:r>
              <a:rPr lang="en" sz="1300">
                <a:solidFill>
                  <a:srgbClr val="CCCCCC"/>
                </a:solidFill>
              </a:rPr>
              <a:t>of the gene.</a:t>
            </a:r>
            <a:endParaRPr sz="1300">
              <a:solidFill>
                <a:srgbClr val="CCCCCC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romanLcPeriod"/>
            </a:pPr>
            <a:r>
              <a:rPr lang="en" sz="1300">
                <a:solidFill>
                  <a:srgbClr val="CCCCCC"/>
                </a:solidFill>
              </a:rPr>
              <a:t>This is called the </a:t>
            </a:r>
            <a:r>
              <a:rPr lang="en" sz="1300" b="1">
                <a:solidFill>
                  <a:srgbClr val="CCCCCC"/>
                </a:solidFill>
              </a:rPr>
              <a:t>template strand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A mRNA strand is </a:t>
            </a:r>
            <a:r>
              <a:rPr lang="en" sz="1700" b="1">
                <a:solidFill>
                  <a:srgbClr val="CCCCCC"/>
                </a:solidFill>
              </a:rPr>
              <a:t>synthesised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Free RNA bases in the nucleus are </a:t>
            </a:r>
            <a:r>
              <a:rPr lang="en" sz="1300" b="1">
                <a:solidFill>
                  <a:srgbClr val="CCCCCC"/>
                </a:solidFill>
              </a:rPr>
              <a:t>attracted </a:t>
            </a:r>
            <a:r>
              <a:rPr lang="en" sz="1300">
                <a:solidFill>
                  <a:srgbClr val="CCCCCC"/>
                </a:solidFill>
              </a:rPr>
              <a:t>to their exposed DNA counterparts.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Hydrogen bonds form between </a:t>
            </a:r>
            <a:r>
              <a:rPr lang="en" sz="1300" b="1">
                <a:solidFill>
                  <a:srgbClr val="CCCCCC"/>
                </a:solidFill>
              </a:rPr>
              <a:t>complementary</a:t>
            </a:r>
            <a:r>
              <a:rPr lang="en" sz="1300">
                <a:solidFill>
                  <a:srgbClr val="CCCCCC"/>
                </a:solidFill>
              </a:rPr>
              <a:t> RNA and DNA bases.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RNA polymerase catalyses the formation of </a:t>
            </a:r>
            <a:r>
              <a:rPr lang="en" sz="1300" b="1">
                <a:solidFill>
                  <a:srgbClr val="CCCCCC"/>
                </a:solidFill>
              </a:rPr>
              <a:t>phosphodiester </a:t>
            </a:r>
            <a:r>
              <a:rPr lang="en" sz="1300">
                <a:solidFill>
                  <a:srgbClr val="CCCCCC"/>
                </a:solidFill>
              </a:rPr>
              <a:t>bonds between neighboring RNA molecules, creating a </a:t>
            </a:r>
            <a:r>
              <a:rPr lang="en" sz="1300" b="1">
                <a:solidFill>
                  <a:srgbClr val="CCCCCC"/>
                </a:solidFill>
              </a:rPr>
              <a:t>new strand </a:t>
            </a:r>
            <a:r>
              <a:rPr lang="en" sz="1300">
                <a:solidFill>
                  <a:srgbClr val="CCCCCC"/>
                </a:solidFill>
              </a:rPr>
              <a:t>of </a:t>
            </a:r>
            <a:r>
              <a:rPr lang="en" sz="1300" b="1">
                <a:solidFill>
                  <a:srgbClr val="CCCCCC"/>
                </a:solidFill>
              </a:rPr>
              <a:t>mRNA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567" name="Google Shape;56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3" name="Google Shape;57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The DNA molecule </a:t>
            </a:r>
            <a:r>
              <a:rPr lang="en" b="1">
                <a:solidFill>
                  <a:srgbClr val="CCCCCC"/>
                </a:solidFill>
              </a:rPr>
              <a:t>reforms </a:t>
            </a:r>
            <a:r>
              <a:rPr lang="en">
                <a:solidFill>
                  <a:srgbClr val="CCCCCC"/>
                </a:solidFill>
              </a:rPr>
              <a:t>once RNA polymerase has moved past.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Hydrogen bonds reform between DNA bases, causing the </a:t>
            </a:r>
            <a:r>
              <a:rPr lang="en" b="1">
                <a:solidFill>
                  <a:srgbClr val="CCCCCC"/>
                </a:solidFill>
              </a:rPr>
              <a:t>double helix </a:t>
            </a:r>
            <a:r>
              <a:rPr lang="en">
                <a:solidFill>
                  <a:srgbClr val="CCCCCC"/>
                </a:solidFill>
              </a:rPr>
              <a:t>to reassemble.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RNA polymerase </a:t>
            </a:r>
            <a:r>
              <a:rPr lang="en" b="1">
                <a:solidFill>
                  <a:srgbClr val="CCCCCC"/>
                </a:solidFill>
              </a:rPr>
              <a:t>detaches </a:t>
            </a:r>
            <a:r>
              <a:rPr lang="en">
                <a:solidFill>
                  <a:srgbClr val="CCCCCC"/>
                </a:solidFill>
              </a:rPr>
              <a:t>from the DNA once it reaches a </a:t>
            </a:r>
            <a:r>
              <a:rPr lang="en" b="1">
                <a:solidFill>
                  <a:srgbClr val="CCCCCC"/>
                </a:solidFill>
              </a:rPr>
              <a:t>stop signal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The region at the end of a gene is called a </a:t>
            </a:r>
            <a:r>
              <a:rPr lang="en" b="1">
                <a:solidFill>
                  <a:srgbClr val="CCCCCC"/>
                </a:solidFill>
              </a:rPr>
              <a:t>stop signal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Once RNA polymerase reaches the stop signal, it ceases to synthesise mRNA and is </a:t>
            </a:r>
            <a:r>
              <a:rPr lang="en" b="1">
                <a:solidFill>
                  <a:srgbClr val="CCCCCC"/>
                </a:solidFill>
              </a:rPr>
              <a:t>released </a:t>
            </a:r>
            <a:r>
              <a:rPr lang="en">
                <a:solidFill>
                  <a:srgbClr val="CCCCCC"/>
                </a:solidFill>
              </a:rPr>
              <a:t>from the DNA.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mRNA leaves the nucleus through </a:t>
            </a:r>
            <a:r>
              <a:rPr lang="en" b="1">
                <a:solidFill>
                  <a:srgbClr val="CCCCCC"/>
                </a:solidFill>
              </a:rPr>
              <a:t>nuclear pores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The mRNA will then associate with a </a:t>
            </a:r>
            <a:r>
              <a:rPr lang="en" b="1">
                <a:solidFill>
                  <a:srgbClr val="CCCCCC"/>
                </a:solidFill>
              </a:rPr>
              <a:t>ribosome </a:t>
            </a:r>
            <a:r>
              <a:rPr lang="en">
                <a:solidFill>
                  <a:srgbClr val="CCCCCC"/>
                </a:solidFill>
              </a:rPr>
              <a:t>so it can be </a:t>
            </a:r>
            <a:r>
              <a:rPr lang="en" b="1">
                <a:solidFill>
                  <a:srgbClr val="CCCCCC"/>
                </a:solidFill>
              </a:rPr>
              <a:t>translated </a:t>
            </a:r>
            <a:r>
              <a:rPr lang="en">
                <a:solidFill>
                  <a:srgbClr val="CCCCCC"/>
                </a:solidFill>
              </a:rPr>
              <a:t>into protein. 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574" name="Google Shape;57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0" name="Google Shape;580;p21"/>
          <p:cNvSpPr txBox="1"/>
          <p:nvPr/>
        </p:nvSpPr>
        <p:spPr>
          <a:xfrm>
            <a:off x="1138850" y="313075"/>
            <a:ext cx="667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During transcription a section of mRNA is made from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template strand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DNA.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81" name="Google Shape;581;p21"/>
          <p:cNvGrpSpPr/>
          <p:nvPr/>
        </p:nvGrpSpPr>
        <p:grpSpPr>
          <a:xfrm>
            <a:off x="1263800" y="901065"/>
            <a:ext cx="6423008" cy="3762154"/>
            <a:chOff x="238750" y="766725"/>
            <a:chExt cx="7136675" cy="4181100"/>
          </a:xfrm>
        </p:grpSpPr>
        <p:sp>
          <p:nvSpPr>
            <p:cNvPr id="582" name="Google Shape;582;p21"/>
            <p:cNvSpPr/>
            <p:nvPr/>
          </p:nvSpPr>
          <p:spPr>
            <a:xfrm>
              <a:off x="964375" y="944150"/>
              <a:ext cx="663800" cy="793350"/>
            </a:xfrm>
            <a:custGeom>
              <a:avLst/>
              <a:gdLst/>
              <a:ahLst/>
              <a:cxnLst/>
              <a:rect l="l" t="t" r="r" b="b"/>
              <a:pathLst>
                <a:path w="26552" h="31734" extrusionOk="0">
                  <a:moveTo>
                    <a:pt x="8899" y="0"/>
                  </a:moveTo>
                  <a:cubicBezTo>
                    <a:pt x="8729" y="0"/>
                    <a:pt x="8556" y="18"/>
                    <a:pt x="8381" y="56"/>
                  </a:cubicBezTo>
                  <a:cubicBezTo>
                    <a:pt x="6727" y="417"/>
                    <a:pt x="7580" y="2279"/>
                    <a:pt x="8175" y="3933"/>
                  </a:cubicBezTo>
                  <a:cubicBezTo>
                    <a:pt x="8659" y="5282"/>
                    <a:pt x="8594" y="6923"/>
                    <a:pt x="7755" y="6923"/>
                  </a:cubicBezTo>
                  <a:cubicBezTo>
                    <a:pt x="7565" y="6923"/>
                    <a:pt x="7335" y="6838"/>
                    <a:pt x="7063" y="6647"/>
                  </a:cubicBezTo>
                  <a:cubicBezTo>
                    <a:pt x="5564" y="5639"/>
                    <a:pt x="4581" y="3235"/>
                    <a:pt x="2307" y="2589"/>
                  </a:cubicBezTo>
                  <a:cubicBezTo>
                    <a:pt x="2077" y="2527"/>
                    <a:pt x="1873" y="2498"/>
                    <a:pt x="1693" y="2498"/>
                  </a:cubicBezTo>
                  <a:cubicBezTo>
                    <a:pt x="1" y="2498"/>
                    <a:pt x="398" y="5018"/>
                    <a:pt x="1893" y="5975"/>
                  </a:cubicBezTo>
                  <a:cubicBezTo>
                    <a:pt x="3521" y="7035"/>
                    <a:pt x="6856" y="9026"/>
                    <a:pt x="7916" y="10913"/>
                  </a:cubicBezTo>
                  <a:cubicBezTo>
                    <a:pt x="8976" y="12800"/>
                    <a:pt x="7787" y="12981"/>
                    <a:pt x="7270" y="15540"/>
                  </a:cubicBezTo>
                  <a:cubicBezTo>
                    <a:pt x="6727" y="18073"/>
                    <a:pt x="8304" y="22985"/>
                    <a:pt x="9441" y="25854"/>
                  </a:cubicBezTo>
                  <a:cubicBezTo>
                    <a:pt x="10604" y="28723"/>
                    <a:pt x="13164" y="31076"/>
                    <a:pt x="15335" y="31567"/>
                  </a:cubicBezTo>
                  <a:cubicBezTo>
                    <a:pt x="15795" y="31675"/>
                    <a:pt x="16220" y="31734"/>
                    <a:pt x="16597" y="31734"/>
                  </a:cubicBezTo>
                  <a:cubicBezTo>
                    <a:pt x="18022" y="31734"/>
                    <a:pt x="18766" y="30901"/>
                    <a:pt x="18153" y="28775"/>
                  </a:cubicBezTo>
                  <a:cubicBezTo>
                    <a:pt x="17351" y="26113"/>
                    <a:pt x="12905" y="21020"/>
                    <a:pt x="11638" y="18487"/>
                  </a:cubicBezTo>
                  <a:cubicBezTo>
                    <a:pt x="10346" y="15953"/>
                    <a:pt x="10320" y="15023"/>
                    <a:pt x="10734" y="13834"/>
                  </a:cubicBezTo>
                  <a:cubicBezTo>
                    <a:pt x="10856" y="13459"/>
                    <a:pt x="11065" y="13300"/>
                    <a:pt x="11351" y="13300"/>
                  </a:cubicBezTo>
                  <a:cubicBezTo>
                    <a:pt x="11971" y="13300"/>
                    <a:pt x="12950" y="14051"/>
                    <a:pt x="14172" y="14971"/>
                  </a:cubicBezTo>
                  <a:cubicBezTo>
                    <a:pt x="15930" y="16315"/>
                    <a:pt x="18644" y="20064"/>
                    <a:pt x="19652" y="22235"/>
                  </a:cubicBezTo>
                  <a:cubicBezTo>
                    <a:pt x="20634" y="24381"/>
                    <a:pt x="21746" y="25466"/>
                    <a:pt x="23375" y="25828"/>
                  </a:cubicBezTo>
                  <a:cubicBezTo>
                    <a:pt x="23437" y="25842"/>
                    <a:pt x="23499" y="25849"/>
                    <a:pt x="23561" y="25849"/>
                  </a:cubicBezTo>
                  <a:cubicBezTo>
                    <a:pt x="25120" y="25849"/>
                    <a:pt x="26551" y="21629"/>
                    <a:pt x="25830" y="21330"/>
                  </a:cubicBezTo>
                  <a:cubicBezTo>
                    <a:pt x="24977" y="20193"/>
                    <a:pt x="25598" y="21330"/>
                    <a:pt x="24305" y="19728"/>
                  </a:cubicBezTo>
                  <a:cubicBezTo>
                    <a:pt x="22987" y="18099"/>
                    <a:pt x="17920" y="12438"/>
                    <a:pt x="15516" y="11817"/>
                  </a:cubicBezTo>
                  <a:cubicBezTo>
                    <a:pt x="13086" y="11171"/>
                    <a:pt x="11483" y="10111"/>
                    <a:pt x="11561" y="8147"/>
                  </a:cubicBezTo>
                  <a:cubicBezTo>
                    <a:pt x="11613" y="6182"/>
                    <a:pt x="12233" y="4347"/>
                    <a:pt x="11949" y="2744"/>
                  </a:cubicBezTo>
                  <a:cubicBezTo>
                    <a:pt x="11671" y="1331"/>
                    <a:pt x="10375" y="0"/>
                    <a:pt x="8899" y="0"/>
                  </a:cubicBezTo>
                  <a:close/>
                </a:path>
              </a:pathLst>
            </a:custGeom>
            <a:solidFill>
              <a:srgbClr val="4B6BB0"/>
            </a:solidFill>
            <a:ln w="16150" cap="flat" cmpd="sng">
              <a:solidFill>
                <a:srgbClr val="000000"/>
              </a:solidFill>
              <a:prstDash val="solid"/>
              <a:miter lim="25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1479575" y="766725"/>
              <a:ext cx="3207775" cy="841725"/>
            </a:xfrm>
            <a:custGeom>
              <a:avLst/>
              <a:gdLst/>
              <a:ahLst/>
              <a:cxnLst/>
              <a:rect l="l" t="t" r="r" b="b"/>
              <a:pathLst>
                <a:path w="128311" h="33669" extrusionOk="0">
                  <a:moveTo>
                    <a:pt x="47961" y="1"/>
                  </a:moveTo>
                  <a:cubicBezTo>
                    <a:pt x="43136" y="1"/>
                    <a:pt x="38327" y="597"/>
                    <a:pt x="33839" y="2370"/>
                  </a:cubicBezTo>
                  <a:cubicBezTo>
                    <a:pt x="27660" y="6196"/>
                    <a:pt x="24817" y="13615"/>
                    <a:pt x="18845" y="17725"/>
                  </a:cubicBezTo>
                  <a:cubicBezTo>
                    <a:pt x="17938" y="18512"/>
                    <a:pt x="17265" y="18817"/>
                    <a:pt x="16737" y="18817"/>
                  </a:cubicBezTo>
                  <a:cubicBezTo>
                    <a:pt x="14899" y="18817"/>
                    <a:pt x="14841" y="15103"/>
                    <a:pt x="12889" y="15103"/>
                  </a:cubicBezTo>
                  <a:cubicBezTo>
                    <a:pt x="12401" y="15103"/>
                    <a:pt x="11795" y="15335"/>
                    <a:pt x="11013" y="15916"/>
                  </a:cubicBezTo>
                  <a:cubicBezTo>
                    <a:pt x="7342" y="20491"/>
                    <a:pt x="2224" y="24369"/>
                    <a:pt x="1" y="29901"/>
                  </a:cubicBezTo>
                  <a:cubicBezTo>
                    <a:pt x="1293" y="28091"/>
                    <a:pt x="2689" y="25816"/>
                    <a:pt x="4343" y="24317"/>
                  </a:cubicBezTo>
                  <a:cubicBezTo>
                    <a:pt x="6126" y="22825"/>
                    <a:pt x="10118" y="16174"/>
                    <a:pt x="12625" y="16174"/>
                  </a:cubicBezTo>
                  <a:cubicBezTo>
                    <a:pt x="13462" y="16174"/>
                    <a:pt x="14134" y="16915"/>
                    <a:pt x="14503" y="18837"/>
                  </a:cubicBezTo>
                  <a:cubicBezTo>
                    <a:pt x="15136" y="19352"/>
                    <a:pt x="15786" y="19582"/>
                    <a:pt x="16454" y="19582"/>
                  </a:cubicBezTo>
                  <a:cubicBezTo>
                    <a:pt x="21489" y="19582"/>
                    <a:pt x="27486" y="6481"/>
                    <a:pt x="33968" y="3172"/>
                  </a:cubicBezTo>
                  <a:cubicBezTo>
                    <a:pt x="38417" y="1189"/>
                    <a:pt x="43308" y="483"/>
                    <a:pt x="48196" y="483"/>
                  </a:cubicBezTo>
                  <a:cubicBezTo>
                    <a:pt x="51147" y="483"/>
                    <a:pt x="54098" y="740"/>
                    <a:pt x="56949" y="1129"/>
                  </a:cubicBezTo>
                  <a:cubicBezTo>
                    <a:pt x="64032" y="5550"/>
                    <a:pt x="50616" y="11625"/>
                    <a:pt x="48056" y="15580"/>
                  </a:cubicBezTo>
                  <a:cubicBezTo>
                    <a:pt x="46344" y="19322"/>
                    <a:pt x="48138" y="20877"/>
                    <a:pt x="50752" y="20877"/>
                  </a:cubicBezTo>
                  <a:cubicBezTo>
                    <a:pt x="54530" y="20877"/>
                    <a:pt x="60022" y="17630"/>
                    <a:pt x="59120" y="13046"/>
                  </a:cubicBezTo>
                  <a:cubicBezTo>
                    <a:pt x="59893" y="9142"/>
                    <a:pt x="63509" y="7024"/>
                    <a:pt x="66981" y="7024"/>
                  </a:cubicBezTo>
                  <a:cubicBezTo>
                    <a:pt x="70245" y="7024"/>
                    <a:pt x="73381" y="8896"/>
                    <a:pt x="73907" y="12917"/>
                  </a:cubicBezTo>
                  <a:cubicBezTo>
                    <a:pt x="74456" y="18275"/>
                    <a:pt x="78908" y="20439"/>
                    <a:pt x="83532" y="20439"/>
                  </a:cubicBezTo>
                  <a:cubicBezTo>
                    <a:pt x="85868" y="20439"/>
                    <a:pt x="88249" y="19886"/>
                    <a:pt x="90193" y="18914"/>
                  </a:cubicBezTo>
                  <a:cubicBezTo>
                    <a:pt x="93077" y="17949"/>
                    <a:pt x="96069" y="17452"/>
                    <a:pt x="99051" y="17452"/>
                  </a:cubicBezTo>
                  <a:cubicBezTo>
                    <a:pt x="102938" y="17452"/>
                    <a:pt x="106809" y="18297"/>
                    <a:pt x="110408" y="20052"/>
                  </a:cubicBezTo>
                  <a:cubicBezTo>
                    <a:pt x="114544" y="24033"/>
                    <a:pt x="121368" y="31995"/>
                    <a:pt x="127288" y="33468"/>
                  </a:cubicBezTo>
                  <a:cubicBezTo>
                    <a:pt x="127702" y="33568"/>
                    <a:pt x="127969" y="33669"/>
                    <a:pt x="128121" y="33669"/>
                  </a:cubicBezTo>
                  <a:cubicBezTo>
                    <a:pt x="128281" y="33669"/>
                    <a:pt x="128311" y="33556"/>
                    <a:pt x="128244" y="33210"/>
                  </a:cubicBezTo>
                  <a:cubicBezTo>
                    <a:pt x="123488" y="32822"/>
                    <a:pt x="115319" y="22223"/>
                    <a:pt x="108779" y="18372"/>
                  </a:cubicBezTo>
                  <a:cubicBezTo>
                    <a:pt x="105598" y="17450"/>
                    <a:pt x="102207" y="16923"/>
                    <a:pt x="98832" y="16923"/>
                  </a:cubicBezTo>
                  <a:cubicBezTo>
                    <a:pt x="95297" y="16923"/>
                    <a:pt x="91779" y="17502"/>
                    <a:pt x="88538" y="18811"/>
                  </a:cubicBezTo>
                  <a:cubicBezTo>
                    <a:pt x="86925" y="19602"/>
                    <a:pt x="85258" y="19975"/>
                    <a:pt x="83656" y="19975"/>
                  </a:cubicBezTo>
                  <a:cubicBezTo>
                    <a:pt x="78813" y="19975"/>
                    <a:pt x="74547" y="16566"/>
                    <a:pt x="74062" y="10953"/>
                  </a:cubicBezTo>
                  <a:cubicBezTo>
                    <a:pt x="72934" y="7838"/>
                    <a:pt x="70066" y="6449"/>
                    <a:pt x="67088" y="6449"/>
                  </a:cubicBezTo>
                  <a:cubicBezTo>
                    <a:pt x="63170" y="6449"/>
                    <a:pt x="59062" y="8852"/>
                    <a:pt x="58474" y="12891"/>
                  </a:cubicBezTo>
                  <a:cubicBezTo>
                    <a:pt x="59765" y="17126"/>
                    <a:pt x="54354" y="20240"/>
                    <a:pt x="50865" y="20240"/>
                  </a:cubicBezTo>
                  <a:cubicBezTo>
                    <a:pt x="48626" y="20240"/>
                    <a:pt x="47179" y="18957"/>
                    <a:pt x="48806" y="15864"/>
                  </a:cubicBezTo>
                  <a:cubicBezTo>
                    <a:pt x="51805" y="11521"/>
                    <a:pt x="64471" y="5860"/>
                    <a:pt x="57673" y="638"/>
                  </a:cubicBezTo>
                  <a:cubicBezTo>
                    <a:pt x="54492" y="273"/>
                    <a:pt x="51223" y="1"/>
                    <a:pt x="47961" y="1"/>
                  </a:cubicBezTo>
                  <a:close/>
                </a:path>
              </a:pathLst>
            </a:custGeom>
            <a:solidFill>
              <a:srgbClr val="4B6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1571975" y="1175525"/>
              <a:ext cx="2545000" cy="765300"/>
            </a:xfrm>
            <a:custGeom>
              <a:avLst/>
              <a:gdLst/>
              <a:ahLst/>
              <a:cxnLst/>
              <a:rect l="l" t="t" r="r" b="b"/>
              <a:pathLst>
                <a:path w="101800" h="30612" extrusionOk="0">
                  <a:moveTo>
                    <a:pt x="31609" y="0"/>
                  </a:moveTo>
                  <a:cubicBezTo>
                    <a:pt x="31357" y="0"/>
                    <a:pt x="31101" y="18"/>
                    <a:pt x="30841" y="55"/>
                  </a:cubicBezTo>
                  <a:cubicBezTo>
                    <a:pt x="24662" y="2356"/>
                    <a:pt x="33115" y="6052"/>
                    <a:pt x="33219" y="9413"/>
                  </a:cubicBezTo>
                  <a:cubicBezTo>
                    <a:pt x="32314" y="16858"/>
                    <a:pt x="27067" y="23113"/>
                    <a:pt x="20992" y="27120"/>
                  </a:cubicBezTo>
                  <a:cubicBezTo>
                    <a:pt x="18765" y="28744"/>
                    <a:pt x="15733" y="30007"/>
                    <a:pt x="12854" y="30007"/>
                  </a:cubicBezTo>
                  <a:cubicBezTo>
                    <a:pt x="10920" y="30007"/>
                    <a:pt x="9055" y="29437"/>
                    <a:pt x="7549" y="28025"/>
                  </a:cubicBezTo>
                  <a:cubicBezTo>
                    <a:pt x="5197" y="23863"/>
                    <a:pt x="10031" y="20037"/>
                    <a:pt x="11866" y="16599"/>
                  </a:cubicBezTo>
                  <a:cubicBezTo>
                    <a:pt x="11820" y="15381"/>
                    <a:pt x="11294" y="14934"/>
                    <a:pt x="10527" y="14934"/>
                  </a:cubicBezTo>
                  <a:cubicBezTo>
                    <a:pt x="8740" y="14934"/>
                    <a:pt x="5649" y="17364"/>
                    <a:pt x="4292" y="18124"/>
                  </a:cubicBezTo>
                  <a:cubicBezTo>
                    <a:pt x="3406" y="18694"/>
                    <a:pt x="2863" y="18924"/>
                    <a:pt x="2571" y="18924"/>
                  </a:cubicBezTo>
                  <a:cubicBezTo>
                    <a:pt x="1525" y="18924"/>
                    <a:pt x="3706" y="15974"/>
                    <a:pt x="4939" y="15126"/>
                  </a:cubicBezTo>
                  <a:cubicBezTo>
                    <a:pt x="7499" y="13340"/>
                    <a:pt x="5619" y="12083"/>
                    <a:pt x="3581" y="12083"/>
                  </a:cubicBezTo>
                  <a:cubicBezTo>
                    <a:pt x="2697" y="12083"/>
                    <a:pt x="1784" y="12319"/>
                    <a:pt x="1190" y="12851"/>
                  </a:cubicBezTo>
                  <a:cubicBezTo>
                    <a:pt x="216" y="13600"/>
                    <a:pt x="0" y="13854"/>
                    <a:pt x="223" y="13854"/>
                  </a:cubicBezTo>
                  <a:cubicBezTo>
                    <a:pt x="692" y="13854"/>
                    <a:pt x="3111" y="12726"/>
                    <a:pt x="4490" y="12726"/>
                  </a:cubicBezTo>
                  <a:cubicBezTo>
                    <a:pt x="4715" y="12726"/>
                    <a:pt x="4911" y="12756"/>
                    <a:pt x="5068" y="12825"/>
                  </a:cubicBezTo>
                  <a:cubicBezTo>
                    <a:pt x="6593" y="14454"/>
                    <a:pt x="803" y="16780"/>
                    <a:pt x="958" y="19624"/>
                  </a:cubicBezTo>
                  <a:cubicBezTo>
                    <a:pt x="1218" y="19713"/>
                    <a:pt x="1484" y="19753"/>
                    <a:pt x="1755" y="19753"/>
                  </a:cubicBezTo>
                  <a:cubicBezTo>
                    <a:pt x="4474" y="19753"/>
                    <a:pt x="7718" y="15676"/>
                    <a:pt x="10962" y="15488"/>
                  </a:cubicBezTo>
                  <a:lnTo>
                    <a:pt x="10962" y="15488"/>
                  </a:lnTo>
                  <a:cubicBezTo>
                    <a:pt x="11944" y="17168"/>
                    <a:pt x="6903" y="21175"/>
                    <a:pt x="6541" y="24277"/>
                  </a:cubicBezTo>
                  <a:cubicBezTo>
                    <a:pt x="4872" y="28202"/>
                    <a:pt x="8833" y="30611"/>
                    <a:pt x="12309" y="30611"/>
                  </a:cubicBezTo>
                  <a:cubicBezTo>
                    <a:pt x="12816" y="30611"/>
                    <a:pt x="13312" y="30560"/>
                    <a:pt x="13779" y="30455"/>
                  </a:cubicBezTo>
                  <a:cubicBezTo>
                    <a:pt x="13846" y="30456"/>
                    <a:pt x="13913" y="30457"/>
                    <a:pt x="13979" y="30457"/>
                  </a:cubicBezTo>
                  <a:cubicBezTo>
                    <a:pt x="17206" y="30457"/>
                    <a:pt x="20061" y="28633"/>
                    <a:pt x="22543" y="26758"/>
                  </a:cubicBezTo>
                  <a:cubicBezTo>
                    <a:pt x="27196" y="23915"/>
                    <a:pt x="30427" y="19391"/>
                    <a:pt x="32598" y="14454"/>
                  </a:cubicBezTo>
                  <a:cubicBezTo>
                    <a:pt x="34847" y="10550"/>
                    <a:pt x="33917" y="5613"/>
                    <a:pt x="29910" y="3700"/>
                  </a:cubicBezTo>
                  <a:cubicBezTo>
                    <a:pt x="28911" y="1467"/>
                    <a:pt x="30037" y="553"/>
                    <a:pt x="31622" y="553"/>
                  </a:cubicBezTo>
                  <a:cubicBezTo>
                    <a:pt x="33359" y="553"/>
                    <a:pt x="35646" y="1650"/>
                    <a:pt x="36295" y="3312"/>
                  </a:cubicBezTo>
                  <a:cubicBezTo>
                    <a:pt x="40716" y="7112"/>
                    <a:pt x="36166" y="13161"/>
                    <a:pt x="39681" y="17116"/>
                  </a:cubicBezTo>
                  <a:cubicBezTo>
                    <a:pt x="43205" y="20713"/>
                    <a:pt x="48466" y="22040"/>
                    <a:pt x="53425" y="22040"/>
                  </a:cubicBezTo>
                  <a:cubicBezTo>
                    <a:pt x="53705" y="22040"/>
                    <a:pt x="53983" y="22036"/>
                    <a:pt x="54261" y="22028"/>
                  </a:cubicBezTo>
                  <a:cubicBezTo>
                    <a:pt x="54979" y="22199"/>
                    <a:pt x="55684" y="22272"/>
                    <a:pt x="56379" y="22272"/>
                  </a:cubicBezTo>
                  <a:cubicBezTo>
                    <a:pt x="60244" y="22272"/>
                    <a:pt x="63799" y="20024"/>
                    <a:pt x="67618" y="20024"/>
                  </a:cubicBezTo>
                  <a:cubicBezTo>
                    <a:pt x="67980" y="20024"/>
                    <a:pt x="68344" y="20045"/>
                    <a:pt x="68711" y="20089"/>
                  </a:cubicBezTo>
                  <a:cubicBezTo>
                    <a:pt x="71788" y="21485"/>
                    <a:pt x="74347" y="23785"/>
                    <a:pt x="77320" y="25362"/>
                  </a:cubicBezTo>
                  <a:cubicBezTo>
                    <a:pt x="80421" y="27343"/>
                    <a:pt x="84022" y="28314"/>
                    <a:pt x="87636" y="28314"/>
                  </a:cubicBezTo>
                  <a:cubicBezTo>
                    <a:pt x="89775" y="28314"/>
                    <a:pt x="91920" y="27974"/>
                    <a:pt x="93967" y="27301"/>
                  </a:cubicBezTo>
                  <a:cubicBezTo>
                    <a:pt x="96165" y="26551"/>
                    <a:pt x="101619" y="25000"/>
                    <a:pt x="101800" y="24122"/>
                  </a:cubicBezTo>
                  <a:lnTo>
                    <a:pt x="101800" y="24122"/>
                  </a:lnTo>
                  <a:cubicBezTo>
                    <a:pt x="97328" y="25233"/>
                    <a:pt x="93114" y="27534"/>
                    <a:pt x="88409" y="27637"/>
                  </a:cubicBezTo>
                  <a:cubicBezTo>
                    <a:pt x="87971" y="27676"/>
                    <a:pt x="87537" y="27695"/>
                    <a:pt x="87105" y="27695"/>
                  </a:cubicBezTo>
                  <a:cubicBezTo>
                    <a:pt x="81255" y="27695"/>
                    <a:pt x="76057" y="24230"/>
                    <a:pt x="71555" y="20787"/>
                  </a:cubicBezTo>
                  <a:cubicBezTo>
                    <a:pt x="70283" y="19694"/>
                    <a:pt x="68909" y="19306"/>
                    <a:pt x="67494" y="19306"/>
                  </a:cubicBezTo>
                  <a:cubicBezTo>
                    <a:pt x="64824" y="19306"/>
                    <a:pt x="62008" y="20688"/>
                    <a:pt x="59457" y="21330"/>
                  </a:cubicBezTo>
                  <a:cubicBezTo>
                    <a:pt x="57889" y="21360"/>
                    <a:pt x="56296" y="21417"/>
                    <a:pt x="54704" y="21417"/>
                  </a:cubicBezTo>
                  <a:cubicBezTo>
                    <a:pt x="50783" y="21417"/>
                    <a:pt x="46871" y="21066"/>
                    <a:pt x="43378" y="19081"/>
                  </a:cubicBezTo>
                  <a:cubicBezTo>
                    <a:pt x="38130" y="17349"/>
                    <a:pt x="38828" y="11894"/>
                    <a:pt x="38958" y="7526"/>
                  </a:cubicBezTo>
                  <a:cubicBezTo>
                    <a:pt x="38254" y="4082"/>
                    <a:pt x="35435" y="0"/>
                    <a:pt x="31609" y="0"/>
                  </a:cubicBezTo>
                  <a:close/>
                </a:path>
              </a:pathLst>
            </a:custGeom>
            <a:solidFill>
              <a:srgbClr val="4B6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443550" y="3407750"/>
              <a:ext cx="692825" cy="1027375"/>
            </a:xfrm>
            <a:custGeom>
              <a:avLst/>
              <a:gdLst/>
              <a:ahLst/>
              <a:cxnLst/>
              <a:rect l="l" t="t" r="r" b="b"/>
              <a:pathLst>
                <a:path w="27713" h="41095" extrusionOk="0">
                  <a:moveTo>
                    <a:pt x="23628" y="1"/>
                  </a:moveTo>
                  <a:cubicBezTo>
                    <a:pt x="23525" y="1"/>
                    <a:pt x="23654" y="389"/>
                    <a:pt x="23783" y="621"/>
                  </a:cubicBezTo>
                  <a:cubicBezTo>
                    <a:pt x="23990" y="906"/>
                    <a:pt x="24093" y="1242"/>
                    <a:pt x="24119" y="1578"/>
                  </a:cubicBezTo>
                  <a:lnTo>
                    <a:pt x="24119" y="1940"/>
                  </a:lnTo>
                  <a:lnTo>
                    <a:pt x="12487" y="1940"/>
                  </a:lnTo>
                  <a:lnTo>
                    <a:pt x="12487" y="5481"/>
                  </a:lnTo>
                  <a:lnTo>
                    <a:pt x="11840" y="5481"/>
                  </a:lnTo>
                  <a:cubicBezTo>
                    <a:pt x="11272" y="5533"/>
                    <a:pt x="10729" y="5714"/>
                    <a:pt x="10212" y="5972"/>
                  </a:cubicBezTo>
                  <a:cubicBezTo>
                    <a:pt x="10212" y="5972"/>
                    <a:pt x="9540" y="6464"/>
                    <a:pt x="9255" y="6464"/>
                  </a:cubicBezTo>
                  <a:cubicBezTo>
                    <a:pt x="8945" y="6464"/>
                    <a:pt x="8764" y="6205"/>
                    <a:pt x="8557" y="6102"/>
                  </a:cubicBezTo>
                  <a:cubicBezTo>
                    <a:pt x="8351" y="5947"/>
                    <a:pt x="8118" y="5817"/>
                    <a:pt x="7859" y="5740"/>
                  </a:cubicBezTo>
                  <a:cubicBezTo>
                    <a:pt x="7801" y="5726"/>
                    <a:pt x="7731" y="5721"/>
                    <a:pt x="7650" y="5721"/>
                  </a:cubicBezTo>
                  <a:cubicBezTo>
                    <a:pt x="7265" y="5721"/>
                    <a:pt x="6668" y="5852"/>
                    <a:pt x="6282" y="5895"/>
                  </a:cubicBezTo>
                  <a:cubicBezTo>
                    <a:pt x="5817" y="5921"/>
                    <a:pt x="5068" y="5895"/>
                    <a:pt x="4706" y="6050"/>
                  </a:cubicBezTo>
                  <a:cubicBezTo>
                    <a:pt x="4344" y="6179"/>
                    <a:pt x="4163" y="6567"/>
                    <a:pt x="3930" y="6774"/>
                  </a:cubicBezTo>
                  <a:cubicBezTo>
                    <a:pt x="3620" y="6981"/>
                    <a:pt x="3361" y="7239"/>
                    <a:pt x="3129" y="7523"/>
                  </a:cubicBezTo>
                  <a:cubicBezTo>
                    <a:pt x="2974" y="7859"/>
                    <a:pt x="2844" y="8221"/>
                    <a:pt x="2767" y="8609"/>
                  </a:cubicBezTo>
                  <a:cubicBezTo>
                    <a:pt x="2663" y="8945"/>
                    <a:pt x="2405" y="9385"/>
                    <a:pt x="2405" y="9695"/>
                  </a:cubicBezTo>
                  <a:cubicBezTo>
                    <a:pt x="2405" y="10031"/>
                    <a:pt x="2819" y="10289"/>
                    <a:pt x="2741" y="10677"/>
                  </a:cubicBezTo>
                  <a:cubicBezTo>
                    <a:pt x="2663" y="11065"/>
                    <a:pt x="1862" y="11272"/>
                    <a:pt x="1785" y="11866"/>
                  </a:cubicBezTo>
                  <a:cubicBezTo>
                    <a:pt x="1733" y="12487"/>
                    <a:pt x="2534" y="13650"/>
                    <a:pt x="2844" y="14141"/>
                  </a:cubicBezTo>
                  <a:cubicBezTo>
                    <a:pt x="3155" y="14632"/>
                    <a:pt x="4344" y="18665"/>
                    <a:pt x="4214" y="18923"/>
                  </a:cubicBezTo>
                  <a:cubicBezTo>
                    <a:pt x="4180" y="19018"/>
                    <a:pt x="4125" y="19050"/>
                    <a:pt x="4063" y="19050"/>
                  </a:cubicBezTo>
                  <a:cubicBezTo>
                    <a:pt x="3939" y="19050"/>
                    <a:pt x="3784" y="18923"/>
                    <a:pt x="3697" y="18923"/>
                  </a:cubicBezTo>
                  <a:cubicBezTo>
                    <a:pt x="3129" y="19078"/>
                    <a:pt x="2586" y="19311"/>
                    <a:pt x="2069" y="19595"/>
                  </a:cubicBezTo>
                  <a:cubicBezTo>
                    <a:pt x="1681" y="19802"/>
                    <a:pt x="1319" y="20009"/>
                    <a:pt x="983" y="20293"/>
                  </a:cubicBezTo>
                  <a:cubicBezTo>
                    <a:pt x="776" y="20578"/>
                    <a:pt x="621" y="20888"/>
                    <a:pt x="492" y="21198"/>
                  </a:cubicBezTo>
                  <a:cubicBezTo>
                    <a:pt x="311" y="21508"/>
                    <a:pt x="156" y="21819"/>
                    <a:pt x="27" y="22129"/>
                  </a:cubicBezTo>
                  <a:cubicBezTo>
                    <a:pt x="1" y="22413"/>
                    <a:pt x="1" y="22698"/>
                    <a:pt x="27" y="22982"/>
                  </a:cubicBezTo>
                  <a:cubicBezTo>
                    <a:pt x="1" y="23240"/>
                    <a:pt x="1" y="23525"/>
                    <a:pt x="27" y="23809"/>
                  </a:cubicBezTo>
                  <a:cubicBezTo>
                    <a:pt x="156" y="24119"/>
                    <a:pt x="311" y="24429"/>
                    <a:pt x="518" y="24740"/>
                  </a:cubicBezTo>
                  <a:cubicBezTo>
                    <a:pt x="880" y="25334"/>
                    <a:pt x="1319" y="25877"/>
                    <a:pt x="1836" y="26342"/>
                  </a:cubicBezTo>
                  <a:cubicBezTo>
                    <a:pt x="2431" y="27221"/>
                    <a:pt x="3129" y="26808"/>
                    <a:pt x="3904" y="27015"/>
                  </a:cubicBezTo>
                  <a:cubicBezTo>
                    <a:pt x="4576" y="27583"/>
                    <a:pt x="5248" y="28410"/>
                    <a:pt x="5404" y="30194"/>
                  </a:cubicBezTo>
                  <a:cubicBezTo>
                    <a:pt x="5559" y="31926"/>
                    <a:pt x="2767" y="31952"/>
                    <a:pt x="3258" y="33296"/>
                  </a:cubicBezTo>
                  <a:cubicBezTo>
                    <a:pt x="3749" y="34589"/>
                    <a:pt x="4809" y="34821"/>
                    <a:pt x="5068" y="35157"/>
                  </a:cubicBezTo>
                  <a:cubicBezTo>
                    <a:pt x="5300" y="35468"/>
                    <a:pt x="5481" y="35804"/>
                    <a:pt x="5662" y="36166"/>
                  </a:cubicBezTo>
                  <a:cubicBezTo>
                    <a:pt x="5843" y="36476"/>
                    <a:pt x="6050" y="37044"/>
                    <a:pt x="6257" y="37174"/>
                  </a:cubicBezTo>
                  <a:cubicBezTo>
                    <a:pt x="6870" y="37235"/>
                    <a:pt x="7335" y="37261"/>
                    <a:pt x="7696" y="37261"/>
                  </a:cubicBezTo>
                  <a:cubicBezTo>
                    <a:pt x="9619" y="37261"/>
                    <a:pt x="8595" y="36512"/>
                    <a:pt x="11272" y="36295"/>
                  </a:cubicBezTo>
                  <a:cubicBezTo>
                    <a:pt x="11453" y="36424"/>
                    <a:pt x="11272" y="36683"/>
                    <a:pt x="11272" y="36838"/>
                  </a:cubicBezTo>
                  <a:cubicBezTo>
                    <a:pt x="11246" y="37174"/>
                    <a:pt x="11091" y="37484"/>
                    <a:pt x="10884" y="37742"/>
                  </a:cubicBezTo>
                  <a:cubicBezTo>
                    <a:pt x="10884" y="37742"/>
                    <a:pt x="10444" y="38027"/>
                    <a:pt x="10496" y="38130"/>
                  </a:cubicBezTo>
                  <a:cubicBezTo>
                    <a:pt x="10513" y="38173"/>
                    <a:pt x="10548" y="38188"/>
                    <a:pt x="10590" y="38188"/>
                  </a:cubicBezTo>
                  <a:cubicBezTo>
                    <a:pt x="10674" y="38188"/>
                    <a:pt x="10789" y="38130"/>
                    <a:pt x="10858" y="38130"/>
                  </a:cubicBezTo>
                  <a:cubicBezTo>
                    <a:pt x="11272" y="37975"/>
                    <a:pt x="11685" y="37742"/>
                    <a:pt x="12047" y="37458"/>
                  </a:cubicBezTo>
                  <a:cubicBezTo>
                    <a:pt x="12047" y="37458"/>
                    <a:pt x="12554" y="36797"/>
                    <a:pt x="12835" y="36797"/>
                  </a:cubicBezTo>
                  <a:cubicBezTo>
                    <a:pt x="12858" y="36797"/>
                    <a:pt x="12880" y="36802"/>
                    <a:pt x="12900" y="36812"/>
                  </a:cubicBezTo>
                  <a:cubicBezTo>
                    <a:pt x="13159" y="36915"/>
                    <a:pt x="12900" y="37406"/>
                    <a:pt x="12900" y="37665"/>
                  </a:cubicBezTo>
                  <a:cubicBezTo>
                    <a:pt x="12874" y="37923"/>
                    <a:pt x="12874" y="38234"/>
                    <a:pt x="12900" y="38518"/>
                  </a:cubicBezTo>
                  <a:cubicBezTo>
                    <a:pt x="13004" y="38751"/>
                    <a:pt x="13107" y="38983"/>
                    <a:pt x="13262" y="39190"/>
                  </a:cubicBezTo>
                  <a:cubicBezTo>
                    <a:pt x="13572" y="39655"/>
                    <a:pt x="13908" y="40069"/>
                    <a:pt x="14322" y="40457"/>
                  </a:cubicBezTo>
                  <a:cubicBezTo>
                    <a:pt x="14580" y="40715"/>
                    <a:pt x="14891" y="40896"/>
                    <a:pt x="15253" y="41025"/>
                  </a:cubicBezTo>
                  <a:cubicBezTo>
                    <a:pt x="15382" y="41025"/>
                    <a:pt x="15175" y="40741"/>
                    <a:pt x="14813" y="40379"/>
                  </a:cubicBezTo>
                  <a:cubicBezTo>
                    <a:pt x="14813" y="40379"/>
                    <a:pt x="14219" y="39965"/>
                    <a:pt x="14167" y="39733"/>
                  </a:cubicBezTo>
                  <a:cubicBezTo>
                    <a:pt x="14141" y="39474"/>
                    <a:pt x="14322" y="39216"/>
                    <a:pt x="14400" y="39009"/>
                  </a:cubicBezTo>
                  <a:cubicBezTo>
                    <a:pt x="14606" y="38492"/>
                    <a:pt x="14917" y="38001"/>
                    <a:pt x="15278" y="37587"/>
                  </a:cubicBezTo>
                  <a:cubicBezTo>
                    <a:pt x="15278" y="37587"/>
                    <a:pt x="15692" y="36967"/>
                    <a:pt x="15925" y="36838"/>
                  </a:cubicBezTo>
                  <a:cubicBezTo>
                    <a:pt x="16011" y="36803"/>
                    <a:pt x="16106" y="36792"/>
                    <a:pt x="16203" y="36792"/>
                  </a:cubicBezTo>
                  <a:cubicBezTo>
                    <a:pt x="16399" y="36792"/>
                    <a:pt x="16605" y="36838"/>
                    <a:pt x="16778" y="36838"/>
                  </a:cubicBezTo>
                  <a:cubicBezTo>
                    <a:pt x="16907" y="36825"/>
                    <a:pt x="17043" y="36818"/>
                    <a:pt x="17182" y="36818"/>
                  </a:cubicBezTo>
                  <a:cubicBezTo>
                    <a:pt x="17321" y="36818"/>
                    <a:pt x="17463" y="36825"/>
                    <a:pt x="17605" y="36838"/>
                  </a:cubicBezTo>
                  <a:cubicBezTo>
                    <a:pt x="17812" y="36967"/>
                    <a:pt x="17993" y="37096"/>
                    <a:pt x="18148" y="37277"/>
                  </a:cubicBezTo>
                  <a:cubicBezTo>
                    <a:pt x="18510" y="37613"/>
                    <a:pt x="18794" y="38027"/>
                    <a:pt x="19001" y="38466"/>
                  </a:cubicBezTo>
                  <a:cubicBezTo>
                    <a:pt x="19156" y="38699"/>
                    <a:pt x="19259" y="38983"/>
                    <a:pt x="19311" y="39242"/>
                  </a:cubicBezTo>
                  <a:cubicBezTo>
                    <a:pt x="19285" y="39526"/>
                    <a:pt x="18975" y="39862"/>
                    <a:pt x="18846" y="40146"/>
                  </a:cubicBezTo>
                  <a:cubicBezTo>
                    <a:pt x="18717" y="40405"/>
                    <a:pt x="18303" y="40870"/>
                    <a:pt x="18380" y="41025"/>
                  </a:cubicBezTo>
                  <a:cubicBezTo>
                    <a:pt x="18415" y="41077"/>
                    <a:pt x="18447" y="41094"/>
                    <a:pt x="18475" y="41094"/>
                  </a:cubicBezTo>
                  <a:cubicBezTo>
                    <a:pt x="18533" y="41094"/>
                    <a:pt x="18579" y="41025"/>
                    <a:pt x="18613" y="41025"/>
                  </a:cubicBezTo>
                  <a:cubicBezTo>
                    <a:pt x="19053" y="40819"/>
                    <a:pt x="19492" y="40534"/>
                    <a:pt x="19880" y="40224"/>
                  </a:cubicBezTo>
                  <a:cubicBezTo>
                    <a:pt x="19880" y="40224"/>
                    <a:pt x="20733" y="39759"/>
                    <a:pt x="20940" y="39423"/>
                  </a:cubicBezTo>
                  <a:cubicBezTo>
                    <a:pt x="21146" y="39087"/>
                    <a:pt x="21095" y="38544"/>
                    <a:pt x="21146" y="38156"/>
                  </a:cubicBezTo>
                  <a:cubicBezTo>
                    <a:pt x="21224" y="37768"/>
                    <a:pt x="21405" y="37174"/>
                    <a:pt x="21353" y="36889"/>
                  </a:cubicBezTo>
                  <a:cubicBezTo>
                    <a:pt x="21276" y="36605"/>
                    <a:pt x="21146" y="36346"/>
                    <a:pt x="20991" y="36114"/>
                  </a:cubicBezTo>
                  <a:cubicBezTo>
                    <a:pt x="20862" y="35907"/>
                    <a:pt x="19337" y="35054"/>
                    <a:pt x="19570" y="34278"/>
                  </a:cubicBezTo>
                  <a:cubicBezTo>
                    <a:pt x="19673" y="33761"/>
                    <a:pt x="19828" y="33270"/>
                    <a:pt x="20035" y="32779"/>
                  </a:cubicBezTo>
                  <a:cubicBezTo>
                    <a:pt x="20190" y="32443"/>
                    <a:pt x="20448" y="32185"/>
                    <a:pt x="20785" y="31978"/>
                  </a:cubicBezTo>
                  <a:cubicBezTo>
                    <a:pt x="20871" y="31943"/>
                    <a:pt x="20965" y="31932"/>
                    <a:pt x="21063" y="31932"/>
                  </a:cubicBezTo>
                  <a:cubicBezTo>
                    <a:pt x="21258" y="31932"/>
                    <a:pt x="21465" y="31978"/>
                    <a:pt x="21638" y="31978"/>
                  </a:cubicBezTo>
                  <a:cubicBezTo>
                    <a:pt x="21810" y="31978"/>
                    <a:pt x="22017" y="31932"/>
                    <a:pt x="22212" y="31932"/>
                  </a:cubicBezTo>
                  <a:cubicBezTo>
                    <a:pt x="22310" y="31932"/>
                    <a:pt x="22405" y="31943"/>
                    <a:pt x="22491" y="31978"/>
                  </a:cubicBezTo>
                  <a:cubicBezTo>
                    <a:pt x="22749" y="32107"/>
                    <a:pt x="22982" y="32495"/>
                    <a:pt x="23189" y="32727"/>
                  </a:cubicBezTo>
                  <a:cubicBezTo>
                    <a:pt x="23421" y="32960"/>
                    <a:pt x="23783" y="33193"/>
                    <a:pt x="23912" y="33477"/>
                  </a:cubicBezTo>
                  <a:cubicBezTo>
                    <a:pt x="24016" y="33761"/>
                    <a:pt x="23912" y="34123"/>
                    <a:pt x="23912" y="34408"/>
                  </a:cubicBezTo>
                  <a:cubicBezTo>
                    <a:pt x="23938" y="34718"/>
                    <a:pt x="23938" y="35028"/>
                    <a:pt x="23912" y="35312"/>
                  </a:cubicBezTo>
                  <a:cubicBezTo>
                    <a:pt x="23809" y="35571"/>
                    <a:pt x="23499" y="35752"/>
                    <a:pt x="23344" y="35959"/>
                  </a:cubicBezTo>
                  <a:cubicBezTo>
                    <a:pt x="23163" y="36140"/>
                    <a:pt x="22672" y="36398"/>
                    <a:pt x="22775" y="36579"/>
                  </a:cubicBezTo>
                  <a:cubicBezTo>
                    <a:pt x="22801" y="36617"/>
                    <a:pt x="22834" y="36632"/>
                    <a:pt x="22872" y="36632"/>
                  </a:cubicBezTo>
                  <a:cubicBezTo>
                    <a:pt x="22988" y="36632"/>
                    <a:pt x="23149" y="36495"/>
                    <a:pt x="23266" y="36476"/>
                  </a:cubicBezTo>
                  <a:cubicBezTo>
                    <a:pt x="23602" y="36476"/>
                    <a:pt x="23964" y="36527"/>
                    <a:pt x="24300" y="36657"/>
                  </a:cubicBezTo>
                  <a:cubicBezTo>
                    <a:pt x="24300" y="36657"/>
                    <a:pt x="24740" y="36708"/>
                    <a:pt x="24869" y="36889"/>
                  </a:cubicBezTo>
                  <a:cubicBezTo>
                    <a:pt x="24998" y="37070"/>
                    <a:pt x="24869" y="37510"/>
                    <a:pt x="24869" y="37768"/>
                  </a:cubicBezTo>
                  <a:cubicBezTo>
                    <a:pt x="24895" y="38053"/>
                    <a:pt x="24895" y="38337"/>
                    <a:pt x="24869" y="38621"/>
                  </a:cubicBezTo>
                  <a:cubicBezTo>
                    <a:pt x="24740" y="38880"/>
                    <a:pt x="24559" y="39138"/>
                    <a:pt x="24378" y="39345"/>
                  </a:cubicBezTo>
                  <a:cubicBezTo>
                    <a:pt x="24223" y="39552"/>
                    <a:pt x="23783" y="39888"/>
                    <a:pt x="23861" y="40069"/>
                  </a:cubicBezTo>
                  <a:cubicBezTo>
                    <a:pt x="23895" y="40121"/>
                    <a:pt x="23935" y="40138"/>
                    <a:pt x="23978" y="40138"/>
                  </a:cubicBezTo>
                  <a:cubicBezTo>
                    <a:pt x="24062" y="40138"/>
                    <a:pt x="24154" y="40069"/>
                    <a:pt x="24223" y="40069"/>
                  </a:cubicBezTo>
                  <a:cubicBezTo>
                    <a:pt x="24714" y="39836"/>
                    <a:pt x="25153" y="39526"/>
                    <a:pt x="25515" y="39138"/>
                  </a:cubicBezTo>
                  <a:cubicBezTo>
                    <a:pt x="25851" y="38854"/>
                    <a:pt x="26161" y="38544"/>
                    <a:pt x="26446" y="38208"/>
                  </a:cubicBezTo>
                  <a:cubicBezTo>
                    <a:pt x="26575" y="37923"/>
                    <a:pt x="26653" y="37613"/>
                    <a:pt x="26678" y="37277"/>
                  </a:cubicBezTo>
                  <a:cubicBezTo>
                    <a:pt x="26808" y="36993"/>
                    <a:pt x="26885" y="36683"/>
                    <a:pt x="26911" y="36372"/>
                  </a:cubicBezTo>
                  <a:cubicBezTo>
                    <a:pt x="26911" y="35985"/>
                    <a:pt x="26523" y="35312"/>
                    <a:pt x="26368" y="34847"/>
                  </a:cubicBezTo>
                  <a:cubicBezTo>
                    <a:pt x="26161" y="34356"/>
                    <a:pt x="25980" y="33865"/>
                    <a:pt x="25825" y="33348"/>
                  </a:cubicBezTo>
                  <a:cubicBezTo>
                    <a:pt x="25800" y="33038"/>
                    <a:pt x="25800" y="32727"/>
                    <a:pt x="25825" y="32417"/>
                  </a:cubicBezTo>
                  <a:cubicBezTo>
                    <a:pt x="25825" y="32133"/>
                    <a:pt x="25980" y="27144"/>
                    <a:pt x="25877" y="26834"/>
                  </a:cubicBezTo>
                  <a:cubicBezTo>
                    <a:pt x="25722" y="26472"/>
                    <a:pt x="25489" y="26110"/>
                    <a:pt x="25231" y="25774"/>
                  </a:cubicBezTo>
                  <a:cubicBezTo>
                    <a:pt x="25050" y="25412"/>
                    <a:pt x="24843" y="25050"/>
                    <a:pt x="24585" y="24714"/>
                  </a:cubicBezTo>
                  <a:cubicBezTo>
                    <a:pt x="24404" y="24559"/>
                    <a:pt x="24248" y="24585"/>
                    <a:pt x="24119" y="24533"/>
                  </a:cubicBezTo>
                  <a:cubicBezTo>
                    <a:pt x="23964" y="24481"/>
                    <a:pt x="23731" y="24481"/>
                    <a:pt x="23628" y="24352"/>
                  </a:cubicBezTo>
                  <a:cubicBezTo>
                    <a:pt x="23525" y="24197"/>
                    <a:pt x="23628" y="23887"/>
                    <a:pt x="23628" y="23732"/>
                  </a:cubicBezTo>
                  <a:cubicBezTo>
                    <a:pt x="23473" y="23059"/>
                    <a:pt x="23240" y="22387"/>
                    <a:pt x="22982" y="21767"/>
                  </a:cubicBezTo>
                  <a:cubicBezTo>
                    <a:pt x="22801" y="21379"/>
                    <a:pt x="22232" y="20836"/>
                    <a:pt x="22336" y="20423"/>
                  </a:cubicBezTo>
                  <a:cubicBezTo>
                    <a:pt x="22439" y="19983"/>
                    <a:pt x="23111" y="19776"/>
                    <a:pt x="23447" y="19518"/>
                  </a:cubicBezTo>
                  <a:cubicBezTo>
                    <a:pt x="25257" y="17683"/>
                    <a:pt x="24766" y="14012"/>
                    <a:pt x="24533" y="11634"/>
                  </a:cubicBezTo>
                  <a:cubicBezTo>
                    <a:pt x="24455" y="11375"/>
                    <a:pt x="24326" y="11091"/>
                    <a:pt x="24197" y="10858"/>
                  </a:cubicBezTo>
                  <a:cubicBezTo>
                    <a:pt x="24042" y="10625"/>
                    <a:pt x="23912" y="10341"/>
                    <a:pt x="23835" y="10083"/>
                  </a:cubicBezTo>
                  <a:cubicBezTo>
                    <a:pt x="23861" y="9850"/>
                    <a:pt x="23912" y="9617"/>
                    <a:pt x="24016" y="9385"/>
                  </a:cubicBezTo>
                  <a:cubicBezTo>
                    <a:pt x="24119" y="9178"/>
                    <a:pt x="24197" y="8919"/>
                    <a:pt x="24197" y="8687"/>
                  </a:cubicBezTo>
                  <a:cubicBezTo>
                    <a:pt x="24171" y="8376"/>
                    <a:pt x="23809" y="7859"/>
                    <a:pt x="23654" y="7498"/>
                  </a:cubicBezTo>
                  <a:cubicBezTo>
                    <a:pt x="23499" y="7084"/>
                    <a:pt x="23318" y="6670"/>
                    <a:pt x="23111" y="6308"/>
                  </a:cubicBezTo>
                  <a:cubicBezTo>
                    <a:pt x="22853" y="6050"/>
                    <a:pt x="22542" y="5843"/>
                    <a:pt x="22232" y="5662"/>
                  </a:cubicBezTo>
                  <a:cubicBezTo>
                    <a:pt x="21974" y="5455"/>
                    <a:pt x="21741" y="5119"/>
                    <a:pt x="21379" y="5016"/>
                  </a:cubicBezTo>
                  <a:cubicBezTo>
                    <a:pt x="21250" y="4973"/>
                    <a:pt x="21080" y="4959"/>
                    <a:pt x="20894" y="4959"/>
                  </a:cubicBezTo>
                  <a:cubicBezTo>
                    <a:pt x="20520" y="4959"/>
                    <a:pt x="20078" y="5016"/>
                    <a:pt x="19751" y="5016"/>
                  </a:cubicBezTo>
                  <a:cubicBezTo>
                    <a:pt x="19423" y="5016"/>
                    <a:pt x="18958" y="5050"/>
                    <a:pt x="18592" y="5050"/>
                  </a:cubicBezTo>
                  <a:cubicBezTo>
                    <a:pt x="18409" y="5050"/>
                    <a:pt x="18251" y="5042"/>
                    <a:pt x="18148" y="5016"/>
                  </a:cubicBezTo>
                  <a:cubicBezTo>
                    <a:pt x="17812" y="4913"/>
                    <a:pt x="17812" y="4809"/>
                    <a:pt x="17683" y="4706"/>
                  </a:cubicBezTo>
                  <a:cubicBezTo>
                    <a:pt x="17527" y="4628"/>
                    <a:pt x="17502" y="4499"/>
                    <a:pt x="17217" y="4421"/>
                  </a:cubicBezTo>
                  <a:cubicBezTo>
                    <a:pt x="16985" y="4408"/>
                    <a:pt x="16752" y="4402"/>
                    <a:pt x="16519" y="4402"/>
                  </a:cubicBezTo>
                  <a:cubicBezTo>
                    <a:pt x="16287" y="4402"/>
                    <a:pt x="16054" y="4408"/>
                    <a:pt x="15821" y="4421"/>
                  </a:cubicBezTo>
                  <a:cubicBezTo>
                    <a:pt x="15546" y="4421"/>
                    <a:pt x="15166" y="4375"/>
                    <a:pt x="14845" y="4375"/>
                  </a:cubicBezTo>
                  <a:cubicBezTo>
                    <a:pt x="14684" y="4375"/>
                    <a:pt x="14537" y="4387"/>
                    <a:pt x="14425" y="4421"/>
                  </a:cubicBezTo>
                  <a:cubicBezTo>
                    <a:pt x="14115" y="4551"/>
                    <a:pt x="13986" y="4835"/>
                    <a:pt x="13779" y="5016"/>
                  </a:cubicBezTo>
                  <a:lnTo>
                    <a:pt x="13133" y="5611"/>
                  </a:lnTo>
                  <a:lnTo>
                    <a:pt x="13133" y="2250"/>
                  </a:lnTo>
                  <a:lnTo>
                    <a:pt x="24171" y="2250"/>
                  </a:lnTo>
                  <a:lnTo>
                    <a:pt x="23938" y="3284"/>
                  </a:lnTo>
                  <a:lnTo>
                    <a:pt x="23706" y="4318"/>
                  </a:lnTo>
                  <a:lnTo>
                    <a:pt x="24481" y="3775"/>
                  </a:lnTo>
                  <a:cubicBezTo>
                    <a:pt x="25076" y="3387"/>
                    <a:pt x="25696" y="3051"/>
                    <a:pt x="26317" y="2741"/>
                  </a:cubicBezTo>
                  <a:cubicBezTo>
                    <a:pt x="27247" y="2431"/>
                    <a:pt x="27712" y="2147"/>
                    <a:pt x="26678" y="1604"/>
                  </a:cubicBezTo>
                  <a:cubicBezTo>
                    <a:pt x="26110" y="1423"/>
                    <a:pt x="25593" y="1138"/>
                    <a:pt x="25102" y="802"/>
                  </a:cubicBezTo>
                  <a:cubicBezTo>
                    <a:pt x="24636" y="492"/>
                    <a:pt x="24145" y="208"/>
                    <a:pt x="23628" y="1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8750" y="1410825"/>
              <a:ext cx="7136675" cy="3537000"/>
            </a:xfrm>
            <a:custGeom>
              <a:avLst/>
              <a:gdLst/>
              <a:ahLst/>
              <a:cxnLst/>
              <a:rect l="l" t="t" r="r" b="b"/>
              <a:pathLst>
                <a:path w="285467" h="141480" extrusionOk="0">
                  <a:moveTo>
                    <a:pt x="206235" y="1112"/>
                  </a:moveTo>
                  <a:lnTo>
                    <a:pt x="206597" y="1500"/>
                  </a:lnTo>
                  <a:lnTo>
                    <a:pt x="206985" y="1888"/>
                  </a:lnTo>
                  <a:lnTo>
                    <a:pt x="206830" y="2043"/>
                  </a:lnTo>
                  <a:lnTo>
                    <a:pt x="206700" y="2146"/>
                  </a:lnTo>
                  <a:lnTo>
                    <a:pt x="206649" y="2069"/>
                  </a:lnTo>
                  <a:cubicBezTo>
                    <a:pt x="206545" y="1914"/>
                    <a:pt x="206390" y="1759"/>
                    <a:pt x="206339" y="1759"/>
                  </a:cubicBezTo>
                  <a:lnTo>
                    <a:pt x="206313" y="1759"/>
                  </a:lnTo>
                  <a:cubicBezTo>
                    <a:pt x="206261" y="1655"/>
                    <a:pt x="206235" y="1552"/>
                    <a:pt x="206235" y="1448"/>
                  </a:cubicBezTo>
                  <a:lnTo>
                    <a:pt x="206235" y="1112"/>
                  </a:lnTo>
                  <a:close/>
                  <a:moveTo>
                    <a:pt x="210759" y="233"/>
                  </a:moveTo>
                  <a:lnTo>
                    <a:pt x="210759" y="1836"/>
                  </a:lnTo>
                  <a:lnTo>
                    <a:pt x="211069" y="2043"/>
                  </a:lnTo>
                  <a:lnTo>
                    <a:pt x="211405" y="2250"/>
                  </a:lnTo>
                  <a:lnTo>
                    <a:pt x="211405" y="518"/>
                  </a:lnTo>
                  <a:lnTo>
                    <a:pt x="211896" y="905"/>
                  </a:lnTo>
                  <a:lnTo>
                    <a:pt x="212336" y="1293"/>
                  </a:lnTo>
                  <a:lnTo>
                    <a:pt x="212362" y="1371"/>
                  </a:lnTo>
                  <a:lnTo>
                    <a:pt x="212362" y="2198"/>
                  </a:lnTo>
                  <a:lnTo>
                    <a:pt x="213344" y="2198"/>
                  </a:lnTo>
                  <a:lnTo>
                    <a:pt x="213344" y="3284"/>
                  </a:lnTo>
                  <a:lnTo>
                    <a:pt x="213292" y="3232"/>
                  </a:lnTo>
                  <a:cubicBezTo>
                    <a:pt x="213292" y="3232"/>
                    <a:pt x="213292" y="3206"/>
                    <a:pt x="213292" y="3206"/>
                  </a:cubicBezTo>
                  <a:cubicBezTo>
                    <a:pt x="213292" y="3154"/>
                    <a:pt x="213163" y="2999"/>
                    <a:pt x="213008" y="2922"/>
                  </a:cubicBezTo>
                  <a:lnTo>
                    <a:pt x="212724" y="2741"/>
                  </a:lnTo>
                  <a:lnTo>
                    <a:pt x="212543" y="3206"/>
                  </a:lnTo>
                  <a:lnTo>
                    <a:pt x="212491" y="3335"/>
                  </a:lnTo>
                  <a:lnTo>
                    <a:pt x="212465" y="3361"/>
                  </a:lnTo>
                  <a:cubicBezTo>
                    <a:pt x="212284" y="3594"/>
                    <a:pt x="212026" y="3749"/>
                    <a:pt x="211715" y="3827"/>
                  </a:cubicBezTo>
                  <a:lnTo>
                    <a:pt x="211457" y="3827"/>
                  </a:lnTo>
                  <a:lnTo>
                    <a:pt x="211302" y="3103"/>
                  </a:lnTo>
                  <a:lnTo>
                    <a:pt x="211173" y="2379"/>
                  </a:lnTo>
                  <a:lnTo>
                    <a:pt x="211121" y="3103"/>
                  </a:lnTo>
                  <a:lnTo>
                    <a:pt x="211069" y="3827"/>
                  </a:lnTo>
                  <a:lnTo>
                    <a:pt x="209777" y="3827"/>
                  </a:lnTo>
                  <a:lnTo>
                    <a:pt x="209983" y="3025"/>
                  </a:lnTo>
                  <a:lnTo>
                    <a:pt x="210190" y="2198"/>
                  </a:lnTo>
                  <a:lnTo>
                    <a:pt x="209518" y="2198"/>
                  </a:lnTo>
                  <a:lnTo>
                    <a:pt x="209415" y="2767"/>
                  </a:lnTo>
                  <a:lnTo>
                    <a:pt x="209311" y="3310"/>
                  </a:lnTo>
                  <a:lnTo>
                    <a:pt x="208717" y="2405"/>
                  </a:lnTo>
                  <a:lnTo>
                    <a:pt x="208458" y="2017"/>
                  </a:lnTo>
                  <a:lnTo>
                    <a:pt x="208122" y="1500"/>
                  </a:lnTo>
                  <a:lnTo>
                    <a:pt x="208484" y="1138"/>
                  </a:lnTo>
                  <a:lnTo>
                    <a:pt x="208794" y="854"/>
                  </a:lnTo>
                  <a:lnTo>
                    <a:pt x="208794" y="1009"/>
                  </a:lnTo>
                  <a:lnTo>
                    <a:pt x="208665" y="1422"/>
                  </a:lnTo>
                  <a:lnTo>
                    <a:pt x="208458" y="2017"/>
                  </a:lnTo>
                  <a:lnTo>
                    <a:pt x="208846" y="1422"/>
                  </a:lnTo>
                  <a:cubicBezTo>
                    <a:pt x="209079" y="1061"/>
                    <a:pt x="209260" y="750"/>
                    <a:pt x="209285" y="725"/>
                  </a:cubicBezTo>
                  <a:cubicBezTo>
                    <a:pt x="209518" y="621"/>
                    <a:pt x="209777" y="544"/>
                    <a:pt x="210035" y="466"/>
                  </a:cubicBezTo>
                  <a:lnTo>
                    <a:pt x="210759" y="233"/>
                  </a:lnTo>
                  <a:close/>
                  <a:moveTo>
                    <a:pt x="215257" y="2560"/>
                  </a:moveTo>
                  <a:cubicBezTo>
                    <a:pt x="215309" y="2560"/>
                    <a:pt x="215386" y="2560"/>
                    <a:pt x="215464" y="2612"/>
                  </a:cubicBezTo>
                  <a:cubicBezTo>
                    <a:pt x="215515" y="2663"/>
                    <a:pt x="215412" y="2922"/>
                    <a:pt x="215231" y="3206"/>
                  </a:cubicBezTo>
                  <a:lnTo>
                    <a:pt x="215128" y="3361"/>
                  </a:lnTo>
                  <a:lnTo>
                    <a:pt x="214636" y="3982"/>
                  </a:lnTo>
                  <a:lnTo>
                    <a:pt x="214636" y="3439"/>
                  </a:lnTo>
                  <a:lnTo>
                    <a:pt x="214636" y="2896"/>
                  </a:lnTo>
                  <a:lnTo>
                    <a:pt x="214998" y="2689"/>
                  </a:lnTo>
                  <a:cubicBezTo>
                    <a:pt x="215076" y="2637"/>
                    <a:pt x="215153" y="2586"/>
                    <a:pt x="215257" y="2586"/>
                  </a:cubicBezTo>
                  <a:lnTo>
                    <a:pt x="215257" y="2560"/>
                  </a:lnTo>
                  <a:close/>
                  <a:moveTo>
                    <a:pt x="205589" y="905"/>
                  </a:moveTo>
                  <a:lnTo>
                    <a:pt x="205615" y="931"/>
                  </a:lnTo>
                  <a:lnTo>
                    <a:pt x="205434" y="1112"/>
                  </a:lnTo>
                  <a:lnTo>
                    <a:pt x="205692" y="1112"/>
                  </a:lnTo>
                  <a:lnTo>
                    <a:pt x="205977" y="1733"/>
                  </a:lnTo>
                  <a:lnTo>
                    <a:pt x="206183" y="2224"/>
                  </a:lnTo>
                  <a:lnTo>
                    <a:pt x="206183" y="2689"/>
                  </a:lnTo>
                  <a:lnTo>
                    <a:pt x="205951" y="2948"/>
                  </a:lnTo>
                  <a:lnTo>
                    <a:pt x="205563" y="3335"/>
                  </a:lnTo>
                  <a:lnTo>
                    <a:pt x="205227" y="2844"/>
                  </a:lnTo>
                  <a:lnTo>
                    <a:pt x="204891" y="2379"/>
                  </a:lnTo>
                  <a:lnTo>
                    <a:pt x="205072" y="2922"/>
                  </a:lnTo>
                  <a:lnTo>
                    <a:pt x="205253" y="3490"/>
                  </a:lnTo>
                  <a:lnTo>
                    <a:pt x="204607" y="3827"/>
                  </a:lnTo>
                  <a:lnTo>
                    <a:pt x="203960" y="4163"/>
                  </a:lnTo>
                  <a:lnTo>
                    <a:pt x="203960" y="3387"/>
                  </a:lnTo>
                  <a:lnTo>
                    <a:pt x="203986" y="3335"/>
                  </a:lnTo>
                  <a:lnTo>
                    <a:pt x="203960" y="3310"/>
                  </a:lnTo>
                  <a:lnTo>
                    <a:pt x="203960" y="3051"/>
                  </a:lnTo>
                  <a:lnTo>
                    <a:pt x="203857" y="3206"/>
                  </a:lnTo>
                  <a:lnTo>
                    <a:pt x="203779" y="3129"/>
                  </a:lnTo>
                  <a:lnTo>
                    <a:pt x="203598" y="2948"/>
                  </a:lnTo>
                  <a:lnTo>
                    <a:pt x="203624" y="3516"/>
                  </a:lnTo>
                  <a:lnTo>
                    <a:pt x="203495" y="3671"/>
                  </a:lnTo>
                  <a:lnTo>
                    <a:pt x="203030" y="4292"/>
                  </a:lnTo>
                  <a:lnTo>
                    <a:pt x="202823" y="3749"/>
                  </a:lnTo>
                  <a:lnTo>
                    <a:pt x="202616" y="3206"/>
                  </a:lnTo>
                  <a:lnTo>
                    <a:pt x="202073" y="3387"/>
                  </a:lnTo>
                  <a:lnTo>
                    <a:pt x="201634" y="3516"/>
                  </a:lnTo>
                  <a:cubicBezTo>
                    <a:pt x="201660" y="3490"/>
                    <a:pt x="201660" y="3465"/>
                    <a:pt x="201660" y="3439"/>
                  </a:cubicBezTo>
                  <a:lnTo>
                    <a:pt x="202047" y="3103"/>
                  </a:lnTo>
                  <a:cubicBezTo>
                    <a:pt x="202358" y="2844"/>
                    <a:pt x="202590" y="2508"/>
                    <a:pt x="202771" y="2120"/>
                  </a:cubicBezTo>
                  <a:cubicBezTo>
                    <a:pt x="202875" y="1784"/>
                    <a:pt x="203107" y="1552"/>
                    <a:pt x="203288" y="1552"/>
                  </a:cubicBezTo>
                  <a:lnTo>
                    <a:pt x="203598" y="1552"/>
                  </a:lnTo>
                  <a:lnTo>
                    <a:pt x="203728" y="2095"/>
                  </a:lnTo>
                  <a:cubicBezTo>
                    <a:pt x="203650" y="2095"/>
                    <a:pt x="203598" y="2172"/>
                    <a:pt x="203598" y="2224"/>
                  </a:cubicBezTo>
                  <a:cubicBezTo>
                    <a:pt x="203598" y="2327"/>
                    <a:pt x="203676" y="2405"/>
                    <a:pt x="203753" y="2405"/>
                  </a:cubicBezTo>
                  <a:lnTo>
                    <a:pt x="203805" y="2405"/>
                  </a:lnTo>
                  <a:lnTo>
                    <a:pt x="203883" y="2689"/>
                  </a:lnTo>
                  <a:lnTo>
                    <a:pt x="203909" y="2327"/>
                  </a:lnTo>
                  <a:cubicBezTo>
                    <a:pt x="203909" y="2301"/>
                    <a:pt x="203909" y="2276"/>
                    <a:pt x="203909" y="2250"/>
                  </a:cubicBezTo>
                  <a:cubicBezTo>
                    <a:pt x="203909" y="2250"/>
                    <a:pt x="203909" y="2224"/>
                    <a:pt x="203909" y="2198"/>
                  </a:cubicBezTo>
                  <a:lnTo>
                    <a:pt x="203909" y="1965"/>
                  </a:lnTo>
                  <a:lnTo>
                    <a:pt x="203960" y="1242"/>
                  </a:lnTo>
                  <a:lnTo>
                    <a:pt x="204581" y="1242"/>
                  </a:lnTo>
                  <a:lnTo>
                    <a:pt x="204581" y="1319"/>
                  </a:lnTo>
                  <a:lnTo>
                    <a:pt x="204607" y="1733"/>
                  </a:lnTo>
                  <a:lnTo>
                    <a:pt x="204607" y="2224"/>
                  </a:lnTo>
                  <a:lnTo>
                    <a:pt x="205305" y="2224"/>
                  </a:lnTo>
                  <a:lnTo>
                    <a:pt x="205149" y="1578"/>
                  </a:lnTo>
                  <a:lnTo>
                    <a:pt x="204994" y="905"/>
                  </a:lnTo>
                  <a:close/>
                  <a:moveTo>
                    <a:pt x="195275" y="3852"/>
                  </a:moveTo>
                  <a:lnTo>
                    <a:pt x="195843" y="4059"/>
                  </a:lnTo>
                  <a:cubicBezTo>
                    <a:pt x="195996" y="4126"/>
                    <a:pt x="196146" y="4197"/>
                    <a:pt x="196293" y="4271"/>
                  </a:cubicBezTo>
                  <a:lnTo>
                    <a:pt x="196293" y="4271"/>
                  </a:lnTo>
                  <a:cubicBezTo>
                    <a:pt x="196018" y="4297"/>
                    <a:pt x="195677" y="4345"/>
                    <a:pt x="195498" y="4345"/>
                  </a:cubicBezTo>
                  <a:cubicBezTo>
                    <a:pt x="195483" y="4345"/>
                    <a:pt x="195468" y="4344"/>
                    <a:pt x="195456" y="4344"/>
                  </a:cubicBezTo>
                  <a:cubicBezTo>
                    <a:pt x="195507" y="4318"/>
                    <a:pt x="195533" y="4266"/>
                    <a:pt x="195533" y="4214"/>
                  </a:cubicBezTo>
                  <a:cubicBezTo>
                    <a:pt x="195533" y="4111"/>
                    <a:pt x="195456" y="4033"/>
                    <a:pt x="195378" y="4033"/>
                  </a:cubicBezTo>
                  <a:lnTo>
                    <a:pt x="195352" y="4033"/>
                  </a:lnTo>
                  <a:lnTo>
                    <a:pt x="195275" y="3852"/>
                  </a:lnTo>
                  <a:close/>
                  <a:moveTo>
                    <a:pt x="217919" y="1888"/>
                  </a:moveTo>
                  <a:lnTo>
                    <a:pt x="217687" y="2250"/>
                  </a:lnTo>
                  <a:lnTo>
                    <a:pt x="217687" y="2276"/>
                  </a:lnTo>
                  <a:cubicBezTo>
                    <a:pt x="217532" y="2456"/>
                    <a:pt x="217402" y="2663"/>
                    <a:pt x="217299" y="2870"/>
                  </a:cubicBezTo>
                  <a:cubicBezTo>
                    <a:pt x="217118" y="3129"/>
                    <a:pt x="216885" y="3439"/>
                    <a:pt x="216679" y="3723"/>
                  </a:cubicBezTo>
                  <a:lnTo>
                    <a:pt x="216601" y="3827"/>
                  </a:lnTo>
                  <a:lnTo>
                    <a:pt x="216368" y="4007"/>
                  </a:lnTo>
                  <a:lnTo>
                    <a:pt x="215877" y="4421"/>
                  </a:lnTo>
                  <a:lnTo>
                    <a:pt x="215877" y="4783"/>
                  </a:lnTo>
                  <a:lnTo>
                    <a:pt x="215205" y="4783"/>
                  </a:lnTo>
                  <a:lnTo>
                    <a:pt x="215412" y="3904"/>
                  </a:lnTo>
                  <a:lnTo>
                    <a:pt x="215645" y="2999"/>
                  </a:lnTo>
                  <a:lnTo>
                    <a:pt x="216291" y="2431"/>
                  </a:lnTo>
                  <a:cubicBezTo>
                    <a:pt x="216627" y="2146"/>
                    <a:pt x="217015" y="1965"/>
                    <a:pt x="217428" y="1888"/>
                  </a:cubicBezTo>
                  <a:close/>
                  <a:moveTo>
                    <a:pt x="198757" y="2446"/>
                  </a:moveTo>
                  <a:lnTo>
                    <a:pt x="199617" y="2844"/>
                  </a:lnTo>
                  <a:lnTo>
                    <a:pt x="199747" y="2999"/>
                  </a:lnTo>
                  <a:lnTo>
                    <a:pt x="199747" y="3051"/>
                  </a:lnTo>
                  <a:lnTo>
                    <a:pt x="199798" y="3051"/>
                  </a:lnTo>
                  <a:lnTo>
                    <a:pt x="200186" y="3490"/>
                  </a:lnTo>
                  <a:lnTo>
                    <a:pt x="200470" y="3310"/>
                  </a:lnTo>
                  <a:lnTo>
                    <a:pt x="200755" y="3154"/>
                  </a:lnTo>
                  <a:lnTo>
                    <a:pt x="200755" y="3439"/>
                  </a:lnTo>
                  <a:cubicBezTo>
                    <a:pt x="200729" y="3542"/>
                    <a:pt x="200677" y="3646"/>
                    <a:pt x="200626" y="3749"/>
                  </a:cubicBezTo>
                  <a:cubicBezTo>
                    <a:pt x="200600" y="3723"/>
                    <a:pt x="200574" y="3723"/>
                    <a:pt x="200548" y="3723"/>
                  </a:cubicBezTo>
                  <a:cubicBezTo>
                    <a:pt x="200445" y="3723"/>
                    <a:pt x="200393" y="3801"/>
                    <a:pt x="200393" y="3878"/>
                  </a:cubicBezTo>
                  <a:cubicBezTo>
                    <a:pt x="200393" y="3930"/>
                    <a:pt x="200419" y="3982"/>
                    <a:pt x="200445" y="4007"/>
                  </a:cubicBezTo>
                  <a:cubicBezTo>
                    <a:pt x="200419" y="4059"/>
                    <a:pt x="200393" y="4111"/>
                    <a:pt x="200341" y="4137"/>
                  </a:cubicBezTo>
                  <a:lnTo>
                    <a:pt x="199656" y="4565"/>
                  </a:lnTo>
                  <a:lnTo>
                    <a:pt x="199656" y="4565"/>
                  </a:lnTo>
                  <a:lnTo>
                    <a:pt x="199540" y="4266"/>
                  </a:lnTo>
                  <a:cubicBezTo>
                    <a:pt x="199462" y="4033"/>
                    <a:pt x="199281" y="3878"/>
                    <a:pt x="199023" y="3827"/>
                  </a:cubicBezTo>
                  <a:lnTo>
                    <a:pt x="198687" y="3827"/>
                  </a:lnTo>
                  <a:lnTo>
                    <a:pt x="198894" y="4033"/>
                  </a:lnTo>
                  <a:lnTo>
                    <a:pt x="199100" y="4240"/>
                  </a:lnTo>
                  <a:lnTo>
                    <a:pt x="198764" y="4680"/>
                  </a:lnTo>
                  <a:cubicBezTo>
                    <a:pt x="198732" y="4716"/>
                    <a:pt x="198702" y="4752"/>
                    <a:pt x="198676" y="4786"/>
                  </a:cubicBezTo>
                  <a:lnTo>
                    <a:pt x="198676" y="4786"/>
                  </a:lnTo>
                  <a:lnTo>
                    <a:pt x="198144" y="4680"/>
                  </a:lnTo>
                  <a:lnTo>
                    <a:pt x="198144" y="3671"/>
                  </a:lnTo>
                  <a:lnTo>
                    <a:pt x="197834" y="4137"/>
                  </a:lnTo>
                  <a:lnTo>
                    <a:pt x="197549" y="4576"/>
                  </a:lnTo>
                  <a:lnTo>
                    <a:pt x="197317" y="4395"/>
                  </a:lnTo>
                  <a:lnTo>
                    <a:pt x="197291" y="4369"/>
                  </a:lnTo>
                  <a:cubicBezTo>
                    <a:pt x="197162" y="4188"/>
                    <a:pt x="196981" y="4033"/>
                    <a:pt x="196800" y="3930"/>
                  </a:cubicBezTo>
                  <a:cubicBezTo>
                    <a:pt x="196670" y="3801"/>
                    <a:pt x="196567" y="3620"/>
                    <a:pt x="196541" y="3439"/>
                  </a:cubicBezTo>
                  <a:lnTo>
                    <a:pt x="196541" y="3129"/>
                  </a:lnTo>
                  <a:lnTo>
                    <a:pt x="196851" y="3335"/>
                  </a:lnTo>
                  <a:lnTo>
                    <a:pt x="197187" y="3542"/>
                  </a:lnTo>
                  <a:lnTo>
                    <a:pt x="197187" y="2818"/>
                  </a:lnTo>
                  <a:lnTo>
                    <a:pt x="197472" y="2999"/>
                  </a:lnTo>
                  <a:lnTo>
                    <a:pt x="197472" y="3154"/>
                  </a:lnTo>
                  <a:lnTo>
                    <a:pt x="197575" y="3051"/>
                  </a:lnTo>
                  <a:lnTo>
                    <a:pt x="197834" y="3206"/>
                  </a:lnTo>
                  <a:lnTo>
                    <a:pt x="197834" y="2818"/>
                  </a:lnTo>
                  <a:lnTo>
                    <a:pt x="197911" y="2741"/>
                  </a:lnTo>
                  <a:lnTo>
                    <a:pt x="197834" y="2663"/>
                  </a:lnTo>
                  <a:lnTo>
                    <a:pt x="198164" y="2484"/>
                  </a:lnTo>
                  <a:lnTo>
                    <a:pt x="198351" y="2973"/>
                  </a:lnTo>
                  <a:cubicBezTo>
                    <a:pt x="198454" y="3258"/>
                    <a:pt x="198661" y="3490"/>
                    <a:pt x="198842" y="3490"/>
                  </a:cubicBezTo>
                  <a:cubicBezTo>
                    <a:pt x="198855" y="3493"/>
                    <a:pt x="198869" y="3494"/>
                    <a:pt x="198882" y="3494"/>
                  </a:cubicBezTo>
                  <a:cubicBezTo>
                    <a:pt x="198996" y="3494"/>
                    <a:pt x="199100" y="3397"/>
                    <a:pt x="199100" y="3258"/>
                  </a:cubicBezTo>
                  <a:cubicBezTo>
                    <a:pt x="199049" y="2999"/>
                    <a:pt x="198945" y="2767"/>
                    <a:pt x="198816" y="2534"/>
                  </a:cubicBezTo>
                  <a:lnTo>
                    <a:pt x="198757" y="2446"/>
                  </a:lnTo>
                  <a:close/>
                  <a:moveTo>
                    <a:pt x="194603" y="3692"/>
                  </a:moveTo>
                  <a:cubicBezTo>
                    <a:pt x="194735" y="3692"/>
                    <a:pt x="194843" y="3705"/>
                    <a:pt x="194887" y="3749"/>
                  </a:cubicBezTo>
                  <a:cubicBezTo>
                    <a:pt x="195068" y="3956"/>
                    <a:pt x="195197" y="4214"/>
                    <a:pt x="195275" y="4499"/>
                  </a:cubicBezTo>
                  <a:lnTo>
                    <a:pt x="195275" y="4809"/>
                  </a:lnTo>
                  <a:lnTo>
                    <a:pt x="194551" y="4809"/>
                  </a:lnTo>
                  <a:lnTo>
                    <a:pt x="194396" y="4163"/>
                  </a:lnTo>
                  <a:cubicBezTo>
                    <a:pt x="194345" y="3985"/>
                    <a:pt x="194282" y="3826"/>
                    <a:pt x="194215" y="3711"/>
                  </a:cubicBezTo>
                  <a:lnTo>
                    <a:pt x="194215" y="3711"/>
                  </a:lnTo>
                  <a:cubicBezTo>
                    <a:pt x="194345" y="3703"/>
                    <a:pt x="194484" y="3692"/>
                    <a:pt x="194603" y="3692"/>
                  </a:cubicBezTo>
                  <a:close/>
                  <a:moveTo>
                    <a:pt x="218798" y="2198"/>
                  </a:moveTo>
                  <a:lnTo>
                    <a:pt x="218643" y="2973"/>
                  </a:lnTo>
                  <a:cubicBezTo>
                    <a:pt x="218617" y="3077"/>
                    <a:pt x="218592" y="3154"/>
                    <a:pt x="218566" y="3258"/>
                  </a:cubicBezTo>
                  <a:lnTo>
                    <a:pt x="218359" y="3801"/>
                  </a:lnTo>
                  <a:lnTo>
                    <a:pt x="218514" y="3723"/>
                  </a:lnTo>
                  <a:lnTo>
                    <a:pt x="218411" y="4137"/>
                  </a:lnTo>
                  <a:lnTo>
                    <a:pt x="218643" y="4137"/>
                  </a:lnTo>
                  <a:cubicBezTo>
                    <a:pt x="218773" y="4137"/>
                    <a:pt x="219005" y="3775"/>
                    <a:pt x="219186" y="3310"/>
                  </a:cubicBezTo>
                  <a:lnTo>
                    <a:pt x="219496" y="2482"/>
                  </a:lnTo>
                  <a:lnTo>
                    <a:pt x="219832" y="2689"/>
                  </a:lnTo>
                  <a:lnTo>
                    <a:pt x="219936" y="2767"/>
                  </a:lnTo>
                  <a:lnTo>
                    <a:pt x="220013" y="3051"/>
                  </a:lnTo>
                  <a:cubicBezTo>
                    <a:pt x="220039" y="3180"/>
                    <a:pt x="220091" y="3335"/>
                    <a:pt x="220143" y="3490"/>
                  </a:cubicBezTo>
                  <a:lnTo>
                    <a:pt x="220143" y="4188"/>
                  </a:lnTo>
                  <a:lnTo>
                    <a:pt x="220453" y="4007"/>
                  </a:lnTo>
                  <a:lnTo>
                    <a:pt x="220737" y="3827"/>
                  </a:lnTo>
                  <a:lnTo>
                    <a:pt x="220918" y="4344"/>
                  </a:lnTo>
                  <a:lnTo>
                    <a:pt x="221125" y="4861"/>
                  </a:lnTo>
                  <a:lnTo>
                    <a:pt x="220479" y="4705"/>
                  </a:lnTo>
                  <a:lnTo>
                    <a:pt x="220091" y="4602"/>
                  </a:lnTo>
                  <a:cubicBezTo>
                    <a:pt x="220091" y="4447"/>
                    <a:pt x="220039" y="4344"/>
                    <a:pt x="219988" y="4344"/>
                  </a:cubicBezTo>
                  <a:cubicBezTo>
                    <a:pt x="219936" y="4344"/>
                    <a:pt x="219781" y="4576"/>
                    <a:pt x="219677" y="4835"/>
                  </a:cubicBezTo>
                  <a:lnTo>
                    <a:pt x="219574" y="5042"/>
                  </a:lnTo>
                  <a:cubicBezTo>
                    <a:pt x="219445" y="5119"/>
                    <a:pt x="219315" y="5171"/>
                    <a:pt x="219186" y="5197"/>
                  </a:cubicBezTo>
                  <a:lnTo>
                    <a:pt x="218617" y="5352"/>
                  </a:lnTo>
                  <a:lnTo>
                    <a:pt x="218540" y="5248"/>
                  </a:lnTo>
                  <a:lnTo>
                    <a:pt x="218540" y="4835"/>
                  </a:lnTo>
                  <a:lnTo>
                    <a:pt x="218540" y="4318"/>
                  </a:lnTo>
                  <a:lnTo>
                    <a:pt x="218100" y="4886"/>
                  </a:lnTo>
                  <a:lnTo>
                    <a:pt x="217687" y="5429"/>
                  </a:lnTo>
                  <a:lnTo>
                    <a:pt x="217170" y="5429"/>
                  </a:lnTo>
                  <a:cubicBezTo>
                    <a:pt x="217143" y="5432"/>
                    <a:pt x="217117" y="5433"/>
                    <a:pt x="217091" y="5433"/>
                  </a:cubicBezTo>
                  <a:cubicBezTo>
                    <a:pt x="216864" y="5433"/>
                    <a:pt x="216660" y="5336"/>
                    <a:pt x="216498" y="5197"/>
                  </a:cubicBezTo>
                  <a:lnTo>
                    <a:pt x="216343" y="4938"/>
                  </a:lnTo>
                  <a:lnTo>
                    <a:pt x="217377" y="3594"/>
                  </a:lnTo>
                  <a:cubicBezTo>
                    <a:pt x="217919" y="2844"/>
                    <a:pt x="218488" y="2224"/>
                    <a:pt x="218617" y="2224"/>
                  </a:cubicBezTo>
                  <a:lnTo>
                    <a:pt x="218798" y="2198"/>
                  </a:lnTo>
                  <a:close/>
                  <a:moveTo>
                    <a:pt x="193646" y="3671"/>
                  </a:moveTo>
                  <a:lnTo>
                    <a:pt x="193956" y="4163"/>
                  </a:lnTo>
                  <a:cubicBezTo>
                    <a:pt x="194137" y="4421"/>
                    <a:pt x="194241" y="4731"/>
                    <a:pt x="194292" y="5042"/>
                  </a:cubicBezTo>
                  <a:lnTo>
                    <a:pt x="194292" y="5455"/>
                  </a:lnTo>
                  <a:lnTo>
                    <a:pt x="193827" y="5455"/>
                  </a:lnTo>
                  <a:cubicBezTo>
                    <a:pt x="193568" y="5455"/>
                    <a:pt x="193310" y="5559"/>
                    <a:pt x="193155" y="5765"/>
                  </a:cubicBezTo>
                  <a:lnTo>
                    <a:pt x="193100" y="5855"/>
                  </a:lnTo>
                  <a:lnTo>
                    <a:pt x="193100" y="5855"/>
                  </a:lnTo>
                  <a:cubicBezTo>
                    <a:pt x="192959" y="5767"/>
                    <a:pt x="192773" y="5666"/>
                    <a:pt x="192664" y="5584"/>
                  </a:cubicBezTo>
                  <a:lnTo>
                    <a:pt x="192767" y="5584"/>
                  </a:lnTo>
                  <a:lnTo>
                    <a:pt x="192664" y="5533"/>
                  </a:lnTo>
                  <a:lnTo>
                    <a:pt x="192664" y="5067"/>
                  </a:lnTo>
                  <a:lnTo>
                    <a:pt x="192328" y="5274"/>
                  </a:lnTo>
                  <a:lnTo>
                    <a:pt x="192198" y="5378"/>
                  </a:lnTo>
                  <a:lnTo>
                    <a:pt x="192017" y="5274"/>
                  </a:lnTo>
                  <a:lnTo>
                    <a:pt x="192017" y="4783"/>
                  </a:lnTo>
                  <a:lnTo>
                    <a:pt x="192664" y="4783"/>
                  </a:lnTo>
                  <a:lnTo>
                    <a:pt x="192612" y="4447"/>
                  </a:lnTo>
                  <a:lnTo>
                    <a:pt x="192620" y="4439"/>
                  </a:lnTo>
                  <a:lnTo>
                    <a:pt x="192620" y="4439"/>
                  </a:lnTo>
                  <a:cubicBezTo>
                    <a:pt x="192798" y="4480"/>
                    <a:pt x="193223" y="4428"/>
                    <a:pt x="193336" y="4499"/>
                  </a:cubicBezTo>
                  <a:lnTo>
                    <a:pt x="193646" y="4964"/>
                  </a:lnTo>
                  <a:lnTo>
                    <a:pt x="193646" y="4318"/>
                  </a:lnTo>
                  <a:lnTo>
                    <a:pt x="193646" y="3671"/>
                  </a:lnTo>
                  <a:close/>
                  <a:moveTo>
                    <a:pt x="186356" y="6076"/>
                  </a:moveTo>
                  <a:cubicBezTo>
                    <a:pt x="186434" y="6076"/>
                    <a:pt x="186511" y="6153"/>
                    <a:pt x="186511" y="6256"/>
                  </a:cubicBezTo>
                  <a:cubicBezTo>
                    <a:pt x="186511" y="6282"/>
                    <a:pt x="186485" y="6334"/>
                    <a:pt x="186460" y="6360"/>
                  </a:cubicBezTo>
                  <a:cubicBezTo>
                    <a:pt x="186434" y="6308"/>
                    <a:pt x="186356" y="6282"/>
                    <a:pt x="186304" y="6282"/>
                  </a:cubicBezTo>
                  <a:cubicBezTo>
                    <a:pt x="186279" y="6282"/>
                    <a:pt x="186253" y="6308"/>
                    <a:pt x="186227" y="6334"/>
                  </a:cubicBezTo>
                  <a:cubicBezTo>
                    <a:pt x="186201" y="6308"/>
                    <a:pt x="186201" y="6282"/>
                    <a:pt x="186201" y="6256"/>
                  </a:cubicBezTo>
                  <a:cubicBezTo>
                    <a:pt x="186201" y="6153"/>
                    <a:pt x="186279" y="6101"/>
                    <a:pt x="186356" y="6101"/>
                  </a:cubicBezTo>
                  <a:lnTo>
                    <a:pt x="186356" y="6076"/>
                  </a:lnTo>
                  <a:close/>
                  <a:moveTo>
                    <a:pt x="188424" y="5429"/>
                  </a:moveTo>
                  <a:lnTo>
                    <a:pt x="188424" y="5739"/>
                  </a:lnTo>
                  <a:lnTo>
                    <a:pt x="188450" y="5688"/>
                  </a:lnTo>
                  <a:lnTo>
                    <a:pt x="188450" y="5895"/>
                  </a:lnTo>
                  <a:cubicBezTo>
                    <a:pt x="188450" y="6179"/>
                    <a:pt x="188398" y="6386"/>
                    <a:pt x="188321" y="6386"/>
                  </a:cubicBezTo>
                  <a:cubicBezTo>
                    <a:pt x="188243" y="6386"/>
                    <a:pt x="188088" y="6256"/>
                    <a:pt x="187985" y="6101"/>
                  </a:cubicBezTo>
                  <a:lnTo>
                    <a:pt x="187804" y="5791"/>
                  </a:lnTo>
                  <a:lnTo>
                    <a:pt x="188140" y="5584"/>
                  </a:lnTo>
                  <a:lnTo>
                    <a:pt x="188424" y="5429"/>
                  </a:lnTo>
                  <a:close/>
                  <a:moveTo>
                    <a:pt x="189949" y="5093"/>
                  </a:moveTo>
                  <a:lnTo>
                    <a:pt x="190492" y="5300"/>
                  </a:lnTo>
                  <a:lnTo>
                    <a:pt x="191035" y="5507"/>
                  </a:lnTo>
                  <a:lnTo>
                    <a:pt x="190906" y="5714"/>
                  </a:lnTo>
                  <a:lnTo>
                    <a:pt x="190781" y="5913"/>
                  </a:lnTo>
                  <a:lnTo>
                    <a:pt x="190781" y="5913"/>
                  </a:lnTo>
                  <a:cubicBezTo>
                    <a:pt x="190701" y="5948"/>
                    <a:pt x="190590" y="6001"/>
                    <a:pt x="190441" y="6076"/>
                  </a:cubicBezTo>
                  <a:lnTo>
                    <a:pt x="190104" y="6076"/>
                  </a:lnTo>
                  <a:cubicBezTo>
                    <a:pt x="189898" y="6101"/>
                    <a:pt x="189691" y="6231"/>
                    <a:pt x="189587" y="6412"/>
                  </a:cubicBezTo>
                  <a:lnTo>
                    <a:pt x="189482" y="6570"/>
                  </a:lnTo>
                  <a:lnTo>
                    <a:pt x="189482" y="6570"/>
                  </a:lnTo>
                  <a:cubicBezTo>
                    <a:pt x="189238" y="6466"/>
                    <a:pt x="188887" y="6330"/>
                    <a:pt x="188864" y="6205"/>
                  </a:cubicBezTo>
                  <a:lnTo>
                    <a:pt x="188760" y="5378"/>
                  </a:lnTo>
                  <a:lnTo>
                    <a:pt x="188838" y="5300"/>
                  </a:lnTo>
                  <a:lnTo>
                    <a:pt x="188709" y="5171"/>
                  </a:lnTo>
                  <a:lnTo>
                    <a:pt x="188709" y="5093"/>
                  </a:lnTo>
                  <a:lnTo>
                    <a:pt x="189407" y="5093"/>
                  </a:lnTo>
                  <a:lnTo>
                    <a:pt x="189407" y="5429"/>
                  </a:lnTo>
                  <a:lnTo>
                    <a:pt x="189432" y="5378"/>
                  </a:lnTo>
                  <a:lnTo>
                    <a:pt x="189432" y="5507"/>
                  </a:lnTo>
                  <a:lnTo>
                    <a:pt x="189432" y="5920"/>
                  </a:lnTo>
                  <a:lnTo>
                    <a:pt x="189691" y="5507"/>
                  </a:lnTo>
                  <a:lnTo>
                    <a:pt x="189949" y="5093"/>
                  </a:lnTo>
                  <a:close/>
                  <a:moveTo>
                    <a:pt x="185626" y="5973"/>
                  </a:moveTo>
                  <a:lnTo>
                    <a:pt x="185865" y="6256"/>
                  </a:lnTo>
                  <a:cubicBezTo>
                    <a:pt x="185688" y="6451"/>
                    <a:pt x="185479" y="6663"/>
                    <a:pt x="185348" y="6827"/>
                  </a:cubicBezTo>
                  <a:lnTo>
                    <a:pt x="185348" y="6827"/>
                  </a:lnTo>
                  <a:lnTo>
                    <a:pt x="185348" y="6722"/>
                  </a:lnTo>
                  <a:cubicBezTo>
                    <a:pt x="185348" y="6469"/>
                    <a:pt x="185584" y="6163"/>
                    <a:pt x="185626" y="5973"/>
                  </a:cubicBezTo>
                  <a:close/>
                  <a:moveTo>
                    <a:pt x="184761" y="6228"/>
                  </a:moveTo>
                  <a:lnTo>
                    <a:pt x="185064" y="6722"/>
                  </a:lnTo>
                  <a:lnTo>
                    <a:pt x="185180" y="6890"/>
                  </a:lnTo>
                  <a:lnTo>
                    <a:pt x="185180" y="6890"/>
                  </a:lnTo>
                  <a:cubicBezTo>
                    <a:pt x="184925" y="6807"/>
                    <a:pt x="184583" y="6726"/>
                    <a:pt x="184573" y="6618"/>
                  </a:cubicBezTo>
                  <a:cubicBezTo>
                    <a:pt x="184624" y="6496"/>
                    <a:pt x="184707" y="6352"/>
                    <a:pt x="184761" y="6228"/>
                  </a:cubicBezTo>
                  <a:close/>
                  <a:moveTo>
                    <a:pt x="184004" y="6455"/>
                  </a:moveTo>
                  <a:lnTo>
                    <a:pt x="184004" y="6954"/>
                  </a:lnTo>
                  <a:cubicBezTo>
                    <a:pt x="183926" y="6954"/>
                    <a:pt x="183875" y="7032"/>
                    <a:pt x="183900" y="7084"/>
                  </a:cubicBezTo>
                  <a:cubicBezTo>
                    <a:pt x="183900" y="7161"/>
                    <a:pt x="183926" y="7239"/>
                    <a:pt x="184004" y="7239"/>
                  </a:cubicBezTo>
                  <a:cubicBezTo>
                    <a:pt x="183885" y="7298"/>
                    <a:pt x="183552" y="7350"/>
                    <a:pt x="183305" y="7402"/>
                  </a:cubicBezTo>
                  <a:lnTo>
                    <a:pt x="183305" y="7402"/>
                  </a:lnTo>
                  <a:lnTo>
                    <a:pt x="183435" y="6954"/>
                  </a:lnTo>
                  <a:cubicBezTo>
                    <a:pt x="183694" y="6741"/>
                    <a:pt x="183879" y="6577"/>
                    <a:pt x="184004" y="6455"/>
                  </a:cubicBezTo>
                  <a:close/>
                  <a:moveTo>
                    <a:pt x="181196" y="7369"/>
                  </a:moveTo>
                  <a:lnTo>
                    <a:pt x="181212" y="7394"/>
                  </a:lnTo>
                  <a:cubicBezTo>
                    <a:pt x="181103" y="7461"/>
                    <a:pt x="180892" y="7553"/>
                    <a:pt x="180720" y="7635"/>
                  </a:cubicBezTo>
                  <a:lnTo>
                    <a:pt x="180720" y="7635"/>
                  </a:lnTo>
                  <a:cubicBezTo>
                    <a:pt x="180720" y="7609"/>
                    <a:pt x="180721" y="7581"/>
                    <a:pt x="180721" y="7549"/>
                  </a:cubicBezTo>
                  <a:cubicBezTo>
                    <a:pt x="180930" y="7479"/>
                    <a:pt x="181086" y="7420"/>
                    <a:pt x="181196" y="7369"/>
                  </a:cubicBezTo>
                  <a:close/>
                  <a:moveTo>
                    <a:pt x="180224" y="7392"/>
                  </a:moveTo>
                  <a:lnTo>
                    <a:pt x="180281" y="7549"/>
                  </a:lnTo>
                  <a:cubicBezTo>
                    <a:pt x="180306" y="7611"/>
                    <a:pt x="180333" y="7661"/>
                    <a:pt x="180359" y="7702"/>
                  </a:cubicBezTo>
                  <a:lnTo>
                    <a:pt x="180359" y="7702"/>
                  </a:lnTo>
                  <a:cubicBezTo>
                    <a:pt x="180202" y="7656"/>
                    <a:pt x="179993" y="7604"/>
                    <a:pt x="179764" y="7549"/>
                  </a:cubicBezTo>
                  <a:cubicBezTo>
                    <a:pt x="179963" y="7487"/>
                    <a:pt x="180113" y="7435"/>
                    <a:pt x="180224" y="7392"/>
                  </a:cubicBezTo>
                  <a:close/>
                  <a:moveTo>
                    <a:pt x="177348" y="7389"/>
                  </a:moveTo>
                  <a:cubicBezTo>
                    <a:pt x="177335" y="7389"/>
                    <a:pt x="177322" y="7390"/>
                    <a:pt x="177309" y="7394"/>
                  </a:cubicBezTo>
                  <a:lnTo>
                    <a:pt x="177334" y="7394"/>
                  </a:lnTo>
                  <a:cubicBezTo>
                    <a:pt x="177231" y="7394"/>
                    <a:pt x="177179" y="7471"/>
                    <a:pt x="177179" y="7549"/>
                  </a:cubicBezTo>
                  <a:cubicBezTo>
                    <a:pt x="177179" y="7627"/>
                    <a:pt x="177231" y="7704"/>
                    <a:pt x="177334" y="7704"/>
                  </a:cubicBezTo>
                  <a:cubicBezTo>
                    <a:pt x="177412" y="7704"/>
                    <a:pt x="177490" y="7627"/>
                    <a:pt x="177490" y="7549"/>
                  </a:cubicBezTo>
                  <a:cubicBezTo>
                    <a:pt x="177490" y="7459"/>
                    <a:pt x="177431" y="7389"/>
                    <a:pt x="177348" y="7389"/>
                  </a:cubicBezTo>
                  <a:close/>
                  <a:moveTo>
                    <a:pt x="224330" y="5093"/>
                  </a:moveTo>
                  <a:lnTo>
                    <a:pt x="224330" y="5429"/>
                  </a:lnTo>
                  <a:cubicBezTo>
                    <a:pt x="224305" y="5481"/>
                    <a:pt x="224279" y="5533"/>
                    <a:pt x="224253" y="5610"/>
                  </a:cubicBezTo>
                  <a:cubicBezTo>
                    <a:pt x="224149" y="5739"/>
                    <a:pt x="224046" y="5869"/>
                    <a:pt x="223943" y="6024"/>
                  </a:cubicBezTo>
                  <a:lnTo>
                    <a:pt x="223632" y="6463"/>
                  </a:lnTo>
                  <a:lnTo>
                    <a:pt x="223607" y="6515"/>
                  </a:lnTo>
                  <a:cubicBezTo>
                    <a:pt x="223477" y="6644"/>
                    <a:pt x="223348" y="6799"/>
                    <a:pt x="223219" y="6954"/>
                  </a:cubicBezTo>
                  <a:lnTo>
                    <a:pt x="223012" y="7161"/>
                  </a:lnTo>
                  <a:lnTo>
                    <a:pt x="222934" y="7084"/>
                  </a:lnTo>
                  <a:lnTo>
                    <a:pt x="222728" y="7471"/>
                  </a:lnTo>
                  <a:lnTo>
                    <a:pt x="222081" y="8169"/>
                  </a:lnTo>
                  <a:lnTo>
                    <a:pt x="222081" y="7342"/>
                  </a:lnTo>
                  <a:lnTo>
                    <a:pt x="222081" y="6541"/>
                  </a:lnTo>
                  <a:lnTo>
                    <a:pt x="222469" y="6127"/>
                  </a:lnTo>
                  <a:lnTo>
                    <a:pt x="222857" y="5765"/>
                  </a:lnTo>
                  <a:lnTo>
                    <a:pt x="222081" y="5765"/>
                  </a:lnTo>
                  <a:lnTo>
                    <a:pt x="222081" y="5119"/>
                  </a:lnTo>
                  <a:lnTo>
                    <a:pt x="223064" y="5119"/>
                  </a:lnTo>
                  <a:lnTo>
                    <a:pt x="223064" y="5171"/>
                  </a:lnTo>
                  <a:lnTo>
                    <a:pt x="222986" y="5300"/>
                  </a:lnTo>
                  <a:lnTo>
                    <a:pt x="223064" y="5300"/>
                  </a:lnTo>
                  <a:lnTo>
                    <a:pt x="223064" y="5765"/>
                  </a:lnTo>
                  <a:lnTo>
                    <a:pt x="223710" y="5429"/>
                  </a:lnTo>
                  <a:lnTo>
                    <a:pt x="224330" y="5093"/>
                  </a:lnTo>
                  <a:close/>
                  <a:moveTo>
                    <a:pt x="225158" y="5765"/>
                  </a:moveTo>
                  <a:cubicBezTo>
                    <a:pt x="225416" y="5765"/>
                    <a:pt x="225623" y="5817"/>
                    <a:pt x="225623" y="5920"/>
                  </a:cubicBezTo>
                  <a:cubicBezTo>
                    <a:pt x="225494" y="6256"/>
                    <a:pt x="225339" y="6593"/>
                    <a:pt x="225158" y="6903"/>
                  </a:cubicBezTo>
                  <a:lnTo>
                    <a:pt x="225132" y="6929"/>
                  </a:lnTo>
                  <a:cubicBezTo>
                    <a:pt x="225054" y="7084"/>
                    <a:pt x="224951" y="7265"/>
                    <a:pt x="224873" y="7446"/>
                  </a:cubicBezTo>
                  <a:cubicBezTo>
                    <a:pt x="224563" y="8040"/>
                    <a:pt x="224175" y="8635"/>
                    <a:pt x="223762" y="9203"/>
                  </a:cubicBezTo>
                  <a:lnTo>
                    <a:pt x="223193" y="9876"/>
                  </a:lnTo>
                  <a:lnTo>
                    <a:pt x="222779" y="9720"/>
                  </a:lnTo>
                  <a:lnTo>
                    <a:pt x="222392" y="9591"/>
                  </a:lnTo>
                  <a:lnTo>
                    <a:pt x="222392" y="8583"/>
                  </a:lnTo>
                  <a:lnTo>
                    <a:pt x="223193" y="7575"/>
                  </a:lnTo>
                  <a:lnTo>
                    <a:pt x="223322" y="7471"/>
                  </a:lnTo>
                  <a:lnTo>
                    <a:pt x="223555" y="7161"/>
                  </a:lnTo>
                  <a:lnTo>
                    <a:pt x="224692" y="5765"/>
                  </a:lnTo>
                  <a:close/>
                  <a:moveTo>
                    <a:pt x="226011" y="6644"/>
                  </a:moveTo>
                  <a:lnTo>
                    <a:pt x="226347" y="7213"/>
                  </a:lnTo>
                  <a:lnTo>
                    <a:pt x="226605" y="7678"/>
                  </a:lnTo>
                  <a:lnTo>
                    <a:pt x="226269" y="8428"/>
                  </a:lnTo>
                  <a:cubicBezTo>
                    <a:pt x="226243" y="8480"/>
                    <a:pt x="226217" y="8531"/>
                    <a:pt x="226192" y="8583"/>
                  </a:cubicBezTo>
                  <a:cubicBezTo>
                    <a:pt x="226114" y="8738"/>
                    <a:pt x="226062" y="8893"/>
                    <a:pt x="226011" y="9048"/>
                  </a:cubicBezTo>
                  <a:cubicBezTo>
                    <a:pt x="226011" y="9100"/>
                    <a:pt x="225985" y="9126"/>
                    <a:pt x="225959" y="9178"/>
                  </a:cubicBezTo>
                  <a:cubicBezTo>
                    <a:pt x="225933" y="9255"/>
                    <a:pt x="225907" y="9333"/>
                    <a:pt x="225907" y="9436"/>
                  </a:cubicBezTo>
                  <a:cubicBezTo>
                    <a:pt x="225907" y="9462"/>
                    <a:pt x="225907" y="9462"/>
                    <a:pt x="225933" y="9462"/>
                  </a:cubicBezTo>
                  <a:lnTo>
                    <a:pt x="225933" y="9695"/>
                  </a:lnTo>
                  <a:lnTo>
                    <a:pt x="226321" y="9462"/>
                  </a:lnTo>
                  <a:lnTo>
                    <a:pt x="226683" y="9203"/>
                  </a:lnTo>
                  <a:lnTo>
                    <a:pt x="226476" y="9772"/>
                  </a:lnTo>
                  <a:cubicBezTo>
                    <a:pt x="226373" y="10005"/>
                    <a:pt x="226295" y="10237"/>
                    <a:pt x="226269" y="10496"/>
                  </a:cubicBezTo>
                  <a:cubicBezTo>
                    <a:pt x="226269" y="10573"/>
                    <a:pt x="226114" y="10625"/>
                    <a:pt x="225907" y="10625"/>
                  </a:cubicBezTo>
                  <a:lnTo>
                    <a:pt x="225571" y="10625"/>
                  </a:lnTo>
                  <a:lnTo>
                    <a:pt x="225804" y="10212"/>
                  </a:lnTo>
                  <a:lnTo>
                    <a:pt x="226037" y="9824"/>
                  </a:lnTo>
                  <a:lnTo>
                    <a:pt x="225804" y="10005"/>
                  </a:lnTo>
                  <a:lnTo>
                    <a:pt x="225907" y="9772"/>
                  </a:lnTo>
                  <a:lnTo>
                    <a:pt x="225416" y="10186"/>
                  </a:lnTo>
                  <a:cubicBezTo>
                    <a:pt x="225261" y="10289"/>
                    <a:pt x="225106" y="10444"/>
                    <a:pt x="224977" y="10599"/>
                  </a:cubicBezTo>
                  <a:cubicBezTo>
                    <a:pt x="224718" y="10522"/>
                    <a:pt x="224485" y="10444"/>
                    <a:pt x="224227" y="10341"/>
                  </a:cubicBezTo>
                  <a:lnTo>
                    <a:pt x="223684" y="10134"/>
                  </a:lnTo>
                  <a:lnTo>
                    <a:pt x="224847" y="8376"/>
                  </a:lnTo>
                  <a:lnTo>
                    <a:pt x="226011" y="6670"/>
                  </a:lnTo>
                  <a:lnTo>
                    <a:pt x="226011" y="6644"/>
                  </a:lnTo>
                  <a:close/>
                  <a:moveTo>
                    <a:pt x="156336" y="13969"/>
                  </a:moveTo>
                  <a:lnTo>
                    <a:pt x="157662" y="14231"/>
                  </a:lnTo>
                  <a:lnTo>
                    <a:pt x="157662" y="14231"/>
                  </a:lnTo>
                  <a:lnTo>
                    <a:pt x="157662" y="14451"/>
                  </a:lnTo>
                  <a:cubicBezTo>
                    <a:pt x="157662" y="14614"/>
                    <a:pt x="157758" y="14761"/>
                    <a:pt x="157837" y="14891"/>
                  </a:cubicBezTo>
                  <a:lnTo>
                    <a:pt x="157837" y="14891"/>
                  </a:lnTo>
                  <a:cubicBezTo>
                    <a:pt x="157219" y="14731"/>
                    <a:pt x="156605" y="14572"/>
                    <a:pt x="156205" y="14486"/>
                  </a:cubicBezTo>
                  <a:lnTo>
                    <a:pt x="156205" y="14486"/>
                  </a:lnTo>
                  <a:cubicBezTo>
                    <a:pt x="156226" y="14456"/>
                    <a:pt x="156230" y="14427"/>
                    <a:pt x="156215" y="14399"/>
                  </a:cubicBezTo>
                  <a:cubicBezTo>
                    <a:pt x="156105" y="14225"/>
                    <a:pt x="156292" y="14050"/>
                    <a:pt x="156336" y="13969"/>
                  </a:cubicBezTo>
                  <a:close/>
                  <a:moveTo>
                    <a:pt x="158103" y="14318"/>
                  </a:moveTo>
                  <a:lnTo>
                    <a:pt x="158645" y="14425"/>
                  </a:lnTo>
                  <a:lnTo>
                    <a:pt x="159058" y="14580"/>
                  </a:lnTo>
                  <a:lnTo>
                    <a:pt x="159058" y="15201"/>
                  </a:lnTo>
                  <a:cubicBezTo>
                    <a:pt x="158807" y="15140"/>
                    <a:pt x="158522" y="15068"/>
                    <a:pt x="158228" y="14992"/>
                  </a:cubicBezTo>
                  <a:lnTo>
                    <a:pt x="158228" y="14992"/>
                  </a:lnTo>
                  <a:cubicBezTo>
                    <a:pt x="158210" y="14874"/>
                    <a:pt x="158184" y="14742"/>
                    <a:pt x="158153" y="14606"/>
                  </a:cubicBezTo>
                  <a:lnTo>
                    <a:pt x="158103" y="14318"/>
                  </a:lnTo>
                  <a:close/>
                  <a:moveTo>
                    <a:pt x="160475" y="16424"/>
                  </a:moveTo>
                  <a:cubicBezTo>
                    <a:pt x="160611" y="16637"/>
                    <a:pt x="160784" y="16900"/>
                    <a:pt x="160997" y="17217"/>
                  </a:cubicBezTo>
                  <a:lnTo>
                    <a:pt x="160868" y="17295"/>
                  </a:lnTo>
                  <a:cubicBezTo>
                    <a:pt x="160842" y="17295"/>
                    <a:pt x="160816" y="17269"/>
                    <a:pt x="160790" y="17269"/>
                  </a:cubicBezTo>
                  <a:cubicBezTo>
                    <a:pt x="160764" y="17269"/>
                    <a:pt x="160738" y="17295"/>
                    <a:pt x="160713" y="17295"/>
                  </a:cubicBezTo>
                  <a:lnTo>
                    <a:pt x="160558" y="16648"/>
                  </a:lnTo>
                  <a:cubicBezTo>
                    <a:pt x="160531" y="16573"/>
                    <a:pt x="160504" y="16498"/>
                    <a:pt x="160475" y="16424"/>
                  </a:cubicBezTo>
                  <a:close/>
                  <a:moveTo>
                    <a:pt x="228596" y="11582"/>
                  </a:moveTo>
                  <a:lnTo>
                    <a:pt x="228363" y="11944"/>
                  </a:lnTo>
                  <a:lnTo>
                    <a:pt x="228130" y="12305"/>
                  </a:lnTo>
                  <a:lnTo>
                    <a:pt x="228130" y="12305"/>
                  </a:lnTo>
                  <a:lnTo>
                    <a:pt x="229061" y="12099"/>
                  </a:lnTo>
                  <a:lnTo>
                    <a:pt x="229992" y="11918"/>
                  </a:lnTo>
                  <a:lnTo>
                    <a:pt x="230767" y="12357"/>
                  </a:lnTo>
                  <a:lnTo>
                    <a:pt x="231413" y="12719"/>
                  </a:lnTo>
                  <a:cubicBezTo>
                    <a:pt x="231310" y="12822"/>
                    <a:pt x="231181" y="12900"/>
                    <a:pt x="231051" y="12952"/>
                  </a:cubicBezTo>
                  <a:lnTo>
                    <a:pt x="231000" y="12978"/>
                  </a:lnTo>
                  <a:lnTo>
                    <a:pt x="230379" y="13184"/>
                  </a:lnTo>
                  <a:lnTo>
                    <a:pt x="230198" y="13236"/>
                  </a:lnTo>
                  <a:lnTo>
                    <a:pt x="229397" y="13443"/>
                  </a:lnTo>
                  <a:lnTo>
                    <a:pt x="229449" y="13495"/>
                  </a:lnTo>
                  <a:lnTo>
                    <a:pt x="229190" y="13572"/>
                  </a:lnTo>
                  <a:lnTo>
                    <a:pt x="229190" y="14218"/>
                  </a:lnTo>
                  <a:lnTo>
                    <a:pt x="229759" y="14063"/>
                  </a:lnTo>
                  <a:cubicBezTo>
                    <a:pt x="230095" y="13960"/>
                    <a:pt x="230715" y="13805"/>
                    <a:pt x="231181" y="13701"/>
                  </a:cubicBezTo>
                  <a:lnTo>
                    <a:pt x="232034" y="13495"/>
                  </a:lnTo>
                  <a:lnTo>
                    <a:pt x="232215" y="13779"/>
                  </a:lnTo>
                  <a:lnTo>
                    <a:pt x="232344" y="13960"/>
                  </a:lnTo>
                  <a:lnTo>
                    <a:pt x="232370" y="14063"/>
                  </a:lnTo>
                  <a:lnTo>
                    <a:pt x="231413" y="14554"/>
                  </a:lnTo>
                  <a:cubicBezTo>
                    <a:pt x="230871" y="14839"/>
                    <a:pt x="230431" y="15123"/>
                    <a:pt x="230431" y="15201"/>
                  </a:cubicBezTo>
                  <a:cubicBezTo>
                    <a:pt x="230431" y="15227"/>
                    <a:pt x="230457" y="15252"/>
                    <a:pt x="230483" y="15278"/>
                  </a:cubicBezTo>
                  <a:lnTo>
                    <a:pt x="230483" y="15821"/>
                  </a:lnTo>
                  <a:lnTo>
                    <a:pt x="231413" y="15330"/>
                  </a:lnTo>
                  <a:cubicBezTo>
                    <a:pt x="231775" y="15123"/>
                    <a:pt x="232163" y="14968"/>
                    <a:pt x="232551" y="14839"/>
                  </a:cubicBezTo>
                  <a:cubicBezTo>
                    <a:pt x="232654" y="14839"/>
                    <a:pt x="232732" y="15020"/>
                    <a:pt x="232732" y="15252"/>
                  </a:cubicBezTo>
                  <a:lnTo>
                    <a:pt x="232732" y="15614"/>
                  </a:lnTo>
                  <a:lnTo>
                    <a:pt x="232370" y="15924"/>
                  </a:lnTo>
                  <a:cubicBezTo>
                    <a:pt x="232215" y="16080"/>
                    <a:pt x="232034" y="16235"/>
                    <a:pt x="231905" y="16390"/>
                  </a:cubicBezTo>
                  <a:cubicBezTo>
                    <a:pt x="231646" y="16597"/>
                    <a:pt x="231362" y="16803"/>
                    <a:pt x="231051" y="16984"/>
                  </a:cubicBezTo>
                  <a:lnTo>
                    <a:pt x="230457" y="16984"/>
                  </a:lnTo>
                  <a:lnTo>
                    <a:pt x="230250" y="17320"/>
                  </a:lnTo>
                  <a:lnTo>
                    <a:pt x="229940" y="17424"/>
                  </a:lnTo>
                  <a:lnTo>
                    <a:pt x="229294" y="16933"/>
                  </a:lnTo>
                  <a:lnTo>
                    <a:pt x="228673" y="16467"/>
                  </a:lnTo>
                  <a:lnTo>
                    <a:pt x="229397" y="16261"/>
                  </a:lnTo>
                  <a:lnTo>
                    <a:pt x="230121" y="16054"/>
                  </a:lnTo>
                  <a:lnTo>
                    <a:pt x="229966" y="15795"/>
                  </a:lnTo>
                  <a:lnTo>
                    <a:pt x="229811" y="15537"/>
                  </a:lnTo>
                  <a:lnTo>
                    <a:pt x="228854" y="15899"/>
                  </a:lnTo>
                  <a:lnTo>
                    <a:pt x="228001" y="16209"/>
                  </a:lnTo>
                  <a:lnTo>
                    <a:pt x="227924" y="16131"/>
                  </a:lnTo>
                  <a:cubicBezTo>
                    <a:pt x="227536" y="15873"/>
                    <a:pt x="227200" y="15537"/>
                    <a:pt x="226890" y="15149"/>
                  </a:cubicBezTo>
                  <a:cubicBezTo>
                    <a:pt x="226890" y="15020"/>
                    <a:pt x="227355" y="14735"/>
                    <a:pt x="227924" y="14554"/>
                  </a:cubicBezTo>
                  <a:lnTo>
                    <a:pt x="228932" y="14192"/>
                  </a:lnTo>
                  <a:lnTo>
                    <a:pt x="228828" y="14089"/>
                  </a:lnTo>
                  <a:lnTo>
                    <a:pt x="228906" y="14063"/>
                  </a:lnTo>
                  <a:lnTo>
                    <a:pt x="228725" y="13908"/>
                  </a:lnTo>
                  <a:lnTo>
                    <a:pt x="228570" y="13727"/>
                  </a:lnTo>
                  <a:lnTo>
                    <a:pt x="227691" y="14089"/>
                  </a:lnTo>
                  <a:lnTo>
                    <a:pt x="226838" y="14503"/>
                  </a:lnTo>
                  <a:lnTo>
                    <a:pt x="226812" y="14503"/>
                  </a:lnTo>
                  <a:lnTo>
                    <a:pt x="226579" y="14167"/>
                  </a:lnTo>
                  <a:lnTo>
                    <a:pt x="226579" y="13262"/>
                  </a:lnTo>
                  <a:lnTo>
                    <a:pt x="227226" y="13055"/>
                  </a:lnTo>
                  <a:lnTo>
                    <a:pt x="227872" y="12848"/>
                  </a:lnTo>
                  <a:lnTo>
                    <a:pt x="227691" y="12538"/>
                  </a:lnTo>
                  <a:lnTo>
                    <a:pt x="227510" y="12228"/>
                  </a:lnTo>
                  <a:lnTo>
                    <a:pt x="227510" y="12150"/>
                  </a:lnTo>
                  <a:lnTo>
                    <a:pt x="226967" y="12357"/>
                  </a:lnTo>
                  <a:lnTo>
                    <a:pt x="226890" y="12383"/>
                  </a:lnTo>
                  <a:lnTo>
                    <a:pt x="226890" y="11607"/>
                  </a:lnTo>
                  <a:lnTo>
                    <a:pt x="226941" y="11582"/>
                  </a:lnTo>
                  <a:close/>
                  <a:moveTo>
                    <a:pt x="161424" y="17775"/>
                  </a:moveTo>
                  <a:cubicBezTo>
                    <a:pt x="161545" y="17907"/>
                    <a:pt x="161765" y="18112"/>
                    <a:pt x="162109" y="18406"/>
                  </a:cubicBezTo>
                  <a:lnTo>
                    <a:pt x="161747" y="18690"/>
                  </a:lnTo>
                  <a:lnTo>
                    <a:pt x="161540" y="18484"/>
                  </a:lnTo>
                  <a:lnTo>
                    <a:pt x="161341" y="18307"/>
                  </a:lnTo>
                  <a:lnTo>
                    <a:pt x="161341" y="18307"/>
                  </a:lnTo>
                  <a:cubicBezTo>
                    <a:pt x="161275" y="18163"/>
                    <a:pt x="161211" y="18021"/>
                    <a:pt x="161152" y="17889"/>
                  </a:cubicBezTo>
                  <a:lnTo>
                    <a:pt x="161424" y="17775"/>
                  </a:lnTo>
                  <a:close/>
                  <a:moveTo>
                    <a:pt x="162884" y="18690"/>
                  </a:moveTo>
                  <a:cubicBezTo>
                    <a:pt x="163051" y="18890"/>
                    <a:pt x="163197" y="19064"/>
                    <a:pt x="163326" y="19213"/>
                  </a:cubicBezTo>
                  <a:lnTo>
                    <a:pt x="163326" y="19213"/>
                  </a:lnTo>
                  <a:lnTo>
                    <a:pt x="162626" y="19931"/>
                  </a:lnTo>
                  <a:cubicBezTo>
                    <a:pt x="162456" y="19842"/>
                    <a:pt x="162104" y="19589"/>
                    <a:pt x="161811" y="19384"/>
                  </a:cubicBezTo>
                  <a:lnTo>
                    <a:pt x="161811" y="19384"/>
                  </a:lnTo>
                  <a:cubicBezTo>
                    <a:pt x="161770" y="19273"/>
                    <a:pt x="161711" y="19130"/>
                    <a:pt x="161641" y="18971"/>
                  </a:cubicBezTo>
                  <a:lnTo>
                    <a:pt x="161641" y="18971"/>
                  </a:lnTo>
                  <a:lnTo>
                    <a:pt x="161824" y="18897"/>
                  </a:lnTo>
                  <a:cubicBezTo>
                    <a:pt x="162160" y="18794"/>
                    <a:pt x="162522" y="18716"/>
                    <a:pt x="162884" y="18690"/>
                  </a:cubicBezTo>
                  <a:close/>
                  <a:moveTo>
                    <a:pt x="163569" y="19494"/>
                  </a:moveTo>
                  <a:cubicBezTo>
                    <a:pt x="163710" y="19654"/>
                    <a:pt x="163819" y="19772"/>
                    <a:pt x="163902" y="19856"/>
                  </a:cubicBezTo>
                  <a:lnTo>
                    <a:pt x="163902" y="19856"/>
                  </a:lnTo>
                  <a:lnTo>
                    <a:pt x="163996" y="20293"/>
                  </a:lnTo>
                  <a:lnTo>
                    <a:pt x="164125" y="20862"/>
                  </a:lnTo>
                  <a:lnTo>
                    <a:pt x="163996" y="20991"/>
                  </a:lnTo>
                  <a:lnTo>
                    <a:pt x="163789" y="20914"/>
                  </a:lnTo>
                  <a:lnTo>
                    <a:pt x="163427" y="20784"/>
                  </a:lnTo>
                  <a:lnTo>
                    <a:pt x="163530" y="19854"/>
                  </a:lnTo>
                  <a:lnTo>
                    <a:pt x="163569" y="19494"/>
                  </a:lnTo>
                  <a:close/>
                  <a:moveTo>
                    <a:pt x="165728" y="22051"/>
                  </a:moveTo>
                  <a:cubicBezTo>
                    <a:pt x="166088" y="22374"/>
                    <a:pt x="166570" y="22781"/>
                    <a:pt x="166813" y="22982"/>
                  </a:cubicBezTo>
                  <a:lnTo>
                    <a:pt x="167434" y="23499"/>
                  </a:lnTo>
                  <a:cubicBezTo>
                    <a:pt x="167330" y="23602"/>
                    <a:pt x="167227" y="23731"/>
                    <a:pt x="167149" y="23886"/>
                  </a:cubicBezTo>
                  <a:lnTo>
                    <a:pt x="167098" y="23938"/>
                  </a:lnTo>
                  <a:lnTo>
                    <a:pt x="166658" y="24222"/>
                  </a:lnTo>
                  <a:lnTo>
                    <a:pt x="166115" y="22930"/>
                  </a:lnTo>
                  <a:lnTo>
                    <a:pt x="165728" y="22051"/>
                  </a:lnTo>
                  <a:close/>
                  <a:moveTo>
                    <a:pt x="168002" y="23499"/>
                  </a:moveTo>
                  <a:lnTo>
                    <a:pt x="168390" y="23731"/>
                  </a:lnTo>
                  <a:lnTo>
                    <a:pt x="168778" y="23964"/>
                  </a:lnTo>
                  <a:lnTo>
                    <a:pt x="168675" y="24300"/>
                  </a:lnTo>
                  <a:cubicBezTo>
                    <a:pt x="168519" y="24403"/>
                    <a:pt x="168390" y="24533"/>
                    <a:pt x="168390" y="24610"/>
                  </a:cubicBezTo>
                  <a:cubicBezTo>
                    <a:pt x="168390" y="24688"/>
                    <a:pt x="168442" y="24714"/>
                    <a:pt x="168519" y="24739"/>
                  </a:cubicBezTo>
                  <a:cubicBezTo>
                    <a:pt x="168442" y="25050"/>
                    <a:pt x="168261" y="25334"/>
                    <a:pt x="168028" y="25567"/>
                  </a:cubicBezTo>
                  <a:cubicBezTo>
                    <a:pt x="167612" y="25239"/>
                    <a:pt x="167220" y="24933"/>
                    <a:pt x="166962" y="24749"/>
                  </a:cubicBezTo>
                  <a:lnTo>
                    <a:pt x="166962" y="24749"/>
                  </a:lnTo>
                  <a:lnTo>
                    <a:pt x="167072" y="24584"/>
                  </a:lnTo>
                  <a:lnTo>
                    <a:pt x="168002" y="23499"/>
                  </a:lnTo>
                  <a:close/>
                  <a:moveTo>
                    <a:pt x="169709" y="24843"/>
                  </a:moveTo>
                  <a:lnTo>
                    <a:pt x="169734" y="25773"/>
                  </a:lnTo>
                  <a:lnTo>
                    <a:pt x="168830" y="25670"/>
                  </a:lnTo>
                  <a:lnTo>
                    <a:pt x="169011" y="24843"/>
                  </a:lnTo>
                  <a:close/>
                  <a:moveTo>
                    <a:pt x="170536" y="26135"/>
                  </a:moveTo>
                  <a:cubicBezTo>
                    <a:pt x="170613" y="26135"/>
                    <a:pt x="170691" y="26213"/>
                    <a:pt x="170691" y="26290"/>
                  </a:cubicBezTo>
                  <a:cubicBezTo>
                    <a:pt x="170691" y="26368"/>
                    <a:pt x="170613" y="26446"/>
                    <a:pt x="170536" y="26446"/>
                  </a:cubicBezTo>
                  <a:cubicBezTo>
                    <a:pt x="170432" y="26446"/>
                    <a:pt x="170355" y="26368"/>
                    <a:pt x="170355" y="26290"/>
                  </a:cubicBezTo>
                  <a:cubicBezTo>
                    <a:pt x="170355" y="26213"/>
                    <a:pt x="170432" y="26135"/>
                    <a:pt x="170536" y="26135"/>
                  </a:cubicBezTo>
                  <a:close/>
                  <a:moveTo>
                    <a:pt x="171570" y="26782"/>
                  </a:moveTo>
                  <a:lnTo>
                    <a:pt x="172190" y="26885"/>
                  </a:lnTo>
                  <a:lnTo>
                    <a:pt x="172552" y="26963"/>
                  </a:lnTo>
                  <a:lnTo>
                    <a:pt x="172268" y="27143"/>
                  </a:lnTo>
                  <a:cubicBezTo>
                    <a:pt x="172190" y="27066"/>
                    <a:pt x="172087" y="27014"/>
                    <a:pt x="171983" y="26963"/>
                  </a:cubicBezTo>
                  <a:lnTo>
                    <a:pt x="171570" y="26782"/>
                  </a:lnTo>
                  <a:close/>
                  <a:moveTo>
                    <a:pt x="232318" y="19337"/>
                  </a:moveTo>
                  <a:lnTo>
                    <a:pt x="232422" y="19440"/>
                  </a:lnTo>
                  <a:lnTo>
                    <a:pt x="232758" y="20035"/>
                  </a:lnTo>
                  <a:lnTo>
                    <a:pt x="233016" y="20526"/>
                  </a:lnTo>
                  <a:lnTo>
                    <a:pt x="232835" y="20526"/>
                  </a:lnTo>
                  <a:lnTo>
                    <a:pt x="232783" y="20500"/>
                  </a:lnTo>
                  <a:lnTo>
                    <a:pt x="232473" y="20293"/>
                  </a:lnTo>
                  <a:lnTo>
                    <a:pt x="232292" y="20578"/>
                  </a:lnTo>
                  <a:lnTo>
                    <a:pt x="232137" y="20862"/>
                  </a:lnTo>
                  <a:lnTo>
                    <a:pt x="232913" y="21224"/>
                  </a:lnTo>
                  <a:cubicBezTo>
                    <a:pt x="233352" y="21431"/>
                    <a:pt x="233714" y="21715"/>
                    <a:pt x="233714" y="21844"/>
                  </a:cubicBezTo>
                  <a:lnTo>
                    <a:pt x="233714" y="22103"/>
                  </a:lnTo>
                  <a:lnTo>
                    <a:pt x="233637" y="22103"/>
                  </a:lnTo>
                  <a:lnTo>
                    <a:pt x="233197" y="21818"/>
                  </a:lnTo>
                  <a:lnTo>
                    <a:pt x="232060" y="21870"/>
                  </a:lnTo>
                  <a:lnTo>
                    <a:pt x="230922" y="21870"/>
                  </a:lnTo>
                  <a:lnTo>
                    <a:pt x="231284" y="21973"/>
                  </a:lnTo>
                  <a:lnTo>
                    <a:pt x="230974" y="21948"/>
                  </a:lnTo>
                  <a:lnTo>
                    <a:pt x="230974" y="21948"/>
                  </a:lnTo>
                  <a:lnTo>
                    <a:pt x="232344" y="22284"/>
                  </a:lnTo>
                  <a:lnTo>
                    <a:pt x="233714" y="22594"/>
                  </a:lnTo>
                  <a:lnTo>
                    <a:pt x="233714" y="23705"/>
                  </a:lnTo>
                  <a:lnTo>
                    <a:pt x="232473" y="23809"/>
                  </a:lnTo>
                  <a:lnTo>
                    <a:pt x="230974" y="23886"/>
                  </a:lnTo>
                  <a:lnTo>
                    <a:pt x="230948" y="23990"/>
                  </a:lnTo>
                  <a:lnTo>
                    <a:pt x="230638" y="24016"/>
                  </a:lnTo>
                  <a:lnTo>
                    <a:pt x="230638" y="24662"/>
                  </a:lnTo>
                  <a:lnTo>
                    <a:pt x="232060" y="24765"/>
                  </a:lnTo>
                  <a:lnTo>
                    <a:pt x="233300" y="24843"/>
                  </a:lnTo>
                  <a:cubicBezTo>
                    <a:pt x="233145" y="25153"/>
                    <a:pt x="232939" y="25437"/>
                    <a:pt x="232706" y="25670"/>
                  </a:cubicBezTo>
                  <a:lnTo>
                    <a:pt x="232266" y="26109"/>
                  </a:lnTo>
                  <a:lnTo>
                    <a:pt x="231646" y="26109"/>
                  </a:lnTo>
                  <a:cubicBezTo>
                    <a:pt x="231336" y="26109"/>
                    <a:pt x="231000" y="26187"/>
                    <a:pt x="230715" y="26316"/>
                  </a:cubicBezTo>
                  <a:lnTo>
                    <a:pt x="230069" y="26316"/>
                  </a:lnTo>
                  <a:lnTo>
                    <a:pt x="230250" y="26575"/>
                  </a:lnTo>
                  <a:lnTo>
                    <a:pt x="230069" y="26678"/>
                  </a:lnTo>
                  <a:lnTo>
                    <a:pt x="230276" y="27014"/>
                  </a:lnTo>
                  <a:lnTo>
                    <a:pt x="230431" y="27273"/>
                  </a:lnTo>
                  <a:cubicBezTo>
                    <a:pt x="230328" y="27324"/>
                    <a:pt x="230198" y="27402"/>
                    <a:pt x="230069" y="27480"/>
                  </a:cubicBezTo>
                  <a:lnTo>
                    <a:pt x="229966" y="27531"/>
                  </a:lnTo>
                  <a:lnTo>
                    <a:pt x="229940" y="27531"/>
                  </a:lnTo>
                  <a:cubicBezTo>
                    <a:pt x="229707" y="27635"/>
                    <a:pt x="229423" y="27686"/>
                    <a:pt x="229164" y="27712"/>
                  </a:cubicBezTo>
                  <a:cubicBezTo>
                    <a:pt x="228983" y="27712"/>
                    <a:pt x="228854" y="27557"/>
                    <a:pt x="228854" y="27402"/>
                  </a:cubicBezTo>
                  <a:cubicBezTo>
                    <a:pt x="228854" y="27221"/>
                    <a:pt x="229009" y="27066"/>
                    <a:pt x="229190" y="27066"/>
                  </a:cubicBezTo>
                  <a:cubicBezTo>
                    <a:pt x="229294" y="27066"/>
                    <a:pt x="229371" y="27014"/>
                    <a:pt x="229449" y="26937"/>
                  </a:cubicBezTo>
                  <a:lnTo>
                    <a:pt x="229475" y="26937"/>
                  </a:lnTo>
                  <a:lnTo>
                    <a:pt x="229475" y="26911"/>
                  </a:lnTo>
                  <a:cubicBezTo>
                    <a:pt x="229500" y="26859"/>
                    <a:pt x="229500" y="26807"/>
                    <a:pt x="229500" y="26756"/>
                  </a:cubicBezTo>
                  <a:lnTo>
                    <a:pt x="229500" y="26446"/>
                  </a:lnTo>
                  <a:lnTo>
                    <a:pt x="229475" y="26446"/>
                  </a:lnTo>
                  <a:lnTo>
                    <a:pt x="229475" y="26394"/>
                  </a:lnTo>
                  <a:lnTo>
                    <a:pt x="228854" y="26549"/>
                  </a:lnTo>
                  <a:lnTo>
                    <a:pt x="228492" y="26652"/>
                  </a:lnTo>
                  <a:lnTo>
                    <a:pt x="228208" y="25980"/>
                  </a:lnTo>
                  <a:cubicBezTo>
                    <a:pt x="228079" y="25670"/>
                    <a:pt x="227975" y="25334"/>
                    <a:pt x="227898" y="24998"/>
                  </a:cubicBezTo>
                  <a:cubicBezTo>
                    <a:pt x="227898" y="24920"/>
                    <a:pt x="228415" y="24843"/>
                    <a:pt x="229035" y="24843"/>
                  </a:cubicBezTo>
                  <a:lnTo>
                    <a:pt x="230147" y="24843"/>
                  </a:lnTo>
                  <a:lnTo>
                    <a:pt x="230147" y="23886"/>
                  </a:lnTo>
                  <a:lnTo>
                    <a:pt x="227562" y="23886"/>
                  </a:lnTo>
                  <a:lnTo>
                    <a:pt x="227562" y="23421"/>
                  </a:lnTo>
                  <a:cubicBezTo>
                    <a:pt x="227588" y="23111"/>
                    <a:pt x="227639" y="22801"/>
                    <a:pt x="227743" y="22516"/>
                  </a:cubicBezTo>
                  <a:lnTo>
                    <a:pt x="227898" y="22103"/>
                  </a:lnTo>
                  <a:lnTo>
                    <a:pt x="229423" y="22206"/>
                  </a:lnTo>
                  <a:lnTo>
                    <a:pt x="230974" y="22335"/>
                  </a:lnTo>
                  <a:lnTo>
                    <a:pt x="230974" y="22335"/>
                  </a:lnTo>
                  <a:lnTo>
                    <a:pt x="230638" y="21999"/>
                  </a:lnTo>
                  <a:cubicBezTo>
                    <a:pt x="230302" y="21767"/>
                    <a:pt x="229914" y="21612"/>
                    <a:pt x="229500" y="21560"/>
                  </a:cubicBezTo>
                  <a:lnTo>
                    <a:pt x="228699" y="21431"/>
                  </a:lnTo>
                  <a:lnTo>
                    <a:pt x="229785" y="20862"/>
                  </a:lnTo>
                  <a:lnTo>
                    <a:pt x="230871" y="20267"/>
                  </a:lnTo>
                  <a:lnTo>
                    <a:pt x="231336" y="20448"/>
                  </a:lnTo>
                  <a:lnTo>
                    <a:pt x="231801" y="20629"/>
                  </a:lnTo>
                  <a:lnTo>
                    <a:pt x="231801" y="20629"/>
                  </a:lnTo>
                  <a:lnTo>
                    <a:pt x="231698" y="20112"/>
                  </a:lnTo>
                  <a:lnTo>
                    <a:pt x="231620" y="19595"/>
                  </a:lnTo>
                  <a:lnTo>
                    <a:pt x="232008" y="19440"/>
                  </a:lnTo>
                  <a:lnTo>
                    <a:pt x="232318" y="19337"/>
                  </a:lnTo>
                  <a:close/>
                  <a:moveTo>
                    <a:pt x="174305" y="26684"/>
                  </a:moveTo>
                  <a:lnTo>
                    <a:pt x="174310" y="26704"/>
                  </a:lnTo>
                  <a:cubicBezTo>
                    <a:pt x="174310" y="26859"/>
                    <a:pt x="174284" y="27014"/>
                    <a:pt x="174232" y="27143"/>
                  </a:cubicBezTo>
                  <a:cubicBezTo>
                    <a:pt x="174232" y="27169"/>
                    <a:pt x="174207" y="27169"/>
                    <a:pt x="174207" y="27195"/>
                  </a:cubicBezTo>
                  <a:lnTo>
                    <a:pt x="174207" y="27221"/>
                  </a:lnTo>
                  <a:cubicBezTo>
                    <a:pt x="174181" y="27324"/>
                    <a:pt x="174155" y="27428"/>
                    <a:pt x="174103" y="27531"/>
                  </a:cubicBezTo>
                  <a:lnTo>
                    <a:pt x="174000" y="27738"/>
                  </a:lnTo>
                  <a:cubicBezTo>
                    <a:pt x="173948" y="27764"/>
                    <a:pt x="173922" y="27790"/>
                    <a:pt x="173870" y="27790"/>
                  </a:cubicBezTo>
                  <a:cubicBezTo>
                    <a:pt x="173767" y="27867"/>
                    <a:pt x="173664" y="27971"/>
                    <a:pt x="173586" y="28074"/>
                  </a:cubicBezTo>
                  <a:lnTo>
                    <a:pt x="172992" y="28074"/>
                  </a:lnTo>
                  <a:lnTo>
                    <a:pt x="172733" y="27660"/>
                  </a:lnTo>
                  <a:cubicBezTo>
                    <a:pt x="172681" y="27583"/>
                    <a:pt x="172630" y="27531"/>
                    <a:pt x="172578" y="27454"/>
                  </a:cubicBezTo>
                  <a:lnTo>
                    <a:pt x="172578" y="26988"/>
                  </a:lnTo>
                  <a:lnTo>
                    <a:pt x="172888" y="27040"/>
                  </a:lnTo>
                  <a:lnTo>
                    <a:pt x="173302" y="26756"/>
                  </a:lnTo>
                  <a:cubicBezTo>
                    <a:pt x="173698" y="26734"/>
                    <a:pt x="174048" y="26710"/>
                    <a:pt x="174305" y="26684"/>
                  </a:cubicBezTo>
                  <a:close/>
                  <a:moveTo>
                    <a:pt x="176611" y="27350"/>
                  </a:moveTo>
                  <a:lnTo>
                    <a:pt x="177050" y="27893"/>
                  </a:lnTo>
                  <a:lnTo>
                    <a:pt x="177438" y="27841"/>
                  </a:lnTo>
                  <a:lnTo>
                    <a:pt x="177593" y="27816"/>
                  </a:lnTo>
                  <a:lnTo>
                    <a:pt x="178110" y="27712"/>
                  </a:lnTo>
                  <a:lnTo>
                    <a:pt x="178110" y="28436"/>
                  </a:lnTo>
                  <a:lnTo>
                    <a:pt x="177877" y="28255"/>
                  </a:lnTo>
                  <a:lnTo>
                    <a:pt x="177670" y="28048"/>
                  </a:lnTo>
                  <a:lnTo>
                    <a:pt x="177438" y="27841"/>
                  </a:lnTo>
                  <a:lnTo>
                    <a:pt x="177438" y="28229"/>
                  </a:lnTo>
                  <a:lnTo>
                    <a:pt x="176533" y="28565"/>
                  </a:lnTo>
                  <a:lnTo>
                    <a:pt x="176611" y="27350"/>
                  </a:lnTo>
                  <a:close/>
                  <a:moveTo>
                    <a:pt x="175447" y="26782"/>
                  </a:moveTo>
                  <a:lnTo>
                    <a:pt x="175628" y="27505"/>
                  </a:lnTo>
                  <a:lnTo>
                    <a:pt x="175835" y="28229"/>
                  </a:lnTo>
                  <a:lnTo>
                    <a:pt x="175137" y="28720"/>
                  </a:lnTo>
                  <a:lnTo>
                    <a:pt x="175137" y="28913"/>
                  </a:lnTo>
                  <a:lnTo>
                    <a:pt x="175137" y="28913"/>
                  </a:lnTo>
                  <a:cubicBezTo>
                    <a:pt x="174932" y="28809"/>
                    <a:pt x="174590" y="28654"/>
                    <a:pt x="174310" y="28514"/>
                  </a:cubicBezTo>
                  <a:lnTo>
                    <a:pt x="173948" y="28177"/>
                  </a:lnTo>
                  <a:lnTo>
                    <a:pt x="174698" y="27480"/>
                  </a:lnTo>
                  <a:lnTo>
                    <a:pt x="175447" y="26782"/>
                  </a:lnTo>
                  <a:close/>
                  <a:moveTo>
                    <a:pt x="195864" y="28791"/>
                  </a:moveTo>
                  <a:cubicBezTo>
                    <a:pt x="196019" y="28791"/>
                    <a:pt x="196186" y="28837"/>
                    <a:pt x="196334" y="28901"/>
                  </a:cubicBezTo>
                  <a:lnTo>
                    <a:pt x="196851" y="29082"/>
                  </a:lnTo>
                  <a:lnTo>
                    <a:pt x="196851" y="29108"/>
                  </a:lnTo>
                  <a:lnTo>
                    <a:pt x="196696" y="29367"/>
                  </a:lnTo>
                  <a:cubicBezTo>
                    <a:pt x="196593" y="29548"/>
                    <a:pt x="196412" y="29651"/>
                    <a:pt x="196231" y="29677"/>
                  </a:cubicBezTo>
                  <a:cubicBezTo>
                    <a:pt x="196179" y="29677"/>
                    <a:pt x="196128" y="29651"/>
                    <a:pt x="196102" y="29651"/>
                  </a:cubicBezTo>
                  <a:lnTo>
                    <a:pt x="196076" y="29651"/>
                  </a:lnTo>
                  <a:lnTo>
                    <a:pt x="195921" y="29496"/>
                  </a:lnTo>
                  <a:lnTo>
                    <a:pt x="195688" y="29289"/>
                  </a:lnTo>
                  <a:cubicBezTo>
                    <a:pt x="195611" y="29108"/>
                    <a:pt x="195585" y="28927"/>
                    <a:pt x="195662" y="28850"/>
                  </a:cubicBezTo>
                  <a:cubicBezTo>
                    <a:pt x="195688" y="28824"/>
                    <a:pt x="195714" y="28798"/>
                    <a:pt x="195766" y="28798"/>
                  </a:cubicBezTo>
                  <a:cubicBezTo>
                    <a:pt x="195798" y="28793"/>
                    <a:pt x="195831" y="28791"/>
                    <a:pt x="195864" y="28791"/>
                  </a:cubicBezTo>
                  <a:close/>
                  <a:moveTo>
                    <a:pt x="181238" y="27841"/>
                  </a:moveTo>
                  <a:lnTo>
                    <a:pt x="181651" y="27893"/>
                  </a:lnTo>
                  <a:lnTo>
                    <a:pt x="181677" y="28746"/>
                  </a:lnTo>
                  <a:lnTo>
                    <a:pt x="181729" y="28617"/>
                  </a:lnTo>
                  <a:cubicBezTo>
                    <a:pt x="181755" y="28669"/>
                    <a:pt x="181781" y="28720"/>
                    <a:pt x="181807" y="28720"/>
                  </a:cubicBezTo>
                  <a:cubicBezTo>
                    <a:pt x="181832" y="28720"/>
                    <a:pt x="182013" y="28488"/>
                    <a:pt x="182117" y="28229"/>
                  </a:cubicBezTo>
                  <a:cubicBezTo>
                    <a:pt x="182178" y="28107"/>
                    <a:pt x="182262" y="28054"/>
                    <a:pt x="182386" y="28054"/>
                  </a:cubicBezTo>
                  <a:cubicBezTo>
                    <a:pt x="182524" y="28054"/>
                    <a:pt x="182711" y="28120"/>
                    <a:pt x="182970" y="28229"/>
                  </a:cubicBezTo>
                  <a:cubicBezTo>
                    <a:pt x="183099" y="29677"/>
                    <a:pt x="182711" y="29961"/>
                    <a:pt x="182013" y="30246"/>
                  </a:cubicBezTo>
                  <a:lnTo>
                    <a:pt x="181574" y="28979"/>
                  </a:lnTo>
                  <a:lnTo>
                    <a:pt x="181341" y="29392"/>
                  </a:lnTo>
                  <a:lnTo>
                    <a:pt x="181109" y="29780"/>
                  </a:lnTo>
                  <a:lnTo>
                    <a:pt x="180747" y="29548"/>
                  </a:lnTo>
                  <a:lnTo>
                    <a:pt x="180385" y="29341"/>
                  </a:lnTo>
                  <a:lnTo>
                    <a:pt x="180385" y="28384"/>
                  </a:lnTo>
                  <a:lnTo>
                    <a:pt x="180075" y="28565"/>
                  </a:lnTo>
                  <a:lnTo>
                    <a:pt x="179842" y="28720"/>
                  </a:lnTo>
                  <a:lnTo>
                    <a:pt x="179738" y="28643"/>
                  </a:lnTo>
                  <a:lnTo>
                    <a:pt x="179738" y="28100"/>
                  </a:lnTo>
                  <a:lnTo>
                    <a:pt x="180359" y="28152"/>
                  </a:lnTo>
                  <a:cubicBezTo>
                    <a:pt x="180359" y="28229"/>
                    <a:pt x="180514" y="28281"/>
                    <a:pt x="180669" y="28281"/>
                  </a:cubicBezTo>
                  <a:lnTo>
                    <a:pt x="181005" y="28281"/>
                  </a:lnTo>
                  <a:lnTo>
                    <a:pt x="181005" y="28229"/>
                  </a:lnTo>
                  <a:lnTo>
                    <a:pt x="181134" y="28255"/>
                  </a:lnTo>
                  <a:lnTo>
                    <a:pt x="181238" y="27841"/>
                  </a:lnTo>
                  <a:close/>
                  <a:moveTo>
                    <a:pt x="210164" y="29289"/>
                  </a:moveTo>
                  <a:lnTo>
                    <a:pt x="210345" y="29470"/>
                  </a:lnTo>
                  <a:lnTo>
                    <a:pt x="210500" y="29625"/>
                  </a:lnTo>
                  <a:lnTo>
                    <a:pt x="210397" y="29806"/>
                  </a:lnTo>
                  <a:lnTo>
                    <a:pt x="209932" y="30194"/>
                  </a:lnTo>
                  <a:lnTo>
                    <a:pt x="209777" y="30323"/>
                  </a:lnTo>
                  <a:cubicBezTo>
                    <a:pt x="209570" y="30246"/>
                    <a:pt x="209363" y="30168"/>
                    <a:pt x="209182" y="30039"/>
                  </a:cubicBezTo>
                  <a:lnTo>
                    <a:pt x="209053" y="29961"/>
                  </a:lnTo>
                  <a:lnTo>
                    <a:pt x="209053" y="29935"/>
                  </a:lnTo>
                  <a:lnTo>
                    <a:pt x="208872" y="29703"/>
                  </a:lnTo>
                  <a:lnTo>
                    <a:pt x="209441" y="29522"/>
                  </a:lnTo>
                  <a:lnTo>
                    <a:pt x="210164" y="29289"/>
                  </a:lnTo>
                  <a:close/>
                  <a:moveTo>
                    <a:pt x="184573" y="28384"/>
                  </a:moveTo>
                  <a:lnTo>
                    <a:pt x="184909" y="29031"/>
                  </a:lnTo>
                  <a:lnTo>
                    <a:pt x="185193" y="29573"/>
                  </a:lnTo>
                  <a:lnTo>
                    <a:pt x="185193" y="29729"/>
                  </a:lnTo>
                  <a:lnTo>
                    <a:pt x="185245" y="29677"/>
                  </a:lnTo>
                  <a:lnTo>
                    <a:pt x="185968" y="29703"/>
                  </a:lnTo>
                  <a:lnTo>
                    <a:pt x="186615" y="29729"/>
                  </a:lnTo>
                  <a:lnTo>
                    <a:pt x="186641" y="29754"/>
                  </a:lnTo>
                  <a:lnTo>
                    <a:pt x="186020" y="29961"/>
                  </a:lnTo>
                  <a:lnTo>
                    <a:pt x="185839" y="29780"/>
                  </a:lnTo>
                  <a:lnTo>
                    <a:pt x="185632" y="29987"/>
                  </a:lnTo>
                  <a:lnTo>
                    <a:pt x="185451" y="30168"/>
                  </a:lnTo>
                  <a:lnTo>
                    <a:pt x="184030" y="30375"/>
                  </a:lnTo>
                  <a:lnTo>
                    <a:pt x="183771" y="30401"/>
                  </a:lnTo>
                  <a:lnTo>
                    <a:pt x="183668" y="29522"/>
                  </a:lnTo>
                  <a:lnTo>
                    <a:pt x="183590" y="28694"/>
                  </a:lnTo>
                  <a:lnTo>
                    <a:pt x="183616" y="28591"/>
                  </a:lnTo>
                  <a:lnTo>
                    <a:pt x="183538" y="28384"/>
                  </a:lnTo>
                  <a:close/>
                  <a:moveTo>
                    <a:pt x="189122" y="29263"/>
                  </a:moveTo>
                  <a:lnTo>
                    <a:pt x="189122" y="29548"/>
                  </a:lnTo>
                  <a:cubicBezTo>
                    <a:pt x="189070" y="29806"/>
                    <a:pt x="188967" y="30065"/>
                    <a:pt x="188838" y="30271"/>
                  </a:cubicBezTo>
                  <a:lnTo>
                    <a:pt x="188812" y="30297"/>
                  </a:lnTo>
                  <a:lnTo>
                    <a:pt x="188579" y="30504"/>
                  </a:lnTo>
                  <a:lnTo>
                    <a:pt x="188321" y="30323"/>
                  </a:lnTo>
                  <a:lnTo>
                    <a:pt x="188166" y="30065"/>
                  </a:lnTo>
                  <a:lnTo>
                    <a:pt x="188631" y="29677"/>
                  </a:lnTo>
                  <a:lnTo>
                    <a:pt x="189122" y="29263"/>
                  </a:lnTo>
                  <a:close/>
                  <a:moveTo>
                    <a:pt x="188528" y="30659"/>
                  </a:moveTo>
                  <a:lnTo>
                    <a:pt x="188579" y="30685"/>
                  </a:lnTo>
                  <a:lnTo>
                    <a:pt x="188553" y="30711"/>
                  </a:lnTo>
                  <a:lnTo>
                    <a:pt x="188528" y="30659"/>
                  </a:lnTo>
                  <a:close/>
                  <a:moveTo>
                    <a:pt x="200703" y="27893"/>
                  </a:moveTo>
                  <a:lnTo>
                    <a:pt x="200936" y="28126"/>
                  </a:lnTo>
                  <a:lnTo>
                    <a:pt x="201039" y="28229"/>
                  </a:lnTo>
                  <a:lnTo>
                    <a:pt x="201039" y="28410"/>
                  </a:lnTo>
                  <a:cubicBezTo>
                    <a:pt x="201039" y="28565"/>
                    <a:pt x="201039" y="28720"/>
                    <a:pt x="201065" y="28875"/>
                  </a:cubicBezTo>
                  <a:lnTo>
                    <a:pt x="200884" y="29703"/>
                  </a:lnTo>
                  <a:lnTo>
                    <a:pt x="200626" y="30840"/>
                  </a:lnTo>
                  <a:cubicBezTo>
                    <a:pt x="200496" y="30788"/>
                    <a:pt x="200367" y="30737"/>
                    <a:pt x="200238" y="30659"/>
                  </a:cubicBezTo>
                  <a:lnTo>
                    <a:pt x="200031" y="30401"/>
                  </a:lnTo>
                  <a:cubicBezTo>
                    <a:pt x="199747" y="30142"/>
                    <a:pt x="199540" y="29780"/>
                    <a:pt x="199462" y="29418"/>
                  </a:cubicBezTo>
                  <a:lnTo>
                    <a:pt x="199462" y="29056"/>
                  </a:lnTo>
                  <a:lnTo>
                    <a:pt x="198971" y="29237"/>
                  </a:lnTo>
                  <a:lnTo>
                    <a:pt x="198480" y="29418"/>
                  </a:lnTo>
                  <a:lnTo>
                    <a:pt x="198480" y="29108"/>
                  </a:lnTo>
                  <a:cubicBezTo>
                    <a:pt x="198480" y="28927"/>
                    <a:pt x="198687" y="28694"/>
                    <a:pt x="198945" y="28591"/>
                  </a:cubicBezTo>
                  <a:lnTo>
                    <a:pt x="199411" y="28410"/>
                  </a:lnTo>
                  <a:lnTo>
                    <a:pt x="199436" y="28488"/>
                  </a:lnTo>
                  <a:lnTo>
                    <a:pt x="199385" y="28591"/>
                  </a:lnTo>
                  <a:lnTo>
                    <a:pt x="199488" y="28591"/>
                  </a:lnTo>
                  <a:lnTo>
                    <a:pt x="199566" y="28798"/>
                  </a:lnTo>
                  <a:lnTo>
                    <a:pt x="199721" y="29186"/>
                  </a:lnTo>
                  <a:lnTo>
                    <a:pt x="200212" y="28539"/>
                  </a:lnTo>
                  <a:lnTo>
                    <a:pt x="200703" y="27893"/>
                  </a:lnTo>
                  <a:close/>
                  <a:moveTo>
                    <a:pt x="202642" y="27686"/>
                  </a:moveTo>
                  <a:lnTo>
                    <a:pt x="202668" y="27764"/>
                  </a:lnTo>
                  <a:lnTo>
                    <a:pt x="202875" y="28514"/>
                  </a:lnTo>
                  <a:lnTo>
                    <a:pt x="203081" y="29341"/>
                  </a:lnTo>
                  <a:lnTo>
                    <a:pt x="203650" y="29341"/>
                  </a:lnTo>
                  <a:lnTo>
                    <a:pt x="203650" y="28979"/>
                  </a:lnTo>
                  <a:lnTo>
                    <a:pt x="203676" y="28979"/>
                  </a:lnTo>
                  <a:lnTo>
                    <a:pt x="203650" y="28901"/>
                  </a:lnTo>
                  <a:lnTo>
                    <a:pt x="203650" y="28074"/>
                  </a:lnTo>
                  <a:lnTo>
                    <a:pt x="204581" y="28074"/>
                  </a:lnTo>
                  <a:lnTo>
                    <a:pt x="205149" y="28643"/>
                  </a:lnTo>
                  <a:cubicBezTo>
                    <a:pt x="205330" y="28824"/>
                    <a:pt x="205563" y="29005"/>
                    <a:pt x="205796" y="29134"/>
                  </a:cubicBezTo>
                  <a:lnTo>
                    <a:pt x="205873" y="29211"/>
                  </a:lnTo>
                  <a:lnTo>
                    <a:pt x="205925" y="29186"/>
                  </a:lnTo>
                  <a:cubicBezTo>
                    <a:pt x="205951" y="29211"/>
                    <a:pt x="206002" y="29237"/>
                    <a:pt x="206054" y="29237"/>
                  </a:cubicBezTo>
                  <a:cubicBezTo>
                    <a:pt x="206235" y="29263"/>
                    <a:pt x="206571" y="29289"/>
                    <a:pt x="206778" y="29315"/>
                  </a:cubicBezTo>
                  <a:lnTo>
                    <a:pt x="207192" y="29367"/>
                  </a:lnTo>
                  <a:lnTo>
                    <a:pt x="207192" y="30065"/>
                  </a:lnTo>
                  <a:lnTo>
                    <a:pt x="206778" y="29935"/>
                  </a:lnTo>
                  <a:lnTo>
                    <a:pt x="206623" y="29858"/>
                  </a:lnTo>
                  <a:lnTo>
                    <a:pt x="206571" y="29806"/>
                  </a:lnTo>
                  <a:lnTo>
                    <a:pt x="206183" y="29444"/>
                  </a:lnTo>
                  <a:lnTo>
                    <a:pt x="206183" y="29754"/>
                  </a:lnTo>
                  <a:cubicBezTo>
                    <a:pt x="206183" y="29832"/>
                    <a:pt x="206209" y="29909"/>
                    <a:pt x="206235" y="29987"/>
                  </a:cubicBezTo>
                  <a:lnTo>
                    <a:pt x="206054" y="30168"/>
                  </a:lnTo>
                  <a:cubicBezTo>
                    <a:pt x="205718" y="30478"/>
                    <a:pt x="205305" y="30685"/>
                    <a:pt x="204839" y="30763"/>
                  </a:cubicBezTo>
                  <a:lnTo>
                    <a:pt x="203960" y="30969"/>
                  </a:lnTo>
                  <a:lnTo>
                    <a:pt x="203960" y="29677"/>
                  </a:lnTo>
                  <a:lnTo>
                    <a:pt x="203314" y="29677"/>
                  </a:lnTo>
                  <a:lnTo>
                    <a:pt x="203521" y="30478"/>
                  </a:lnTo>
                  <a:lnTo>
                    <a:pt x="203728" y="31305"/>
                  </a:lnTo>
                  <a:lnTo>
                    <a:pt x="201349" y="31305"/>
                  </a:lnTo>
                  <a:lnTo>
                    <a:pt x="201453" y="29599"/>
                  </a:lnTo>
                  <a:lnTo>
                    <a:pt x="201556" y="27919"/>
                  </a:lnTo>
                  <a:lnTo>
                    <a:pt x="202099" y="27816"/>
                  </a:lnTo>
                  <a:lnTo>
                    <a:pt x="202642" y="27686"/>
                  </a:lnTo>
                  <a:close/>
                  <a:moveTo>
                    <a:pt x="194008" y="28436"/>
                  </a:moveTo>
                  <a:cubicBezTo>
                    <a:pt x="194344" y="28488"/>
                    <a:pt x="194654" y="28669"/>
                    <a:pt x="194913" y="28875"/>
                  </a:cubicBezTo>
                  <a:lnTo>
                    <a:pt x="194913" y="28953"/>
                  </a:lnTo>
                  <a:lnTo>
                    <a:pt x="194990" y="28953"/>
                  </a:lnTo>
                  <a:cubicBezTo>
                    <a:pt x="195249" y="29160"/>
                    <a:pt x="195456" y="29444"/>
                    <a:pt x="195585" y="29754"/>
                  </a:cubicBezTo>
                  <a:cubicBezTo>
                    <a:pt x="195585" y="29909"/>
                    <a:pt x="195249" y="30168"/>
                    <a:pt x="194887" y="30375"/>
                  </a:cubicBezTo>
                  <a:lnTo>
                    <a:pt x="194215" y="30763"/>
                  </a:lnTo>
                  <a:lnTo>
                    <a:pt x="193930" y="30297"/>
                  </a:lnTo>
                  <a:lnTo>
                    <a:pt x="193646" y="29884"/>
                  </a:lnTo>
                  <a:lnTo>
                    <a:pt x="193646" y="30401"/>
                  </a:lnTo>
                  <a:lnTo>
                    <a:pt x="193646" y="30943"/>
                  </a:lnTo>
                  <a:lnTo>
                    <a:pt x="192922" y="31124"/>
                  </a:lnTo>
                  <a:cubicBezTo>
                    <a:pt x="192560" y="31228"/>
                    <a:pt x="192173" y="31305"/>
                    <a:pt x="191785" y="31331"/>
                  </a:cubicBezTo>
                  <a:lnTo>
                    <a:pt x="191397" y="31331"/>
                  </a:lnTo>
                  <a:lnTo>
                    <a:pt x="191397" y="30763"/>
                  </a:lnTo>
                  <a:lnTo>
                    <a:pt x="191397" y="30194"/>
                  </a:lnTo>
                  <a:lnTo>
                    <a:pt x="191294" y="30349"/>
                  </a:lnTo>
                  <a:cubicBezTo>
                    <a:pt x="191268" y="30271"/>
                    <a:pt x="191268" y="30246"/>
                    <a:pt x="191216" y="30246"/>
                  </a:cubicBezTo>
                  <a:cubicBezTo>
                    <a:pt x="191190" y="30246"/>
                    <a:pt x="191009" y="30452"/>
                    <a:pt x="190906" y="30711"/>
                  </a:cubicBezTo>
                  <a:lnTo>
                    <a:pt x="190725" y="31202"/>
                  </a:lnTo>
                  <a:lnTo>
                    <a:pt x="190802" y="31202"/>
                  </a:lnTo>
                  <a:cubicBezTo>
                    <a:pt x="190783" y="31259"/>
                    <a:pt x="190764" y="31317"/>
                    <a:pt x="190756" y="31384"/>
                  </a:cubicBezTo>
                  <a:lnTo>
                    <a:pt x="190756" y="31384"/>
                  </a:lnTo>
                  <a:lnTo>
                    <a:pt x="190570" y="31099"/>
                  </a:lnTo>
                  <a:lnTo>
                    <a:pt x="190001" y="31047"/>
                  </a:lnTo>
                  <a:lnTo>
                    <a:pt x="189458" y="31021"/>
                  </a:lnTo>
                  <a:lnTo>
                    <a:pt x="189458" y="29961"/>
                  </a:lnTo>
                  <a:lnTo>
                    <a:pt x="189510" y="29754"/>
                  </a:lnTo>
                  <a:lnTo>
                    <a:pt x="189458" y="29806"/>
                  </a:lnTo>
                  <a:lnTo>
                    <a:pt x="189458" y="29780"/>
                  </a:lnTo>
                  <a:lnTo>
                    <a:pt x="189949" y="29263"/>
                  </a:lnTo>
                  <a:cubicBezTo>
                    <a:pt x="190208" y="29005"/>
                    <a:pt x="190544" y="28824"/>
                    <a:pt x="190906" y="28746"/>
                  </a:cubicBezTo>
                  <a:lnTo>
                    <a:pt x="191345" y="28746"/>
                  </a:lnTo>
                  <a:lnTo>
                    <a:pt x="191423" y="29211"/>
                  </a:lnTo>
                  <a:cubicBezTo>
                    <a:pt x="191371" y="29315"/>
                    <a:pt x="191345" y="29392"/>
                    <a:pt x="191345" y="29496"/>
                  </a:cubicBezTo>
                  <a:cubicBezTo>
                    <a:pt x="191345" y="29729"/>
                    <a:pt x="191397" y="29935"/>
                    <a:pt x="191475" y="29935"/>
                  </a:cubicBezTo>
                  <a:cubicBezTo>
                    <a:pt x="191475" y="29935"/>
                    <a:pt x="191500" y="29909"/>
                    <a:pt x="191526" y="29858"/>
                  </a:cubicBezTo>
                  <a:lnTo>
                    <a:pt x="191604" y="30220"/>
                  </a:lnTo>
                  <a:lnTo>
                    <a:pt x="191966" y="29315"/>
                  </a:lnTo>
                  <a:lnTo>
                    <a:pt x="192328" y="28436"/>
                  </a:lnTo>
                  <a:lnTo>
                    <a:pt x="192974" y="28436"/>
                  </a:lnTo>
                  <a:lnTo>
                    <a:pt x="193155" y="29082"/>
                  </a:lnTo>
                  <a:lnTo>
                    <a:pt x="193362" y="29729"/>
                  </a:lnTo>
                  <a:lnTo>
                    <a:pt x="194008" y="29729"/>
                  </a:lnTo>
                  <a:lnTo>
                    <a:pt x="193801" y="29082"/>
                  </a:lnTo>
                  <a:lnTo>
                    <a:pt x="193620" y="28436"/>
                  </a:lnTo>
                  <a:close/>
                  <a:moveTo>
                    <a:pt x="213964" y="29031"/>
                  </a:moveTo>
                  <a:lnTo>
                    <a:pt x="214068" y="29263"/>
                  </a:lnTo>
                  <a:lnTo>
                    <a:pt x="214171" y="29444"/>
                  </a:lnTo>
                  <a:lnTo>
                    <a:pt x="212879" y="30633"/>
                  </a:lnTo>
                  <a:cubicBezTo>
                    <a:pt x="212362" y="31099"/>
                    <a:pt x="211870" y="31616"/>
                    <a:pt x="211431" y="32158"/>
                  </a:cubicBezTo>
                  <a:lnTo>
                    <a:pt x="210914" y="31616"/>
                  </a:lnTo>
                  <a:lnTo>
                    <a:pt x="210397" y="31021"/>
                  </a:lnTo>
                  <a:lnTo>
                    <a:pt x="210914" y="30039"/>
                  </a:lnTo>
                  <a:lnTo>
                    <a:pt x="211431" y="29031"/>
                  </a:lnTo>
                  <a:close/>
                  <a:moveTo>
                    <a:pt x="215283" y="29858"/>
                  </a:moveTo>
                  <a:lnTo>
                    <a:pt x="215645" y="30220"/>
                  </a:lnTo>
                  <a:lnTo>
                    <a:pt x="215748" y="30323"/>
                  </a:lnTo>
                  <a:lnTo>
                    <a:pt x="215800" y="30452"/>
                  </a:lnTo>
                  <a:lnTo>
                    <a:pt x="215877" y="30814"/>
                  </a:lnTo>
                  <a:lnTo>
                    <a:pt x="215567" y="31331"/>
                  </a:lnTo>
                  <a:cubicBezTo>
                    <a:pt x="215386" y="31460"/>
                    <a:pt x="215283" y="31641"/>
                    <a:pt x="215257" y="31822"/>
                  </a:cubicBezTo>
                  <a:cubicBezTo>
                    <a:pt x="215257" y="31874"/>
                    <a:pt x="215257" y="31926"/>
                    <a:pt x="215257" y="31977"/>
                  </a:cubicBezTo>
                  <a:cubicBezTo>
                    <a:pt x="215231" y="32055"/>
                    <a:pt x="215205" y="32158"/>
                    <a:pt x="215179" y="32262"/>
                  </a:cubicBezTo>
                  <a:cubicBezTo>
                    <a:pt x="215205" y="32339"/>
                    <a:pt x="214921" y="32650"/>
                    <a:pt x="214533" y="32934"/>
                  </a:cubicBezTo>
                  <a:lnTo>
                    <a:pt x="213809" y="33503"/>
                  </a:lnTo>
                  <a:lnTo>
                    <a:pt x="213292" y="33218"/>
                  </a:lnTo>
                  <a:cubicBezTo>
                    <a:pt x="213266" y="33167"/>
                    <a:pt x="213215" y="33115"/>
                    <a:pt x="213137" y="33115"/>
                  </a:cubicBezTo>
                  <a:lnTo>
                    <a:pt x="213111" y="33115"/>
                  </a:lnTo>
                  <a:lnTo>
                    <a:pt x="212930" y="33011"/>
                  </a:lnTo>
                  <a:cubicBezTo>
                    <a:pt x="212465" y="32753"/>
                    <a:pt x="212051" y="32443"/>
                    <a:pt x="212051" y="32288"/>
                  </a:cubicBezTo>
                  <a:cubicBezTo>
                    <a:pt x="212155" y="32003"/>
                    <a:pt x="212362" y="31745"/>
                    <a:pt x="212620" y="31538"/>
                  </a:cubicBezTo>
                  <a:cubicBezTo>
                    <a:pt x="213137" y="31150"/>
                    <a:pt x="213680" y="30788"/>
                    <a:pt x="214249" y="30452"/>
                  </a:cubicBezTo>
                  <a:lnTo>
                    <a:pt x="215283" y="29858"/>
                  </a:lnTo>
                  <a:close/>
                  <a:moveTo>
                    <a:pt x="216679" y="31254"/>
                  </a:moveTo>
                  <a:lnTo>
                    <a:pt x="216989" y="31771"/>
                  </a:lnTo>
                  <a:lnTo>
                    <a:pt x="217273" y="32288"/>
                  </a:lnTo>
                  <a:lnTo>
                    <a:pt x="217066" y="33218"/>
                  </a:lnTo>
                  <a:lnTo>
                    <a:pt x="217015" y="33348"/>
                  </a:lnTo>
                  <a:lnTo>
                    <a:pt x="216860" y="33813"/>
                  </a:lnTo>
                  <a:lnTo>
                    <a:pt x="216937" y="33787"/>
                  </a:lnTo>
                  <a:lnTo>
                    <a:pt x="216885" y="33994"/>
                  </a:lnTo>
                  <a:lnTo>
                    <a:pt x="216446" y="34356"/>
                  </a:lnTo>
                  <a:lnTo>
                    <a:pt x="215929" y="34795"/>
                  </a:lnTo>
                  <a:lnTo>
                    <a:pt x="215283" y="34278"/>
                  </a:lnTo>
                  <a:lnTo>
                    <a:pt x="214533" y="33684"/>
                  </a:lnTo>
                  <a:lnTo>
                    <a:pt x="215619" y="32469"/>
                  </a:lnTo>
                  <a:lnTo>
                    <a:pt x="216679" y="31254"/>
                  </a:lnTo>
                  <a:close/>
                  <a:moveTo>
                    <a:pt x="217868" y="33916"/>
                  </a:moveTo>
                  <a:lnTo>
                    <a:pt x="217868" y="35441"/>
                  </a:lnTo>
                  <a:lnTo>
                    <a:pt x="217816" y="35829"/>
                  </a:lnTo>
                  <a:lnTo>
                    <a:pt x="217635" y="35829"/>
                  </a:lnTo>
                  <a:cubicBezTo>
                    <a:pt x="217402" y="35777"/>
                    <a:pt x="217170" y="35700"/>
                    <a:pt x="216989" y="35571"/>
                  </a:cubicBezTo>
                  <a:lnTo>
                    <a:pt x="216756" y="35416"/>
                  </a:lnTo>
                  <a:lnTo>
                    <a:pt x="216601" y="35209"/>
                  </a:lnTo>
                  <a:lnTo>
                    <a:pt x="216756" y="34795"/>
                  </a:lnTo>
                  <a:cubicBezTo>
                    <a:pt x="216885" y="34485"/>
                    <a:pt x="217118" y="34226"/>
                    <a:pt x="217402" y="34097"/>
                  </a:cubicBezTo>
                  <a:lnTo>
                    <a:pt x="217868" y="33916"/>
                  </a:lnTo>
                  <a:close/>
                  <a:moveTo>
                    <a:pt x="229216" y="29341"/>
                  </a:moveTo>
                  <a:cubicBezTo>
                    <a:pt x="229526" y="29496"/>
                    <a:pt x="229785" y="29729"/>
                    <a:pt x="229992" y="29987"/>
                  </a:cubicBezTo>
                  <a:lnTo>
                    <a:pt x="230586" y="30633"/>
                  </a:lnTo>
                  <a:lnTo>
                    <a:pt x="229500" y="30633"/>
                  </a:lnTo>
                  <a:lnTo>
                    <a:pt x="229500" y="31280"/>
                  </a:lnTo>
                  <a:lnTo>
                    <a:pt x="230095" y="31280"/>
                  </a:lnTo>
                  <a:cubicBezTo>
                    <a:pt x="230560" y="31357"/>
                    <a:pt x="231000" y="31512"/>
                    <a:pt x="231388" y="31797"/>
                  </a:cubicBezTo>
                  <a:cubicBezTo>
                    <a:pt x="231801" y="32107"/>
                    <a:pt x="232163" y="32494"/>
                    <a:pt x="232422" y="32934"/>
                  </a:cubicBezTo>
                  <a:lnTo>
                    <a:pt x="232706" y="33451"/>
                  </a:lnTo>
                  <a:lnTo>
                    <a:pt x="232706" y="33503"/>
                  </a:lnTo>
                  <a:lnTo>
                    <a:pt x="232034" y="33425"/>
                  </a:lnTo>
                  <a:lnTo>
                    <a:pt x="231982" y="33425"/>
                  </a:lnTo>
                  <a:lnTo>
                    <a:pt x="230379" y="33115"/>
                  </a:lnTo>
                  <a:lnTo>
                    <a:pt x="229449" y="32908"/>
                  </a:lnTo>
                  <a:lnTo>
                    <a:pt x="229526" y="33167"/>
                  </a:lnTo>
                  <a:lnTo>
                    <a:pt x="229319" y="33167"/>
                  </a:lnTo>
                  <a:lnTo>
                    <a:pt x="229552" y="33270"/>
                  </a:lnTo>
                  <a:lnTo>
                    <a:pt x="229578" y="33348"/>
                  </a:lnTo>
                  <a:lnTo>
                    <a:pt x="229733" y="33761"/>
                  </a:lnTo>
                  <a:lnTo>
                    <a:pt x="231310" y="33916"/>
                  </a:lnTo>
                  <a:lnTo>
                    <a:pt x="232887" y="34071"/>
                  </a:lnTo>
                  <a:lnTo>
                    <a:pt x="232887" y="34718"/>
                  </a:lnTo>
                  <a:lnTo>
                    <a:pt x="232680" y="34769"/>
                  </a:lnTo>
                  <a:lnTo>
                    <a:pt x="231724" y="34924"/>
                  </a:lnTo>
                  <a:lnTo>
                    <a:pt x="230431" y="35157"/>
                  </a:lnTo>
                  <a:lnTo>
                    <a:pt x="230431" y="35235"/>
                  </a:lnTo>
                  <a:lnTo>
                    <a:pt x="230147" y="35286"/>
                  </a:lnTo>
                  <a:lnTo>
                    <a:pt x="230147" y="35855"/>
                  </a:lnTo>
                  <a:lnTo>
                    <a:pt x="230560" y="35855"/>
                  </a:lnTo>
                  <a:cubicBezTo>
                    <a:pt x="231051" y="35803"/>
                    <a:pt x="231543" y="35700"/>
                    <a:pt x="232008" y="35545"/>
                  </a:cubicBezTo>
                  <a:lnTo>
                    <a:pt x="233068" y="35235"/>
                  </a:lnTo>
                  <a:lnTo>
                    <a:pt x="233068" y="35984"/>
                  </a:lnTo>
                  <a:cubicBezTo>
                    <a:pt x="232887" y="36036"/>
                    <a:pt x="232732" y="36139"/>
                    <a:pt x="232577" y="36243"/>
                  </a:cubicBezTo>
                  <a:cubicBezTo>
                    <a:pt x="232344" y="36372"/>
                    <a:pt x="232111" y="36501"/>
                    <a:pt x="231905" y="36682"/>
                  </a:cubicBezTo>
                  <a:lnTo>
                    <a:pt x="231284" y="37199"/>
                  </a:lnTo>
                  <a:lnTo>
                    <a:pt x="232008" y="37044"/>
                  </a:lnTo>
                  <a:lnTo>
                    <a:pt x="232680" y="36889"/>
                  </a:lnTo>
                  <a:lnTo>
                    <a:pt x="232680" y="36889"/>
                  </a:lnTo>
                  <a:cubicBezTo>
                    <a:pt x="232680" y="36941"/>
                    <a:pt x="232654" y="36967"/>
                    <a:pt x="232628" y="37044"/>
                  </a:cubicBezTo>
                  <a:lnTo>
                    <a:pt x="232215" y="37794"/>
                  </a:lnTo>
                  <a:cubicBezTo>
                    <a:pt x="232085" y="38078"/>
                    <a:pt x="231905" y="38362"/>
                    <a:pt x="231672" y="38595"/>
                  </a:cubicBezTo>
                  <a:lnTo>
                    <a:pt x="231155" y="38595"/>
                  </a:lnTo>
                  <a:cubicBezTo>
                    <a:pt x="231051" y="38569"/>
                    <a:pt x="230922" y="38492"/>
                    <a:pt x="230845" y="38440"/>
                  </a:cubicBezTo>
                  <a:lnTo>
                    <a:pt x="230560" y="38285"/>
                  </a:lnTo>
                  <a:lnTo>
                    <a:pt x="230483" y="38104"/>
                  </a:lnTo>
                  <a:lnTo>
                    <a:pt x="230741" y="37949"/>
                  </a:lnTo>
                  <a:cubicBezTo>
                    <a:pt x="230948" y="37820"/>
                    <a:pt x="231077" y="37613"/>
                    <a:pt x="231103" y="37380"/>
                  </a:cubicBezTo>
                  <a:lnTo>
                    <a:pt x="231103" y="37018"/>
                  </a:lnTo>
                  <a:lnTo>
                    <a:pt x="231077" y="37044"/>
                  </a:lnTo>
                  <a:lnTo>
                    <a:pt x="231077" y="36889"/>
                  </a:lnTo>
                  <a:lnTo>
                    <a:pt x="230483" y="37432"/>
                  </a:lnTo>
                  <a:cubicBezTo>
                    <a:pt x="230224" y="37665"/>
                    <a:pt x="229888" y="37845"/>
                    <a:pt x="229552" y="37949"/>
                  </a:cubicBezTo>
                  <a:lnTo>
                    <a:pt x="228802" y="37406"/>
                  </a:lnTo>
                  <a:lnTo>
                    <a:pt x="227924" y="36786"/>
                  </a:lnTo>
                  <a:lnTo>
                    <a:pt x="227794" y="36656"/>
                  </a:lnTo>
                  <a:lnTo>
                    <a:pt x="228828" y="36217"/>
                  </a:lnTo>
                  <a:lnTo>
                    <a:pt x="229888" y="35803"/>
                  </a:lnTo>
                  <a:lnTo>
                    <a:pt x="229733" y="35622"/>
                  </a:lnTo>
                  <a:lnTo>
                    <a:pt x="229552" y="35441"/>
                  </a:lnTo>
                  <a:lnTo>
                    <a:pt x="228647" y="35700"/>
                  </a:lnTo>
                  <a:cubicBezTo>
                    <a:pt x="228622" y="35700"/>
                    <a:pt x="228596" y="35700"/>
                    <a:pt x="228570" y="35726"/>
                  </a:cubicBezTo>
                  <a:lnTo>
                    <a:pt x="228389" y="35777"/>
                  </a:lnTo>
                  <a:lnTo>
                    <a:pt x="227226" y="36088"/>
                  </a:lnTo>
                  <a:lnTo>
                    <a:pt x="226734" y="35157"/>
                  </a:lnTo>
                  <a:cubicBezTo>
                    <a:pt x="226476" y="34666"/>
                    <a:pt x="226321" y="34123"/>
                    <a:pt x="226269" y="33580"/>
                  </a:cubicBezTo>
                  <a:lnTo>
                    <a:pt x="226269" y="32908"/>
                  </a:lnTo>
                  <a:lnTo>
                    <a:pt x="227148" y="33089"/>
                  </a:lnTo>
                  <a:cubicBezTo>
                    <a:pt x="227639" y="33192"/>
                    <a:pt x="228208" y="33348"/>
                    <a:pt x="228441" y="33425"/>
                  </a:cubicBezTo>
                  <a:lnTo>
                    <a:pt x="228854" y="33554"/>
                  </a:lnTo>
                  <a:lnTo>
                    <a:pt x="228854" y="32908"/>
                  </a:lnTo>
                  <a:lnTo>
                    <a:pt x="228673" y="32908"/>
                  </a:lnTo>
                  <a:lnTo>
                    <a:pt x="227355" y="32624"/>
                  </a:lnTo>
                  <a:lnTo>
                    <a:pt x="226683" y="32443"/>
                  </a:lnTo>
                  <a:lnTo>
                    <a:pt x="226502" y="32339"/>
                  </a:lnTo>
                  <a:lnTo>
                    <a:pt x="226709" y="31486"/>
                  </a:lnTo>
                  <a:lnTo>
                    <a:pt x="226915" y="30659"/>
                  </a:lnTo>
                  <a:lnTo>
                    <a:pt x="226941" y="30633"/>
                  </a:lnTo>
                  <a:lnTo>
                    <a:pt x="228130" y="30814"/>
                  </a:lnTo>
                  <a:lnTo>
                    <a:pt x="229345" y="31021"/>
                  </a:lnTo>
                  <a:lnTo>
                    <a:pt x="228802" y="30607"/>
                  </a:lnTo>
                  <a:lnTo>
                    <a:pt x="228802" y="30194"/>
                  </a:lnTo>
                  <a:lnTo>
                    <a:pt x="228337" y="30194"/>
                  </a:lnTo>
                  <a:lnTo>
                    <a:pt x="228053" y="29987"/>
                  </a:lnTo>
                  <a:lnTo>
                    <a:pt x="228544" y="29677"/>
                  </a:lnTo>
                  <a:cubicBezTo>
                    <a:pt x="228751" y="29522"/>
                    <a:pt x="228958" y="29418"/>
                    <a:pt x="229216" y="29367"/>
                  </a:cubicBezTo>
                  <a:lnTo>
                    <a:pt x="229216" y="29341"/>
                  </a:lnTo>
                  <a:close/>
                  <a:moveTo>
                    <a:pt x="218075" y="37794"/>
                  </a:moveTo>
                  <a:lnTo>
                    <a:pt x="218152" y="37820"/>
                  </a:lnTo>
                  <a:lnTo>
                    <a:pt x="218462" y="38724"/>
                  </a:lnTo>
                  <a:cubicBezTo>
                    <a:pt x="218566" y="38957"/>
                    <a:pt x="218617" y="39190"/>
                    <a:pt x="218669" y="39345"/>
                  </a:cubicBezTo>
                  <a:lnTo>
                    <a:pt x="218617" y="39396"/>
                  </a:lnTo>
                  <a:lnTo>
                    <a:pt x="218462" y="39552"/>
                  </a:lnTo>
                  <a:lnTo>
                    <a:pt x="218126" y="39345"/>
                  </a:lnTo>
                  <a:lnTo>
                    <a:pt x="217558" y="39035"/>
                  </a:lnTo>
                  <a:lnTo>
                    <a:pt x="217558" y="38569"/>
                  </a:lnTo>
                  <a:cubicBezTo>
                    <a:pt x="217558" y="38337"/>
                    <a:pt x="217661" y="38104"/>
                    <a:pt x="217842" y="37949"/>
                  </a:cubicBezTo>
                  <a:lnTo>
                    <a:pt x="218075" y="37794"/>
                  </a:lnTo>
                  <a:close/>
                  <a:moveTo>
                    <a:pt x="66540" y="32210"/>
                  </a:moveTo>
                  <a:lnTo>
                    <a:pt x="66747" y="33735"/>
                  </a:lnTo>
                  <a:cubicBezTo>
                    <a:pt x="66798" y="33994"/>
                    <a:pt x="66824" y="34304"/>
                    <a:pt x="66850" y="34588"/>
                  </a:cubicBezTo>
                  <a:lnTo>
                    <a:pt x="66850" y="34692"/>
                  </a:lnTo>
                  <a:lnTo>
                    <a:pt x="66953" y="37354"/>
                  </a:lnTo>
                  <a:lnTo>
                    <a:pt x="66953" y="37484"/>
                  </a:lnTo>
                  <a:lnTo>
                    <a:pt x="67522" y="37380"/>
                  </a:lnTo>
                  <a:lnTo>
                    <a:pt x="68091" y="37277"/>
                  </a:lnTo>
                  <a:lnTo>
                    <a:pt x="68246" y="35080"/>
                  </a:lnTo>
                  <a:lnTo>
                    <a:pt x="68401" y="32882"/>
                  </a:lnTo>
                  <a:lnTo>
                    <a:pt x="70495" y="35002"/>
                  </a:lnTo>
                  <a:lnTo>
                    <a:pt x="72589" y="37122"/>
                  </a:lnTo>
                  <a:lnTo>
                    <a:pt x="72046" y="38052"/>
                  </a:lnTo>
                  <a:cubicBezTo>
                    <a:pt x="71813" y="38414"/>
                    <a:pt x="71606" y="38776"/>
                    <a:pt x="71477" y="39190"/>
                  </a:cubicBezTo>
                  <a:cubicBezTo>
                    <a:pt x="71477" y="39293"/>
                    <a:pt x="71710" y="39371"/>
                    <a:pt x="71994" y="39371"/>
                  </a:cubicBezTo>
                  <a:lnTo>
                    <a:pt x="72511" y="39371"/>
                  </a:lnTo>
                  <a:lnTo>
                    <a:pt x="73054" y="38724"/>
                  </a:lnTo>
                  <a:lnTo>
                    <a:pt x="73571" y="38052"/>
                  </a:lnTo>
                  <a:lnTo>
                    <a:pt x="74657" y="38854"/>
                  </a:lnTo>
                  <a:lnTo>
                    <a:pt x="75587" y="39577"/>
                  </a:lnTo>
                  <a:cubicBezTo>
                    <a:pt x="75406" y="39758"/>
                    <a:pt x="75225" y="39914"/>
                    <a:pt x="74993" y="40043"/>
                  </a:cubicBezTo>
                  <a:lnTo>
                    <a:pt x="74941" y="40069"/>
                  </a:lnTo>
                  <a:cubicBezTo>
                    <a:pt x="74527" y="40301"/>
                    <a:pt x="73571" y="40818"/>
                    <a:pt x="72795" y="41258"/>
                  </a:cubicBezTo>
                  <a:lnTo>
                    <a:pt x="71787" y="41826"/>
                  </a:lnTo>
                  <a:cubicBezTo>
                    <a:pt x="71632" y="41904"/>
                    <a:pt x="71477" y="41982"/>
                    <a:pt x="71400" y="42007"/>
                  </a:cubicBezTo>
                  <a:lnTo>
                    <a:pt x="71555" y="41620"/>
                  </a:lnTo>
                  <a:cubicBezTo>
                    <a:pt x="71658" y="41361"/>
                    <a:pt x="71839" y="40896"/>
                    <a:pt x="71968" y="40586"/>
                  </a:cubicBezTo>
                  <a:lnTo>
                    <a:pt x="72201" y="40017"/>
                  </a:lnTo>
                  <a:lnTo>
                    <a:pt x="71684" y="40017"/>
                  </a:lnTo>
                  <a:lnTo>
                    <a:pt x="71451" y="39810"/>
                  </a:lnTo>
                  <a:lnTo>
                    <a:pt x="71219" y="40017"/>
                  </a:lnTo>
                  <a:lnTo>
                    <a:pt x="70805" y="40017"/>
                  </a:lnTo>
                  <a:lnTo>
                    <a:pt x="70314" y="41180"/>
                  </a:lnTo>
                  <a:lnTo>
                    <a:pt x="70314" y="41232"/>
                  </a:lnTo>
                  <a:cubicBezTo>
                    <a:pt x="70288" y="41284"/>
                    <a:pt x="70262" y="41309"/>
                    <a:pt x="70236" y="41361"/>
                  </a:cubicBezTo>
                  <a:cubicBezTo>
                    <a:pt x="70055" y="41852"/>
                    <a:pt x="69797" y="42292"/>
                    <a:pt x="69435" y="42679"/>
                  </a:cubicBezTo>
                  <a:cubicBezTo>
                    <a:pt x="69151" y="42835"/>
                    <a:pt x="68815" y="42912"/>
                    <a:pt x="68504" y="42912"/>
                  </a:cubicBezTo>
                  <a:lnTo>
                    <a:pt x="68142" y="42912"/>
                  </a:lnTo>
                  <a:lnTo>
                    <a:pt x="67936" y="42783"/>
                  </a:lnTo>
                  <a:lnTo>
                    <a:pt x="67936" y="38078"/>
                  </a:lnTo>
                  <a:lnTo>
                    <a:pt x="67884" y="38078"/>
                  </a:lnTo>
                  <a:lnTo>
                    <a:pt x="67884" y="37949"/>
                  </a:lnTo>
                  <a:lnTo>
                    <a:pt x="66927" y="37949"/>
                  </a:lnTo>
                  <a:lnTo>
                    <a:pt x="66927" y="43196"/>
                  </a:lnTo>
                  <a:lnTo>
                    <a:pt x="66436" y="43377"/>
                  </a:lnTo>
                  <a:cubicBezTo>
                    <a:pt x="66359" y="43403"/>
                    <a:pt x="66281" y="43429"/>
                    <a:pt x="66178" y="43455"/>
                  </a:cubicBezTo>
                  <a:lnTo>
                    <a:pt x="63981" y="43455"/>
                  </a:lnTo>
                  <a:lnTo>
                    <a:pt x="63774" y="42860"/>
                  </a:lnTo>
                  <a:cubicBezTo>
                    <a:pt x="63619" y="42447"/>
                    <a:pt x="63231" y="41206"/>
                    <a:pt x="62921" y="40094"/>
                  </a:cubicBezTo>
                  <a:lnTo>
                    <a:pt x="62352" y="38078"/>
                  </a:lnTo>
                  <a:lnTo>
                    <a:pt x="62145" y="38078"/>
                  </a:lnTo>
                  <a:lnTo>
                    <a:pt x="62093" y="38026"/>
                  </a:lnTo>
                  <a:lnTo>
                    <a:pt x="61835" y="38078"/>
                  </a:lnTo>
                  <a:lnTo>
                    <a:pt x="61809" y="38078"/>
                  </a:lnTo>
                  <a:cubicBezTo>
                    <a:pt x="61551" y="38078"/>
                    <a:pt x="61292" y="38130"/>
                    <a:pt x="61085" y="38259"/>
                  </a:cubicBezTo>
                  <a:lnTo>
                    <a:pt x="61034" y="38311"/>
                  </a:lnTo>
                  <a:lnTo>
                    <a:pt x="60904" y="38337"/>
                  </a:lnTo>
                  <a:lnTo>
                    <a:pt x="60930" y="38414"/>
                  </a:lnTo>
                  <a:lnTo>
                    <a:pt x="60904" y="38440"/>
                  </a:lnTo>
                  <a:lnTo>
                    <a:pt x="61551" y="40689"/>
                  </a:lnTo>
                  <a:lnTo>
                    <a:pt x="62197" y="42938"/>
                  </a:lnTo>
                  <a:lnTo>
                    <a:pt x="62016" y="43119"/>
                  </a:lnTo>
                  <a:lnTo>
                    <a:pt x="61990" y="43145"/>
                  </a:lnTo>
                  <a:lnTo>
                    <a:pt x="61835" y="43145"/>
                  </a:lnTo>
                  <a:cubicBezTo>
                    <a:pt x="61602" y="43145"/>
                    <a:pt x="61395" y="43093"/>
                    <a:pt x="61189" y="43041"/>
                  </a:cubicBezTo>
                  <a:lnTo>
                    <a:pt x="60077" y="42628"/>
                  </a:lnTo>
                  <a:lnTo>
                    <a:pt x="58293" y="41956"/>
                  </a:lnTo>
                  <a:lnTo>
                    <a:pt x="57078" y="40172"/>
                  </a:lnTo>
                  <a:lnTo>
                    <a:pt x="55864" y="38414"/>
                  </a:lnTo>
                  <a:lnTo>
                    <a:pt x="55838" y="38388"/>
                  </a:lnTo>
                  <a:lnTo>
                    <a:pt x="55734" y="38414"/>
                  </a:lnTo>
                  <a:lnTo>
                    <a:pt x="55476" y="38414"/>
                  </a:lnTo>
                  <a:cubicBezTo>
                    <a:pt x="55269" y="38414"/>
                    <a:pt x="55088" y="38492"/>
                    <a:pt x="54959" y="38595"/>
                  </a:cubicBezTo>
                  <a:lnTo>
                    <a:pt x="54623" y="38699"/>
                  </a:lnTo>
                  <a:lnTo>
                    <a:pt x="54752" y="38879"/>
                  </a:lnTo>
                  <a:lnTo>
                    <a:pt x="54623" y="39086"/>
                  </a:lnTo>
                  <a:lnTo>
                    <a:pt x="55036" y="39552"/>
                  </a:lnTo>
                  <a:cubicBezTo>
                    <a:pt x="55243" y="39810"/>
                    <a:pt x="55321" y="40017"/>
                    <a:pt x="55191" y="40017"/>
                  </a:cubicBezTo>
                  <a:cubicBezTo>
                    <a:pt x="54597" y="39810"/>
                    <a:pt x="54002" y="39526"/>
                    <a:pt x="53459" y="39190"/>
                  </a:cubicBezTo>
                  <a:cubicBezTo>
                    <a:pt x="52839" y="38854"/>
                    <a:pt x="52219" y="38492"/>
                    <a:pt x="51650" y="38078"/>
                  </a:cubicBezTo>
                  <a:lnTo>
                    <a:pt x="51366" y="37794"/>
                  </a:lnTo>
                  <a:lnTo>
                    <a:pt x="52141" y="37148"/>
                  </a:lnTo>
                  <a:lnTo>
                    <a:pt x="52917" y="36501"/>
                  </a:lnTo>
                  <a:lnTo>
                    <a:pt x="53563" y="37277"/>
                  </a:lnTo>
                  <a:lnTo>
                    <a:pt x="54209" y="38052"/>
                  </a:lnTo>
                  <a:lnTo>
                    <a:pt x="54674" y="37768"/>
                  </a:lnTo>
                  <a:lnTo>
                    <a:pt x="55140" y="37458"/>
                  </a:lnTo>
                  <a:lnTo>
                    <a:pt x="55062" y="37354"/>
                  </a:lnTo>
                  <a:lnTo>
                    <a:pt x="55088" y="37354"/>
                  </a:lnTo>
                  <a:lnTo>
                    <a:pt x="54493" y="36527"/>
                  </a:lnTo>
                  <a:lnTo>
                    <a:pt x="54183" y="36036"/>
                  </a:lnTo>
                  <a:cubicBezTo>
                    <a:pt x="54157" y="36010"/>
                    <a:pt x="54157" y="35984"/>
                    <a:pt x="54132" y="35958"/>
                  </a:cubicBezTo>
                  <a:cubicBezTo>
                    <a:pt x="54080" y="35881"/>
                    <a:pt x="54054" y="35803"/>
                    <a:pt x="54028" y="35726"/>
                  </a:cubicBezTo>
                  <a:cubicBezTo>
                    <a:pt x="54028" y="35648"/>
                    <a:pt x="55088" y="35054"/>
                    <a:pt x="56406" y="34382"/>
                  </a:cubicBezTo>
                  <a:lnTo>
                    <a:pt x="58810" y="33167"/>
                  </a:lnTo>
                  <a:lnTo>
                    <a:pt x="59121" y="33348"/>
                  </a:lnTo>
                  <a:lnTo>
                    <a:pt x="59457" y="33554"/>
                  </a:lnTo>
                  <a:lnTo>
                    <a:pt x="60025" y="35493"/>
                  </a:lnTo>
                  <a:lnTo>
                    <a:pt x="60620" y="37432"/>
                  </a:lnTo>
                  <a:lnTo>
                    <a:pt x="62068" y="37432"/>
                  </a:lnTo>
                  <a:lnTo>
                    <a:pt x="61292" y="35131"/>
                  </a:lnTo>
                  <a:lnTo>
                    <a:pt x="60491" y="32805"/>
                  </a:lnTo>
                  <a:lnTo>
                    <a:pt x="60672" y="32624"/>
                  </a:lnTo>
                  <a:cubicBezTo>
                    <a:pt x="60775" y="32546"/>
                    <a:pt x="62119" y="32417"/>
                    <a:pt x="63696" y="32339"/>
                  </a:cubicBezTo>
                  <a:lnTo>
                    <a:pt x="66540" y="32210"/>
                  </a:lnTo>
                  <a:close/>
                  <a:moveTo>
                    <a:pt x="93734" y="33554"/>
                  </a:moveTo>
                  <a:lnTo>
                    <a:pt x="93915" y="33865"/>
                  </a:lnTo>
                  <a:lnTo>
                    <a:pt x="94045" y="34045"/>
                  </a:lnTo>
                  <a:lnTo>
                    <a:pt x="93450" y="35416"/>
                  </a:lnTo>
                  <a:cubicBezTo>
                    <a:pt x="93166" y="36088"/>
                    <a:pt x="92933" y="36811"/>
                    <a:pt x="92778" y="37535"/>
                  </a:cubicBezTo>
                  <a:lnTo>
                    <a:pt x="92778" y="37949"/>
                  </a:lnTo>
                  <a:lnTo>
                    <a:pt x="92804" y="37949"/>
                  </a:lnTo>
                  <a:lnTo>
                    <a:pt x="92804" y="38078"/>
                  </a:lnTo>
                  <a:lnTo>
                    <a:pt x="93708" y="38078"/>
                  </a:lnTo>
                  <a:lnTo>
                    <a:pt x="94432" y="36139"/>
                  </a:lnTo>
                  <a:lnTo>
                    <a:pt x="95156" y="34201"/>
                  </a:lnTo>
                  <a:lnTo>
                    <a:pt x="95854" y="34407"/>
                  </a:lnTo>
                  <a:cubicBezTo>
                    <a:pt x="96552" y="34640"/>
                    <a:pt x="97224" y="34924"/>
                    <a:pt x="97896" y="35260"/>
                  </a:cubicBezTo>
                  <a:lnTo>
                    <a:pt x="99266" y="35907"/>
                  </a:lnTo>
                  <a:lnTo>
                    <a:pt x="99266" y="36269"/>
                  </a:lnTo>
                  <a:cubicBezTo>
                    <a:pt x="99189" y="36682"/>
                    <a:pt x="99034" y="37096"/>
                    <a:pt x="98801" y="37458"/>
                  </a:cubicBezTo>
                  <a:cubicBezTo>
                    <a:pt x="98594" y="37768"/>
                    <a:pt x="98439" y="38104"/>
                    <a:pt x="98336" y="38466"/>
                  </a:cubicBezTo>
                  <a:cubicBezTo>
                    <a:pt x="98336" y="38569"/>
                    <a:pt x="98620" y="38750"/>
                    <a:pt x="98982" y="38854"/>
                  </a:cubicBezTo>
                  <a:lnTo>
                    <a:pt x="99654" y="39009"/>
                  </a:lnTo>
                  <a:lnTo>
                    <a:pt x="100042" y="38078"/>
                  </a:lnTo>
                  <a:lnTo>
                    <a:pt x="100455" y="37122"/>
                  </a:lnTo>
                  <a:lnTo>
                    <a:pt x="101102" y="37871"/>
                  </a:lnTo>
                  <a:cubicBezTo>
                    <a:pt x="101438" y="38259"/>
                    <a:pt x="101903" y="38828"/>
                    <a:pt x="102136" y="39112"/>
                  </a:cubicBezTo>
                  <a:lnTo>
                    <a:pt x="102446" y="39577"/>
                  </a:lnTo>
                  <a:lnTo>
                    <a:pt x="102446" y="39681"/>
                  </a:lnTo>
                  <a:lnTo>
                    <a:pt x="100688" y="40508"/>
                  </a:lnTo>
                  <a:lnTo>
                    <a:pt x="100016" y="40818"/>
                  </a:lnTo>
                  <a:lnTo>
                    <a:pt x="99551" y="41025"/>
                  </a:lnTo>
                  <a:lnTo>
                    <a:pt x="98853" y="41361"/>
                  </a:lnTo>
                  <a:lnTo>
                    <a:pt x="98672" y="41180"/>
                  </a:lnTo>
                  <a:lnTo>
                    <a:pt x="98491" y="40999"/>
                  </a:lnTo>
                  <a:lnTo>
                    <a:pt x="98853" y="40405"/>
                  </a:lnTo>
                  <a:lnTo>
                    <a:pt x="99215" y="39810"/>
                  </a:lnTo>
                  <a:lnTo>
                    <a:pt x="99034" y="39603"/>
                  </a:lnTo>
                  <a:cubicBezTo>
                    <a:pt x="98879" y="39474"/>
                    <a:pt x="98672" y="39396"/>
                    <a:pt x="98439" y="39396"/>
                  </a:cubicBezTo>
                  <a:lnTo>
                    <a:pt x="98077" y="39396"/>
                  </a:lnTo>
                  <a:lnTo>
                    <a:pt x="97483" y="40689"/>
                  </a:lnTo>
                  <a:lnTo>
                    <a:pt x="96888" y="42007"/>
                  </a:lnTo>
                  <a:lnTo>
                    <a:pt x="96009" y="42447"/>
                  </a:lnTo>
                  <a:cubicBezTo>
                    <a:pt x="95259" y="42783"/>
                    <a:pt x="94484" y="43041"/>
                    <a:pt x="93708" y="43222"/>
                  </a:cubicBezTo>
                  <a:lnTo>
                    <a:pt x="93502" y="43274"/>
                  </a:lnTo>
                  <a:cubicBezTo>
                    <a:pt x="93036" y="43403"/>
                    <a:pt x="92519" y="43455"/>
                    <a:pt x="92028" y="43481"/>
                  </a:cubicBezTo>
                  <a:lnTo>
                    <a:pt x="91925" y="43377"/>
                  </a:lnTo>
                  <a:cubicBezTo>
                    <a:pt x="92106" y="42654"/>
                    <a:pt x="92338" y="41956"/>
                    <a:pt x="92623" y="41309"/>
                  </a:cubicBezTo>
                  <a:cubicBezTo>
                    <a:pt x="92959" y="40534"/>
                    <a:pt x="93243" y="39758"/>
                    <a:pt x="93450" y="38983"/>
                  </a:cubicBezTo>
                  <a:lnTo>
                    <a:pt x="93450" y="38673"/>
                  </a:lnTo>
                  <a:lnTo>
                    <a:pt x="92985" y="38750"/>
                  </a:lnTo>
                  <a:lnTo>
                    <a:pt x="92726" y="38699"/>
                  </a:lnTo>
                  <a:lnTo>
                    <a:pt x="92183" y="38569"/>
                  </a:lnTo>
                  <a:lnTo>
                    <a:pt x="92080" y="38905"/>
                  </a:lnTo>
                  <a:lnTo>
                    <a:pt x="92054" y="38905"/>
                  </a:lnTo>
                  <a:lnTo>
                    <a:pt x="91279" y="41232"/>
                  </a:lnTo>
                  <a:lnTo>
                    <a:pt x="90968" y="42162"/>
                  </a:lnTo>
                  <a:cubicBezTo>
                    <a:pt x="90813" y="42602"/>
                    <a:pt x="90632" y="43016"/>
                    <a:pt x="90374" y="43403"/>
                  </a:cubicBezTo>
                  <a:lnTo>
                    <a:pt x="90193" y="43584"/>
                  </a:lnTo>
                  <a:lnTo>
                    <a:pt x="88978" y="43584"/>
                  </a:lnTo>
                  <a:lnTo>
                    <a:pt x="88564" y="43455"/>
                  </a:lnTo>
                  <a:lnTo>
                    <a:pt x="88461" y="43171"/>
                  </a:lnTo>
                  <a:cubicBezTo>
                    <a:pt x="88332" y="42473"/>
                    <a:pt x="88254" y="41749"/>
                    <a:pt x="88202" y="41051"/>
                  </a:cubicBezTo>
                  <a:lnTo>
                    <a:pt x="88073" y="39293"/>
                  </a:lnTo>
                  <a:lnTo>
                    <a:pt x="87892" y="39216"/>
                  </a:lnTo>
                  <a:lnTo>
                    <a:pt x="87866" y="38931"/>
                  </a:lnTo>
                  <a:lnTo>
                    <a:pt x="87453" y="38931"/>
                  </a:lnTo>
                  <a:lnTo>
                    <a:pt x="87220" y="38776"/>
                  </a:lnTo>
                  <a:lnTo>
                    <a:pt x="86936" y="38931"/>
                  </a:lnTo>
                  <a:lnTo>
                    <a:pt x="86884" y="38931"/>
                  </a:lnTo>
                  <a:lnTo>
                    <a:pt x="86884" y="38983"/>
                  </a:lnTo>
                  <a:lnTo>
                    <a:pt x="86677" y="39112"/>
                  </a:lnTo>
                  <a:lnTo>
                    <a:pt x="86884" y="41180"/>
                  </a:lnTo>
                  <a:lnTo>
                    <a:pt x="87117" y="43248"/>
                  </a:lnTo>
                  <a:lnTo>
                    <a:pt x="86574" y="43248"/>
                  </a:lnTo>
                  <a:cubicBezTo>
                    <a:pt x="86522" y="43222"/>
                    <a:pt x="86393" y="43196"/>
                    <a:pt x="86264" y="43145"/>
                  </a:cubicBezTo>
                  <a:lnTo>
                    <a:pt x="86134" y="43119"/>
                  </a:lnTo>
                  <a:cubicBezTo>
                    <a:pt x="85824" y="43041"/>
                    <a:pt x="85540" y="42912"/>
                    <a:pt x="85255" y="42809"/>
                  </a:cubicBezTo>
                  <a:lnTo>
                    <a:pt x="84247" y="42395"/>
                  </a:lnTo>
                  <a:cubicBezTo>
                    <a:pt x="84196" y="42292"/>
                    <a:pt x="84144" y="42188"/>
                    <a:pt x="84066" y="42085"/>
                  </a:cubicBezTo>
                  <a:lnTo>
                    <a:pt x="83782" y="41180"/>
                  </a:lnTo>
                  <a:lnTo>
                    <a:pt x="83394" y="40043"/>
                  </a:lnTo>
                  <a:lnTo>
                    <a:pt x="83161" y="40043"/>
                  </a:lnTo>
                  <a:lnTo>
                    <a:pt x="83110" y="39914"/>
                  </a:lnTo>
                  <a:lnTo>
                    <a:pt x="82360" y="39914"/>
                  </a:lnTo>
                  <a:lnTo>
                    <a:pt x="82386" y="40043"/>
                  </a:lnTo>
                  <a:lnTo>
                    <a:pt x="82076" y="40043"/>
                  </a:lnTo>
                  <a:lnTo>
                    <a:pt x="82283" y="40818"/>
                  </a:lnTo>
                  <a:lnTo>
                    <a:pt x="82489" y="41620"/>
                  </a:lnTo>
                  <a:lnTo>
                    <a:pt x="81921" y="41413"/>
                  </a:lnTo>
                  <a:cubicBezTo>
                    <a:pt x="81223" y="41103"/>
                    <a:pt x="80576" y="40715"/>
                    <a:pt x="79982" y="40275"/>
                  </a:cubicBezTo>
                  <a:cubicBezTo>
                    <a:pt x="79206" y="39784"/>
                    <a:pt x="78586" y="39241"/>
                    <a:pt x="78586" y="39112"/>
                  </a:cubicBezTo>
                  <a:cubicBezTo>
                    <a:pt x="78586" y="38957"/>
                    <a:pt x="79181" y="38543"/>
                    <a:pt x="79853" y="38156"/>
                  </a:cubicBezTo>
                  <a:lnTo>
                    <a:pt x="81042" y="37484"/>
                  </a:lnTo>
                  <a:lnTo>
                    <a:pt x="81171" y="37690"/>
                  </a:lnTo>
                  <a:cubicBezTo>
                    <a:pt x="81197" y="37742"/>
                    <a:pt x="81249" y="37794"/>
                    <a:pt x="81274" y="37845"/>
                  </a:cubicBezTo>
                  <a:lnTo>
                    <a:pt x="81430" y="38362"/>
                  </a:lnTo>
                  <a:cubicBezTo>
                    <a:pt x="81455" y="38414"/>
                    <a:pt x="81455" y="38466"/>
                    <a:pt x="81455" y="38518"/>
                  </a:cubicBezTo>
                  <a:cubicBezTo>
                    <a:pt x="81455" y="38699"/>
                    <a:pt x="81533" y="38854"/>
                    <a:pt x="81636" y="39009"/>
                  </a:cubicBezTo>
                  <a:lnTo>
                    <a:pt x="81791" y="39448"/>
                  </a:lnTo>
                  <a:lnTo>
                    <a:pt x="82205" y="39293"/>
                  </a:lnTo>
                  <a:lnTo>
                    <a:pt x="82619" y="39138"/>
                  </a:lnTo>
                  <a:lnTo>
                    <a:pt x="82619" y="39009"/>
                  </a:lnTo>
                  <a:lnTo>
                    <a:pt x="82722" y="38931"/>
                  </a:lnTo>
                  <a:lnTo>
                    <a:pt x="82412" y="38182"/>
                  </a:lnTo>
                  <a:lnTo>
                    <a:pt x="82412" y="38156"/>
                  </a:lnTo>
                  <a:cubicBezTo>
                    <a:pt x="82386" y="37949"/>
                    <a:pt x="82360" y="37690"/>
                    <a:pt x="82360" y="37484"/>
                  </a:cubicBezTo>
                  <a:lnTo>
                    <a:pt x="82308" y="36734"/>
                  </a:lnTo>
                  <a:lnTo>
                    <a:pt x="83601" y="36010"/>
                  </a:lnTo>
                  <a:cubicBezTo>
                    <a:pt x="84247" y="35648"/>
                    <a:pt x="84893" y="35312"/>
                    <a:pt x="85591" y="35054"/>
                  </a:cubicBezTo>
                  <a:lnTo>
                    <a:pt x="86264" y="34847"/>
                  </a:lnTo>
                  <a:lnTo>
                    <a:pt x="86470" y="36450"/>
                  </a:lnTo>
                  <a:lnTo>
                    <a:pt x="86677" y="38078"/>
                  </a:lnTo>
                  <a:lnTo>
                    <a:pt x="87685" y="38078"/>
                  </a:lnTo>
                  <a:lnTo>
                    <a:pt x="87582" y="36217"/>
                  </a:lnTo>
                  <a:lnTo>
                    <a:pt x="87479" y="34356"/>
                  </a:lnTo>
                  <a:lnTo>
                    <a:pt x="88616" y="33968"/>
                  </a:lnTo>
                  <a:lnTo>
                    <a:pt x="89727" y="33580"/>
                  </a:lnTo>
                  <a:lnTo>
                    <a:pt x="91744" y="33554"/>
                  </a:lnTo>
                  <a:close/>
                  <a:moveTo>
                    <a:pt x="217066" y="39060"/>
                  </a:moveTo>
                  <a:lnTo>
                    <a:pt x="218152" y="40146"/>
                  </a:lnTo>
                  <a:lnTo>
                    <a:pt x="219238" y="41232"/>
                  </a:lnTo>
                  <a:lnTo>
                    <a:pt x="219031" y="41568"/>
                  </a:lnTo>
                  <a:lnTo>
                    <a:pt x="218876" y="41826"/>
                  </a:lnTo>
                  <a:lnTo>
                    <a:pt x="218100" y="41542"/>
                  </a:lnTo>
                  <a:lnTo>
                    <a:pt x="217092" y="41180"/>
                  </a:lnTo>
                  <a:lnTo>
                    <a:pt x="216911" y="41361"/>
                  </a:lnTo>
                  <a:lnTo>
                    <a:pt x="216730" y="41516"/>
                  </a:lnTo>
                  <a:lnTo>
                    <a:pt x="217118" y="41645"/>
                  </a:lnTo>
                  <a:cubicBezTo>
                    <a:pt x="217299" y="41801"/>
                    <a:pt x="217532" y="41904"/>
                    <a:pt x="217764" y="42007"/>
                  </a:cubicBezTo>
                  <a:cubicBezTo>
                    <a:pt x="218230" y="42214"/>
                    <a:pt x="218643" y="42395"/>
                    <a:pt x="218747" y="42447"/>
                  </a:cubicBezTo>
                  <a:cubicBezTo>
                    <a:pt x="218773" y="42499"/>
                    <a:pt x="218798" y="42524"/>
                    <a:pt x="218798" y="42550"/>
                  </a:cubicBezTo>
                  <a:cubicBezTo>
                    <a:pt x="218798" y="42576"/>
                    <a:pt x="218798" y="42602"/>
                    <a:pt x="218798" y="42628"/>
                  </a:cubicBezTo>
                  <a:lnTo>
                    <a:pt x="218798" y="42654"/>
                  </a:lnTo>
                  <a:cubicBezTo>
                    <a:pt x="218798" y="42835"/>
                    <a:pt x="218747" y="43041"/>
                    <a:pt x="218695" y="43222"/>
                  </a:cubicBezTo>
                  <a:lnTo>
                    <a:pt x="218462" y="43894"/>
                  </a:lnTo>
                  <a:lnTo>
                    <a:pt x="217066" y="43894"/>
                  </a:lnTo>
                  <a:cubicBezTo>
                    <a:pt x="216860" y="43843"/>
                    <a:pt x="216653" y="43817"/>
                    <a:pt x="216446" y="43817"/>
                  </a:cubicBezTo>
                  <a:lnTo>
                    <a:pt x="215877" y="43765"/>
                  </a:lnTo>
                  <a:lnTo>
                    <a:pt x="215877" y="44282"/>
                  </a:lnTo>
                  <a:lnTo>
                    <a:pt x="215929" y="44282"/>
                  </a:lnTo>
                  <a:lnTo>
                    <a:pt x="215929" y="44541"/>
                  </a:lnTo>
                  <a:lnTo>
                    <a:pt x="216885" y="44747"/>
                  </a:lnTo>
                  <a:lnTo>
                    <a:pt x="217894" y="44928"/>
                  </a:lnTo>
                  <a:lnTo>
                    <a:pt x="217170" y="45704"/>
                  </a:lnTo>
                  <a:lnTo>
                    <a:pt x="216446" y="46454"/>
                  </a:lnTo>
                  <a:lnTo>
                    <a:pt x="216343" y="46454"/>
                  </a:lnTo>
                  <a:lnTo>
                    <a:pt x="215360" y="46402"/>
                  </a:lnTo>
                  <a:lnTo>
                    <a:pt x="214249" y="46324"/>
                  </a:lnTo>
                  <a:lnTo>
                    <a:pt x="214249" y="46454"/>
                  </a:lnTo>
                  <a:lnTo>
                    <a:pt x="214223" y="46454"/>
                  </a:lnTo>
                  <a:lnTo>
                    <a:pt x="214249" y="46557"/>
                  </a:lnTo>
                  <a:lnTo>
                    <a:pt x="214249" y="46996"/>
                  </a:lnTo>
                  <a:lnTo>
                    <a:pt x="214456" y="46996"/>
                  </a:lnTo>
                  <a:lnTo>
                    <a:pt x="214585" y="47384"/>
                  </a:lnTo>
                  <a:lnTo>
                    <a:pt x="214094" y="47565"/>
                  </a:lnTo>
                  <a:cubicBezTo>
                    <a:pt x="213835" y="47669"/>
                    <a:pt x="213577" y="47720"/>
                    <a:pt x="213318" y="47746"/>
                  </a:cubicBezTo>
                  <a:cubicBezTo>
                    <a:pt x="213137" y="47746"/>
                    <a:pt x="213008" y="47591"/>
                    <a:pt x="213008" y="47436"/>
                  </a:cubicBezTo>
                  <a:lnTo>
                    <a:pt x="213008" y="47100"/>
                  </a:lnTo>
                  <a:lnTo>
                    <a:pt x="213525" y="46919"/>
                  </a:lnTo>
                  <a:lnTo>
                    <a:pt x="214042" y="46712"/>
                  </a:lnTo>
                  <a:lnTo>
                    <a:pt x="213809" y="46583"/>
                  </a:lnTo>
                  <a:lnTo>
                    <a:pt x="214094" y="46479"/>
                  </a:lnTo>
                  <a:lnTo>
                    <a:pt x="213370" y="46299"/>
                  </a:lnTo>
                  <a:lnTo>
                    <a:pt x="213344" y="46299"/>
                  </a:lnTo>
                  <a:lnTo>
                    <a:pt x="213266" y="46247"/>
                  </a:lnTo>
                  <a:lnTo>
                    <a:pt x="213473" y="45084"/>
                  </a:lnTo>
                  <a:lnTo>
                    <a:pt x="213680" y="43920"/>
                  </a:lnTo>
                  <a:lnTo>
                    <a:pt x="214688" y="44127"/>
                  </a:lnTo>
                  <a:lnTo>
                    <a:pt x="215696" y="44334"/>
                  </a:lnTo>
                  <a:lnTo>
                    <a:pt x="215696" y="44334"/>
                  </a:lnTo>
                  <a:lnTo>
                    <a:pt x="215464" y="43972"/>
                  </a:lnTo>
                  <a:lnTo>
                    <a:pt x="215231" y="43584"/>
                  </a:lnTo>
                  <a:lnTo>
                    <a:pt x="213990" y="43584"/>
                  </a:lnTo>
                  <a:lnTo>
                    <a:pt x="213990" y="42860"/>
                  </a:lnTo>
                  <a:cubicBezTo>
                    <a:pt x="213990" y="42473"/>
                    <a:pt x="214094" y="42059"/>
                    <a:pt x="214275" y="41697"/>
                  </a:cubicBezTo>
                  <a:lnTo>
                    <a:pt x="214559" y="41258"/>
                  </a:lnTo>
                  <a:lnTo>
                    <a:pt x="215567" y="41490"/>
                  </a:lnTo>
                  <a:lnTo>
                    <a:pt x="216575" y="41697"/>
                  </a:lnTo>
                  <a:lnTo>
                    <a:pt x="216575" y="41077"/>
                  </a:lnTo>
                  <a:lnTo>
                    <a:pt x="216524" y="41077"/>
                  </a:lnTo>
                  <a:lnTo>
                    <a:pt x="216524" y="40896"/>
                  </a:lnTo>
                  <a:lnTo>
                    <a:pt x="215851" y="40896"/>
                  </a:lnTo>
                  <a:lnTo>
                    <a:pt x="215153" y="40689"/>
                  </a:lnTo>
                  <a:lnTo>
                    <a:pt x="215128" y="40663"/>
                  </a:lnTo>
                  <a:lnTo>
                    <a:pt x="216084" y="39888"/>
                  </a:lnTo>
                  <a:lnTo>
                    <a:pt x="217066" y="39060"/>
                  </a:lnTo>
                  <a:close/>
                  <a:moveTo>
                    <a:pt x="232706" y="39448"/>
                  </a:moveTo>
                  <a:lnTo>
                    <a:pt x="233559" y="39603"/>
                  </a:lnTo>
                  <a:lnTo>
                    <a:pt x="234386" y="39758"/>
                  </a:lnTo>
                  <a:lnTo>
                    <a:pt x="234050" y="40120"/>
                  </a:lnTo>
                  <a:cubicBezTo>
                    <a:pt x="234024" y="40146"/>
                    <a:pt x="233998" y="40198"/>
                    <a:pt x="233973" y="40224"/>
                  </a:cubicBezTo>
                  <a:lnTo>
                    <a:pt x="233533" y="40534"/>
                  </a:lnTo>
                  <a:lnTo>
                    <a:pt x="233740" y="40534"/>
                  </a:lnTo>
                  <a:cubicBezTo>
                    <a:pt x="233714" y="40586"/>
                    <a:pt x="233714" y="40663"/>
                    <a:pt x="233688" y="40715"/>
                  </a:cubicBezTo>
                  <a:lnTo>
                    <a:pt x="233688" y="40973"/>
                  </a:lnTo>
                  <a:lnTo>
                    <a:pt x="234541" y="40637"/>
                  </a:lnTo>
                  <a:cubicBezTo>
                    <a:pt x="234903" y="40482"/>
                    <a:pt x="235317" y="40379"/>
                    <a:pt x="235730" y="40327"/>
                  </a:cubicBezTo>
                  <a:lnTo>
                    <a:pt x="236118" y="40353"/>
                  </a:lnTo>
                  <a:lnTo>
                    <a:pt x="235601" y="40818"/>
                  </a:lnTo>
                  <a:lnTo>
                    <a:pt x="234929" y="41335"/>
                  </a:lnTo>
                  <a:cubicBezTo>
                    <a:pt x="234231" y="41852"/>
                    <a:pt x="233662" y="42395"/>
                    <a:pt x="233662" y="42576"/>
                  </a:cubicBezTo>
                  <a:lnTo>
                    <a:pt x="233662" y="42886"/>
                  </a:lnTo>
                  <a:lnTo>
                    <a:pt x="233817" y="42757"/>
                  </a:lnTo>
                  <a:cubicBezTo>
                    <a:pt x="234257" y="42550"/>
                    <a:pt x="234671" y="42292"/>
                    <a:pt x="235007" y="41956"/>
                  </a:cubicBezTo>
                  <a:cubicBezTo>
                    <a:pt x="235627" y="41439"/>
                    <a:pt x="236299" y="40999"/>
                    <a:pt x="236506" y="40999"/>
                  </a:cubicBezTo>
                  <a:cubicBezTo>
                    <a:pt x="236739" y="40999"/>
                    <a:pt x="236971" y="41128"/>
                    <a:pt x="237100" y="41309"/>
                  </a:cubicBezTo>
                  <a:lnTo>
                    <a:pt x="237230" y="41516"/>
                  </a:lnTo>
                  <a:lnTo>
                    <a:pt x="237152" y="41671"/>
                  </a:lnTo>
                  <a:cubicBezTo>
                    <a:pt x="236816" y="42214"/>
                    <a:pt x="236428" y="42731"/>
                    <a:pt x="236041" y="43222"/>
                  </a:cubicBezTo>
                  <a:cubicBezTo>
                    <a:pt x="235782" y="43533"/>
                    <a:pt x="235575" y="43843"/>
                    <a:pt x="235394" y="44179"/>
                  </a:cubicBezTo>
                  <a:cubicBezTo>
                    <a:pt x="235317" y="44282"/>
                    <a:pt x="235213" y="44411"/>
                    <a:pt x="235188" y="44463"/>
                  </a:cubicBezTo>
                  <a:lnTo>
                    <a:pt x="234955" y="44851"/>
                  </a:lnTo>
                  <a:lnTo>
                    <a:pt x="235937" y="44851"/>
                  </a:lnTo>
                  <a:lnTo>
                    <a:pt x="236635" y="43739"/>
                  </a:lnTo>
                  <a:lnTo>
                    <a:pt x="237333" y="42602"/>
                  </a:lnTo>
                  <a:lnTo>
                    <a:pt x="237928" y="42602"/>
                  </a:lnTo>
                  <a:lnTo>
                    <a:pt x="237979" y="42860"/>
                  </a:lnTo>
                  <a:lnTo>
                    <a:pt x="237798" y="44851"/>
                  </a:lnTo>
                  <a:lnTo>
                    <a:pt x="237721" y="45678"/>
                  </a:lnTo>
                  <a:cubicBezTo>
                    <a:pt x="237643" y="45911"/>
                    <a:pt x="237592" y="46143"/>
                    <a:pt x="237566" y="46376"/>
                  </a:cubicBezTo>
                  <a:cubicBezTo>
                    <a:pt x="237566" y="46454"/>
                    <a:pt x="237592" y="46531"/>
                    <a:pt x="237643" y="46583"/>
                  </a:cubicBezTo>
                  <a:lnTo>
                    <a:pt x="237592" y="47126"/>
                  </a:lnTo>
                  <a:lnTo>
                    <a:pt x="238238" y="47126"/>
                  </a:lnTo>
                  <a:lnTo>
                    <a:pt x="238238" y="46712"/>
                  </a:lnTo>
                  <a:lnTo>
                    <a:pt x="238238" y="46324"/>
                  </a:lnTo>
                  <a:lnTo>
                    <a:pt x="238703" y="47410"/>
                  </a:lnTo>
                  <a:cubicBezTo>
                    <a:pt x="238910" y="47798"/>
                    <a:pt x="239065" y="48211"/>
                    <a:pt x="239194" y="48625"/>
                  </a:cubicBezTo>
                  <a:lnTo>
                    <a:pt x="239143" y="48625"/>
                  </a:lnTo>
                  <a:cubicBezTo>
                    <a:pt x="238962" y="48625"/>
                    <a:pt x="238807" y="48677"/>
                    <a:pt x="238626" y="48728"/>
                  </a:cubicBezTo>
                  <a:lnTo>
                    <a:pt x="237902" y="48728"/>
                  </a:lnTo>
                  <a:lnTo>
                    <a:pt x="237902" y="47436"/>
                  </a:lnTo>
                  <a:lnTo>
                    <a:pt x="237850" y="47436"/>
                  </a:lnTo>
                  <a:lnTo>
                    <a:pt x="237850" y="47333"/>
                  </a:lnTo>
                  <a:lnTo>
                    <a:pt x="237204" y="47333"/>
                  </a:lnTo>
                  <a:lnTo>
                    <a:pt x="237204" y="48005"/>
                  </a:lnTo>
                  <a:lnTo>
                    <a:pt x="237204" y="48134"/>
                  </a:lnTo>
                  <a:lnTo>
                    <a:pt x="237100" y="48858"/>
                  </a:lnTo>
                  <a:lnTo>
                    <a:pt x="236764" y="48909"/>
                  </a:lnTo>
                  <a:cubicBezTo>
                    <a:pt x="236196" y="48909"/>
                    <a:pt x="235601" y="48832"/>
                    <a:pt x="235058" y="48677"/>
                  </a:cubicBezTo>
                  <a:lnTo>
                    <a:pt x="234851" y="48625"/>
                  </a:lnTo>
                  <a:lnTo>
                    <a:pt x="234800" y="48625"/>
                  </a:lnTo>
                  <a:cubicBezTo>
                    <a:pt x="234696" y="48599"/>
                    <a:pt x="234593" y="48573"/>
                    <a:pt x="234464" y="48547"/>
                  </a:cubicBezTo>
                  <a:lnTo>
                    <a:pt x="234231" y="48496"/>
                  </a:lnTo>
                  <a:lnTo>
                    <a:pt x="233637" y="48367"/>
                  </a:lnTo>
                  <a:lnTo>
                    <a:pt x="234464" y="46971"/>
                  </a:lnTo>
                  <a:lnTo>
                    <a:pt x="235291" y="45549"/>
                  </a:lnTo>
                  <a:lnTo>
                    <a:pt x="235007" y="45342"/>
                  </a:lnTo>
                  <a:lnTo>
                    <a:pt x="234671" y="45161"/>
                  </a:lnTo>
                  <a:lnTo>
                    <a:pt x="233921" y="46454"/>
                  </a:lnTo>
                  <a:cubicBezTo>
                    <a:pt x="233533" y="47177"/>
                    <a:pt x="233068" y="47746"/>
                    <a:pt x="232913" y="47746"/>
                  </a:cubicBezTo>
                  <a:cubicBezTo>
                    <a:pt x="232758" y="47746"/>
                    <a:pt x="232215" y="47281"/>
                    <a:pt x="231672" y="46712"/>
                  </a:cubicBezTo>
                  <a:lnTo>
                    <a:pt x="231051" y="46040"/>
                  </a:lnTo>
                  <a:cubicBezTo>
                    <a:pt x="230922" y="45911"/>
                    <a:pt x="230845" y="45756"/>
                    <a:pt x="230741" y="45601"/>
                  </a:cubicBezTo>
                  <a:lnTo>
                    <a:pt x="232085" y="44463"/>
                  </a:lnTo>
                  <a:lnTo>
                    <a:pt x="233481" y="43274"/>
                  </a:lnTo>
                  <a:lnTo>
                    <a:pt x="233378" y="43145"/>
                  </a:lnTo>
                  <a:lnTo>
                    <a:pt x="233430" y="43119"/>
                  </a:lnTo>
                  <a:lnTo>
                    <a:pt x="233352" y="43119"/>
                  </a:lnTo>
                  <a:lnTo>
                    <a:pt x="233275" y="43041"/>
                  </a:lnTo>
                  <a:lnTo>
                    <a:pt x="233042" y="42809"/>
                  </a:lnTo>
                  <a:lnTo>
                    <a:pt x="231853" y="43739"/>
                  </a:lnTo>
                  <a:lnTo>
                    <a:pt x="230922" y="44489"/>
                  </a:lnTo>
                  <a:cubicBezTo>
                    <a:pt x="230845" y="44541"/>
                    <a:pt x="230793" y="44567"/>
                    <a:pt x="230715" y="44592"/>
                  </a:cubicBezTo>
                  <a:lnTo>
                    <a:pt x="230948" y="44024"/>
                  </a:lnTo>
                  <a:cubicBezTo>
                    <a:pt x="231077" y="43688"/>
                    <a:pt x="231336" y="42990"/>
                    <a:pt x="231517" y="42499"/>
                  </a:cubicBezTo>
                  <a:lnTo>
                    <a:pt x="231853" y="41620"/>
                  </a:lnTo>
                  <a:lnTo>
                    <a:pt x="232706" y="41154"/>
                  </a:lnTo>
                  <a:lnTo>
                    <a:pt x="233559" y="40689"/>
                  </a:lnTo>
                  <a:lnTo>
                    <a:pt x="232809" y="40663"/>
                  </a:lnTo>
                  <a:lnTo>
                    <a:pt x="232085" y="40663"/>
                  </a:lnTo>
                  <a:lnTo>
                    <a:pt x="232396" y="40069"/>
                  </a:lnTo>
                  <a:lnTo>
                    <a:pt x="232706" y="39448"/>
                  </a:lnTo>
                  <a:close/>
                  <a:moveTo>
                    <a:pt x="261477" y="39060"/>
                  </a:moveTo>
                  <a:lnTo>
                    <a:pt x="261477" y="39345"/>
                  </a:lnTo>
                  <a:cubicBezTo>
                    <a:pt x="261477" y="39422"/>
                    <a:pt x="261452" y="39500"/>
                    <a:pt x="261452" y="39577"/>
                  </a:cubicBezTo>
                  <a:cubicBezTo>
                    <a:pt x="261426" y="39603"/>
                    <a:pt x="261426" y="39629"/>
                    <a:pt x="261426" y="39655"/>
                  </a:cubicBezTo>
                  <a:lnTo>
                    <a:pt x="260935" y="40741"/>
                  </a:lnTo>
                  <a:cubicBezTo>
                    <a:pt x="260650" y="41361"/>
                    <a:pt x="260392" y="42007"/>
                    <a:pt x="260159" y="42654"/>
                  </a:cubicBezTo>
                  <a:cubicBezTo>
                    <a:pt x="260159" y="42705"/>
                    <a:pt x="260185" y="42731"/>
                    <a:pt x="260211" y="42757"/>
                  </a:cubicBezTo>
                  <a:cubicBezTo>
                    <a:pt x="260211" y="42757"/>
                    <a:pt x="260185" y="42783"/>
                    <a:pt x="260185" y="42809"/>
                  </a:cubicBezTo>
                  <a:cubicBezTo>
                    <a:pt x="260185" y="42860"/>
                    <a:pt x="260340" y="42938"/>
                    <a:pt x="260521" y="42938"/>
                  </a:cubicBezTo>
                  <a:lnTo>
                    <a:pt x="260831" y="42938"/>
                  </a:lnTo>
                  <a:lnTo>
                    <a:pt x="261710" y="41154"/>
                  </a:lnTo>
                  <a:cubicBezTo>
                    <a:pt x="262201" y="40172"/>
                    <a:pt x="262666" y="39371"/>
                    <a:pt x="262796" y="39371"/>
                  </a:cubicBezTo>
                  <a:cubicBezTo>
                    <a:pt x="263158" y="39526"/>
                    <a:pt x="263494" y="39733"/>
                    <a:pt x="263778" y="39991"/>
                  </a:cubicBezTo>
                  <a:lnTo>
                    <a:pt x="264528" y="40586"/>
                  </a:lnTo>
                  <a:lnTo>
                    <a:pt x="263778" y="42318"/>
                  </a:lnTo>
                  <a:cubicBezTo>
                    <a:pt x="263364" y="43300"/>
                    <a:pt x="262977" y="44230"/>
                    <a:pt x="262873" y="44463"/>
                  </a:cubicBezTo>
                  <a:lnTo>
                    <a:pt x="262718" y="44877"/>
                  </a:lnTo>
                  <a:lnTo>
                    <a:pt x="263649" y="44877"/>
                  </a:lnTo>
                  <a:lnTo>
                    <a:pt x="264398" y="43248"/>
                  </a:lnTo>
                  <a:lnTo>
                    <a:pt x="265148" y="41645"/>
                  </a:lnTo>
                  <a:lnTo>
                    <a:pt x="265432" y="41645"/>
                  </a:lnTo>
                  <a:cubicBezTo>
                    <a:pt x="265588" y="41645"/>
                    <a:pt x="265872" y="42007"/>
                    <a:pt x="266079" y="42473"/>
                  </a:cubicBezTo>
                  <a:lnTo>
                    <a:pt x="266441" y="43300"/>
                  </a:lnTo>
                  <a:lnTo>
                    <a:pt x="266079" y="44644"/>
                  </a:lnTo>
                  <a:cubicBezTo>
                    <a:pt x="265975" y="45006"/>
                    <a:pt x="265872" y="45420"/>
                    <a:pt x="265769" y="45756"/>
                  </a:cubicBezTo>
                  <a:cubicBezTo>
                    <a:pt x="265769" y="45782"/>
                    <a:pt x="265769" y="45782"/>
                    <a:pt x="265769" y="45807"/>
                  </a:cubicBezTo>
                  <a:lnTo>
                    <a:pt x="265407" y="46660"/>
                  </a:lnTo>
                  <a:lnTo>
                    <a:pt x="265458" y="46712"/>
                  </a:lnTo>
                  <a:lnTo>
                    <a:pt x="265303" y="47126"/>
                  </a:lnTo>
                  <a:lnTo>
                    <a:pt x="266286" y="47126"/>
                  </a:lnTo>
                  <a:lnTo>
                    <a:pt x="266441" y="46738"/>
                  </a:lnTo>
                  <a:lnTo>
                    <a:pt x="266596" y="46324"/>
                  </a:lnTo>
                  <a:lnTo>
                    <a:pt x="266622" y="47333"/>
                  </a:lnTo>
                  <a:cubicBezTo>
                    <a:pt x="266647" y="47850"/>
                    <a:pt x="266596" y="48367"/>
                    <a:pt x="266466" y="48884"/>
                  </a:cubicBezTo>
                  <a:lnTo>
                    <a:pt x="266311" y="49271"/>
                  </a:lnTo>
                  <a:lnTo>
                    <a:pt x="265329" y="49271"/>
                  </a:lnTo>
                  <a:lnTo>
                    <a:pt x="265484" y="48573"/>
                  </a:lnTo>
                  <a:lnTo>
                    <a:pt x="265691" y="47772"/>
                  </a:lnTo>
                  <a:lnTo>
                    <a:pt x="265613" y="47772"/>
                  </a:lnTo>
                  <a:cubicBezTo>
                    <a:pt x="265536" y="47694"/>
                    <a:pt x="265432" y="47643"/>
                    <a:pt x="265303" y="47643"/>
                  </a:cubicBezTo>
                  <a:lnTo>
                    <a:pt x="264993" y="47643"/>
                  </a:lnTo>
                  <a:lnTo>
                    <a:pt x="264657" y="48522"/>
                  </a:lnTo>
                  <a:lnTo>
                    <a:pt x="264347" y="49375"/>
                  </a:lnTo>
                  <a:lnTo>
                    <a:pt x="262666" y="49168"/>
                  </a:lnTo>
                  <a:lnTo>
                    <a:pt x="262537" y="49168"/>
                  </a:lnTo>
                  <a:lnTo>
                    <a:pt x="262356" y="49142"/>
                  </a:lnTo>
                  <a:lnTo>
                    <a:pt x="261503" y="49039"/>
                  </a:lnTo>
                  <a:lnTo>
                    <a:pt x="262330" y="47410"/>
                  </a:lnTo>
                  <a:lnTo>
                    <a:pt x="263132" y="45807"/>
                  </a:lnTo>
                  <a:lnTo>
                    <a:pt x="262925" y="45471"/>
                  </a:lnTo>
                  <a:lnTo>
                    <a:pt x="262692" y="45109"/>
                  </a:lnTo>
                  <a:lnTo>
                    <a:pt x="261762" y="46919"/>
                  </a:lnTo>
                  <a:lnTo>
                    <a:pt x="260857" y="48754"/>
                  </a:lnTo>
                  <a:lnTo>
                    <a:pt x="260573" y="48754"/>
                  </a:lnTo>
                  <a:lnTo>
                    <a:pt x="260133" y="48573"/>
                  </a:lnTo>
                  <a:lnTo>
                    <a:pt x="260107" y="48547"/>
                  </a:lnTo>
                  <a:cubicBezTo>
                    <a:pt x="259900" y="48418"/>
                    <a:pt x="259694" y="48289"/>
                    <a:pt x="259513" y="48134"/>
                  </a:cubicBezTo>
                  <a:lnTo>
                    <a:pt x="258763" y="47513"/>
                  </a:lnTo>
                  <a:lnTo>
                    <a:pt x="259642" y="45704"/>
                  </a:lnTo>
                  <a:cubicBezTo>
                    <a:pt x="259978" y="45058"/>
                    <a:pt x="260288" y="44411"/>
                    <a:pt x="260521" y="43739"/>
                  </a:cubicBezTo>
                  <a:cubicBezTo>
                    <a:pt x="260521" y="43662"/>
                    <a:pt x="260340" y="43584"/>
                    <a:pt x="260107" y="43584"/>
                  </a:cubicBezTo>
                  <a:lnTo>
                    <a:pt x="260004" y="43584"/>
                  </a:lnTo>
                  <a:lnTo>
                    <a:pt x="259900" y="43300"/>
                  </a:lnTo>
                  <a:lnTo>
                    <a:pt x="259797" y="43584"/>
                  </a:lnTo>
                  <a:lnTo>
                    <a:pt x="259642" y="43584"/>
                  </a:lnTo>
                  <a:lnTo>
                    <a:pt x="259203" y="44903"/>
                  </a:lnTo>
                  <a:cubicBezTo>
                    <a:pt x="258970" y="45626"/>
                    <a:pt x="258660" y="46273"/>
                    <a:pt x="258530" y="46350"/>
                  </a:cubicBezTo>
                  <a:lnTo>
                    <a:pt x="258324" y="46479"/>
                  </a:lnTo>
                  <a:lnTo>
                    <a:pt x="258246" y="46221"/>
                  </a:lnTo>
                  <a:lnTo>
                    <a:pt x="258246" y="44722"/>
                  </a:lnTo>
                  <a:lnTo>
                    <a:pt x="257781" y="43817"/>
                  </a:lnTo>
                  <a:lnTo>
                    <a:pt x="257315" y="42912"/>
                  </a:lnTo>
                  <a:lnTo>
                    <a:pt x="257315" y="42886"/>
                  </a:lnTo>
                  <a:lnTo>
                    <a:pt x="257807" y="42162"/>
                  </a:lnTo>
                  <a:lnTo>
                    <a:pt x="258298" y="41387"/>
                  </a:lnTo>
                  <a:lnTo>
                    <a:pt x="257962" y="41180"/>
                  </a:lnTo>
                  <a:lnTo>
                    <a:pt x="257652" y="40999"/>
                  </a:lnTo>
                  <a:lnTo>
                    <a:pt x="257186" y="41645"/>
                  </a:lnTo>
                  <a:lnTo>
                    <a:pt x="256876" y="42111"/>
                  </a:lnTo>
                  <a:lnTo>
                    <a:pt x="256230" y="41723"/>
                  </a:lnTo>
                  <a:lnTo>
                    <a:pt x="256204" y="41697"/>
                  </a:lnTo>
                  <a:lnTo>
                    <a:pt x="255635" y="41051"/>
                  </a:lnTo>
                  <a:lnTo>
                    <a:pt x="255842" y="40715"/>
                  </a:lnTo>
                  <a:cubicBezTo>
                    <a:pt x="256281" y="40301"/>
                    <a:pt x="256773" y="39965"/>
                    <a:pt x="257315" y="39707"/>
                  </a:cubicBezTo>
                  <a:lnTo>
                    <a:pt x="258530" y="39112"/>
                  </a:lnTo>
                  <a:lnTo>
                    <a:pt x="258530" y="39112"/>
                  </a:lnTo>
                  <a:lnTo>
                    <a:pt x="258375" y="39758"/>
                  </a:lnTo>
                  <a:lnTo>
                    <a:pt x="258349" y="39810"/>
                  </a:lnTo>
                  <a:cubicBezTo>
                    <a:pt x="258324" y="39836"/>
                    <a:pt x="258298" y="39862"/>
                    <a:pt x="258272" y="39888"/>
                  </a:cubicBezTo>
                  <a:cubicBezTo>
                    <a:pt x="258091" y="39991"/>
                    <a:pt x="257962" y="40198"/>
                    <a:pt x="257962" y="40405"/>
                  </a:cubicBezTo>
                  <a:lnTo>
                    <a:pt x="257962" y="40689"/>
                  </a:lnTo>
                  <a:lnTo>
                    <a:pt x="258815" y="40689"/>
                  </a:lnTo>
                  <a:lnTo>
                    <a:pt x="259564" y="39888"/>
                  </a:lnTo>
                  <a:lnTo>
                    <a:pt x="260314" y="39060"/>
                  </a:lnTo>
                  <a:close/>
                  <a:moveTo>
                    <a:pt x="113432" y="39035"/>
                  </a:moveTo>
                  <a:lnTo>
                    <a:pt x="113251" y="41154"/>
                  </a:lnTo>
                  <a:lnTo>
                    <a:pt x="113070" y="43248"/>
                  </a:lnTo>
                  <a:lnTo>
                    <a:pt x="114053" y="43248"/>
                  </a:lnTo>
                  <a:lnTo>
                    <a:pt x="114259" y="41309"/>
                  </a:lnTo>
                  <a:lnTo>
                    <a:pt x="114492" y="39371"/>
                  </a:lnTo>
                  <a:lnTo>
                    <a:pt x="114828" y="39371"/>
                  </a:lnTo>
                  <a:cubicBezTo>
                    <a:pt x="115526" y="39500"/>
                    <a:pt x="116198" y="39655"/>
                    <a:pt x="116870" y="39862"/>
                  </a:cubicBezTo>
                  <a:cubicBezTo>
                    <a:pt x="117620" y="40069"/>
                    <a:pt x="118370" y="40379"/>
                    <a:pt x="119068" y="40767"/>
                  </a:cubicBezTo>
                  <a:lnTo>
                    <a:pt x="119585" y="41154"/>
                  </a:lnTo>
                  <a:lnTo>
                    <a:pt x="119430" y="41516"/>
                  </a:lnTo>
                  <a:lnTo>
                    <a:pt x="118835" y="42938"/>
                  </a:lnTo>
                  <a:lnTo>
                    <a:pt x="118059" y="44696"/>
                  </a:lnTo>
                  <a:lnTo>
                    <a:pt x="118215" y="44954"/>
                  </a:lnTo>
                  <a:cubicBezTo>
                    <a:pt x="118240" y="44980"/>
                    <a:pt x="118266" y="45006"/>
                    <a:pt x="118292" y="45032"/>
                  </a:cubicBezTo>
                  <a:lnTo>
                    <a:pt x="118292" y="45058"/>
                  </a:lnTo>
                  <a:lnTo>
                    <a:pt x="118370" y="45058"/>
                  </a:lnTo>
                  <a:cubicBezTo>
                    <a:pt x="118525" y="45161"/>
                    <a:pt x="118680" y="45187"/>
                    <a:pt x="118861" y="45187"/>
                  </a:cubicBezTo>
                  <a:lnTo>
                    <a:pt x="119326" y="45187"/>
                  </a:lnTo>
                  <a:lnTo>
                    <a:pt x="119662" y="44308"/>
                  </a:lnTo>
                  <a:cubicBezTo>
                    <a:pt x="119869" y="43817"/>
                    <a:pt x="120153" y="43041"/>
                    <a:pt x="120334" y="42602"/>
                  </a:cubicBezTo>
                  <a:lnTo>
                    <a:pt x="120619" y="41930"/>
                  </a:lnTo>
                  <a:lnTo>
                    <a:pt x="120696" y="41930"/>
                  </a:lnTo>
                  <a:cubicBezTo>
                    <a:pt x="120722" y="41956"/>
                    <a:pt x="120748" y="41982"/>
                    <a:pt x="120774" y="42007"/>
                  </a:cubicBezTo>
                  <a:lnTo>
                    <a:pt x="121549" y="43636"/>
                  </a:lnTo>
                  <a:cubicBezTo>
                    <a:pt x="121911" y="44437"/>
                    <a:pt x="122351" y="45213"/>
                    <a:pt x="122816" y="45962"/>
                  </a:cubicBezTo>
                  <a:lnTo>
                    <a:pt x="123204" y="46402"/>
                  </a:lnTo>
                  <a:lnTo>
                    <a:pt x="122299" y="47100"/>
                  </a:lnTo>
                  <a:lnTo>
                    <a:pt x="121420" y="47798"/>
                  </a:lnTo>
                  <a:lnTo>
                    <a:pt x="121885" y="48108"/>
                  </a:lnTo>
                  <a:lnTo>
                    <a:pt x="122351" y="48392"/>
                  </a:lnTo>
                  <a:lnTo>
                    <a:pt x="122997" y="47979"/>
                  </a:lnTo>
                  <a:lnTo>
                    <a:pt x="123643" y="47539"/>
                  </a:lnTo>
                  <a:lnTo>
                    <a:pt x="124367" y="48444"/>
                  </a:lnTo>
                  <a:lnTo>
                    <a:pt x="125091" y="49323"/>
                  </a:lnTo>
                  <a:lnTo>
                    <a:pt x="124574" y="49504"/>
                  </a:lnTo>
                  <a:cubicBezTo>
                    <a:pt x="123989" y="49634"/>
                    <a:pt x="123368" y="49691"/>
                    <a:pt x="122756" y="49691"/>
                  </a:cubicBezTo>
                  <a:cubicBezTo>
                    <a:pt x="122638" y="49691"/>
                    <a:pt x="122520" y="49689"/>
                    <a:pt x="122402" y="49685"/>
                  </a:cubicBezTo>
                  <a:lnTo>
                    <a:pt x="120748" y="49685"/>
                  </a:lnTo>
                  <a:lnTo>
                    <a:pt x="121317" y="49375"/>
                  </a:lnTo>
                  <a:lnTo>
                    <a:pt x="121885" y="49039"/>
                  </a:lnTo>
                  <a:lnTo>
                    <a:pt x="121704" y="48754"/>
                  </a:lnTo>
                  <a:lnTo>
                    <a:pt x="121498" y="48444"/>
                  </a:lnTo>
                  <a:lnTo>
                    <a:pt x="121446" y="48444"/>
                  </a:lnTo>
                  <a:cubicBezTo>
                    <a:pt x="121368" y="48367"/>
                    <a:pt x="121239" y="48315"/>
                    <a:pt x="121136" y="48315"/>
                  </a:cubicBezTo>
                  <a:cubicBezTo>
                    <a:pt x="121006" y="48341"/>
                    <a:pt x="120903" y="48392"/>
                    <a:pt x="120800" y="48444"/>
                  </a:cubicBezTo>
                  <a:lnTo>
                    <a:pt x="120360" y="48444"/>
                  </a:lnTo>
                  <a:lnTo>
                    <a:pt x="119791" y="49064"/>
                  </a:lnTo>
                  <a:lnTo>
                    <a:pt x="119714" y="49142"/>
                  </a:lnTo>
                  <a:lnTo>
                    <a:pt x="118913" y="49737"/>
                  </a:lnTo>
                  <a:lnTo>
                    <a:pt x="118266" y="49737"/>
                  </a:lnTo>
                  <a:cubicBezTo>
                    <a:pt x="118008" y="49737"/>
                    <a:pt x="117749" y="49711"/>
                    <a:pt x="117517" y="49685"/>
                  </a:cubicBezTo>
                  <a:lnTo>
                    <a:pt x="117491" y="49659"/>
                  </a:lnTo>
                  <a:lnTo>
                    <a:pt x="117387" y="49504"/>
                  </a:lnTo>
                  <a:cubicBezTo>
                    <a:pt x="117439" y="49323"/>
                    <a:pt x="117568" y="48909"/>
                    <a:pt x="117801" y="48392"/>
                  </a:cubicBezTo>
                  <a:cubicBezTo>
                    <a:pt x="118034" y="47798"/>
                    <a:pt x="118344" y="46996"/>
                    <a:pt x="118447" y="46583"/>
                  </a:cubicBezTo>
                  <a:lnTo>
                    <a:pt x="118680" y="45859"/>
                  </a:lnTo>
                  <a:lnTo>
                    <a:pt x="118602" y="45859"/>
                  </a:lnTo>
                  <a:lnTo>
                    <a:pt x="118628" y="45730"/>
                  </a:lnTo>
                  <a:lnTo>
                    <a:pt x="117698" y="45730"/>
                  </a:lnTo>
                  <a:lnTo>
                    <a:pt x="116974" y="47539"/>
                  </a:lnTo>
                  <a:lnTo>
                    <a:pt x="116250" y="49323"/>
                  </a:lnTo>
                  <a:lnTo>
                    <a:pt x="115578" y="49194"/>
                  </a:lnTo>
                  <a:cubicBezTo>
                    <a:pt x="115294" y="49090"/>
                    <a:pt x="114880" y="48961"/>
                    <a:pt x="114518" y="48858"/>
                  </a:cubicBezTo>
                  <a:lnTo>
                    <a:pt x="114389" y="48832"/>
                  </a:lnTo>
                  <a:cubicBezTo>
                    <a:pt x="114182" y="48754"/>
                    <a:pt x="114001" y="48651"/>
                    <a:pt x="113846" y="48522"/>
                  </a:cubicBezTo>
                  <a:lnTo>
                    <a:pt x="113742" y="48418"/>
                  </a:lnTo>
                  <a:lnTo>
                    <a:pt x="113923" y="46324"/>
                  </a:lnTo>
                  <a:lnTo>
                    <a:pt x="114130" y="43972"/>
                  </a:lnTo>
                  <a:lnTo>
                    <a:pt x="113587" y="43765"/>
                  </a:lnTo>
                  <a:cubicBezTo>
                    <a:pt x="113398" y="43696"/>
                    <a:pt x="113197" y="43650"/>
                    <a:pt x="113068" y="43650"/>
                  </a:cubicBezTo>
                  <a:cubicBezTo>
                    <a:pt x="113004" y="43650"/>
                    <a:pt x="112958" y="43662"/>
                    <a:pt x="112941" y="43688"/>
                  </a:cubicBezTo>
                  <a:cubicBezTo>
                    <a:pt x="112941" y="43713"/>
                    <a:pt x="112915" y="43739"/>
                    <a:pt x="112915" y="43791"/>
                  </a:cubicBezTo>
                  <a:lnTo>
                    <a:pt x="112786" y="43791"/>
                  </a:lnTo>
                  <a:lnTo>
                    <a:pt x="112786" y="44411"/>
                  </a:lnTo>
                  <a:cubicBezTo>
                    <a:pt x="112734" y="44773"/>
                    <a:pt x="112683" y="45265"/>
                    <a:pt x="112631" y="45782"/>
                  </a:cubicBezTo>
                  <a:lnTo>
                    <a:pt x="112424" y="47746"/>
                  </a:lnTo>
                  <a:lnTo>
                    <a:pt x="111907" y="47462"/>
                  </a:lnTo>
                  <a:cubicBezTo>
                    <a:pt x="111338" y="47100"/>
                    <a:pt x="110821" y="46660"/>
                    <a:pt x="110356" y="46169"/>
                  </a:cubicBezTo>
                  <a:lnTo>
                    <a:pt x="109348" y="45161"/>
                  </a:lnTo>
                  <a:lnTo>
                    <a:pt x="109115" y="43584"/>
                  </a:lnTo>
                  <a:lnTo>
                    <a:pt x="108908" y="42007"/>
                  </a:lnTo>
                  <a:lnTo>
                    <a:pt x="108262" y="41852"/>
                  </a:lnTo>
                  <a:lnTo>
                    <a:pt x="107616" y="41671"/>
                  </a:lnTo>
                  <a:lnTo>
                    <a:pt x="107771" y="42473"/>
                  </a:lnTo>
                  <a:cubicBezTo>
                    <a:pt x="107843" y="42880"/>
                    <a:pt x="107870" y="43176"/>
                    <a:pt x="107833" y="43176"/>
                  </a:cubicBezTo>
                  <a:cubicBezTo>
                    <a:pt x="107830" y="43176"/>
                    <a:pt x="107827" y="43174"/>
                    <a:pt x="107823" y="43171"/>
                  </a:cubicBezTo>
                  <a:cubicBezTo>
                    <a:pt x="107797" y="43119"/>
                    <a:pt x="107228" y="42421"/>
                    <a:pt x="106608" y="41568"/>
                  </a:cubicBezTo>
                  <a:lnTo>
                    <a:pt x="105470" y="40069"/>
                  </a:lnTo>
                  <a:lnTo>
                    <a:pt x="105651" y="39888"/>
                  </a:lnTo>
                  <a:cubicBezTo>
                    <a:pt x="105936" y="39733"/>
                    <a:pt x="106220" y="39681"/>
                    <a:pt x="106530" y="39681"/>
                  </a:cubicBezTo>
                  <a:lnTo>
                    <a:pt x="107202" y="39681"/>
                  </a:lnTo>
                  <a:lnTo>
                    <a:pt x="107306" y="39939"/>
                  </a:lnTo>
                  <a:lnTo>
                    <a:pt x="107306" y="40431"/>
                  </a:lnTo>
                  <a:lnTo>
                    <a:pt x="107693" y="40792"/>
                  </a:lnTo>
                  <a:cubicBezTo>
                    <a:pt x="107771" y="40870"/>
                    <a:pt x="107849" y="40948"/>
                    <a:pt x="107926" y="40999"/>
                  </a:cubicBezTo>
                  <a:cubicBezTo>
                    <a:pt x="108030" y="41103"/>
                    <a:pt x="108133" y="41180"/>
                    <a:pt x="108262" y="41232"/>
                  </a:cubicBezTo>
                  <a:lnTo>
                    <a:pt x="108676" y="41361"/>
                  </a:lnTo>
                  <a:lnTo>
                    <a:pt x="108650" y="41180"/>
                  </a:lnTo>
                  <a:lnTo>
                    <a:pt x="108572" y="40275"/>
                  </a:lnTo>
                  <a:lnTo>
                    <a:pt x="108495" y="39216"/>
                  </a:lnTo>
                  <a:lnTo>
                    <a:pt x="110976" y="39112"/>
                  </a:lnTo>
                  <a:lnTo>
                    <a:pt x="113432" y="39035"/>
                  </a:lnTo>
                  <a:close/>
                  <a:moveTo>
                    <a:pt x="248914" y="40896"/>
                  </a:moveTo>
                  <a:lnTo>
                    <a:pt x="249664" y="41594"/>
                  </a:lnTo>
                  <a:cubicBezTo>
                    <a:pt x="250077" y="41956"/>
                    <a:pt x="250569" y="42266"/>
                    <a:pt x="250775" y="42266"/>
                  </a:cubicBezTo>
                  <a:cubicBezTo>
                    <a:pt x="251008" y="42266"/>
                    <a:pt x="251163" y="42162"/>
                    <a:pt x="251163" y="42007"/>
                  </a:cubicBezTo>
                  <a:cubicBezTo>
                    <a:pt x="251111" y="41775"/>
                    <a:pt x="250982" y="41542"/>
                    <a:pt x="250775" y="41361"/>
                  </a:cubicBezTo>
                  <a:lnTo>
                    <a:pt x="250388" y="40973"/>
                  </a:lnTo>
                  <a:lnTo>
                    <a:pt x="251086" y="40973"/>
                  </a:lnTo>
                  <a:cubicBezTo>
                    <a:pt x="251603" y="41025"/>
                    <a:pt x="252120" y="41154"/>
                    <a:pt x="252611" y="41361"/>
                  </a:cubicBezTo>
                  <a:cubicBezTo>
                    <a:pt x="253050" y="41568"/>
                    <a:pt x="253438" y="41852"/>
                    <a:pt x="253438" y="42007"/>
                  </a:cubicBezTo>
                  <a:cubicBezTo>
                    <a:pt x="253360" y="42318"/>
                    <a:pt x="253231" y="42628"/>
                    <a:pt x="253024" y="42912"/>
                  </a:cubicBezTo>
                  <a:lnTo>
                    <a:pt x="252714" y="43403"/>
                  </a:lnTo>
                  <a:cubicBezTo>
                    <a:pt x="252481" y="43274"/>
                    <a:pt x="252275" y="43145"/>
                    <a:pt x="252094" y="42938"/>
                  </a:cubicBezTo>
                  <a:lnTo>
                    <a:pt x="251447" y="42369"/>
                  </a:lnTo>
                  <a:lnTo>
                    <a:pt x="251215" y="42576"/>
                  </a:lnTo>
                  <a:lnTo>
                    <a:pt x="251008" y="42809"/>
                  </a:lnTo>
                  <a:lnTo>
                    <a:pt x="251086" y="42886"/>
                  </a:lnTo>
                  <a:lnTo>
                    <a:pt x="251034" y="42938"/>
                  </a:lnTo>
                  <a:lnTo>
                    <a:pt x="251706" y="43584"/>
                  </a:lnTo>
                  <a:lnTo>
                    <a:pt x="252352" y="44256"/>
                  </a:lnTo>
                  <a:lnTo>
                    <a:pt x="251861" y="45523"/>
                  </a:lnTo>
                  <a:cubicBezTo>
                    <a:pt x="251603" y="46221"/>
                    <a:pt x="251266" y="46790"/>
                    <a:pt x="251111" y="46790"/>
                  </a:cubicBezTo>
                  <a:cubicBezTo>
                    <a:pt x="250982" y="46790"/>
                    <a:pt x="250620" y="46350"/>
                    <a:pt x="250310" y="45807"/>
                  </a:cubicBezTo>
                  <a:cubicBezTo>
                    <a:pt x="249974" y="45290"/>
                    <a:pt x="249612" y="44851"/>
                    <a:pt x="249483" y="44851"/>
                  </a:cubicBezTo>
                  <a:cubicBezTo>
                    <a:pt x="249328" y="44851"/>
                    <a:pt x="249224" y="44954"/>
                    <a:pt x="249224" y="45109"/>
                  </a:cubicBezTo>
                  <a:cubicBezTo>
                    <a:pt x="249431" y="45626"/>
                    <a:pt x="249690" y="46118"/>
                    <a:pt x="250026" y="46557"/>
                  </a:cubicBezTo>
                  <a:lnTo>
                    <a:pt x="250853" y="47746"/>
                  </a:lnTo>
                  <a:lnTo>
                    <a:pt x="250284" y="48547"/>
                  </a:lnTo>
                  <a:cubicBezTo>
                    <a:pt x="250181" y="48651"/>
                    <a:pt x="250077" y="48780"/>
                    <a:pt x="249974" y="48858"/>
                  </a:cubicBezTo>
                  <a:lnTo>
                    <a:pt x="249948" y="48909"/>
                  </a:lnTo>
                  <a:cubicBezTo>
                    <a:pt x="249612" y="49271"/>
                    <a:pt x="249250" y="49556"/>
                    <a:pt x="248837" y="49814"/>
                  </a:cubicBezTo>
                  <a:cubicBezTo>
                    <a:pt x="248578" y="49969"/>
                    <a:pt x="248320" y="50124"/>
                    <a:pt x="248139" y="50202"/>
                  </a:cubicBezTo>
                  <a:lnTo>
                    <a:pt x="247725" y="50202"/>
                  </a:lnTo>
                  <a:cubicBezTo>
                    <a:pt x="247596" y="49866"/>
                    <a:pt x="247492" y="49478"/>
                    <a:pt x="247441" y="49116"/>
                  </a:cubicBezTo>
                  <a:cubicBezTo>
                    <a:pt x="247389" y="48728"/>
                    <a:pt x="247286" y="48367"/>
                    <a:pt x="247182" y="48005"/>
                  </a:cubicBezTo>
                  <a:cubicBezTo>
                    <a:pt x="247156" y="47901"/>
                    <a:pt x="247130" y="47798"/>
                    <a:pt x="247079" y="47694"/>
                  </a:cubicBezTo>
                  <a:cubicBezTo>
                    <a:pt x="247053" y="47565"/>
                    <a:pt x="247001" y="47436"/>
                    <a:pt x="246924" y="47333"/>
                  </a:cubicBezTo>
                  <a:cubicBezTo>
                    <a:pt x="246872" y="47255"/>
                    <a:pt x="246820" y="47177"/>
                    <a:pt x="246768" y="47126"/>
                  </a:cubicBezTo>
                  <a:lnTo>
                    <a:pt x="246665" y="46971"/>
                  </a:lnTo>
                  <a:lnTo>
                    <a:pt x="246639" y="47022"/>
                  </a:lnTo>
                  <a:cubicBezTo>
                    <a:pt x="246600" y="46996"/>
                    <a:pt x="246568" y="46984"/>
                    <a:pt x="246542" y="46984"/>
                  </a:cubicBezTo>
                  <a:cubicBezTo>
                    <a:pt x="246516" y="46984"/>
                    <a:pt x="246497" y="46996"/>
                    <a:pt x="246484" y="47022"/>
                  </a:cubicBezTo>
                  <a:cubicBezTo>
                    <a:pt x="246458" y="47074"/>
                    <a:pt x="246458" y="47126"/>
                    <a:pt x="246458" y="47203"/>
                  </a:cubicBezTo>
                  <a:lnTo>
                    <a:pt x="246303" y="47333"/>
                  </a:lnTo>
                  <a:lnTo>
                    <a:pt x="246613" y="48134"/>
                  </a:lnTo>
                  <a:lnTo>
                    <a:pt x="246613" y="48160"/>
                  </a:lnTo>
                  <a:cubicBezTo>
                    <a:pt x="246639" y="48367"/>
                    <a:pt x="246691" y="48547"/>
                    <a:pt x="246743" y="48780"/>
                  </a:cubicBezTo>
                  <a:lnTo>
                    <a:pt x="246898" y="49375"/>
                  </a:lnTo>
                  <a:cubicBezTo>
                    <a:pt x="246924" y="49556"/>
                    <a:pt x="246949" y="49711"/>
                    <a:pt x="246949" y="49866"/>
                  </a:cubicBezTo>
                  <a:lnTo>
                    <a:pt x="246949" y="50641"/>
                  </a:lnTo>
                  <a:lnTo>
                    <a:pt x="246924" y="50667"/>
                  </a:lnTo>
                  <a:lnTo>
                    <a:pt x="246898" y="50693"/>
                  </a:lnTo>
                  <a:lnTo>
                    <a:pt x="244028" y="50693"/>
                  </a:lnTo>
                  <a:lnTo>
                    <a:pt x="243847" y="50228"/>
                  </a:lnTo>
                  <a:cubicBezTo>
                    <a:pt x="243796" y="50073"/>
                    <a:pt x="243770" y="49918"/>
                    <a:pt x="243770" y="49737"/>
                  </a:cubicBezTo>
                  <a:cubicBezTo>
                    <a:pt x="243744" y="49581"/>
                    <a:pt x="243744" y="49401"/>
                    <a:pt x="243796" y="49220"/>
                  </a:cubicBezTo>
                  <a:lnTo>
                    <a:pt x="243873" y="48651"/>
                  </a:lnTo>
                  <a:lnTo>
                    <a:pt x="243666" y="48573"/>
                  </a:lnTo>
                  <a:lnTo>
                    <a:pt x="243641" y="48289"/>
                  </a:lnTo>
                  <a:lnTo>
                    <a:pt x="243072" y="48289"/>
                  </a:lnTo>
                  <a:lnTo>
                    <a:pt x="242968" y="49349"/>
                  </a:lnTo>
                  <a:lnTo>
                    <a:pt x="242943" y="49762"/>
                  </a:lnTo>
                  <a:lnTo>
                    <a:pt x="242813" y="49840"/>
                  </a:lnTo>
                  <a:lnTo>
                    <a:pt x="242529" y="50021"/>
                  </a:lnTo>
                  <a:lnTo>
                    <a:pt x="241857" y="49297"/>
                  </a:lnTo>
                  <a:lnTo>
                    <a:pt x="241262" y="48703"/>
                  </a:lnTo>
                  <a:cubicBezTo>
                    <a:pt x="241237" y="48651"/>
                    <a:pt x="241211" y="48625"/>
                    <a:pt x="241185" y="48573"/>
                  </a:cubicBezTo>
                  <a:lnTo>
                    <a:pt x="242115" y="47488"/>
                  </a:lnTo>
                  <a:lnTo>
                    <a:pt x="243046" y="46350"/>
                  </a:lnTo>
                  <a:lnTo>
                    <a:pt x="243046" y="47798"/>
                  </a:lnTo>
                  <a:lnTo>
                    <a:pt x="243692" y="47798"/>
                  </a:lnTo>
                  <a:lnTo>
                    <a:pt x="243692" y="44722"/>
                  </a:lnTo>
                  <a:lnTo>
                    <a:pt x="244313" y="43791"/>
                  </a:lnTo>
                  <a:lnTo>
                    <a:pt x="244907" y="42886"/>
                  </a:lnTo>
                  <a:lnTo>
                    <a:pt x="245062" y="43145"/>
                  </a:lnTo>
                  <a:cubicBezTo>
                    <a:pt x="245295" y="43739"/>
                    <a:pt x="245476" y="44360"/>
                    <a:pt x="245631" y="44954"/>
                  </a:cubicBezTo>
                  <a:lnTo>
                    <a:pt x="246045" y="46505"/>
                  </a:lnTo>
                  <a:lnTo>
                    <a:pt x="246975" y="46505"/>
                  </a:lnTo>
                  <a:lnTo>
                    <a:pt x="246743" y="45782"/>
                  </a:lnTo>
                  <a:cubicBezTo>
                    <a:pt x="246613" y="45368"/>
                    <a:pt x="246329" y="44437"/>
                    <a:pt x="246096" y="43688"/>
                  </a:cubicBezTo>
                  <a:lnTo>
                    <a:pt x="245683" y="42343"/>
                  </a:lnTo>
                  <a:lnTo>
                    <a:pt x="246096" y="41982"/>
                  </a:lnTo>
                  <a:lnTo>
                    <a:pt x="246510" y="41645"/>
                  </a:lnTo>
                  <a:lnTo>
                    <a:pt x="247596" y="43274"/>
                  </a:lnTo>
                  <a:lnTo>
                    <a:pt x="248707" y="44877"/>
                  </a:lnTo>
                  <a:lnTo>
                    <a:pt x="249017" y="44567"/>
                  </a:lnTo>
                  <a:lnTo>
                    <a:pt x="249328" y="44256"/>
                  </a:lnTo>
                  <a:lnTo>
                    <a:pt x="248268" y="42809"/>
                  </a:lnTo>
                  <a:lnTo>
                    <a:pt x="247466" y="41671"/>
                  </a:lnTo>
                  <a:cubicBezTo>
                    <a:pt x="247389" y="41542"/>
                    <a:pt x="247337" y="41439"/>
                    <a:pt x="247286" y="41361"/>
                  </a:cubicBezTo>
                  <a:lnTo>
                    <a:pt x="248087" y="41154"/>
                  </a:lnTo>
                  <a:lnTo>
                    <a:pt x="248914" y="40896"/>
                  </a:lnTo>
                  <a:close/>
                  <a:moveTo>
                    <a:pt x="42912" y="37122"/>
                  </a:moveTo>
                  <a:lnTo>
                    <a:pt x="43042" y="37897"/>
                  </a:lnTo>
                  <a:lnTo>
                    <a:pt x="43042" y="40353"/>
                  </a:lnTo>
                  <a:lnTo>
                    <a:pt x="43352" y="40353"/>
                  </a:lnTo>
                  <a:cubicBezTo>
                    <a:pt x="43610" y="40327"/>
                    <a:pt x="43895" y="40250"/>
                    <a:pt x="44153" y="40146"/>
                  </a:cubicBezTo>
                  <a:lnTo>
                    <a:pt x="44670" y="39939"/>
                  </a:lnTo>
                  <a:lnTo>
                    <a:pt x="44670" y="39862"/>
                  </a:lnTo>
                  <a:lnTo>
                    <a:pt x="44696" y="39862"/>
                  </a:lnTo>
                  <a:lnTo>
                    <a:pt x="44670" y="39655"/>
                  </a:lnTo>
                  <a:lnTo>
                    <a:pt x="44670" y="37768"/>
                  </a:lnTo>
                  <a:lnTo>
                    <a:pt x="44980" y="37768"/>
                  </a:lnTo>
                  <a:cubicBezTo>
                    <a:pt x="45601" y="37949"/>
                    <a:pt x="46170" y="38182"/>
                    <a:pt x="46738" y="38466"/>
                  </a:cubicBezTo>
                  <a:lnTo>
                    <a:pt x="48160" y="39164"/>
                  </a:lnTo>
                  <a:lnTo>
                    <a:pt x="46661" y="41051"/>
                  </a:lnTo>
                  <a:lnTo>
                    <a:pt x="45187" y="42938"/>
                  </a:lnTo>
                  <a:lnTo>
                    <a:pt x="44929" y="42550"/>
                  </a:lnTo>
                  <a:cubicBezTo>
                    <a:pt x="44774" y="42240"/>
                    <a:pt x="44670" y="41904"/>
                    <a:pt x="44670" y="41542"/>
                  </a:cubicBezTo>
                  <a:lnTo>
                    <a:pt x="44670" y="40948"/>
                  </a:lnTo>
                  <a:lnTo>
                    <a:pt x="44102" y="41051"/>
                  </a:lnTo>
                  <a:lnTo>
                    <a:pt x="43533" y="41154"/>
                  </a:lnTo>
                  <a:lnTo>
                    <a:pt x="43636" y="43274"/>
                  </a:lnTo>
                  <a:lnTo>
                    <a:pt x="43740" y="45368"/>
                  </a:lnTo>
                  <a:lnTo>
                    <a:pt x="41801" y="47255"/>
                  </a:lnTo>
                  <a:lnTo>
                    <a:pt x="40017" y="48987"/>
                  </a:lnTo>
                  <a:lnTo>
                    <a:pt x="39836" y="48780"/>
                  </a:lnTo>
                  <a:lnTo>
                    <a:pt x="39785" y="48728"/>
                  </a:lnTo>
                  <a:lnTo>
                    <a:pt x="39268" y="46479"/>
                  </a:lnTo>
                  <a:lnTo>
                    <a:pt x="38673" y="43817"/>
                  </a:lnTo>
                  <a:lnTo>
                    <a:pt x="38415" y="43713"/>
                  </a:lnTo>
                  <a:cubicBezTo>
                    <a:pt x="38415" y="43636"/>
                    <a:pt x="38363" y="43533"/>
                    <a:pt x="38311" y="43455"/>
                  </a:cubicBezTo>
                  <a:cubicBezTo>
                    <a:pt x="38208" y="43481"/>
                    <a:pt x="38104" y="43507"/>
                    <a:pt x="38001" y="43558"/>
                  </a:cubicBezTo>
                  <a:lnTo>
                    <a:pt x="37820" y="43481"/>
                  </a:lnTo>
                  <a:lnTo>
                    <a:pt x="37639" y="43688"/>
                  </a:lnTo>
                  <a:lnTo>
                    <a:pt x="37174" y="43843"/>
                  </a:lnTo>
                  <a:lnTo>
                    <a:pt x="37303" y="44024"/>
                  </a:lnTo>
                  <a:lnTo>
                    <a:pt x="37200" y="44127"/>
                  </a:lnTo>
                  <a:lnTo>
                    <a:pt x="37897" y="46919"/>
                  </a:lnTo>
                  <a:lnTo>
                    <a:pt x="38595" y="49711"/>
                  </a:lnTo>
                  <a:lnTo>
                    <a:pt x="38234" y="50176"/>
                  </a:lnTo>
                  <a:cubicBezTo>
                    <a:pt x="37949" y="50460"/>
                    <a:pt x="37587" y="50667"/>
                    <a:pt x="37200" y="50771"/>
                  </a:cubicBezTo>
                  <a:lnTo>
                    <a:pt x="36579" y="50952"/>
                  </a:lnTo>
                  <a:lnTo>
                    <a:pt x="35468" y="49426"/>
                  </a:lnTo>
                  <a:cubicBezTo>
                    <a:pt x="34951" y="48703"/>
                    <a:pt x="34356" y="48005"/>
                    <a:pt x="33736" y="47358"/>
                  </a:cubicBezTo>
                  <a:lnTo>
                    <a:pt x="33115" y="46790"/>
                  </a:lnTo>
                  <a:lnTo>
                    <a:pt x="32727" y="47281"/>
                  </a:lnTo>
                  <a:lnTo>
                    <a:pt x="32676" y="47307"/>
                  </a:lnTo>
                  <a:lnTo>
                    <a:pt x="32236" y="47591"/>
                  </a:lnTo>
                  <a:lnTo>
                    <a:pt x="32340" y="47720"/>
                  </a:lnTo>
                  <a:lnTo>
                    <a:pt x="32314" y="47746"/>
                  </a:lnTo>
                  <a:lnTo>
                    <a:pt x="33813" y="49556"/>
                  </a:lnTo>
                  <a:cubicBezTo>
                    <a:pt x="34614" y="50564"/>
                    <a:pt x="35287" y="51494"/>
                    <a:pt x="35287" y="51650"/>
                  </a:cubicBezTo>
                  <a:lnTo>
                    <a:pt x="35287" y="51753"/>
                  </a:lnTo>
                  <a:cubicBezTo>
                    <a:pt x="35054" y="51856"/>
                    <a:pt x="34640" y="52011"/>
                    <a:pt x="34123" y="52218"/>
                  </a:cubicBezTo>
                  <a:lnTo>
                    <a:pt x="33891" y="52296"/>
                  </a:lnTo>
                  <a:lnTo>
                    <a:pt x="32469" y="52684"/>
                  </a:lnTo>
                  <a:lnTo>
                    <a:pt x="31202" y="51856"/>
                  </a:lnTo>
                  <a:lnTo>
                    <a:pt x="31176" y="51830"/>
                  </a:lnTo>
                  <a:lnTo>
                    <a:pt x="31125" y="51779"/>
                  </a:lnTo>
                  <a:lnTo>
                    <a:pt x="29832" y="50900"/>
                  </a:lnTo>
                  <a:lnTo>
                    <a:pt x="29806" y="50926"/>
                  </a:lnTo>
                  <a:lnTo>
                    <a:pt x="29755" y="50900"/>
                  </a:lnTo>
                  <a:lnTo>
                    <a:pt x="29289" y="51391"/>
                  </a:lnTo>
                  <a:lnTo>
                    <a:pt x="28824" y="51882"/>
                  </a:lnTo>
                  <a:lnTo>
                    <a:pt x="29729" y="52477"/>
                  </a:lnTo>
                  <a:lnTo>
                    <a:pt x="30556" y="53045"/>
                  </a:lnTo>
                  <a:lnTo>
                    <a:pt x="30297" y="53149"/>
                  </a:lnTo>
                  <a:lnTo>
                    <a:pt x="29186" y="53330"/>
                  </a:lnTo>
                  <a:cubicBezTo>
                    <a:pt x="28229" y="53459"/>
                    <a:pt x="27299" y="53537"/>
                    <a:pt x="26342" y="53588"/>
                  </a:cubicBezTo>
                  <a:lnTo>
                    <a:pt x="24972" y="53588"/>
                  </a:lnTo>
                  <a:lnTo>
                    <a:pt x="24972" y="53330"/>
                  </a:lnTo>
                  <a:cubicBezTo>
                    <a:pt x="25102" y="52735"/>
                    <a:pt x="25257" y="52141"/>
                    <a:pt x="25489" y="51572"/>
                  </a:cubicBezTo>
                  <a:lnTo>
                    <a:pt x="25980" y="50099"/>
                  </a:lnTo>
                  <a:lnTo>
                    <a:pt x="27066" y="50719"/>
                  </a:lnTo>
                  <a:lnTo>
                    <a:pt x="28126" y="51339"/>
                  </a:lnTo>
                  <a:lnTo>
                    <a:pt x="28488" y="50874"/>
                  </a:lnTo>
                  <a:lnTo>
                    <a:pt x="28876" y="50435"/>
                  </a:lnTo>
                  <a:lnTo>
                    <a:pt x="28772" y="50357"/>
                  </a:lnTo>
                  <a:lnTo>
                    <a:pt x="28850" y="50279"/>
                  </a:lnTo>
                  <a:lnTo>
                    <a:pt x="27945" y="49788"/>
                  </a:lnTo>
                  <a:cubicBezTo>
                    <a:pt x="27428" y="49530"/>
                    <a:pt x="26834" y="49142"/>
                    <a:pt x="26601" y="48987"/>
                  </a:cubicBezTo>
                  <a:lnTo>
                    <a:pt x="26394" y="48858"/>
                  </a:lnTo>
                  <a:lnTo>
                    <a:pt x="26808" y="47850"/>
                  </a:lnTo>
                  <a:cubicBezTo>
                    <a:pt x="27170" y="47022"/>
                    <a:pt x="27609" y="46221"/>
                    <a:pt x="28100" y="45445"/>
                  </a:cubicBezTo>
                  <a:lnTo>
                    <a:pt x="28902" y="44153"/>
                  </a:lnTo>
                  <a:lnTo>
                    <a:pt x="30297" y="45523"/>
                  </a:lnTo>
                  <a:lnTo>
                    <a:pt x="31693" y="46867"/>
                  </a:lnTo>
                  <a:lnTo>
                    <a:pt x="32210" y="46583"/>
                  </a:lnTo>
                  <a:lnTo>
                    <a:pt x="32727" y="46299"/>
                  </a:lnTo>
                  <a:lnTo>
                    <a:pt x="31228" y="44618"/>
                  </a:lnTo>
                  <a:lnTo>
                    <a:pt x="29755" y="42912"/>
                  </a:lnTo>
                  <a:lnTo>
                    <a:pt x="30582" y="41826"/>
                  </a:lnTo>
                  <a:lnTo>
                    <a:pt x="31409" y="40741"/>
                  </a:lnTo>
                  <a:lnTo>
                    <a:pt x="33115" y="39629"/>
                  </a:lnTo>
                  <a:cubicBezTo>
                    <a:pt x="33865" y="39086"/>
                    <a:pt x="34666" y="38647"/>
                    <a:pt x="35519" y="38285"/>
                  </a:cubicBezTo>
                  <a:lnTo>
                    <a:pt x="36140" y="38078"/>
                  </a:lnTo>
                  <a:cubicBezTo>
                    <a:pt x="36321" y="38750"/>
                    <a:pt x="36450" y="39396"/>
                    <a:pt x="36579" y="40069"/>
                  </a:cubicBezTo>
                  <a:lnTo>
                    <a:pt x="36993" y="42499"/>
                  </a:lnTo>
                  <a:lnTo>
                    <a:pt x="37070" y="42550"/>
                  </a:lnTo>
                  <a:lnTo>
                    <a:pt x="37096" y="42757"/>
                  </a:lnTo>
                  <a:lnTo>
                    <a:pt x="37406" y="42757"/>
                  </a:lnTo>
                  <a:lnTo>
                    <a:pt x="37587" y="42886"/>
                  </a:lnTo>
                  <a:lnTo>
                    <a:pt x="37717" y="42757"/>
                  </a:lnTo>
                  <a:lnTo>
                    <a:pt x="38053" y="42757"/>
                  </a:lnTo>
                  <a:lnTo>
                    <a:pt x="38053" y="42421"/>
                  </a:lnTo>
                  <a:lnTo>
                    <a:pt x="38285" y="42188"/>
                  </a:lnTo>
                  <a:lnTo>
                    <a:pt x="37923" y="40353"/>
                  </a:lnTo>
                  <a:cubicBezTo>
                    <a:pt x="37897" y="39991"/>
                    <a:pt x="37846" y="39629"/>
                    <a:pt x="37794" y="39293"/>
                  </a:cubicBezTo>
                  <a:lnTo>
                    <a:pt x="37536" y="37768"/>
                  </a:lnTo>
                  <a:lnTo>
                    <a:pt x="38389" y="37432"/>
                  </a:lnTo>
                  <a:lnTo>
                    <a:pt x="39216" y="37122"/>
                  </a:lnTo>
                  <a:close/>
                  <a:moveTo>
                    <a:pt x="212051" y="49349"/>
                  </a:moveTo>
                  <a:lnTo>
                    <a:pt x="212051" y="51391"/>
                  </a:lnTo>
                  <a:lnTo>
                    <a:pt x="211560" y="51210"/>
                  </a:lnTo>
                  <a:lnTo>
                    <a:pt x="211069" y="51029"/>
                  </a:lnTo>
                  <a:lnTo>
                    <a:pt x="211069" y="51365"/>
                  </a:lnTo>
                  <a:cubicBezTo>
                    <a:pt x="211121" y="51675"/>
                    <a:pt x="211224" y="52011"/>
                    <a:pt x="211405" y="52296"/>
                  </a:cubicBezTo>
                  <a:lnTo>
                    <a:pt x="211715" y="52890"/>
                  </a:lnTo>
                  <a:cubicBezTo>
                    <a:pt x="211690" y="52916"/>
                    <a:pt x="211664" y="52942"/>
                    <a:pt x="211664" y="52968"/>
                  </a:cubicBezTo>
                  <a:cubicBezTo>
                    <a:pt x="211664" y="52994"/>
                    <a:pt x="211664" y="53020"/>
                    <a:pt x="211664" y="53020"/>
                  </a:cubicBezTo>
                  <a:lnTo>
                    <a:pt x="211250" y="54054"/>
                  </a:lnTo>
                  <a:cubicBezTo>
                    <a:pt x="211173" y="54235"/>
                    <a:pt x="211095" y="54390"/>
                    <a:pt x="211017" y="54545"/>
                  </a:cubicBezTo>
                  <a:cubicBezTo>
                    <a:pt x="210836" y="54932"/>
                    <a:pt x="210630" y="55191"/>
                    <a:pt x="210500" y="55191"/>
                  </a:cubicBezTo>
                  <a:cubicBezTo>
                    <a:pt x="210397" y="55191"/>
                    <a:pt x="209983" y="54700"/>
                    <a:pt x="209570" y="54079"/>
                  </a:cubicBezTo>
                  <a:lnTo>
                    <a:pt x="209311" y="53459"/>
                  </a:lnTo>
                  <a:lnTo>
                    <a:pt x="209182" y="53459"/>
                  </a:lnTo>
                  <a:cubicBezTo>
                    <a:pt x="208949" y="53045"/>
                    <a:pt x="208743" y="52709"/>
                    <a:pt x="208536" y="52373"/>
                  </a:cubicBezTo>
                  <a:lnTo>
                    <a:pt x="208174" y="51675"/>
                  </a:lnTo>
                  <a:lnTo>
                    <a:pt x="207864" y="51055"/>
                  </a:lnTo>
                  <a:lnTo>
                    <a:pt x="208665" y="50512"/>
                  </a:lnTo>
                  <a:lnTo>
                    <a:pt x="209492" y="49969"/>
                  </a:lnTo>
                  <a:lnTo>
                    <a:pt x="210113" y="50538"/>
                  </a:lnTo>
                  <a:lnTo>
                    <a:pt x="210733" y="51081"/>
                  </a:lnTo>
                  <a:lnTo>
                    <a:pt x="210759" y="50796"/>
                  </a:lnTo>
                  <a:lnTo>
                    <a:pt x="210785" y="50538"/>
                  </a:lnTo>
                  <a:lnTo>
                    <a:pt x="211095" y="50538"/>
                  </a:lnTo>
                  <a:lnTo>
                    <a:pt x="210836" y="50228"/>
                  </a:lnTo>
                  <a:cubicBezTo>
                    <a:pt x="210836" y="50150"/>
                    <a:pt x="210836" y="50099"/>
                    <a:pt x="210836" y="50021"/>
                  </a:cubicBezTo>
                  <a:lnTo>
                    <a:pt x="210888" y="49530"/>
                  </a:lnTo>
                  <a:lnTo>
                    <a:pt x="211457" y="49426"/>
                  </a:lnTo>
                  <a:lnTo>
                    <a:pt x="212051" y="49349"/>
                  </a:lnTo>
                  <a:close/>
                  <a:moveTo>
                    <a:pt x="136801" y="48418"/>
                  </a:moveTo>
                  <a:lnTo>
                    <a:pt x="138326" y="48625"/>
                  </a:lnTo>
                  <a:cubicBezTo>
                    <a:pt x="139153" y="48728"/>
                    <a:pt x="140394" y="48935"/>
                    <a:pt x="141040" y="49090"/>
                  </a:cubicBezTo>
                  <a:cubicBezTo>
                    <a:pt x="141687" y="49271"/>
                    <a:pt x="142307" y="49530"/>
                    <a:pt x="142411" y="49685"/>
                  </a:cubicBezTo>
                  <a:lnTo>
                    <a:pt x="142462" y="49788"/>
                  </a:lnTo>
                  <a:cubicBezTo>
                    <a:pt x="142204" y="50254"/>
                    <a:pt x="141894" y="50719"/>
                    <a:pt x="141557" y="51158"/>
                  </a:cubicBezTo>
                  <a:lnTo>
                    <a:pt x="140601" y="52503"/>
                  </a:lnTo>
                  <a:lnTo>
                    <a:pt x="140679" y="52554"/>
                  </a:lnTo>
                  <a:lnTo>
                    <a:pt x="140627" y="52632"/>
                  </a:lnTo>
                  <a:lnTo>
                    <a:pt x="141144" y="52839"/>
                  </a:lnTo>
                  <a:cubicBezTo>
                    <a:pt x="141316" y="52901"/>
                    <a:pt x="141479" y="52935"/>
                    <a:pt x="141592" y="52935"/>
                  </a:cubicBezTo>
                  <a:cubicBezTo>
                    <a:pt x="141665" y="52935"/>
                    <a:pt x="141718" y="52921"/>
                    <a:pt x="141738" y="52890"/>
                  </a:cubicBezTo>
                  <a:cubicBezTo>
                    <a:pt x="141790" y="52839"/>
                    <a:pt x="142255" y="52244"/>
                    <a:pt x="142747" y="51572"/>
                  </a:cubicBezTo>
                  <a:cubicBezTo>
                    <a:pt x="143238" y="50900"/>
                    <a:pt x="143755" y="50357"/>
                    <a:pt x="143858" y="50357"/>
                  </a:cubicBezTo>
                  <a:cubicBezTo>
                    <a:pt x="144479" y="50641"/>
                    <a:pt x="145073" y="51003"/>
                    <a:pt x="145616" y="51443"/>
                  </a:cubicBezTo>
                  <a:lnTo>
                    <a:pt x="147115" y="52503"/>
                  </a:lnTo>
                  <a:lnTo>
                    <a:pt x="146883" y="52839"/>
                  </a:lnTo>
                  <a:lnTo>
                    <a:pt x="146495" y="53330"/>
                  </a:lnTo>
                  <a:cubicBezTo>
                    <a:pt x="146236" y="53640"/>
                    <a:pt x="146004" y="53976"/>
                    <a:pt x="145849" y="54312"/>
                  </a:cubicBezTo>
                  <a:cubicBezTo>
                    <a:pt x="145849" y="54415"/>
                    <a:pt x="146081" y="54571"/>
                    <a:pt x="146366" y="54674"/>
                  </a:cubicBezTo>
                  <a:lnTo>
                    <a:pt x="146883" y="54881"/>
                  </a:lnTo>
                  <a:lnTo>
                    <a:pt x="147400" y="54209"/>
                  </a:lnTo>
                  <a:lnTo>
                    <a:pt x="147943" y="53537"/>
                  </a:lnTo>
                  <a:lnTo>
                    <a:pt x="148666" y="54777"/>
                  </a:lnTo>
                  <a:lnTo>
                    <a:pt x="149364" y="56018"/>
                  </a:lnTo>
                  <a:lnTo>
                    <a:pt x="149364" y="56044"/>
                  </a:lnTo>
                  <a:lnTo>
                    <a:pt x="147477" y="56354"/>
                  </a:lnTo>
                  <a:lnTo>
                    <a:pt x="145564" y="56690"/>
                  </a:lnTo>
                  <a:lnTo>
                    <a:pt x="145900" y="56096"/>
                  </a:lnTo>
                  <a:lnTo>
                    <a:pt x="146211" y="55527"/>
                  </a:lnTo>
                  <a:lnTo>
                    <a:pt x="146030" y="55191"/>
                  </a:lnTo>
                  <a:cubicBezTo>
                    <a:pt x="145926" y="55036"/>
                    <a:pt x="145771" y="54907"/>
                    <a:pt x="145590" y="54881"/>
                  </a:cubicBezTo>
                  <a:cubicBezTo>
                    <a:pt x="145487" y="54881"/>
                    <a:pt x="145047" y="55398"/>
                    <a:pt x="144634" y="56018"/>
                  </a:cubicBezTo>
                  <a:lnTo>
                    <a:pt x="143910" y="57130"/>
                  </a:lnTo>
                  <a:lnTo>
                    <a:pt x="139309" y="57130"/>
                  </a:lnTo>
                  <a:lnTo>
                    <a:pt x="139128" y="56975"/>
                  </a:lnTo>
                  <a:lnTo>
                    <a:pt x="139102" y="56923"/>
                  </a:lnTo>
                  <a:lnTo>
                    <a:pt x="139231" y="56742"/>
                  </a:lnTo>
                  <a:cubicBezTo>
                    <a:pt x="139360" y="56509"/>
                    <a:pt x="139877" y="55760"/>
                    <a:pt x="140368" y="55088"/>
                  </a:cubicBezTo>
                  <a:lnTo>
                    <a:pt x="141273" y="53821"/>
                  </a:lnTo>
                  <a:lnTo>
                    <a:pt x="141092" y="53537"/>
                  </a:lnTo>
                  <a:cubicBezTo>
                    <a:pt x="140963" y="53356"/>
                    <a:pt x="140756" y="53252"/>
                    <a:pt x="140549" y="53252"/>
                  </a:cubicBezTo>
                  <a:lnTo>
                    <a:pt x="140523" y="53252"/>
                  </a:lnTo>
                  <a:lnTo>
                    <a:pt x="140343" y="53071"/>
                  </a:lnTo>
                  <a:lnTo>
                    <a:pt x="140187" y="53278"/>
                  </a:lnTo>
                  <a:lnTo>
                    <a:pt x="140162" y="53278"/>
                  </a:lnTo>
                  <a:lnTo>
                    <a:pt x="139334" y="54467"/>
                  </a:lnTo>
                  <a:lnTo>
                    <a:pt x="139309" y="54493"/>
                  </a:lnTo>
                  <a:lnTo>
                    <a:pt x="138947" y="55010"/>
                  </a:lnTo>
                  <a:cubicBezTo>
                    <a:pt x="138585" y="55501"/>
                    <a:pt x="138326" y="55915"/>
                    <a:pt x="138171" y="56147"/>
                  </a:cubicBezTo>
                  <a:cubicBezTo>
                    <a:pt x="138119" y="56199"/>
                    <a:pt x="138068" y="56303"/>
                    <a:pt x="138042" y="56328"/>
                  </a:cubicBezTo>
                  <a:lnTo>
                    <a:pt x="137732" y="56768"/>
                  </a:lnTo>
                  <a:lnTo>
                    <a:pt x="137628" y="56742"/>
                  </a:lnTo>
                  <a:lnTo>
                    <a:pt x="136749" y="56432"/>
                  </a:lnTo>
                  <a:cubicBezTo>
                    <a:pt x="136413" y="56354"/>
                    <a:pt x="136077" y="56199"/>
                    <a:pt x="135793" y="56018"/>
                  </a:cubicBezTo>
                  <a:cubicBezTo>
                    <a:pt x="135793" y="55967"/>
                    <a:pt x="135922" y="55165"/>
                    <a:pt x="136103" y="54209"/>
                  </a:cubicBezTo>
                  <a:lnTo>
                    <a:pt x="136439" y="52503"/>
                  </a:lnTo>
                  <a:lnTo>
                    <a:pt x="136232" y="52373"/>
                  </a:lnTo>
                  <a:lnTo>
                    <a:pt x="136026" y="52244"/>
                  </a:lnTo>
                  <a:cubicBezTo>
                    <a:pt x="135819" y="52115"/>
                    <a:pt x="135612" y="52011"/>
                    <a:pt x="135405" y="51960"/>
                  </a:cubicBezTo>
                  <a:lnTo>
                    <a:pt x="135172" y="51960"/>
                  </a:lnTo>
                  <a:lnTo>
                    <a:pt x="135172" y="52141"/>
                  </a:lnTo>
                  <a:lnTo>
                    <a:pt x="135095" y="52141"/>
                  </a:lnTo>
                  <a:lnTo>
                    <a:pt x="135069" y="52864"/>
                  </a:lnTo>
                  <a:lnTo>
                    <a:pt x="134966" y="53743"/>
                  </a:lnTo>
                  <a:cubicBezTo>
                    <a:pt x="134836" y="54726"/>
                    <a:pt x="134681" y="55527"/>
                    <a:pt x="134604" y="55527"/>
                  </a:cubicBezTo>
                  <a:cubicBezTo>
                    <a:pt x="134216" y="55398"/>
                    <a:pt x="133854" y="55243"/>
                    <a:pt x="133492" y="55036"/>
                  </a:cubicBezTo>
                  <a:lnTo>
                    <a:pt x="132562" y="54545"/>
                  </a:lnTo>
                  <a:lnTo>
                    <a:pt x="132251" y="53924"/>
                  </a:lnTo>
                  <a:cubicBezTo>
                    <a:pt x="132045" y="53537"/>
                    <a:pt x="131941" y="53097"/>
                    <a:pt x="131915" y="52632"/>
                  </a:cubicBezTo>
                  <a:lnTo>
                    <a:pt x="131915" y="51986"/>
                  </a:lnTo>
                  <a:lnTo>
                    <a:pt x="131398" y="51986"/>
                  </a:lnTo>
                  <a:lnTo>
                    <a:pt x="131243" y="51934"/>
                  </a:lnTo>
                  <a:lnTo>
                    <a:pt x="130804" y="51779"/>
                  </a:lnTo>
                  <a:lnTo>
                    <a:pt x="130830" y="51986"/>
                  </a:lnTo>
                  <a:lnTo>
                    <a:pt x="130674" y="51986"/>
                  </a:lnTo>
                  <a:lnTo>
                    <a:pt x="130830" y="52709"/>
                  </a:lnTo>
                  <a:lnTo>
                    <a:pt x="130985" y="53278"/>
                  </a:lnTo>
                  <a:lnTo>
                    <a:pt x="130881" y="53330"/>
                  </a:lnTo>
                  <a:lnTo>
                    <a:pt x="129279" y="51753"/>
                  </a:lnTo>
                  <a:cubicBezTo>
                    <a:pt x="128322" y="50822"/>
                    <a:pt x="127624" y="49995"/>
                    <a:pt x="127702" y="49943"/>
                  </a:cubicBezTo>
                  <a:cubicBezTo>
                    <a:pt x="128193" y="49762"/>
                    <a:pt x="128684" y="49659"/>
                    <a:pt x="129201" y="49581"/>
                  </a:cubicBezTo>
                  <a:lnTo>
                    <a:pt x="130442" y="49401"/>
                  </a:lnTo>
                  <a:lnTo>
                    <a:pt x="130545" y="50047"/>
                  </a:lnTo>
                  <a:lnTo>
                    <a:pt x="130726" y="51003"/>
                  </a:lnTo>
                  <a:lnTo>
                    <a:pt x="130752" y="51003"/>
                  </a:lnTo>
                  <a:lnTo>
                    <a:pt x="130752" y="51107"/>
                  </a:lnTo>
                  <a:lnTo>
                    <a:pt x="131191" y="51262"/>
                  </a:lnTo>
                  <a:lnTo>
                    <a:pt x="131631" y="51391"/>
                  </a:lnTo>
                  <a:lnTo>
                    <a:pt x="131631" y="51288"/>
                  </a:lnTo>
                  <a:lnTo>
                    <a:pt x="131579" y="51133"/>
                  </a:lnTo>
                  <a:lnTo>
                    <a:pt x="131502" y="50331"/>
                  </a:lnTo>
                  <a:lnTo>
                    <a:pt x="131398" y="49245"/>
                  </a:lnTo>
                  <a:lnTo>
                    <a:pt x="132200" y="49039"/>
                  </a:lnTo>
                  <a:cubicBezTo>
                    <a:pt x="132898" y="48884"/>
                    <a:pt x="133621" y="48780"/>
                    <a:pt x="134345" y="48780"/>
                  </a:cubicBezTo>
                  <a:lnTo>
                    <a:pt x="135664" y="48728"/>
                  </a:lnTo>
                  <a:lnTo>
                    <a:pt x="135509" y="50202"/>
                  </a:lnTo>
                  <a:lnTo>
                    <a:pt x="135353" y="51650"/>
                  </a:lnTo>
                  <a:lnTo>
                    <a:pt x="136310" y="51650"/>
                  </a:lnTo>
                  <a:lnTo>
                    <a:pt x="136543" y="50021"/>
                  </a:lnTo>
                  <a:lnTo>
                    <a:pt x="136801" y="48418"/>
                  </a:lnTo>
                  <a:close/>
                  <a:moveTo>
                    <a:pt x="207269" y="51572"/>
                  </a:moveTo>
                  <a:lnTo>
                    <a:pt x="208045" y="52503"/>
                  </a:lnTo>
                  <a:lnTo>
                    <a:pt x="208096" y="52606"/>
                  </a:lnTo>
                  <a:lnTo>
                    <a:pt x="208484" y="53252"/>
                  </a:lnTo>
                  <a:lnTo>
                    <a:pt x="208510" y="53201"/>
                  </a:lnTo>
                  <a:cubicBezTo>
                    <a:pt x="208665" y="53407"/>
                    <a:pt x="208743" y="53640"/>
                    <a:pt x="208820" y="53873"/>
                  </a:cubicBezTo>
                  <a:cubicBezTo>
                    <a:pt x="208924" y="54364"/>
                    <a:pt x="209105" y="54829"/>
                    <a:pt x="209363" y="55243"/>
                  </a:cubicBezTo>
                  <a:lnTo>
                    <a:pt x="209932" y="56173"/>
                  </a:lnTo>
                  <a:lnTo>
                    <a:pt x="209570" y="56561"/>
                  </a:lnTo>
                  <a:lnTo>
                    <a:pt x="209182" y="56923"/>
                  </a:lnTo>
                  <a:lnTo>
                    <a:pt x="208768" y="56716"/>
                  </a:lnTo>
                  <a:cubicBezTo>
                    <a:pt x="208432" y="56535"/>
                    <a:pt x="208096" y="56354"/>
                    <a:pt x="207786" y="56122"/>
                  </a:cubicBezTo>
                  <a:lnTo>
                    <a:pt x="207243" y="55734"/>
                  </a:lnTo>
                  <a:lnTo>
                    <a:pt x="207217" y="55734"/>
                  </a:lnTo>
                  <a:lnTo>
                    <a:pt x="207140" y="55682"/>
                  </a:lnTo>
                  <a:lnTo>
                    <a:pt x="206933" y="55863"/>
                  </a:lnTo>
                  <a:lnTo>
                    <a:pt x="206752" y="56070"/>
                  </a:lnTo>
                  <a:lnTo>
                    <a:pt x="206830" y="56122"/>
                  </a:lnTo>
                  <a:lnTo>
                    <a:pt x="206726" y="56251"/>
                  </a:lnTo>
                  <a:lnTo>
                    <a:pt x="207657" y="57001"/>
                  </a:lnTo>
                  <a:lnTo>
                    <a:pt x="208407" y="57595"/>
                  </a:lnTo>
                  <a:lnTo>
                    <a:pt x="207760" y="58060"/>
                  </a:lnTo>
                  <a:lnTo>
                    <a:pt x="207450" y="58319"/>
                  </a:lnTo>
                  <a:lnTo>
                    <a:pt x="207243" y="58422"/>
                  </a:lnTo>
                  <a:lnTo>
                    <a:pt x="206442" y="58267"/>
                  </a:lnTo>
                  <a:cubicBezTo>
                    <a:pt x="206158" y="58112"/>
                    <a:pt x="205873" y="58009"/>
                    <a:pt x="205563" y="58009"/>
                  </a:cubicBezTo>
                  <a:lnTo>
                    <a:pt x="205098" y="58009"/>
                  </a:lnTo>
                  <a:lnTo>
                    <a:pt x="205175" y="58035"/>
                  </a:lnTo>
                  <a:lnTo>
                    <a:pt x="205356" y="58552"/>
                  </a:lnTo>
                  <a:lnTo>
                    <a:pt x="205563" y="59043"/>
                  </a:lnTo>
                  <a:lnTo>
                    <a:pt x="205330" y="59094"/>
                  </a:lnTo>
                  <a:lnTo>
                    <a:pt x="205175" y="59094"/>
                  </a:lnTo>
                  <a:cubicBezTo>
                    <a:pt x="204787" y="59120"/>
                    <a:pt x="204426" y="59198"/>
                    <a:pt x="204038" y="59301"/>
                  </a:cubicBezTo>
                  <a:lnTo>
                    <a:pt x="203314" y="59249"/>
                  </a:lnTo>
                  <a:lnTo>
                    <a:pt x="203314" y="59043"/>
                  </a:lnTo>
                  <a:cubicBezTo>
                    <a:pt x="203340" y="58732"/>
                    <a:pt x="203443" y="58448"/>
                    <a:pt x="203598" y="58190"/>
                  </a:cubicBezTo>
                  <a:lnTo>
                    <a:pt x="203805" y="57854"/>
                  </a:lnTo>
                  <a:lnTo>
                    <a:pt x="204090" y="57879"/>
                  </a:lnTo>
                  <a:lnTo>
                    <a:pt x="204167" y="57879"/>
                  </a:lnTo>
                  <a:lnTo>
                    <a:pt x="204400" y="57957"/>
                  </a:lnTo>
                  <a:lnTo>
                    <a:pt x="204943" y="58164"/>
                  </a:lnTo>
                  <a:lnTo>
                    <a:pt x="204943" y="57931"/>
                  </a:lnTo>
                  <a:cubicBezTo>
                    <a:pt x="204943" y="57879"/>
                    <a:pt x="204917" y="57854"/>
                    <a:pt x="204891" y="57802"/>
                  </a:cubicBezTo>
                  <a:lnTo>
                    <a:pt x="204891" y="57647"/>
                  </a:lnTo>
                  <a:cubicBezTo>
                    <a:pt x="204891" y="57518"/>
                    <a:pt x="204658" y="57337"/>
                    <a:pt x="204374" y="57207"/>
                  </a:cubicBezTo>
                  <a:lnTo>
                    <a:pt x="204322" y="57181"/>
                  </a:lnTo>
                  <a:lnTo>
                    <a:pt x="204038" y="56975"/>
                  </a:lnTo>
                  <a:lnTo>
                    <a:pt x="204503" y="55889"/>
                  </a:lnTo>
                  <a:lnTo>
                    <a:pt x="204968" y="54803"/>
                  </a:lnTo>
                  <a:lnTo>
                    <a:pt x="205718" y="55320"/>
                  </a:lnTo>
                  <a:lnTo>
                    <a:pt x="206494" y="55837"/>
                  </a:lnTo>
                  <a:lnTo>
                    <a:pt x="206675" y="55630"/>
                  </a:lnTo>
                  <a:lnTo>
                    <a:pt x="206856" y="55450"/>
                  </a:lnTo>
                  <a:lnTo>
                    <a:pt x="206468" y="55139"/>
                  </a:lnTo>
                  <a:lnTo>
                    <a:pt x="206080" y="54829"/>
                  </a:lnTo>
                  <a:lnTo>
                    <a:pt x="205305" y="54209"/>
                  </a:lnTo>
                  <a:lnTo>
                    <a:pt x="205330" y="54131"/>
                  </a:lnTo>
                  <a:lnTo>
                    <a:pt x="205951" y="53097"/>
                  </a:lnTo>
                  <a:cubicBezTo>
                    <a:pt x="206209" y="52606"/>
                    <a:pt x="206545" y="52167"/>
                    <a:pt x="206933" y="51779"/>
                  </a:cubicBezTo>
                  <a:lnTo>
                    <a:pt x="207269" y="51572"/>
                  </a:lnTo>
                  <a:close/>
                  <a:moveTo>
                    <a:pt x="273394" y="50047"/>
                  </a:moveTo>
                  <a:cubicBezTo>
                    <a:pt x="274041" y="50099"/>
                    <a:pt x="274687" y="50279"/>
                    <a:pt x="275307" y="50538"/>
                  </a:cubicBezTo>
                  <a:lnTo>
                    <a:pt x="276341" y="50977"/>
                  </a:lnTo>
                  <a:lnTo>
                    <a:pt x="276083" y="51184"/>
                  </a:lnTo>
                  <a:cubicBezTo>
                    <a:pt x="275824" y="51391"/>
                    <a:pt x="275256" y="51753"/>
                    <a:pt x="274661" y="52141"/>
                  </a:cubicBezTo>
                  <a:lnTo>
                    <a:pt x="274506" y="52218"/>
                  </a:lnTo>
                  <a:lnTo>
                    <a:pt x="272490" y="53433"/>
                  </a:lnTo>
                  <a:lnTo>
                    <a:pt x="272283" y="53562"/>
                  </a:lnTo>
                  <a:lnTo>
                    <a:pt x="272490" y="53640"/>
                  </a:lnTo>
                  <a:lnTo>
                    <a:pt x="272490" y="53821"/>
                  </a:lnTo>
                  <a:cubicBezTo>
                    <a:pt x="272490" y="54054"/>
                    <a:pt x="272541" y="54235"/>
                    <a:pt x="272619" y="54235"/>
                  </a:cubicBezTo>
                  <a:cubicBezTo>
                    <a:pt x="272696" y="54235"/>
                    <a:pt x="273730" y="53666"/>
                    <a:pt x="274945" y="52968"/>
                  </a:cubicBezTo>
                  <a:lnTo>
                    <a:pt x="277143" y="51675"/>
                  </a:lnTo>
                  <a:lnTo>
                    <a:pt x="277711" y="52192"/>
                  </a:lnTo>
                  <a:lnTo>
                    <a:pt x="278228" y="52632"/>
                  </a:lnTo>
                  <a:lnTo>
                    <a:pt x="277556" y="53330"/>
                  </a:lnTo>
                  <a:lnTo>
                    <a:pt x="276652" y="54131"/>
                  </a:lnTo>
                  <a:cubicBezTo>
                    <a:pt x="275773" y="54932"/>
                    <a:pt x="275049" y="55708"/>
                    <a:pt x="275049" y="55863"/>
                  </a:cubicBezTo>
                  <a:lnTo>
                    <a:pt x="275049" y="56147"/>
                  </a:lnTo>
                  <a:lnTo>
                    <a:pt x="275824" y="56147"/>
                  </a:lnTo>
                  <a:lnTo>
                    <a:pt x="277298" y="54855"/>
                  </a:lnTo>
                  <a:lnTo>
                    <a:pt x="278745" y="53562"/>
                  </a:lnTo>
                  <a:lnTo>
                    <a:pt x="279107" y="54467"/>
                  </a:lnTo>
                  <a:lnTo>
                    <a:pt x="279495" y="55346"/>
                  </a:lnTo>
                  <a:lnTo>
                    <a:pt x="278694" y="56380"/>
                  </a:lnTo>
                  <a:cubicBezTo>
                    <a:pt x="278668" y="56406"/>
                    <a:pt x="278642" y="56458"/>
                    <a:pt x="278642" y="56484"/>
                  </a:cubicBezTo>
                  <a:lnTo>
                    <a:pt x="277892" y="57440"/>
                  </a:lnTo>
                  <a:lnTo>
                    <a:pt x="278099" y="57776"/>
                  </a:lnTo>
                  <a:lnTo>
                    <a:pt x="278332" y="58138"/>
                  </a:lnTo>
                  <a:lnTo>
                    <a:pt x="278926" y="57569"/>
                  </a:lnTo>
                  <a:lnTo>
                    <a:pt x="279547" y="57026"/>
                  </a:lnTo>
                  <a:lnTo>
                    <a:pt x="279547" y="57828"/>
                  </a:lnTo>
                  <a:cubicBezTo>
                    <a:pt x="279521" y="58448"/>
                    <a:pt x="279392" y="59069"/>
                    <a:pt x="279211" y="59663"/>
                  </a:cubicBezTo>
                  <a:cubicBezTo>
                    <a:pt x="279107" y="59973"/>
                    <a:pt x="278952" y="60258"/>
                    <a:pt x="278771" y="60542"/>
                  </a:cubicBezTo>
                  <a:lnTo>
                    <a:pt x="277944" y="60387"/>
                  </a:lnTo>
                  <a:lnTo>
                    <a:pt x="277763" y="60361"/>
                  </a:lnTo>
                  <a:lnTo>
                    <a:pt x="277505" y="60258"/>
                  </a:lnTo>
                  <a:lnTo>
                    <a:pt x="276652" y="59896"/>
                  </a:lnTo>
                  <a:cubicBezTo>
                    <a:pt x="276703" y="59818"/>
                    <a:pt x="276729" y="59741"/>
                    <a:pt x="276781" y="59689"/>
                  </a:cubicBezTo>
                  <a:lnTo>
                    <a:pt x="277246" y="59249"/>
                  </a:lnTo>
                  <a:lnTo>
                    <a:pt x="277918" y="58655"/>
                  </a:lnTo>
                  <a:lnTo>
                    <a:pt x="277815" y="58500"/>
                  </a:lnTo>
                  <a:lnTo>
                    <a:pt x="277944" y="58371"/>
                  </a:lnTo>
                  <a:lnTo>
                    <a:pt x="277634" y="58190"/>
                  </a:lnTo>
                  <a:lnTo>
                    <a:pt x="277556" y="58035"/>
                  </a:lnTo>
                  <a:lnTo>
                    <a:pt x="277505" y="58086"/>
                  </a:lnTo>
                  <a:lnTo>
                    <a:pt x="277349" y="58009"/>
                  </a:lnTo>
                  <a:lnTo>
                    <a:pt x="276600" y="58784"/>
                  </a:lnTo>
                  <a:lnTo>
                    <a:pt x="275850" y="59586"/>
                  </a:lnTo>
                  <a:lnTo>
                    <a:pt x="274894" y="59586"/>
                  </a:lnTo>
                  <a:lnTo>
                    <a:pt x="274066" y="59405"/>
                  </a:lnTo>
                  <a:lnTo>
                    <a:pt x="272412" y="59017"/>
                  </a:lnTo>
                  <a:lnTo>
                    <a:pt x="273653" y="57957"/>
                  </a:lnTo>
                  <a:lnTo>
                    <a:pt x="274868" y="56871"/>
                  </a:lnTo>
                  <a:lnTo>
                    <a:pt x="274635" y="56639"/>
                  </a:lnTo>
                  <a:lnTo>
                    <a:pt x="274403" y="56406"/>
                  </a:lnTo>
                  <a:lnTo>
                    <a:pt x="273058" y="57569"/>
                  </a:lnTo>
                  <a:cubicBezTo>
                    <a:pt x="272309" y="58215"/>
                    <a:pt x="271507" y="58758"/>
                    <a:pt x="271301" y="58758"/>
                  </a:cubicBezTo>
                  <a:cubicBezTo>
                    <a:pt x="270784" y="58603"/>
                    <a:pt x="270292" y="58345"/>
                    <a:pt x="269853" y="58035"/>
                  </a:cubicBezTo>
                  <a:cubicBezTo>
                    <a:pt x="269258" y="57621"/>
                    <a:pt x="268741" y="57156"/>
                    <a:pt x="268664" y="56949"/>
                  </a:cubicBezTo>
                  <a:lnTo>
                    <a:pt x="268535" y="56613"/>
                  </a:lnTo>
                  <a:lnTo>
                    <a:pt x="270163" y="55734"/>
                  </a:lnTo>
                  <a:lnTo>
                    <a:pt x="271766" y="54829"/>
                  </a:lnTo>
                  <a:lnTo>
                    <a:pt x="271766" y="54545"/>
                  </a:lnTo>
                  <a:cubicBezTo>
                    <a:pt x="271792" y="54467"/>
                    <a:pt x="271766" y="54390"/>
                    <a:pt x="271740" y="54338"/>
                  </a:cubicBezTo>
                  <a:cubicBezTo>
                    <a:pt x="271714" y="54209"/>
                    <a:pt x="271611" y="54131"/>
                    <a:pt x="271507" y="54105"/>
                  </a:cubicBezTo>
                  <a:cubicBezTo>
                    <a:pt x="271352" y="54105"/>
                    <a:pt x="270525" y="54622"/>
                    <a:pt x="269594" y="55217"/>
                  </a:cubicBezTo>
                  <a:lnTo>
                    <a:pt x="268121" y="56225"/>
                  </a:lnTo>
                  <a:lnTo>
                    <a:pt x="267888" y="55837"/>
                  </a:lnTo>
                  <a:cubicBezTo>
                    <a:pt x="267681" y="55424"/>
                    <a:pt x="267578" y="54958"/>
                    <a:pt x="267578" y="54493"/>
                  </a:cubicBezTo>
                  <a:lnTo>
                    <a:pt x="267578" y="53640"/>
                  </a:lnTo>
                  <a:lnTo>
                    <a:pt x="268586" y="52916"/>
                  </a:lnTo>
                  <a:lnTo>
                    <a:pt x="269569" y="52218"/>
                  </a:lnTo>
                  <a:lnTo>
                    <a:pt x="269388" y="52037"/>
                  </a:lnTo>
                  <a:lnTo>
                    <a:pt x="269543" y="51934"/>
                  </a:lnTo>
                  <a:lnTo>
                    <a:pt x="269207" y="51727"/>
                  </a:lnTo>
                  <a:lnTo>
                    <a:pt x="268896" y="51546"/>
                  </a:lnTo>
                  <a:lnTo>
                    <a:pt x="268095" y="52244"/>
                  </a:lnTo>
                  <a:lnTo>
                    <a:pt x="267940" y="52373"/>
                  </a:lnTo>
                  <a:lnTo>
                    <a:pt x="267759" y="52218"/>
                  </a:lnTo>
                  <a:lnTo>
                    <a:pt x="267578" y="52037"/>
                  </a:lnTo>
                  <a:lnTo>
                    <a:pt x="267785" y="51029"/>
                  </a:lnTo>
                  <a:lnTo>
                    <a:pt x="267992" y="50047"/>
                  </a:lnTo>
                  <a:lnTo>
                    <a:pt x="271249" y="50047"/>
                  </a:lnTo>
                  <a:lnTo>
                    <a:pt x="270499" y="50667"/>
                  </a:lnTo>
                  <a:lnTo>
                    <a:pt x="269724" y="51262"/>
                  </a:lnTo>
                  <a:lnTo>
                    <a:pt x="269956" y="51520"/>
                  </a:lnTo>
                  <a:lnTo>
                    <a:pt x="270215" y="51753"/>
                  </a:lnTo>
                  <a:lnTo>
                    <a:pt x="271430" y="50900"/>
                  </a:lnTo>
                  <a:lnTo>
                    <a:pt x="272671" y="50047"/>
                  </a:lnTo>
                  <a:close/>
                  <a:moveTo>
                    <a:pt x="153578" y="56509"/>
                  </a:moveTo>
                  <a:lnTo>
                    <a:pt x="153836" y="57181"/>
                  </a:lnTo>
                  <a:lnTo>
                    <a:pt x="153888" y="57311"/>
                  </a:lnTo>
                  <a:lnTo>
                    <a:pt x="154147" y="57983"/>
                  </a:lnTo>
                  <a:lnTo>
                    <a:pt x="154198" y="58112"/>
                  </a:lnTo>
                  <a:lnTo>
                    <a:pt x="154845" y="58112"/>
                  </a:lnTo>
                  <a:lnTo>
                    <a:pt x="154845" y="56587"/>
                  </a:lnTo>
                  <a:lnTo>
                    <a:pt x="156551" y="56742"/>
                  </a:lnTo>
                  <a:cubicBezTo>
                    <a:pt x="157275" y="56768"/>
                    <a:pt x="157998" y="56871"/>
                    <a:pt x="158696" y="57026"/>
                  </a:cubicBezTo>
                  <a:lnTo>
                    <a:pt x="159136" y="57156"/>
                  </a:lnTo>
                  <a:lnTo>
                    <a:pt x="158955" y="58577"/>
                  </a:lnTo>
                  <a:lnTo>
                    <a:pt x="158748" y="59999"/>
                  </a:lnTo>
                  <a:lnTo>
                    <a:pt x="159187" y="60154"/>
                  </a:lnTo>
                  <a:lnTo>
                    <a:pt x="159653" y="60335"/>
                  </a:lnTo>
                  <a:lnTo>
                    <a:pt x="159834" y="59844"/>
                  </a:lnTo>
                  <a:cubicBezTo>
                    <a:pt x="159963" y="59379"/>
                    <a:pt x="160041" y="58888"/>
                    <a:pt x="160015" y="58422"/>
                  </a:cubicBezTo>
                  <a:lnTo>
                    <a:pt x="160015" y="57466"/>
                  </a:lnTo>
                  <a:lnTo>
                    <a:pt x="161488" y="57466"/>
                  </a:lnTo>
                  <a:lnTo>
                    <a:pt x="162858" y="58112"/>
                  </a:lnTo>
                  <a:cubicBezTo>
                    <a:pt x="163608" y="58448"/>
                    <a:pt x="164228" y="58784"/>
                    <a:pt x="164228" y="58888"/>
                  </a:cubicBezTo>
                  <a:cubicBezTo>
                    <a:pt x="164073" y="59379"/>
                    <a:pt x="163866" y="59870"/>
                    <a:pt x="163660" y="60361"/>
                  </a:cubicBezTo>
                  <a:lnTo>
                    <a:pt x="163608" y="60439"/>
                  </a:lnTo>
                  <a:lnTo>
                    <a:pt x="163608" y="60490"/>
                  </a:lnTo>
                  <a:cubicBezTo>
                    <a:pt x="163530" y="60645"/>
                    <a:pt x="163453" y="60801"/>
                    <a:pt x="163401" y="60956"/>
                  </a:cubicBezTo>
                  <a:lnTo>
                    <a:pt x="162987" y="61938"/>
                  </a:lnTo>
                  <a:lnTo>
                    <a:pt x="163375" y="62067"/>
                  </a:lnTo>
                  <a:lnTo>
                    <a:pt x="163737" y="62222"/>
                  </a:lnTo>
                  <a:lnTo>
                    <a:pt x="164435" y="60878"/>
                  </a:lnTo>
                  <a:lnTo>
                    <a:pt x="165133" y="59560"/>
                  </a:lnTo>
                  <a:lnTo>
                    <a:pt x="165934" y="61343"/>
                  </a:lnTo>
                  <a:lnTo>
                    <a:pt x="166736" y="63101"/>
                  </a:lnTo>
                  <a:lnTo>
                    <a:pt x="166296" y="63644"/>
                  </a:lnTo>
                  <a:cubicBezTo>
                    <a:pt x="166089" y="63851"/>
                    <a:pt x="165934" y="64109"/>
                    <a:pt x="165857" y="64394"/>
                  </a:cubicBezTo>
                  <a:lnTo>
                    <a:pt x="165857" y="64652"/>
                  </a:lnTo>
                  <a:lnTo>
                    <a:pt x="166400" y="64445"/>
                  </a:lnTo>
                  <a:lnTo>
                    <a:pt x="166917" y="64239"/>
                  </a:lnTo>
                  <a:lnTo>
                    <a:pt x="167537" y="64781"/>
                  </a:lnTo>
                  <a:cubicBezTo>
                    <a:pt x="167796" y="64988"/>
                    <a:pt x="168002" y="65273"/>
                    <a:pt x="168132" y="65609"/>
                  </a:cubicBezTo>
                  <a:lnTo>
                    <a:pt x="168132" y="65712"/>
                  </a:lnTo>
                  <a:cubicBezTo>
                    <a:pt x="167855" y="65791"/>
                    <a:pt x="167594" y="65825"/>
                    <a:pt x="167324" y="65825"/>
                  </a:cubicBezTo>
                  <a:cubicBezTo>
                    <a:pt x="167241" y="65825"/>
                    <a:pt x="167157" y="65822"/>
                    <a:pt x="167072" y="65815"/>
                  </a:cubicBezTo>
                  <a:lnTo>
                    <a:pt x="166064" y="65790"/>
                  </a:lnTo>
                  <a:lnTo>
                    <a:pt x="166064" y="65790"/>
                  </a:lnTo>
                  <a:lnTo>
                    <a:pt x="166141" y="65867"/>
                  </a:lnTo>
                  <a:lnTo>
                    <a:pt x="165133" y="65867"/>
                  </a:lnTo>
                  <a:lnTo>
                    <a:pt x="165521" y="65428"/>
                  </a:lnTo>
                  <a:lnTo>
                    <a:pt x="165883" y="64962"/>
                  </a:lnTo>
                  <a:lnTo>
                    <a:pt x="165547" y="64756"/>
                  </a:lnTo>
                  <a:lnTo>
                    <a:pt x="165211" y="64549"/>
                  </a:lnTo>
                  <a:lnTo>
                    <a:pt x="165107" y="64600"/>
                  </a:lnTo>
                  <a:lnTo>
                    <a:pt x="164978" y="64445"/>
                  </a:lnTo>
                  <a:lnTo>
                    <a:pt x="164047" y="65428"/>
                  </a:lnTo>
                  <a:lnTo>
                    <a:pt x="163944" y="65531"/>
                  </a:lnTo>
                  <a:lnTo>
                    <a:pt x="163504" y="65867"/>
                  </a:lnTo>
                  <a:lnTo>
                    <a:pt x="162755" y="65867"/>
                  </a:lnTo>
                  <a:lnTo>
                    <a:pt x="162651" y="65790"/>
                  </a:lnTo>
                  <a:lnTo>
                    <a:pt x="162341" y="65609"/>
                  </a:lnTo>
                  <a:cubicBezTo>
                    <a:pt x="162522" y="65143"/>
                    <a:pt x="162729" y="64704"/>
                    <a:pt x="162936" y="64264"/>
                  </a:cubicBezTo>
                  <a:cubicBezTo>
                    <a:pt x="163194" y="63799"/>
                    <a:pt x="163427" y="63334"/>
                    <a:pt x="163582" y="62817"/>
                  </a:cubicBezTo>
                  <a:cubicBezTo>
                    <a:pt x="163582" y="62765"/>
                    <a:pt x="163556" y="62739"/>
                    <a:pt x="163479" y="62713"/>
                  </a:cubicBezTo>
                  <a:lnTo>
                    <a:pt x="163530" y="62532"/>
                  </a:lnTo>
                  <a:lnTo>
                    <a:pt x="162677" y="62532"/>
                  </a:lnTo>
                  <a:lnTo>
                    <a:pt x="162109" y="64006"/>
                  </a:lnTo>
                  <a:lnTo>
                    <a:pt x="161514" y="65505"/>
                  </a:lnTo>
                  <a:lnTo>
                    <a:pt x="160583" y="65298"/>
                  </a:lnTo>
                  <a:lnTo>
                    <a:pt x="160480" y="65298"/>
                  </a:lnTo>
                  <a:cubicBezTo>
                    <a:pt x="160377" y="65247"/>
                    <a:pt x="160273" y="65195"/>
                    <a:pt x="160170" y="65169"/>
                  </a:cubicBezTo>
                  <a:lnTo>
                    <a:pt x="159291" y="64756"/>
                  </a:lnTo>
                  <a:lnTo>
                    <a:pt x="159498" y="62739"/>
                  </a:lnTo>
                  <a:lnTo>
                    <a:pt x="159704" y="60697"/>
                  </a:lnTo>
                  <a:lnTo>
                    <a:pt x="159239" y="60697"/>
                  </a:lnTo>
                  <a:lnTo>
                    <a:pt x="158929" y="60645"/>
                  </a:lnTo>
                  <a:lnTo>
                    <a:pt x="158360" y="60542"/>
                  </a:lnTo>
                  <a:lnTo>
                    <a:pt x="158360" y="61705"/>
                  </a:lnTo>
                  <a:lnTo>
                    <a:pt x="158283" y="62326"/>
                  </a:lnTo>
                  <a:lnTo>
                    <a:pt x="158128" y="63334"/>
                  </a:lnTo>
                  <a:lnTo>
                    <a:pt x="158050" y="63463"/>
                  </a:lnTo>
                  <a:lnTo>
                    <a:pt x="157843" y="63825"/>
                  </a:lnTo>
                  <a:lnTo>
                    <a:pt x="157455" y="63618"/>
                  </a:lnTo>
                  <a:cubicBezTo>
                    <a:pt x="156913" y="63256"/>
                    <a:pt x="156421" y="62817"/>
                    <a:pt x="156008" y="62300"/>
                  </a:cubicBezTo>
                  <a:lnTo>
                    <a:pt x="155181" y="61292"/>
                  </a:lnTo>
                  <a:lnTo>
                    <a:pt x="155181" y="59224"/>
                  </a:lnTo>
                  <a:lnTo>
                    <a:pt x="154819" y="58862"/>
                  </a:lnTo>
                  <a:lnTo>
                    <a:pt x="154793" y="58655"/>
                  </a:lnTo>
                  <a:lnTo>
                    <a:pt x="154560" y="58655"/>
                  </a:lnTo>
                  <a:cubicBezTo>
                    <a:pt x="154457" y="58552"/>
                    <a:pt x="154302" y="58474"/>
                    <a:pt x="154147" y="58448"/>
                  </a:cubicBezTo>
                  <a:lnTo>
                    <a:pt x="153862" y="58448"/>
                  </a:lnTo>
                  <a:lnTo>
                    <a:pt x="153862" y="58655"/>
                  </a:lnTo>
                  <a:lnTo>
                    <a:pt x="153862" y="58707"/>
                  </a:lnTo>
                  <a:lnTo>
                    <a:pt x="153862" y="59508"/>
                  </a:lnTo>
                  <a:lnTo>
                    <a:pt x="152958" y="58241"/>
                  </a:lnTo>
                  <a:lnTo>
                    <a:pt x="152027" y="57001"/>
                  </a:lnTo>
                  <a:lnTo>
                    <a:pt x="152389" y="56742"/>
                  </a:lnTo>
                  <a:cubicBezTo>
                    <a:pt x="152621" y="56613"/>
                    <a:pt x="152906" y="56509"/>
                    <a:pt x="153164" y="56509"/>
                  </a:cubicBezTo>
                  <a:close/>
                  <a:moveTo>
                    <a:pt x="195585" y="59405"/>
                  </a:moveTo>
                  <a:lnTo>
                    <a:pt x="195869" y="59560"/>
                  </a:lnTo>
                  <a:cubicBezTo>
                    <a:pt x="196153" y="59896"/>
                    <a:pt x="196386" y="60284"/>
                    <a:pt x="196541" y="60697"/>
                  </a:cubicBezTo>
                  <a:lnTo>
                    <a:pt x="196955" y="61654"/>
                  </a:lnTo>
                  <a:lnTo>
                    <a:pt x="197187" y="61654"/>
                  </a:lnTo>
                  <a:lnTo>
                    <a:pt x="197213" y="61705"/>
                  </a:lnTo>
                  <a:lnTo>
                    <a:pt x="197239" y="61654"/>
                  </a:lnTo>
                  <a:lnTo>
                    <a:pt x="197394" y="61654"/>
                  </a:lnTo>
                  <a:cubicBezTo>
                    <a:pt x="197627" y="61654"/>
                    <a:pt x="197834" y="61602"/>
                    <a:pt x="197834" y="61550"/>
                  </a:cubicBezTo>
                  <a:cubicBezTo>
                    <a:pt x="197704" y="61188"/>
                    <a:pt x="197549" y="60826"/>
                    <a:pt x="197368" y="60490"/>
                  </a:cubicBezTo>
                  <a:cubicBezTo>
                    <a:pt x="197110" y="59999"/>
                    <a:pt x="196929" y="59534"/>
                    <a:pt x="197007" y="59482"/>
                  </a:cubicBezTo>
                  <a:cubicBezTo>
                    <a:pt x="197017" y="59467"/>
                    <a:pt x="197052" y="59459"/>
                    <a:pt x="197107" y="59459"/>
                  </a:cubicBezTo>
                  <a:cubicBezTo>
                    <a:pt x="197329" y="59459"/>
                    <a:pt x="197875" y="59575"/>
                    <a:pt x="198454" y="59741"/>
                  </a:cubicBezTo>
                  <a:lnTo>
                    <a:pt x="199773" y="60154"/>
                  </a:lnTo>
                  <a:lnTo>
                    <a:pt x="199773" y="61343"/>
                  </a:lnTo>
                  <a:lnTo>
                    <a:pt x="200419" y="61343"/>
                  </a:lnTo>
                  <a:lnTo>
                    <a:pt x="200419" y="60361"/>
                  </a:lnTo>
                  <a:lnTo>
                    <a:pt x="201970" y="60361"/>
                  </a:lnTo>
                  <a:cubicBezTo>
                    <a:pt x="201892" y="60594"/>
                    <a:pt x="201815" y="60801"/>
                    <a:pt x="201685" y="61007"/>
                  </a:cubicBezTo>
                  <a:cubicBezTo>
                    <a:pt x="201453" y="61421"/>
                    <a:pt x="201194" y="61783"/>
                    <a:pt x="200936" y="62145"/>
                  </a:cubicBezTo>
                  <a:lnTo>
                    <a:pt x="200522" y="62688"/>
                  </a:lnTo>
                  <a:lnTo>
                    <a:pt x="200470" y="62481"/>
                  </a:lnTo>
                  <a:cubicBezTo>
                    <a:pt x="200470" y="62455"/>
                    <a:pt x="200445" y="62429"/>
                    <a:pt x="200419" y="62403"/>
                  </a:cubicBezTo>
                  <a:lnTo>
                    <a:pt x="200419" y="62171"/>
                  </a:lnTo>
                  <a:lnTo>
                    <a:pt x="200419" y="61524"/>
                  </a:lnTo>
                  <a:lnTo>
                    <a:pt x="200134" y="61835"/>
                  </a:lnTo>
                  <a:lnTo>
                    <a:pt x="200109" y="61886"/>
                  </a:lnTo>
                  <a:cubicBezTo>
                    <a:pt x="200083" y="61886"/>
                    <a:pt x="200057" y="61860"/>
                    <a:pt x="200057" y="61860"/>
                  </a:cubicBezTo>
                  <a:lnTo>
                    <a:pt x="199773" y="61860"/>
                  </a:lnTo>
                  <a:lnTo>
                    <a:pt x="199695" y="62894"/>
                  </a:lnTo>
                  <a:lnTo>
                    <a:pt x="199592" y="63722"/>
                  </a:lnTo>
                  <a:lnTo>
                    <a:pt x="199204" y="63851"/>
                  </a:lnTo>
                  <a:lnTo>
                    <a:pt x="198790" y="63980"/>
                  </a:lnTo>
                  <a:lnTo>
                    <a:pt x="198454" y="62998"/>
                  </a:lnTo>
                  <a:lnTo>
                    <a:pt x="198273" y="62455"/>
                  </a:lnTo>
                  <a:lnTo>
                    <a:pt x="198066" y="61860"/>
                  </a:lnTo>
                  <a:lnTo>
                    <a:pt x="197782" y="61860"/>
                  </a:lnTo>
                  <a:cubicBezTo>
                    <a:pt x="197601" y="61886"/>
                    <a:pt x="197472" y="62041"/>
                    <a:pt x="197472" y="62222"/>
                  </a:cubicBezTo>
                  <a:cubicBezTo>
                    <a:pt x="197498" y="62326"/>
                    <a:pt x="197524" y="62429"/>
                    <a:pt x="197575" y="62532"/>
                  </a:cubicBezTo>
                  <a:cubicBezTo>
                    <a:pt x="197601" y="62610"/>
                    <a:pt x="197601" y="62688"/>
                    <a:pt x="197653" y="62765"/>
                  </a:cubicBezTo>
                  <a:cubicBezTo>
                    <a:pt x="197756" y="63049"/>
                    <a:pt x="197860" y="63334"/>
                    <a:pt x="198015" y="63592"/>
                  </a:cubicBezTo>
                  <a:lnTo>
                    <a:pt x="198480" y="64497"/>
                  </a:lnTo>
                  <a:lnTo>
                    <a:pt x="198402" y="64600"/>
                  </a:lnTo>
                  <a:lnTo>
                    <a:pt x="197756" y="65040"/>
                  </a:lnTo>
                  <a:lnTo>
                    <a:pt x="197679" y="65118"/>
                  </a:lnTo>
                  <a:lnTo>
                    <a:pt x="197653" y="65118"/>
                  </a:lnTo>
                  <a:cubicBezTo>
                    <a:pt x="197549" y="65118"/>
                    <a:pt x="197498" y="65169"/>
                    <a:pt x="197472" y="65247"/>
                  </a:cubicBezTo>
                  <a:lnTo>
                    <a:pt x="197032" y="65583"/>
                  </a:lnTo>
                  <a:lnTo>
                    <a:pt x="195998" y="64445"/>
                  </a:lnTo>
                  <a:cubicBezTo>
                    <a:pt x="195740" y="64187"/>
                    <a:pt x="195481" y="63954"/>
                    <a:pt x="195249" y="63747"/>
                  </a:cubicBezTo>
                  <a:lnTo>
                    <a:pt x="194783" y="63205"/>
                  </a:lnTo>
                  <a:lnTo>
                    <a:pt x="194628" y="63308"/>
                  </a:lnTo>
                  <a:lnTo>
                    <a:pt x="194292" y="63308"/>
                  </a:lnTo>
                  <a:lnTo>
                    <a:pt x="194292" y="63541"/>
                  </a:lnTo>
                  <a:lnTo>
                    <a:pt x="194215" y="63566"/>
                  </a:lnTo>
                  <a:lnTo>
                    <a:pt x="194292" y="63670"/>
                  </a:lnTo>
                  <a:lnTo>
                    <a:pt x="194292" y="63696"/>
                  </a:lnTo>
                  <a:cubicBezTo>
                    <a:pt x="194292" y="63903"/>
                    <a:pt x="194602" y="64420"/>
                    <a:pt x="194990" y="64833"/>
                  </a:cubicBezTo>
                  <a:cubicBezTo>
                    <a:pt x="195352" y="65247"/>
                    <a:pt x="195636" y="65609"/>
                    <a:pt x="195559" y="65686"/>
                  </a:cubicBezTo>
                  <a:cubicBezTo>
                    <a:pt x="195249" y="65815"/>
                    <a:pt x="194939" y="65919"/>
                    <a:pt x="194602" y="65971"/>
                  </a:cubicBezTo>
                  <a:lnTo>
                    <a:pt x="193904" y="66126"/>
                  </a:lnTo>
                  <a:lnTo>
                    <a:pt x="193724" y="66126"/>
                  </a:lnTo>
                  <a:lnTo>
                    <a:pt x="193310" y="65996"/>
                  </a:lnTo>
                  <a:cubicBezTo>
                    <a:pt x="192896" y="65790"/>
                    <a:pt x="192483" y="65505"/>
                    <a:pt x="192121" y="65169"/>
                  </a:cubicBezTo>
                  <a:lnTo>
                    <a:pt x="191423" y="64523"/>
                  </a:lnTo>
                  <a:lnTo>
                    <a:pt x="191087" y="64756"/>
                  </a:lnTo>
                  <a:lnTo>
                    <a:pt x="191009" y="64807"/>
                  </a:lnTo>
                  <a:lnTo>
                    <a:pt x="190596" y="64807"/>
                  </a:lnTo>
                  <a:lnTo>
                    <a:pt x="190725" y="64962"/>
                  </a:lnTo>
                  <a:lnTo>
                    <a:pt x="190932" y="65324"/>
                  </a:lnTo>
                  <a:lnTo>
                    <a:pt x="191139" y="65660"/>
                  </a:lnTo>
                  <a:lnTo>
                    <a:pt x="190208" y="65428"/>
                  </a:lnTo>
                  <a:cubicBezTo>
                    <a:pt x="189794" y="65324"/>
                    <a:pt x="189381" y="65169"/>
                    <a:pt x="189019" y="64937"/>
                  </a:cubicBezTo>
                  <a:lnTo>
                    <a:pt x="188760" y="64704"/>
                  </a:lnTo>
                  <a:lnTo>
                    <a:pt x="189277" y="64290"/>
                  </a:lnTo>
                  <a:lnTo>
                    <a:pt x="189587" y="64006"/>
                  </a:lnTo>
                  <a:lnTo>
                    <a:pt x="189613" y="64058"/>
                  </a:lnTo>
                  <a:lnTo>
                    <a:pt x="189743" y="64445"/>
                  </a:lnTo>
                  <a:lnTo>
                    <a:pt x="189743" y="64600"/>
                  </a:lnTo>
                  <a:lnTo>
                    <a:pt x="190725" y="64600"/>
                  </a:lnTo>
                  <a:lnTo>
                    <a:pt x="190725" y="64342"/>
                  </a:lnTo>
                  <a:cubicBezTo>
                    <a:pt x="190725" y="64290"/>
                    <a:pt x="190699" y="64239"/>
                    <a:pt x="190673" y="64187"/>
                  </a:cubicBezTo>
                  <a:lnTo>
                    <a:pt x="190673" y="63799"/>
                  </a:lnTo>
                  <a:lnTo>
                    <a:pt x="190311" y="63670"/>
                  </a:lnTo>
                  <a:lnTo>
                    <a:pt x="190079" y="63437"/>
                  </a:lnTo>
                  <a:lnTo>
                    <a:pt x="191242" y="62300"/>
                  </a:lnTo>
                  <a:lnTo>
                    <a:pt x="192379" y="61188"/>
                  </a:lnTo>
                  <a:lnTo>
                    <a:pt x="192870" y="61835"/>
                  </a:lnTo>
                  <a:cubicBezTo>
                    <a:pt x="193129" y="62196"/>
                    <a:pt x="193465" y="62688"/>
                    <a:pt x="193620" y="62946"/>
                  </a:cubicBezTo>
                  <a:lnTo>
                    <a:pt x="193879" y="63386"/>
                  </a:lnTo>
                  <a:lnTo>
                    <a:pt x="194241" y="63153"/>
                  </a:lnTo>
                  <a:lnTo>
                    <a:pt x="194628" y="62920"/>
                  </a:lnTo>
                  <a:lnTo>
                    <a:pt x="193801" y="61835"/>
                  </a:lnTo>
                  <a:lnTo>
                    <a:pt x="192974" y="60723"/>
                  </a:lnTo>
                  <a:lnTo>
                    <a:pt x="194266" y="60077"/>
                  </a:lnTo>
                  <a:lnTo>
                    <a:pt x="195585" y="59405"/>
                  </a:lnTo>
                  <a:close/>
                  <a:moveTo>
                    <a:pt x="180876" y="63437"/>
                  </a:moveTo>
                  <a:lnTo>
                    <a:pt x="180773" y="63928"/>
                  </a:lnTo>
                  <a:cubicBezTo>
                    <a:pt x="180773" y="63928"/>
                    <a:pt x="180773" y="63980"/>
                    <a:pt x="180747" y="64006"/>
                  </a:cubicBezTo>
                  <a:cubicBezTo>
                    <a:pt x="180617" y="64394"/>
                    <a:pt x="180514" y="64781"/>
                    <a:pt x="180436" y="65195"/>
                  </a:cubicBezTo>
                  <a:lnTo>
                    <a:pt x="180255" y="66074"/>
                  </a:lnTo>
                  <a:lnTo>
                    <a:pt x="180333" y="66074"/>
                  </a:lnTo>
                  <a:lnTo>
                    <a:pt x="180307" y="66203"/>
                  </a:lnTo>
                  <a:lnTo>
                    <a:pt x="180928" y="66203"/>
                  </a:lnTo>
                  <a:lnTo>
                    <a:pt x="181315" y="64885"/>
                  </a:lnTo>
                  <a:lnTo>
                    <a:pt x="181729" y="63566"/>
                  </a:lnTo>
                  <a:lnTo>
                    <a:pt x="182737" y="63773"/>
                  </a:lnTo>
                  <a:cubicBezTo>
                    <a:pt x="183177" y="63851"/>
                    <a:pt x="183616" y="63980"/>
                    <a:pt x="184030" y="64161"/>
                  </a:cubicBezTo>
                  <a:lnTo>
                    <a:pt x="184236" y="64264"/>
                  </a:lnTo>
                  <a:lnTo>
                    <a:pt x="184236" y="64859"/>
                  </a:lnTo>
                  <a:lnTo>
                    <a:pt x="184211" y="65118"/>
                  </a:lnTo>
                  <a:lnTo>
                    <a:pt x="184107" y="65945"/>
                  </a:lnTo>
                  <a:lnTo>
                    <a:pt x="184521" y="66100"/>
                  </a:lnTo>
                  <a:lnTo>
                    <a:pt x="184909" y="66229"/>
                  </a:lnTo>
                  <a:lnTo>
                    <a:pt x="184909" y="65764"/>
                  </a:lnTo>
                  <a:cubicBezTo>
                    <a:pt x="184909" y="65479"/>
                    <a:pt x="185038" y="65247"/>
                    <a:pt x="185245" y="65066"/>
                  </a:cubicBezTo>
                  <a:lnTo>
                    <a:pt x="185555" y="64885"/>
                  </a:lnTo>
                  <a:lnTo>
                    <a:pt x="186201" y="65273"/>
                  </a:lnTo>
                  <a:lnTo>
                    <a:pt x="186847" y="65686"/>
                  </a:lnTo>
                  <a:lnTo>
                    <a:pt x="185968" y="66591"/>
                  </a:lnTo>
                  <a:cubicBezTo>
                    <a:pt x="185503" y="67082"/>
                    <a:pt x="184986" y="67470"/>
                    <a:pt x="184831" y="67470"/>
                  </a:cubicBezTo>
                  <a:lnTo>
                    <a:pt x="184521" y="67470"/>
                  </a:lnTo>
                  <a:lnTo>
                    <a:pt x="184728" y="67005"/>
                  </a:lnTo>
                  <a:lnTo>
                    <a:pt x="184909" y="66513"/>
                  </a:lnTo>
                  <a:lnTo>
                    <a:pt x="184547" y="66513"/>
                  </a:lnTo>
                  <a:cubicBezTo>
                    <a:pt x="184534" y="66423"/>
                    <a:pt x="184463" y="66378"/>
                    <a:pt x="184392" y="66378"/>
                  </a:cubicBezTo>
                  <a:cubicBezTo>
                    <a:pt x="184320" y="66378"/>
                    <a:pt x="184249" y="66423"/>
                    <a:pt x="184236" y="66513"/>
                  </a:cubicBezTo>
                  <a:lnTo>
                    <a:pt x="184030" y="66513"/>
                  </a:lnTo>
                  <a:lnTo>
                    <a:pt x="183745" y="67547"/>
                  </a:lnTo>
                  <a:lnTo>
                    <a:pt x="183435" y="68607"/>
                  </a:lnTo>
                  <a:lnTo>
                    <a:pt x="182324" y="69150"/>
                  </a:lnTo>
                  <a:cubicBezTo>
                    <a:pt x="182220" y="69202"/>
                    <a:pt x="182091" y="69279"/>
                    <a:pt x="181962" y="69331"/>
                  </a:cubicBezTo>
                  <a:lnTo>
                    <a:pt x="180902" y="69693"/>
                  </a:lnTo>
                  <a:lnTo>
                    <a:pt x="180876" y="69693"/>
                  </a:lnTo>
                  <a:cubicBezTo>
                    <a:pt x="180773" y="69719"/>
                    <a:pt x="180695" y="69745"/>
                    <a:pt x="180592" y="69745"/>
                  </a:cubicBezTo>
                  <a:lnTo>
                    <a:pt x="179971" y="69771"/>
                  </a:lnTo>
                  <a:lnTo>
                    <a:pt x="180204" y="69021"/>
                  </a:lnTo>
                  <a:cubicBezTo>
                    <a:pt x="180307" y="68633"/>
                    <a:pt x="180488" y="67883"/>
                    <a:pt x="180617" y="67366"/>
                  </a:cubicBezTo>
                  <a:lnTo>
                    <a:pt x="180798" y="66436"/>
                  </a:lnTo>
                  <a:lnTo>
                    <a:pt x="180798" y="66436"/>
                  </a:lnTo>
                  <a:lnTo>
                    <a:pt x="180385" y="66591"/>
                  </a:lnTo>
                  <a:lnTo>
                    <a:pt x="179971" y="66720"/>
                  </a:lnTo>
                  <a:lnTo>
                    <a:pt x="179402" y="68168"/>
                  </a:lnTo>
                  <a:lnTo>
                    <a:pt x="178834" y="69590"/>
                  </a:lnTo>
                  <a:lnTo>
                    <a:pt x="178007" y="69693"/>
                  </a:lnTo>
                  <a:lnTo>
                    <a:pt x="177179" y="69796"/>
                  </a:lnTo>
                  <a:lnTo>
                    <a:pt x="177153" y="69615"/>
                  </a:lnTo>
                  <a:lnTo>
                    <a:pt x="177153" y="66849"/>
                  </a:lnTo>
                  <a:lnTo>
                    <a:pt x="176792" y="66849"/>
                  </a:lnTo>
                  <a:lnTo>
                    <a:pt x="176766" y="66720"/>
                  </a:lnTo>
                  <a:lnTo>
                    <a:pt x="176145" y="66720"/>
                  </a:lnTo>
                  <a:lnTo>
                    <a:pt x="176145" y="67961"/>
                  </a:lnTo>
                  <a:lnTo>
                    <a:pt x="176119" y="68297"/>
                  </a:lnTo>
                  <a:lnTo>
                    <a:pt x="176042" y="69641"/>
                  </a:lnTo>
                  <a:cubicBezTo>
                    <a:pt x="175835" y="69590"/>
                    <a:pt x="175628" y="69538"/>
                    <a:pt x="175447" y="69486"/>
                  </a:cubicBezTo>
                  <a:lnTo>
                    <a:pt x="175008" y="69305"/>
                  </a:lnTo>
                  <a:lnTo>
                    <a:pt x="174000" y="68866"/>
                  </a:lnTo>
                  <a:lnTo>
                    <a:pt x="173793" y="68013"/>
                  </a:lnTo>
                  <a:lnTo>
                    <a:pt x="173586" y="67186"/>
                  </a:lnTo>
                  <a:lnTo>
                    <a:pt x="173534" y="67186"/>
                  </a:lnTo>
                  <a:lnTo>
                    <a:pt x="173509" y="67056"/>
                  </a:lnTo>
                  <a:lnTo>
                    <a:pt x="172940" y="67056"/>
                  </a:lnTo>
                  <a:lnTo>
                    <a:pt x="172940" y="67186"/>
                  </a:lnTo>
                  <a:lnTo>
                    <a:pt x="172552" y="67186"/>
                  </a:lnTo>
                  <a:lnTo>
                    <a:pt x="172759" y="67677"/>
                  </a:lnTo>
                  <a:lnTo>
                    <a:pt x="172836" y="67909"/>
                  </a:lnTo>
                  <a:lnTo>
                    <a:pt x="172811" y="68090"/>
                  </a:lnTo>
                  <a:lnTo>
                    <a:pt x="172371" y="67883"/>
                  </a:lnTo>
                  <a:cubicBezTo>
                    <a:pt x="171880" y="67547"/>
                    <a:pt x="171441" y="67160"/>
                    <a:pt x="171053" y="66746"/>
                  </a:cubicBezTo>
                  <a:lnTo>
                    <a:pt x="170277" y="65919"/>
                  </a:lnTo>
                  <a:lnTo>
                    <a:pt x="170872" y="65712"/>
                  </a:lnTo>
                  <a:cubicBezTo>
                    <a:pt x="171208" y="65609"/>
                    <a:pt x="171673" y="65454"/>
                    <a:pt x="171880" y="65402"/>
                  </a:cubicBezTo>
                  <a:lnTo>
                    <a:pt x="172268" y="65273"/>
                  </a:lnTo>
                  <a:lnTo>
                    <a:pt x="172423" y="65738"/>
                  </a:lnTo>
                  <a:lnTo>
                    <a:pt x="172449" y="65867"/>
                  </a:lnTo>
                  <a:lnTo>
                    <a:pt x="172475" y="65893"/>
                  </a:lnTo>
                  <a:lnTo>
                    <a:pt x="172526" y="66126"/>
                  </a:lnTo>
                  <a:lnTo>
                    <a:pt x="172630" y="66410"/>
                  </a:lnTo>
                  <a:lnTo>
                    <a:pt x="172681" y="66539"/>
                  </a:lnTo>
                  <a:lnTo>
                    <a:pt x="173353" y="66539"/>
                  </a:lnTo>
                  <a:lnTo>
                    <a:pt x="173224" y="65996"/>
                  </a:lnTo>
                  <a:lnTo>
                    <a:pt x="173172" y="65557"/>
                  </a:lnTo>
                  <a:lnTo>
                    <a:pt x="173095" y="64988"/>
                  </a:lnTo>
                  <a:lnTo>
                    <a:pt x="174207" y="64652"/>
                  </a:lnTo>
                  <a:cubicBezTo>
                    <a:pt x="174724" y="64471"/>
                    <a:pt x="175266" y="64342"/>
                    <a:pt x="175809" y="64290"/>
                  </a:cubicBezTo>
                  <a:lnTo>
                    <a:pt x="176171" y="64290"/>
                  </a:lnTo>
                  <a:lnTo>
                    <a:pt x="176171" y="66229"/>
                  </a:lnTo>
                  <a:lnTo>
                    <a:pt x="176817" y="66229"/>
                  </a:lnTo>
                  <a:lnTo>
                    <a:pt x="176817" y="63928"/>
                  </a:lnTo>
                  <a:lnTo>
                    <a:pt x="177283" y="63722"/>
                  </a:lnTo>
                  <a:cubicBezTo>
                    <a:pt x="177955" y="63592"/>
                    <a:pt x="178627" y="63515"/>
                    <a:pt x="179299" y="63489"/>
                  </a:cubicBezTo>
                  <a:lnTo>
                    <a:pt x="180876" y="63437"/>
                  </a:lnTo>
                  <a:close/>
                  <a:moveTo>
                    <a:pt x="23059" y="56173"/>
                  </a:moveTo>
                  <a:lnTo>
                    <a:pt x="22904" y="56742"/>
                  </a:lnTo>
                  <a:cubicBezTo>
                    <a:pt x="22801" y="57078"/>
                    <a:pt x="22542" y="58009"/>
                    <a:pt x="22336" y="58862"/>
                  </a:cubicBezTo>
                  <a:cubicBezTo>
                    <a:pt x="22129" y="59689"/>
                    <a:pt x="21844" y="60464"/>
                    <a:pt x="21689" y="60542"/>
                  </a:cubicBezTo>
                  <a:lnTo>
                    <a:pt x="21457" y="60723"/>
                  </a:lnTo>
                  <a:lnTo>
                    <a:pt x="21431" y="60697"/>
                  </a:lnTo>
                  <a:lnTo>
                    <a:pt x="21224" y="60051"/>
                  </a:lnTo>
                  <a:lnTo>
                    <a:pt x="21017" y="59405"/>
                  </a:lnTo>
                  <a:lnTo>
                    <a:pt x="20785" y="59405"/>
                  </a:lnTo>
                  <a:lnTo>
                    <a:pt x="20681" y="59198"/>
                  </a:lnTo>
                  <a:lnTo>
                    <a:pt x="20448" y="59405"/>
                  </a:lnTo>
                  <a:cubicBezTo>
                    <a:pt x="20242" y="59456"/>
                    <a:pt x="20061" y="59560"/>
                    <a:pt x="19931" y="59741"/>
                  </a:cubicBezTo>
                  <a:lnTo>
                    <a:pt x="19751" y="60051"/>
                  </a:lnTo>
                  <a:lnTo>
                    <a:pt x="20397" y="61524"/>
                  </a:lnTo>
                  <a:lnTo>
                    <a:pt x="20836" y="62558"/>
                  </a:lnTo>
                  <a:cubicBezTo>
                    <a:pt x="20862" y="62662"/>
                    <a:pt x="20888" y="62765"/>
                    <a:pt x="20914" y="62843"/>
                  </a:cubicBezTo>
                  <a:lnTo>
                    <a:pt x="20966" y="63179"/>
                  </a:lnTo>
                  <a:lnTo>
                    <a:pt x="20733" y="63799"/>
                  </a:lnTo>
                  <a:lnTo>
                    <a:pt x="20474" y="64523"/>
                  </a:lnTo>
                  <a:lnTo>
                    <a:pt x="18277" y="62713"/>
                  </a:lnTo>
                  <a:lnTo>
                    <a:pt x="16054" y="60904"/>
                  </a:lnTo>
                  <a:lnTo>
                    <a:pt x="15718" y="61007"/>
                  </a:lnTo>
                  <a:cubicBezTo>
                    <a:pt x="15537" y="61085"/>
                    <a:pt x="15382" y="61240"/>
                    <a:pt x="15304" y="61447"/>
                  </a:cubicBezTo>
                  <a:lnTo>
                    <a:pt x="15201" y="61783"/>
                  </a:lnTo>
                  <a:lnTo>
                    <a:pt x="15253" y="61835"/>
                  </a:lnTo>
                  <a:lnTo>
                    <a:pt x="15227" y="61912"/>
                  </a:lnTo>
                  <a:lnTo>
                    <a:pt x="17502" y="63592"/>
                  </a:lnTo>
                  <a:cubicBezTo>
                    <a:pt x="18742" y="64523"/>
                    <a:pt x="19751" y="65350"/>
                    <a:pt x="19751" y="65454"/>
                  </a:cubicBezTo>
                  <a:cubicBezTo>
                    <a:pt x="19595" y="65893"/>
                    <a:pt x="19363" y="66307"/>
                    <a:pt x="19078" y="66720"/>
                  </a:cubicBezTo>
                  <a:cubicBezTo>
                    <a:pt x="18897" y="67056"/>
                    <a:pt x="18665" y="67366"/>
                    <a:pt x="18432" y="67677"/>
                  </a:cubicBezTo>
                  <a:lnTo>
                    <a:pt x="18200" y="67677"/>
                  </a:lnTo>
                  <a:cubicBezTo>
                    <a:pt x="17760" y="67599"/>
                    <a:pt x="17346" y="67470"/>
                    <a:pt x="16907" y="67289"/>
                  </a:cubicBezTo>
                  <a:lnTo>
                    <a:pt x="15227" y="66643"/>
                  </a:lnTo>
                  <a:lnTo>
                    <a:pt x="12228" y="65505"/>
                  </a:lnTo>
                  <a:lnTo>
                    <a:pt x="12099" y="65738"/>
                  </a:lnTo>
                  <a:lnTo>
                    <a:pt x="12047" y="65738"/>
                  </a:lnTo>
                  <a:lnTo>
                    <a:pt x="11970" y="65893"/>
                  </a:lnTo>
                  <a:lnTo>
                    <a:pt x="11970" y="65919"/>
                  </a:lnTo>
                  <a:cubicBezTo>
                    <a:pt x="11866" y="66126"/>
                    <a:pt x="11763" y="66358"/>
                    <a:pt x="11737" y="66591"/>
                  </a:cubicBezTo>
                  <a:lnTo>
                    <a:pt x="11685" y="66669"/>
                  </a:lnTo>
                  <a:lnTo>
                    <a:pt x="11711" y="66669"/>
                  </a:lnTo>
                  <a:lnTo>
                    <a:pt x="11711" y="66694"/>
                  </a:lnTo>
                  <a:lnTo>
                    <a:pt x="11711" y="67056"/>
                  </a:lnTo>
                  <a:lnTo>
                    <a:pt x="14296" y="67780"/>
                  </a:lnTo>
                  <a:cubicBezTo>
                    <a:pt x="15718" y="68194"/>
                    <a:pt x="16959" y="68607"/>
                    <a:pt x="17036" y="68737"/>
                  </a:cubicBezTo>
                  <a:lnTo>
                    <a:pt x="17140" y="68943"/>
                  </a:lnTo>
                  <a:lnTo>
                    <a:pt x="15563" y="70029"/>
                  </a:lnTo>
                  <a:lnTo>
                    <a:pt x="14038" y="71063"/>
                  </a:lnTo>
                  <a:lnTo>
                    <a:pt x="13391" y="71115"/>
                  </a:lnTo>
                  <a:lnTo>
                    <a:pt x="12280" y="71063"/>
                  </a:lnTo>
                  <a:cubicBezTo>
                    <a:pt x="12059" y="71050"/>
                    <a:pt x="11839" y="71043"/>
                    <a:pt x="11618" y="71043"/>
                  </a:cubicBezTo>
                  <a:cubicBezTo>
                    <a:pt x="10984" y="71043"/>
                    <a:pt x="10347" y="71096"/>
                    <a:pt x="9695" y="71192"/>
                  </a:cubicBezTo>
                  <a:lnTo>
                    <a:pt x="8764" y="71399"/>
                  </a:lnTo>
                  <a:lnTo>
                    <a:pt x="8764" y="71916"/>
                  </a:lnTo>
                  <a:lnTo>
                    <a:pt x="8687" y="72175"/>
                  </a:lnTo>
                  <a:lnTo>
                    <a:pt x="8764" y="72175"/>
                  </a:lnTo>
                  <a:lnTo>
                    <a:pt x="8764" y="72614"/>
                  </a:lnTo>
                  <a:lnTo>
                    <a:pt x="9643" y="72717"/>
                  </a:lnTo>
                  <a:lnTo>
                    <a:pt x="10496" y="72821"/>
                  </a:lnTo>
                  <a:lnTo>
                    <a:pt x="8945" y="73596"/>
                  </a:lnTo>
                  <a:cubicBezTo>
                    <a:pt x="8195" y="73932"/>
                    <a:pt x="7497" y="74346"/>
                    <a:pt x="6825" y="74811"/>
                  </a:cubicBezTo>
                  <a:lnTo>
                    <a:pt x="6463" y="75122"/>
                  </a:lnTo>
                  <a:lnTo>
                    <a:pt x="6231" y="75122"/>
                  </a:lnTo>
                  <a:lnTo>
                    <a:pt x="5921" y="74217"/>
                  </a:lnTo>
                  <a:cubicBezTo>
                    <a:pt x="5765" y="73881"/>
                    <a:pt x="5662" y="73493"/>
                    <a:pt x="5636" y="73131"/>
                  </a:cubicBezTo>
                  <a:cubicBezTo>
                    <a:pt x="5972" y="72976"/>
                    <a:pt x="6334" y="72847"/>
                    <a:pt x="6696" y="72743"/>
                  </a:cubicBezTo>
                  <a:lnTo>
                    <a:pt x="7653" y="72433"/>
                  </a:lnTo>
                  <a:lnTo>
                    <a:pt x="7678" y="72252"/>
                  </a:lnTo>
                  <a:lnTo>
                    <a:pt x="7782" y="72226"/>
                  </a:lnTo>
                  <a:lnTo>
                    <a:pt x="7782" y="71813"/>
                  </a:lnTo>
                  <a:lnTo>
                    <a:pt x="7885" y="71270"/>
                  </a:lnTo>
                  <a:lnTo>
                    <a:pt x="7782" y="71296"/>
                  </a:lnTo>
                  <a:lnTo>
                    <a:pt x="7782" y="71192"/>
                  </a:lnTo>
                  <a:lnTo>
                    <a:pt x="6308" y="71399"/>
                  </a:lnTo>
                  <a:lnTo>
                    <a:pt x="5274" y="71554"/>
                  </a:lnTo>
                  <a:lnTo>
                    <a:pt x="5068" y="70391"/>
                  </a:lnTo>
                  <a:lnTo>
                    <a:pt x="4861" y="69202"/>
                  </a:lnTo>
                  <a:lnTo>
                    <a:pt x="4861" y="68788"/>
                  </a:lnTo>
                  <a:lnTo>
                    <a:pt x="5068" y="67134"/>
                  </a:lnTo>
                  <a:lnTo>
                    <a:pt x="5274" y="65195"/>
                  </a:lnTo>
                  <a:lnTo>
                    <a:pt x="5507" y="65195"/>
                  </a:lnTo>
                  <a:cubicBezTo>
                    <a:pt x="5610" y="65195"/>
                    <a:pt x="6799" y="65479"/>
                    <a:pt x="8118" y="65815"/>
                  </a:cubicBezTo>
                  <a:lnTo>
                    <a:pt x="10522" y="66462"/>
                  </a:lnTo>
                  <a:lnTo>
                    <a:pt x="10780" y="66281"/>
                  </a:lnTo>
                  <a:cubicBezTo>
                    <a:pt x="10961" y="66126"/>
                    <a:pt x="11039" y="65893"/>
                    <a:pt x="11039" y="65660"/>
                  </a:cubicBezTo>
                  <a:lnTo>
                    <a:pt x="11039" y="65221"/>
                  </a:lnTo>
                  <a:lnTo>
                    <a:pt x="8687" y="64523"/>
                  </a:lnTo>
                  <a:cubicBezTo>
                    <a:pt x="7394" y="64135"/>
                    <a:pt x="6231" y="63722"/>
                    <a:pt x="6102" y="63592"/>
                  </a:cubicBezTo>
                  <a:lnTo>
                    <a:pt x="5869" y="63360"/>
                  </a:lnTo>
                  <a:lnTo>
                    <a:pt x="6515" y="61912"/>
                  </a:lnTo>
                  <a:lnTo>
                    <a:pt x="7161" y="60439"/>
                  </a:lnTo>
                  <a:lnTo>
                    <a:pt x="8376" y="59094"/>
                  </a:lnTo>
                  <a:lnTo>
                    <a:pt x="9591" y="57750"/>
                  </a:lnTo>
                  <a:lnTo>
                    <a:pt x="11039" y="58862"/>
                  </a:lnTo>
                  <a:cubicBezTo>
                    <a:pt x="11840" y="59482"/>
                    <a:pt x="12926" y="60309"/>
                    <a:pt x="13417" y="60697"/>
                  </a:cubicBezTo>
                  <a:lnTo>
                    <a:pt x="14322" y="61395"/>
                  </a:lnTo>
                  <a:lnTo>
                    <a:pt x="14761" y="60852"/>
                  </a:lnTo>
                  <a:lnTo>
                    <a:pt x="15201" y="60258"/>
                  </a:lnTo>
                  <a:lnTo>
                    <a:pt x="13262" y="58655"/>
                  </a:lnTo>
                  <a:lnTo>
                    <a:pt x="11349" y="57052"/>
                  </a:lnTo>
                  <a:lnTo>
                    <a:pt x="11608" y="56820"/>
                  </a:lnTo>
                  <a:lnTo>
                    <a:pt x="11866" y="56561"/>
                  </a:lnTo>
                  <a:lnTo>
                    <a:pt x="15201" y="56406"/>
                  </a:lnTo>
                  <a:lnTo>
                    <a:pt x="18510" y="56277"/>
                  </a:lnTo>
                  <a:lnTo>
                    <a:pt x="18897" y="57518"/>
                  </a:lnTo>
                  <a:lnTo>
                    <a:pt x="19259" y="58784"/>
                  </a:lnTo>
                  <a:lnTo>
                    <a:pt x="19751" y="58681"/>
                  </a:lnTo>
                  <a:lnTo>
                    <a:pt x="20268" y="58577"/>
                  </a:lnTo>
                  <a:lnTo>
                    <a:pt x="20164" y="57362"/>
                  </a:lnTo>
                  <a:lnTo>
                    <a:pt x="20061" y="56173"/>
                  </a:lnTo>
                  <a:close/>
                  <a:moveTo>
                    <a:pt x="280296" y="62326"/>
                  </a:moveTo>
                  <a:cubicBezTo>
                    <a:pt x="280452" y="62326"/>
                    <a:pt x="281098" y="62817"/>
                    <a:pt x="281770" y="63437"/>
                  </a:cubicBezTo>
                  <a:lnTo>
                    <a:pt x="282985" y="64575"/>
                  </a:lnTo>
                  <a:lnTo>
                    <a:pt x="282209" y="64575"/>
                  </a:lnTo>
                  <a:lnTo>
                    <a:pt x="281563" y="64394"/>
                  </a:lnTo>
                  <a:lnTo>
                    <a:pt x="281434" y="64575"/>
                  </a:lnTo>
                  <a:lnTo>
                    <a:pt x="281201" y="64575"/>
                  </a:lnTo>
                  <a:lnTo>
                    <a:pt x="281201" y="64988"/>
                  </a:lnTo>
                  <a:lnTo>
                    <a:pt x="281124" y="65118"/>
                  </a:lnTo>
                  <a:lnTo>
                    <a:pt x="281201" y="65118"/>
                  </a:lnTo>
                  <a:lnTo>
                    <a:pt x="281201" y="65402"/>
                  </a:lnTo>
                  <a:lnTo>
                    <a:pt x="282649" y="65841"/>
                  </a:lnTo>
                  <a:lnTo>
                    <a:pt x="284096" y="66255"/>
                  </a:lnTo>
                  <a:lnTo>
                    <a:pt x="284096" y="66513"/>
                  </a:lnTo>
                  <a:cubicBezTo>
                    <a:pt x="284122" y="66772"/>
                    <a:pt x="284200" y="67030"/>
                    <a:pt x="284303" y="67289"/>
                  </a:cubicBezTo>
                  <a:lnTo>
                    <a:pt x="284458" y="67677"/>
                  </a:lnTo>
                  <a:lnTo>
                    <a:pt x="279392" y="67677"/>
                  </a:lnTo>
                  <a:lnTo>
                    <a:pt x="279573" y="67832"/>
                  </a:lnTo>
                  <a:lnTo>
                    <a:pt x="279728" y="68116"/>
                  </a:lnTo>
                  <a:lnTo>
                    <a:pt x="279935" y="68452"/>
                  </a:lnTo>
                  <a:lnTo>
                    <a:pt x="283528" y="68452"/>
                  </a:lnTo>
                  <a:lnTo>
                    <a:pt x="284407" y="68478"/>
                  </a:lnTo>
                  <a:lnTo>
                    <a:pt x="284407" y="70546"/>
                  </a:lnTo>
                  <a:lnTo>
                    <a:pt x="281822" y="70753"/>
                  </a:lnTo>
                  <a:lnTo>
                    <a:pt x="278875" y="70986"/>
                  </a:lnTo>
                  <a:lnTo>
                    <a:pt x="278875" y="71864"/>
                  </a:lnTo>
                  <a:lnTo>
                    <a:pt x="278926" y="71864"/>
                  </a:lnTo>
                  <a:lnTo>
                    <a:pt x="278926" y="72097"/>
                  </a:lnTo>
                  <a:lnTo>
                    <a:pt x="281356" y="71864"/>
                  </a:lnTo>
                  <a:lnTo>
                    <a:pt x="283760" y="71658"/>
                  </a:lnTo>
                  <a:lnTo>
                    <a:pt x="283760" y="71916"/>
                  </a:lnTo>
                  <a:cubicBezTo>
                    <a:pt x="283760" y="72071"/>
                    <a:pt x="283295" y="72640"/>
                    <a:pt x="282726" y="73209"/>
                  </a:cubicBezTo>
                  <a:lnTo>
                    <a:pt x="281692" y="74217"/>
                  </a:lnTo>
                  <a:lnTo>
                    <a:pt x="280193" y="74553"/>
                  </a:lnTo>
                  <a:cubicBezTo>
                    <a:pt x="279883" y="74579"/>
                    <a:pt x="279547" y="74630"/>
                    <a:pt x="279262" y="74682"/>
                  </a:cubicBezTo>
                  <a:lnTo>
                    <a:pt x="278254" y="74889"/>
                  </a:lnTo>
                  <a:lnTo>
                    <a:pt x="278254" y="74966"/>
                  </a:lnTo>
                  <a:lnTo>
                    <a:pt x="277970" y="75044"/>
                  </a:lnTo>
                  <a:lnTo>
                    <a:pt x="277970" y="75897"/>
                  </a:lnTo>
                  <a:lnTo>
                    <a:pt x="279443" y="75897"/>
                  </a:lnTo>
                  <a:lnTo>
                    <a:pt x="278022" y="76698"/>
                  </a:lnTo>
                  <a:cubicBezTo>
                    <a:pt x="277505" y="77009"/>
                    <a:pt x="277013" y="77267"/>
                    <a:pt x="276729" y="77396"/>
                  </a:cubicBezTo>
                  <a:lnTo>
                    <a:pt x="276341" y="77138"/>
                  </a:lnTo>
                  <a:cubicBezTo>
                    <a:pt x="276238" y="77086"/>
                    <a:pt x="276135" y="77009"/>
                    <a:pt x="276057" y="76931"/>
                  </a:cubicBezTo>
                  <a:cubicBezTo>
                    <a:pt x="276057" y="76905"/>
                    <a:pt x="276031" y="76879"/>
                    <a:pt x="276031" y="76879"/>
                  </a:cubicBezTo>
                  <a:lnTo>
                    <a:pt x="275695" y="76233"/>
                  </a:lnTo>
                  <a:lnTo>
                    <a:pt x="276522" y="76026"/>
                  </a:lnTo>
                  <a:lnTo>
                    <a:pt x="277324" y="75820"/>
                  </a:lnTo>
                  <a:lnTo>
                    <a:pt x="277324" y="75173"/>
                  </a:lnTo>
                  <a:lnTo>
                    <a:pt x="277298" y="75173"/>
                  </a:lnTo>
                  <a:lnTo>
                    <a:pt x="277298" y="75096"/>
                  </a:lnTo>
                  <a:lnTo>
                    <a:pt x="276083" y="75173"/>
                  </a:lnTo>
                  <a:lnTo>
                    <a:pt x="274997" y="75251"/>
                  </a:lnTo>
                  <a:lnTo>
                    <a:pt x="274403" y="74113"/>
                  </a:lnTo>
                  <a:lnTo>
                    <a:pt x="273627" y="72666"/>
                  </a:lnTo>
                  <a:lnTo>
                    <a:pt x="273808" y="72511"/>
                  </a:lnTo>
                  <a:cubicBezTo>
                    <a:pt x="273911" y="72407"/>
                    <a:pt x="274894" y="72226"/>
                    <a:pt x="275979" y="72097"/>
                  </a:cubicBezTo>
                  <a:lnTo>
                    <a:pt x="277970" y="71916"/>
                  </a:lnTo>
                  <a:lnTo>
                    <a:pt x="277970" y="71270"/>
                  </a:lnTo>
                  <a:lnTo>
                    <a:pt x="275721" y="71399"/>
                  </a:lnTo>
                  <a:lnTo>
                    <a:pt x="273446" y="71528"/>
                  </a:lnTo>
                  <a:lnTo>
                    <a:pt x="273265" y="70779"/>
                  </a:lnTo>
                  <a:lnTo>
                    <a:pt x="273084" y="70107"/>
                  </a:lnTo>
                  <a:lnTo>
                    <a:pt x="273084" y="69926"/>
                  </a:lnTo>
                  <a:lnTo>
                    <a:pt x="273343" y="69021"/>
                  </a:lnTo>
                  <a:lnTo>
                    <a:pt x="273627" y="68013"/>
                  </a:lnTo>
                  <a:lnTo>
                    <a:pt x="276135" y="68090"/>
                  </a:lnTo>
                  <a:lnTo>
                    <a:pt x="278642" y="68168"/>
                  </a:lnTo>
                  <a:lnTo>
                    <a:pt x="278642" y="68090"/>
                  </a:lnTo>
                  <a:lnTo>
                    <a:pt x="278694" y="68090"/>
                  </a:lnTo>
                  <a:lnTo>
                    <a:pt x="278642" y="67987"/>
                  </a:lnTo>
                  <a:lnTo>
                    <a:pt x="278642" y="67496"/>
                  </a:lnTo>
                  <a:lnTo>
                    <a:pt x="278306" y="67470"/>
                  </a:lnTo>
                  <a:lnTo>
                    <a:pt x="278228" y="67341"/>
                  </a:lnTo>
                  <a:lnTo>
                    <a:pt x="275592" y="67341"/>
                  </a:lnTo>
                  <a:lnTo>
                    <a:pt x="274584" y="67289"/>
                  </a:lnTo>
                  <a:lnTo>
                    <a:pt x="275540" y="66875"/>
                  </a:lnTo>
                  <a:cubicBezTo>
                    <a:pt x="276212" y="66565"/>
                    <a:pt x="276832" y="66126"/>
                    <a:pt x="277375" y="65635"/>
                  </a:cubicBezTo>
                  <a:lnTo>
                    <a:pt x="278254" y="64807"/>
                  </a:lnTo>
                  <a:lnTo>
                    <a:pt x="279392" y="64988"/>
                  </a:lnTo>
                  <a:lnTo>
                    <a:pt x="280555" y="65169"/>
                  </a:lnTo>
                  <a:lnTo>
                    <a:pt x="280555" y="64239"/>
                  </a:lnTo>
                  <a:lnTo>
                    <a:pt x="279909" y="64239"/>
                  </a:lnTo>
                  <a:cubicBezTo>
                    <a:pt x="279547" y="64239"/>
                    <a:pt x="279262" y="64161"/>
                    <a:pt x="279262" y="64083"/>
                  </a:cubicBezTo>
                  <a:cubicBezTo>
                    <a:pt x="279366" y="63747"/>
                    <a:pt x="279469" y="63437"/>
                    <a:pt x="279624" y="63127"/>
                  </a:cubicBezTo>
                  <a:cubicBezTo>
                    <a:pt x="279831" y="62688"/>
                    <a:pt x="280141" y="62326"/>
                    <a:pt x="280296" y="62326"/>
                  </a:cubicBezTo>
                  <a:close/>
                  <a:moveTo>
                    <a:pt x="276832" y="79542"/>
                  </a:moveTo>
                  <a:lnTo>
                    <a:pt x="278099" y="81145"/>
                  </a:lnTo>
                  <a:lnTo>
                    <a:pt x="279340" y="82722"/>
                  </a:lnTo>
                  <a:lnTo>
                    <a:pt x="278203" y="82230"/>
                  </a:lnTo>
                  <a:lnTo>
                    <a:pt x="277039" y="81765"/>
                  </a:lnTo>
                  <a:lnTo>
                    <a:pt x="276884" y="82179"/>
                  </a:lnTo>
                  <a:lnTo>
                    <a:pt x="276729" y="82618"/>
                  </a:lnTo>
                  <a:lnTo>
                    <a:pt x="278332" y="83187"/>
                  </a:lnTo>
                  <a:lnTo>
                    <a:pt x="279960" y="83781"/>
                  </a:lnTo>
                  <a:lnTo>
                    <a:pt x="280400" y="84273"/>
                  </a:lnTo>
                  <a:lnTo>
                    <a:pt x="280865" y="84790"/>
                  </a:lnTo>
                  <a:lnTo>
                    <a:pt x="281253" y="86289"/>
                  </a:lnTo>
                  <a:lnTo>
                    <a:pt x="281667" y="87840"/>
                  </a:lnTo>
                  <a:lnTo>
                    <a:pt x="281460" y="87995"/>
                  </a:lnTo>
                  <a:lnTo>
                    <a:pt x="281305" y="88176"/>
                  </a:lnTo>
                  <a:cubicBezTo>
                    <a:pt x="281201" y="88124"/>
                    <a:pt x="281175" y="88124"/>
                    <a:pt x="281020" y="88047"/>
                  </a:cubicBezTo>
                  <a:cubicBezTo>
                    <a:pt x="280969" y="88021"/>
                    <a:pt x="280969" y="88047"/>
                    <a:pt x="280917" y="87995"/>
                  </a:cubicBezTo>
                  <a:lnTo>
                    <a:pt x="278952" y="87013"/>
                  </a:lnTo>
                  <a:lnTo>
                    <a:pt x="276600" y="85849"/>
                  </a:lnTo>
                  <a:lnTo>
                    <a:pt x="276548" y="85901"/>
                  </a:lnTo>
                  <a:lnTo>
                    <a:pt x="276496" y="85849"/>
                  </a:lnTo>
                  <a:lnTo>
                    <a:pt x="276212" y="86030"/>
                  </a:lnTo>
                  <a:lnTo>
                    <a:pt x="275954" y="86185"/>
                  </a:lnTo>
                  <a:lnTo>
                    <a:pt x="276135" y="86366"/>
                  </a:lnTo>
                  <a:cubicBezTo>
                    <a:pt x="276057" y="86496"/>
                    <a:pt x="276005" y="86625"/>
                    <a:pt x="276057" y="86677"/>
                  </a:cubicBezTo>
                  <a:cubicBezTo>
                    <a:pt x="276109" y="86754"/>
                    <a:pt x="277427" y="87426"/>
                    <a:pt x="278901" y="88176"/>
                  </a:cubicBezTo>
                  <a:lnTo>
                    <a:pt x="281563" y="89494"/>
                  </a:lnTo>
                  <a:lnTo>
                    <a:pt x="281356" y="90218"/>
                  </a:lnTo>
                  <a:cubicBezTo>
                    <a:pt x="281279" y="90502"/>
                    <a:pt x="281149" y="90787"/>
                    <a:pt x="281020" y="91071"/>
                  </a:cubicBezTo>
                  <a:cubicBezTo>
                    <a:pt x="281011" y="91077"/>
                    <a:pt x="280991" y="91080"/>
                    <a:pt x="280961" y="91080"/>
                  </a:cubicBezTo>
                  <a:cubicBezTo>
                    <a:pt x="280723" y="91080"/>
                    <a:pt x="279860" y="90907"/>
                    <a:pt x="278875" y="90632"/>
                  </a:cubicBezTo>
                  <a:lnTo>
                    <a:pt x="278487" y="90502"/>
                  </a:lnTo>
                  <a:lnTo>
                    <a:pt x="275979" y="89727"/>
                  </a:lnTo>
                  <a:lnTo>
                    <a:pt x="275954" y="89779"/>
                  </a:lnTo>
                  <a:lnTo>
                    <a:pt x="275695" y="89701"/>
                  </a:lnTo>
                  <a:lnTo>
                    <a:pt x="275695" y="90218"/>
                  </a:lnTo>
                  <a:cubicBezTo>
                    <a:pt x="275669" y="90296"/>
                    <a:pt x="275669" y="90373"/>
                    <a:pt x="275695" y="90425"/>
                  </a:cubicBezTo>
                  <a:lnTo>
                    <a:pt x="275695" y="90709"/>
                  </a:lnTo>
                  <a:lnTo>
                    <a:pt x="277970" y="91433"/>
                  </a:lnTo>
                  <a:lnTo>
                    <a:pt x="280219" y="92157"/>
                  </a:lnTo>
                  <a:lnTo>
                    <a:pt x="280219" y="92519"/>
                  </a:lnTo>
                  <a:cubicBezTo>
                    <a:pt x="280193" y="92700"/>
                    <a:pt x="280115" y="92855"/>
                    <a:pt x="280012" y="93010"/>
                  </a:cubicBezTo>
                  <a:cubicBezTo>
                    <a:pt x="279857" y="93217"/>
                    <a:pt x="279676" y="93424"/>
                    <a:pt x="279469" y="93630"/>
                  </a:cubicBezTo>
                  <a:lnTo>
                    <a:pt x="278823" y="94225"/>
                  </a:lnTo>
                  <a:lnTo>
                    <a:pt x="277970" y="94096"/>
                  </a:lnTo>
                  <a:cubicBezTo>
                    <a:pt x="277763" y="94070"/>
                    <a:pt x="277556" y="94018"/>
                    <a:pt x="277349" y="93992"/>
                  </a:cubicBezTo>
                  <a:lnTo>
                    <a:pt x="277324" y="93992"/>
                  </a:lnTo>
                  <a:lnTo>
                    <a:pt x="276160" y="93682"/>
                  </a:lnTo>
                  <a:lnTo>
                    <a:pt x="275669" y="93475"/>
                  </a:lnTo>
                  <a:lnTo>
                    <a:pt x="275669" y="93915"/>
                  </a:lnTo>
                  <a:lnTo>
                    <a:pt x="275618" y="93966"/>
                  </a:lnTo>
                  <a:lnTo>
                    <a:pt x="275669" y="94070"/>
                  </a:lnTo>
                  <a:lnTo>
                    <a:pt x="275669" y="94432"/>
                  </a:lnTo>
                  <a:lnTo>
                    <a:pt x="275824" y="94483"/>
                  </a:lnTo>
                  <a:lnTo>
                    <a:pt x="275979" y="94897"/>
                  </a:lnTo>
                  <a:lnTo>
                    <a:pt x="276729" y="95026"/>
                  </a:lnTo>
                  <a:lnTo>
                    <a:pt x="277479" y="95181"/>
                  </a:lnTo>
                  <a:lnTo>
                    <a:pt x="276522" y="95595"/>
                  </a:lnTo>
                  <a:cubicBezTo>
                    <a:pt x="275747" y="95879"/>
                    <a:pt x="274971" y="96060"/>
                    <a:pt x="274170" y="96164"/>
                  </a:cubicBezTo>
                  <a:lnTo>
                    <a:pt x="272800" y="96319"/>
                  </a:lnTo>
                  <a:lnTo>
                    <a:pt x="272800" y="95517"/>
                  </a:lnTo>
                  <a:cubicBezTo>
                    <a:pt x="272800" y="95026"/>
                    <a:pt x="272722" y="94561"/>
                    <a:pt x="272567" y="94121"/>
                  </a:cubicBezTo>
                  <a:lnTo>
                    <a:pt x="272360" y="93553"/>
                  </a:lnTo>
                  <a:lnTo>
                    <a:pt x="272360" y="93553"/>
                  </a:lnTo>
                  <a:lnTo>
                    <a:pt x="272826" y="93734"/>
                  </a:lnTo>
                  <a:cubicBezTo>
                    <a:pt x="273084" y="93811"/>
                    <a:pt x="273601" y="93992"/>
                    <a:pt x="274015" y="94121"/>
                  </a:cubicBezTo>
                  <a:lnTo>
                    <a:pt x="274739" y="94354"/>
                  </a:lnTo>
                  <a:lnTo>
                    <a:pt x="274739" y="93449"/>
                  </a:lnTo>
                  <a:lnTo>
                    <a:pt x="274687" y="93449"/>
                  </a:lnTo>
                  <a:lnTo>
                    <a:pt x="274687" y="93320"/>
                  </a:lnTo>
                  <a:lnTo>
                    <a:pt x="273265" y="92907"/>
                  </a:lnTo>
                  <a:lnTo>
                    <a:pt x="272154" y="92596"/>
                  </a:lnTo>
                  <a:lnTo>
                    <a:pt x="271688" y="90994"/>
                  </a:lnTo>
                  <a:cubicBezTo>
                    <a:pt x="271430" y="90089"/>
                    <a:pt x="271249" y="89287"/>
                    <a:pt x="271301" y="89210"/>
                  </a:cubicBezTo>
                  <a:cubicBezTo>
                    <a:pt x="271305" y="89205"/>
                    <a:pt x="271317" y="89203"/>
                    <a:pt x="271334" y="89203"/>
                  </a:cubicBezTo>
                  <a:cubicBezTo>
                    <a:pt x="271503" y="89203"/>
                    <a:pt x="272238" y="89425"/>
                    <a:pt x="273058" y="89753"/>
                  </a:cubicBezTo>
                  <a:lnTo>
                    <a:pt x="274713" y="90373"/>
                  </a:lnTo>
                  <a:lnTo>
                    <a:pt x="274920" y="90037"/>
                  </a:lnTo>
                  <a:cubicBezTo>
                    <a:pt x="275023" y="89882"/>
                    <a:pt x="275049" y="89701"/>
                    <a:pt x="274997" y="89649"/>
                  </a:cubicBezTo>
                  <a:cubicBezTo>
                    <a:pt x="274945" y="89598"/>
                    <a:pt x="273937" y="89210"/>
                    <a:pt x="272800" y="88770"/>
                  </a:cubicBezTo>
                  <a:lnTo>
                    <a:pt x="270706" y="87969"/>
                  </a:lnTo>
                  <a:lnTo>
                    <a:pt x="270447" y="86677"/>
                  </a:lnTo>
                  <a:lnTo>
                    <a:pt x="270163" y="85384"/>
                  </a:lnTo>
                  <a:lnTo>
                    <a:pt x="270499" y="84660"/>
                  </a:lnTo>
                  <a:lnTo>
                    <a:pt x="270809" y="83936"/>
                  </a:lnTo>
                  <a:lnTo>
                    <a:pt x="272748" y="84893"/>
                  </a:lnTo>
                  <a:cubicBezTo>
                    <a:pt x="273808" y="85436"/>
                    <a:pt x="274842" y="85875"/>
                    <a:pt x="275023" y="85875"/>
                  </a:cubicBezTo>
                  <a:cubicBezTo>
                    <a:pt x="275178" y="85875"/>
                    <a:pt x="275307" y="85746"/>
                    <a:pt x="275333" y="85591"/>
                  </a:cubicBezTo>
                  <a:lnTo>
                    <a:pt x="275333" y="85307"/>
                  </a:lnTo>
                  <a:lnTo>
                    <a:pt x="275307" y="85281"/>
                  </a:lnTo>
                  <a:lnTo>
                    <a:pt x="275307" y="85203"/>
                  </a:lnTo>
                  <a:lnTo>
                    <a:pt x="273058" y="84247"/>
                  </a:lnTo>
                  <a:lnTo>
                    <a:pt x="271171" y="83419"/>
                  </a:lnTo>
                  <a:cubicBezTo>
                    <a:pt x="271275" y="83161"/>
                    <a:pt x="271378" y="82902"/>
                    <a:pt x="271507" y="82670"/>
                  </a:cubicBezTo>
                  <a:cubicBezTo>
                    <a:pt x="271740" y="82282"/>
                    <a:pt x="272050" y="81972"/>
                    <a:pt x="272438" y="81739"/>
                  </a:cubicBezTo>
                  <a:lnTo>
                    <a:pt x="273032" y="81403"/>
                  </a:lnTo>
                  <a:lnTo>
                    <a:pt x="273963" y="81688"/>
                  </a:lnTo>
                  <a:cubicBezTo>
                    <a:pt x="274480" y="81843"/>
                    <a:pt x="275152" y="82075"/>
                    <a:pt x="275462" y="82205"/>
                  </a:cubicBezTo>
                  <a:lnTo>
                    <a:pt x="276005" y="82437"/>
                  </a:lnTo>
                  <a:lnTo>
                    <a:pt x="276005" y="81403"/>
                  </a:lnTo>
                  <a:lnTo>
                    <a:pt x="275979" y="81377"/>
                  </a:lnTo>
                  <a:lnTo>
                    <a:pt x="275979" y="81274"/>
                  </a:lnTo>
                  <a:lnTo>
                    <a:pt x="275411" y="81145"/>
                  </a:lnTo>
                  <a:lnTo>
                    <a:pt x="275023" y="80990"/>
                  </a:lnTo>
                  <a:lnTo>
                    <a:pt x="274041" y="80602"/>
                  </a:lnTo>
                  <a:lnTo>
                    <a:pt x="275437" y="80059"/>
                  </a:lnTo>
                  <a:lnTo>
                    <a:pt x="276832" y="79542"/>
                  </a:lnTo>
                  <a:close/>
                  <a:moveTo>
                    <a:pt x="6234" y="78866"/>
                  </a:moveTo>
                  <a:cubicBezTo>
                    <a:pt x="6243" y="78866"/>
                    <a:pt x="6250" y="78867"/>
                    <a:pt x="6257" y="78870"/>
                  </a:cubicBezTo>
                  <a:cubicBezTo>
                    <a:pt x="6360" y="78922"/>
                    <a:pt x="7136" y="79826"/>
                    <a:pt x="7937" y="80886"/>
                  </a:cubicBezTo>
                  <a:cubicBezTo>
                    <a:pt x="8738" y="81946"/>
                    <a:pt x="9333" y="82877"/>
                    <a:pt x="9281" y="82928"/>
                  </a:cubicBezTo>
                  <a:cubicBezTo>
                    <a:pt x="9269" y="82946"/>
                    <a:pt x="9230" y="82954"/>
                    <a:pt x="9169" y="82954"/>
                  </a:cubicBezTo>
                  <a:cubicBezTo>
                    <a:pt x="8965" y="82954"/>
                    <a:pt x="8513" y="82861"/>
                    <a:pt x="8014" y="82722"/>
                  </a:cubicBezTo>
                  <a:lnTo>
                    <a:pt x="6851" y="82411"/>
                  </a:lnTo>
                  <a:lnTo>
                    <a:pt x="6851" y="83911"/>
                  </a:lnTo>
                  <a:lnTo>
                    <a:pt x="8868" y="84143"/>
                  </a:lnTo>
                  <a:lnTo>
                    <a:pt x="10910" y="84376"/>
                  </a:lnTo>
                  <a:lnTo>
                    <a:pt x="12306" y="85694"/>
                  </a:lnTo>
                  <a:cubicBezTo>
                    <a:pt x="13004" y="86366"/>
                    <a:pt x="13624" y="87090"/>
                    <a:pt x="14141" y="87892"/>
                  </a:cubicBezTo>
                  <a:lnTo>
                    <a:pt x="14555" y="88693"/>
                  </a:lnTo>
                  <a:lnTo>
                    <a:pt x="13676" y="88848"/>
                  </a:lnTo>
                  <a:cubicBezTo>
                    <a:pt x="13236" y="88900"/>
                    <a:pt x="12383" y="89003"/>
                    <a:pt x="11556" y="89081"/>
                  </a:cubicBezTo>
                  <a:lnTo>
                    <a:pt x="11530" y="89081"/>
                  </a:lnTo>
                  <a:cubicBezTo>
                    <a:pt x="10961" y="89132"/>
                    <a:pt x="10367" y="89158"/>
                    <a:pt x="9902" y="89158"/>
                  </a:cubicBezTo>
                  <a:lnTo>
                    <a:pt x="8195" y="89158"/>
                  </a:lnTo>
                  <a:lnTo>
                    <a:pt x="8014" y="89443"/>
                  </a:lnTo>
                  <a:lnTo>
                    <a:pt x="7834" y="89727"/>
                  </a:lnTo>
                  <a:lnTo>
                    <a:pt x="8014" y="90244"/>
                  </a:lnTo>
                  <a:lnTo>
                    <a:pt x="8221" y="90761"/>
                  </a:lnTo>
                  <a:lnTo>
                    <a:pt x="10031" y="90580"/>
                  </a:lnTo>
                  <a:cubicBezTo>
                    <a:pt x="11039" y="90477"/>
                    <a:pt x="12616" y="90270"/>
                    <a:pt x="13546" y="90141"/>
                  </a:cubicBezTo>
                  <a:lnTo>
                    <a:pt x="15253" y="89908"/>
                  </a:lnTo>
                  <a:lnTo>
                    <a:pt x="15770" y="90683"/>
                  </a:lnTo>
                  <a:cubicBezTo>
                    <a:pt x="15951" y="90916"/>
                    <a:pt x="16080" y="91175"/>
                    <a:pt x="16183" y="91459"/>
                  </a:cubicBezTo>
                  <a:lnTo>
                    <a:pt x="13598" y="93036"/>
                  </a:lnTo>
                  <a:cubicBezTo>
                    <a:pt x="13236" y="93243"/>
                    <a:pt x="12900" y="93475"/>
                    <a:pt x="12590" y="93682"/>
                  </a:cubicBezTo>
                  <a:cubicBezTo>
                    <a:pt x="12564" y="93682"/>
                    <a:pt x="12538" y="93708"/>
                    <a:pt x="12538" y="93708"/>
                  </a:cubicBezTo>
                  <a:lnTo>
                    <a:pt x="11323" y="94432"/>
                  </a:lnTo>
                  <a:lnTo>
                    <a:pt x="11272" y="94561"/>
                  </a:lnTo>
                  <a:cubicBezTo>
                    <a:pt x="11117" y="94690"/>
                    <a:pt x="11013" y="94794"/>
                    <a:pt x="11013" y="94819"/>
                  </a:cubicBezTo>
                  <a:cubicBezTo>
                    <a:pt x="11013" y="94897"/>
                    <a:pt x="11039" y="94975"/>
                    <a:pt x="11091" y="95052"/>
                  </a:cubicBezTo>
                  <a:lnTo>
                    <a:pt x="10961" y="95336"/>
                  </a:lnTo>
                  <a:lnTo>
                    <a:pt x="11272" y="95673"/>
                  </a:lnTo>
                  <a:lnTo>
                    <a:pt x="11608" y="95983"/>
                  </a:lnTo>
                  <a:lnTo>
                    <a:pt x="13960" y="94328"/>
                  </a:lnTo>
                  <a:cubicBezTo>
                    <a:pt x="15184" y="93471"/>
                    <a:pt x="16247" y="92823"/>
                    <a:pt x="16421" y="92823"/>
                  </a:cubicBezTo>
                  <a:cubicBezTo>
                    <a:pt x="16431" y="92823"/>
                    <a:pt x="16438" y="92825"/>
                    <a:pt x="16442" y="92829"/>
                  </a:cubicBezTo>
                  <a:cubicBezTo>
                    <a:pt x="16623" y="93217"/>
                    <a:pt x="16752" y="93656"/>
                    <a:pt x="16829" y="94096"/>
                  </a:cubicBezTo>
                  <a:lnTo>
                    <a:pt x="17088" y="95207"/>
                  </a:lnTo>
                  <a:lnTo>
                    <a:pt x="16054" y="96551"/>
                  </a:lnTo>
                  <a:lnTo>
                    <a:pt x="16028" y="96577"/>
                  </a:lnTo>
                  <a:lnTo>
                    <a:pt x="15873" y="96758"/>
                  </a:lnTo>
                  <a:lnTo>
                    <a:pt x="14891" y="97973"/>
                  </a:lnTo>
                  <a:lnTo>
                    <a:pt x="15123" y="98180"/>
                  </a:lnTo>
                  <a:lnTo>
                    <a:pt x="15330" y="98438"/>
                  </a:lnTo>
                  <a:lnTo>
                    <a:pt x="15718" y="98904"/>
                  </a:lnTo>
                  <a:lnTo>
                    <a:pt x="16468" y="97973"/>
                  </a:lnTo>
                  <a:cubicBezTo>
                    <a:pt x="16808" y="97519"/>
                    <a:pt x="17128" y="97205"/>
                    <a:pt x="17202" y="97205"/>
                  </a:cubicBezTo>
                  <a:cubicBezTo>
                    <a:pt x="17212" y="97205"/>
                    <a:pt x="17217" y="97211"/>
                    <a:pt x="17217" y="97224"/>
                  </a:cubicBezTo>
                  <a:cubicBezTo>
                    <a:pt x="17243" y="97301"/>
                    <a:pt x="17346" y="98516"/>
                    <a:pt x="17476" y="99886"/>
                  </a:cubicBezTo>
                  <a:lnTo>
                    <a:pt x="17708" y="102394"/>
                  </a:lnTo>
                  <a:lnTo>
                    <a:pt x="16054" y="102394"/>
                  </a:lnTo>
                  <a:cubicBezTo>
                    <a:pt x="15692" y="102394"/>
                    <a:pt x="15356" y="102368"/>
                    <a:pt x="15072" y="102342"/>
                  </a:cubicBezTo>
                  <a:cubicBezTo>
                    <a:pt x="14710" y="102290"/>
                    <a:pt x="14400" y="102238"/>
                    <a:pt x="14219" y="102187"/>
                  </a:cubicBezTo>
                  <a:lnTo>
                    <a:pt x="14038" y="102006"/>
                  </a:lnTo>
                  <a:lnTo>
                    <a:pt x="14658" y="100972"/>
                  </a:lnTo>
                  <a:lnTo>
                    <a:pt x="15278" y="99912"/>
                  </a:lnTo>
                  <a:lnTo>
                    <a:pt x="15227" y="99834"/>
                  </a:lnTo>
                  <a:lnTo>
                    <a:pt x="15253" y="99783"/>
                  </a:lnTo>
                  <a:lnTo>
                    <a:pt x="14761" y="99395"/>
                  </a:lnTo>
                  <a:lnTo>
                    <a:pt x="14296" y="99007"/>
                  </a:lnTo>
                  <a:lnTo>
                    <a:pt x="13417" y="100455"/>
                  </a:lnTo>
                  <a:lnTo>
                    <a:pt x="12693" y="101721"/>
                  </a:lnTo>
                  <a:lnTo>
                    <a:pt x="12099" y="101721"/>
                  </a:lnTo>
                  <a:cubicBezTo>
                    <a:pt x="11272" y="101618"/>
                    <a:pt x="10444" y="101411"/>
                    <a:pt x="9643" y="101075"/>
                  </a:cubicBezTo>
                  <a:lnTo>
                    <a:pt x="8661" y="100713"/>
                  </a:lnTo>
                  <a:lnTo>
                    <a:pt x="7756" y="100274"/>
                  </a:lnTo>
                  <a:lnTo>
                    <a:pt x="7497" y="99964"/>
                  </a:lnTo>
                  <a:lnTo>
                    <a:pt x="7110" y="99498"/>
                  </a:lnTo>
                  <a:lnTo>
                    <a:pt x="8118" y="98645"/>
                  </a:lnTo>
                  <a:cubicBezTo>
                    <a:pt x="8687" y="98180"/>
                    <a:pt x="9462" y="97534"/>
                    <a:pt x="9824" y="97224"/>
                  </a:cubicBezTo>
                  <a:lnTo>
                    <a:pt x="10522" y="96681"/>
                  </a:lnTo>
                  <a:lnTo>
                    <a:pt x="10315" y="96112"/>
                  </a:lnTo>
                  <a:lnTo>
                    <a:pt x="10108" y="95569"/>
                  </a:lnTo>
                  <a:lnTo>
                    <a:pt x="9359" y="95957"/>
                  </a:lnTo>
                  <a:cubicBezTo>
                    <a:pt x="8583" y="96448"/>
                    <a:pt x="7834" y="96965"/>
                    <a:pt x="7136" y="97560"/>
                  </a:cubicBezTo>
                  <a:lnTo>
                    <a:pt x="5662" y="98800"/>
                  </a:lnTo>
                  <a:lnTo>
                    <a:pt x="4137" y="97198"/>
                  </a:lnTo>
                  <a:lnTo>
                    <a:pt x="2612" y="95569"/>
                  </a:lnTo>
                  <a:lnTo>
                    <a:pt x="2017" y="94225"/>
                  </a:lnTo>
                  <a:cubicBezTo>
                    <a:pt x="1681" y="93475"/>
                    <a:pt x="1448" y="92700"/>
                    <a:pt x="1319" y="91873"/>
                  </a:cubicBezTo>
                  <a:lnTo>
                    <a:pt x="1216" y="90916"/>
                  </a:lnTo>
                  <a:lnTo>
                    <a:pt x="4034" y="90813"/>
                  </a:lnTo>
                  <a:lnTo>
                    <a:pt x="6851" y="90735"/>
                  </a:lnTo>
                  <a:lnTo>
                    <a:pt x="6851" y="89468"/>
                  </a:lnTo>
                  <a:lnTo>
                    <a:pt x="6825" y="89468"/>
                  </a:lnTo>
                  <a:lnTo>
                    <a:pt x="6825" y="89339"/>
                  </a:lnTo>
                  <a:lnTo>
                    <a:pt x="1035" y="89339"/>
                  </a:lnTo>
                  <a:lnTo>
                    <a:pt x="1061" y="87607"/>
                  </a:lnTo>
                  <a:lnTo>
                    <a:pt x="1087" y="85746"/>
                  </a:lnTo>
                  <a:lnTo>
                    <a:pt x="1500" y="84609"/>
                  </a:lnTo>
                  <a:lnTo>
                    <a:pt x="1914" y="83471"/>
                  </a:lnTo>
                  <a:lnTo>
                    <a:pt x="3930" y="83575"/>
                  </a:lnTo>
                  <a:lnTo>
                    <a:pt x="5946" y="83678"/>
                  </a:lnTo>
                  <a:lnTo>
                    <a:pt x="5843" y="82954"/>
                  </a:lnTo>
                  <a:lnTo>
                    <a:pt x="5791" y="82722"/>
                  </a:lnTo>
                  <a:lnTo>
                    <a:pt x="5895" y="82256"/>
                  </a:lnTo>
                  <a:lnTo>
                    <a:pt x="5740" y="82230"/>
                  </a:lnTo>
                  <a:lnTo>
                    <a:pt x="4525" y="81946"/>
                  </a:lnTo>
                  <a:lnTo>
                    <a:pt x="4163" y="81868"/>
                  </a:lnTo>
                  <a:cubicBezTo>
                    <a:pt x="4137" y="81868"/>
                    <a:pt x="4137" y="81843"/>
                    <a:pt x="4111" y="81843"/>
                  </a:cubicBezTo>
                  <a:cubicBezTo>
                    <a:pt x="3853" y="81765"/>
                    <a:pt x="3620" y="81688"/>
                    <a:pt x="3465" y="81636"/>
                  </a:cubicBezTo>
                  <a:lnTo>
                    <a:pt x="3310" y="81584"/>
                  </a:lnTo>
                  <a:lnTo>
                    <a:pt x="3310" y="81377"/>
                  </a:lnTo>
                  <a:cubicBezTo>
                    <a:pt x="3310" y="81248"/>
                    <a:pt x="3930" y="80602"/>
                    <a:pt x="4680" y="79956"/>
                  </a:cubicBezTo>
                  <a:cubicBezTo>
                    <a:pt x="5369" y="79341"/>
                    <a:pt x="6057" y="78866"/>
                    <a:pt x="6234" y="78866"/>
                  </a:cubicBezTo>
                  <a:close/>
                  <a:moveTo>
                    <a:pt x="262046" y="95595"/>
                  </a:moveTo>
                  <a:lnTo>
                    <a:pt x="263649" y="97999"/>
                  </a:lnTo>
                  <a:lnTo>
                    <a:pt x="265226" y="100403"/>
                  </a:lnTo>
                  <a:lnTo>
                    <a:pt x="265665" y="100145"/>
                  </a:lnTo>
                  <a:lnTo>
                    <a:pt x="266105" y="99886"/>
                  </a:lnTo>
                  <a:lnTo>
                    <a:pt x="264735" y="98025"/>
                  </a:lnTo>
                  <a:cubicBezTo>
                    <a:pt x="263985" y="97017"/>
                    <a:pt x="263442" y="96138"/>
                    <a:pt x="263520" y="96060"/>
                  </a:cubicBezTo>
                  <a:cubicBezTo>
                    <a:pt x="263527" y="96053"/>
                    <a:pt x="263541" y="96050"/>
                    <a:pt x="263562" y="96050"/>
                  </a:cubicBezTo>
                  <a:cubicBezTo>
                    <a:pt x="263776" y="96050"/>
                    <a:pt x="264683" y="96394"/>
                    <a:pt x="265717" y="96887"/>
                  </a:cubicBezTo>
                  <a:cubicBezTo>
                    <a:pt x="266854" y="97430"/>
                    <a:pt x="267966" y="97844"/>
                    <a:pt x="268173" y="97844"/>
                  </a:cubicBezTo>
                  <a:lnTo>
                    <a:pt x="268535" y="97844"/>
                  </a:lnTo>
                  <a:lnTo>
                    <a:pt x="268922" y="98981"/>
                  </a:lnTo>
                  <a:lnTo>
                    <a:pt x="269284" y="100119"/>
                  </a:lnTo>
                  <a:lnTo>
                    <a:pt x="270292" y="100119"/>
                  </a:lnTo>
                  <a:lnTo>
                    <a:pt x="270111" y="99705"/>
                  </a:lnTo>
                  <a:cubicBezTo>
                    <a:pt x="270008" y="99498"/>
                    <a:pt x="269853" y="99033"/>
                    <a:pt x="269698" y="98697"/>
                  </a:cubicBezTo>
                  <a:lnTo>
                    <a:pt x="269465" y="98077"/>
                  </a:lnTo>
                  <a:lnTo>
                    <a:pt x="270241" y="98283"/>
                  </a:lnTo>
                  <a:cubicBezTo>
                    <a:pt x="270680" y="98387"/>
                    <a:pt x="271145" y="98464"/>
                    <a:pt x="271611" y="98490"/>
                  </a:cubicBezTo>
                  <a:lnTo>
                    <a:pt x="272102" y="98490"/>
                  </a:lnTo>
                  <a:lnTo>
                    <a:pt x="272102" y="99111"/>
                  </a:lnTo>
                  <a:lnTo>
                    <a:pt x="271998" y="100041"/>
                  </a:lnTo>
                  <a:cubicBezTo>
                    <a:pt x="271895" y="100713"/>
                    <a:pt x="271792" y="101385"/>
                    <a:pt x="271611" y="102058"/>
                  </a:cubicBezTo>
                  <a:lnTo>
                    <a:pt x="271456" y="102549"/>
                  </a:lnTo>
                  <a:lnTo>
                    <a:pt x="270964" y="101618"/>
                  </a:lnTo>
                  <a:lnTo>
                    <a:pt x="270861" y="101411"/>
                  </a:lnTo>
                  <a:lnTo>
                    <a:pt x="270758" y="100972"/>
                  </a:lnTo>
                  <a:lnTo>
                    <a:pt x="270628" y="100972"/>
                  </a:lnTo>
                  <a:lnTo>
                    <a:pt x="270473" y="100687"/>
                  </a:lnTo>
                  <a:lnTo>
                    <a:pt x="270189" y="100972"/>
                  </a:lnTo>
                  <a:lnTo>
                    <a:pt x="269853" y="100972"/>
                  </a:lnTo>
                  <a:lnTo>
                    <a:pt x="269853" y="101256"/>
                  </a:lnTo>
                  <a:cubicBezTo>
                    <a:pt x="269853" y="101256"/>
                    <a:pt x="269853" y="101282"/>
                    <a:pt x="269853" y="101308"/>
                  </a:cubicBezTo>
                  <a:lnTo>
                    <a:pt x="269775" y="101385"/>
                  </a:lnTo>
                  <a:lnTo>
                    <a:pt x="270163" y="102704"/>
                  </a:lnTo>
                  <a:lnTo>
                    <a:pt x="270551" y="104022"/>
                  </a:lnTo>
                  <a:lnTo>
                    <a:pt x="270344" y="104643"/>
                  </a:lnTo>
                  <a:cubicBezTo>
                    <a:pt x="270292" y="104849"/>
                    <a:pt x="270215" y="105004"/>
                    <a:pt x="270086" y="105160"/>
                  </a:cubicBezTo>
                  <a:lnTo>
                    <a:pt x="269749" y="105160"/>
                  </a:lnTo>
                  <a:cubicBezTo>
                    <a:pt x="269465" y="104823"/>
                    <a:pt x="269181" y="104487"/>
                    <a:pt x="268896" y="104126"/>
                  </a:cubicBezTo>
                  <a:lnTo>
                    <a:pt x="268069" y="102911"/>
                  </a:lnTo>
                  <a:lnTo>
                    <a:pt x="266492" y="100636"/>
                  </a:lnTo>
                  <a:lnTo>
                    <a:pt x="266234" y="100920"/>
                  </a:lnTo>
                  <a:lnTo>
                    <a:pt x="265949" y="101204"/>
                  </a:lnTo>
                  <a:lnTo>
                    <a:pt x="266001" y="101308"/>
                  </a:lnTo>
                  <a:lnTo>
                    <a:pt x="265975" y="101308"/>
                  </a:lnTo>
                  <a:lnTo>
                    <a:pt x="267449" y="103557"/>
                  </a:lnTo>
                  <a:cubicBezTo>
                    <a:pt x="268250" y="104772"/>
                    <a:pt x="268922" y="105961"/>
                    <a:pt x="268922" y="106194"/>
                  </a:cubicBezTo>
                  <a:lnTo>
                    <a:pt x="268922" y="106426"/>
                  </a:lnTo>
                  <a:lnTo>
                    <a:pt x="268354" y="106814"/>
                  </a:lnTo>
                  <a:lnTo>
                    <a:pt x="268121" y="106917"/>
                  </a:lnTo>
                  <a:lnTo>
                    <a:pt x="267320" y="107228"/>
                  </a:lnTo>
                  <a:lnTo>
                    <a:pt x="266906" y="107047"/>
                  </a:lnTo>
                  <a:cubicBezTo>
                    <a:pt x="266673" y="106969"/>
                    <a:pt x="265769" y="105883"/>
                    <a:pt x="264890" y="104643"/>
                  </a:cubicBezTo>
                  <a:cubicBezTo>
                    <a:pt x="264347" y="103867"/>
                    <a:pt x="263752" y="103143"/>
                    <a:pt x="263132" y="102445"/>
                  </a:cubicBezTo>
                  <a:lnTo>
                    <a:pt x="263003" y="102290"/>
                  </a:lnTo>
                  <a:lnTo>
                    <a:pt x="262692" y="102471"/>
                  </a:lnTo>
                  <a:lnTo>
                    <a:pt x="262408" y="102652"/>
                  </a:lnTo>
                  <a:lnTo>
                    <a:pt x="262537" y="102859"/>
                  </a:lnTo>
                  <a:lnTo>
                    <a:pt x="262434" y="103014"/>
                  </a:lnTo>
                  <a:lnTo>
                    <a:pt x="263390" y="104410"/>
                  </a:lnTo>
                  <a:cubicBezTo>
                    <a:pt x="263933" y="105160"/>
                    <a:pt x="264683" y="106194"/>
                    <a:pt x="265071" y="106659"/>
                  </a:cubicBezTo>
                  <a:lnTo>
                    <a:pt x="265639" y="107409"/>
                  </a:lnTo>
                  <a:cubicBezTo>
                    <a:pt x="265639" y="107434"/>
                    <a:pt x="265639" y="107460"/>
                    <a:pt x="265639" y="107486"/>
                  </a:cubicBezTo>
                  <a:lnTo>
                    <a:pt x="265639" y="107564"/>
                  </a:lnTo>
                  <a:lnTo>
                    <a:pt x="264683" y="107538"/>
                  </a:lnTo>
                  <a:cubicBezTo>
                    <a:pt x="264037" y="107512"/>
                    <a:pt x="263390" y="107409"/>
                    <a:pt x="262796" y="107202"/>
                  </a:cubicBezTo>
                  <a:lnTo>
                    <a:pt x="262227" y="106995"/>
                  </a:lnTo>
                  <a:lnTo>
                    <a:pt x="261943" y="106866"/>
                  </a:lnTo>
                  <a:lnTo>
                    <a:pt x="260728" y="105289"/>
                  </a:lnTo>
                  <a:lnTo>
                    <a:pt x="259487" y="103660"/>
                  </a:lnTo>
                  <a:lnTo>
                    <a:pt x="259254" y="103660"/>
                  </a:lnTo>
                  <a:cubicBezTo>
                    <a:pt x="259177" y="103609"/>
                    <a:pt x="259125" y="103583"/>
                    <a:pt x="259099" y="103583"/>
                  </a:cubicBezTo>
                  <a:cubicBezTo>
                    <a:pt x="259085" y="103578"/>
                    <a:pt x="259071" y="103576"/>
                    <a:pt x="259057" y="103576"/>
                  </a:cubicBezTo>
                  <a:cubicBezTo>
                    <a:pt x="258995" y="103576"/>
                    <a:pt x="258939" y="103618"/>
                    <a:pt x="258918" y="103660"/>
                  </a:cubicBezTo>
                  <a:lnTo>
                    <a:pt x="258556" y="103660"/>
                  </a:lnTo>
                  <a:lnTo>
                    <a:pt x="258556" y="103970"/>
                  </a:lnTo>
                  <a:cubicBezTo>
                    <a:pt x="258582" y="104177"/>
                    <a:pt x="258711" y="104358"/>
                    <a:pt x="258892" y="104487"/>
                  </a:cubicBezTo>
                  <a:cubicBezTo>
                    <a:pt x="259073" y="104591"/>
                    <a:pt x="259203" y="104798"/>
                    <a:pt x="259203" y="105004"/>
                  </a:cubicBezTo>
                  <a:lnTo>
                    <a:pt x="259203" y="105315"/>
                  </a:lnTo>
                  <a:lnTo>
                    <a:pt x="257755" y="104281"/>
                  </a:lnTo>
                  <a:cubicBezTo>
                    <a:pt x="256954" y="103712"/>
                    <a:pt x="256307" y="103117"/>
                    <a:pt x="256307" y="102988"/>
                  </a:cubicBezTo>
                  <a:cubicBezTo>
                    <a:pt x="256333" y="102730"/>
                    <a:pt x="256411" y="102471"/>
                    <a:pt x="256514" y="102213"/>
                  </a:cubicBezTo>
                  <a:lnTo>
                    <a:pt x="256721" y="101696"/>
                  </a:lnTo>
                  <a:lnTo>
                    <a:pt x="257471" y="102419"/>
                  </a:lnTo>
                  <a:lnTo>
                    <a:pt x="258039" y="102962"/>
                  </a:lnTo>
                  <a:lnTo>
                    <a:pt x="258143" y="103066"/>
                  </a:lnTo>
                  <a:lnTo>
                    <a:pt x="258220" y="103143"/>
                  </a:lnTo>
                  <a:lnTo>
                    <a:pt x="258427" y="102936"/>
                  </a:lnTo>
                  <a:lnTo>
                    <a:pt x="258634" y="102755"/>
                  </a:lnTo>
                  <a:lnTo>
                    <a:pt x="258556" y="102652"/>
                  </a:lnTo>
                  <a:lnTo>
                    <a:pt x="258608" y="102600"/>
                  </a:lnTo>
                  <a:lnTo>
                    <a:pt x="257755" y="101463"/>
                  </a:lnTo>
                  <a:lnTo>
                    <a:pt x="257548" y="101179"/>
                  </a:lnTo>
                  <a:lnTo>
                    <a:pt x="257186" y="100687"/>
                  </a:lnTo>
                  <a:lnTo>
                    <a:pt x="257884" y="99266"/>
                  </a:lnTo>
                  <a:cubicBezTo>
                    <a:pt x="258272" y="98490"/>
                    <a:pt x="258686" y="97870"/>
                    <a:pt x="258815" y="97870"/>
                  </a:cubicBezTo>
                  <a:cubicBezTo>
                    <a:pt x="258944" y="97870"/>
                    <a:pt x="259616" y="98749"/>
                    <a:pt x="260314" y="99809"/>
                  </a:cubicBezTo>
                  <a:cubicBezTo>
                    <a:pt x="260754" y="100532"/>
                    <a:pt x="261271" y="101256"/>
                    <a:pt x="261839" y="101902"/>
                  </a:cubicBezTo>
                  <a:lnTo>
                    <a:pt x="262098" y="102058"/>
                  </a:lnTo>
                  <a:lnTo>
                    <a:pt x="262253" y="101773"/>
                  </a:lnTo>
                  <a:lnTo>
                    <a:pt x="262434" y="101489"/>
                  </a:lnTo>
                  <a:lnTo>
                    <a:pt x="260805" y="99214"/>
                  </a:lnTo>
                  <a:lnTo>
                    <a:pt x="259203" y="96939"/>
                  </a:lnTo>
                  <a:lnTo>
                    <a:pt x="260056" y="96267"/>
                  </a:lnTo>
                  <a:lnTo>
                    <a:pt x="260935" y="95595"/>
                  </a:lnTo>
                  <a:close/>
                  <a:moveTo>
                    <a:pt x="248552" y="100351"/>
                  </a:moveTo>
                  <a:lnTo>
                    <a:pt x="249819" y="100765"/>
                  </a:lnTo>
                  <a:lnTo>
                    <a:pt x="251111" y="101179"/>
                  </a:lnTo>
                  <a:lnTo>
                    <a:pt x="251318" y="102678"/>
                  </a:lnTo>
                  <a:cubicBezTo>
                    <a:pt x="251370" y="103350"/>
                    <a:pt x="251525" y="103996"/>
                    <a:pt x="251783" y="104617"/>
                  </a:cubicBezTo>
                  <a:lnTo>
                    <a:pt x="252042" y="105056"/>
                  </a:lnTo>
                  <a:lnTo>
                    <a:pt x="252430" y="104823"/>
                  </a:lnTo>
                  <a:lnTo>
                    <a:pt x="252792" y="104591"/>
                  </a:lnTo>
                  <a:lnTo>
                    <a:pt x="252637" y="104048"/>
                  </a:lnTo>
                  <a:cubicBezTo>
                    <a:pt x="252559" y="103764"/>
                    <a:pt x="252404" y="103143"/>
                    <a:pt x="252275" y="102704"/>
                  </a:cubicBezTo>
                  <a:lnTo>
                    <a:pt x="252042" y="101902"/>
                  </a:lnTo>
                  <a:lnTo>
                    <a:pt x="252068" y="101928"/>
                  </a:lnTo>
                  <a:lnTo>
                    <a:pt x="253335" y="103143"/>
                  </a:lnTo>
                  <a:lnTo>
                    <a:pt x="254627" y="104384"/>
                  </a:lnTo>
                  <a:lnTo>
                    <a:pt x="254136" y="106038"/>
                  </a:lnTo>
                  <a:cubicBezTo>
                    <a:pt x="253981" y="106711"/>
                    <a:pt x="253722" y="107357"/>
                    <a:pt x="253412" y="107977"/>
                  </a:cubicBezTo>
                  <a:lnTo>
                    <a:pt x="253179" y="108262"/>
                  </a:lnTo>
                  <a:lnTo>
                    <a:pt x="252947" y="107098"/>
                  </a:lnTo>
                  <a:lnTo>
                    <a:pt x="252740" y="105935"/>
                  </a:lnTo>
                  <a:lnTo>
                    <a:pt x="252223" y="105935"/>
                  </a:lnTo>
                  <a:cubicBezTo>
                    <a:pt x="252172" y="105885"/>
                    <a:pt x="252133" y="105845"/>
                    <a:pt x="252111" y="105845"/>
                  </a:cubicBezTo>
                  <a:cubicBezTo>
                    <a:pt x="252100" y="105845"/>
                    <a:pt x="252094" y="105856"/>
                    <a:pt x="252094" y="105883"/>
                  </a:cubicBezTo>
                  <a:cubicBezTo>
                    <a:pt x="252094" y="105961"/>
                    <a:pt x="252094" y="106038"/>
                    <a:pt x="252120" y="106090"/>
                  </a:cubicBezTo>
                  <a:lnTo>
                    <a:pt x="252120" y="106659"/>
                  </a:lnTo>
                  <a:cubicBezTo>
                    <a:pt x="252171" y="107383"/>
                    <a:pt x="252275" y="108081"/>
                    <a:pt x="252430" y="108779"/>
                  </a:cubicBezTo>
                  <a:lnTo>
                    <a:pt x="252766" y="110174"/>
                  </a:lnTo>
                  <a:lnTo>
                    <a:pt x="251939" y="111570"/>
                  </a:lnTo>
                  <a:cubicBezTo>
                    <a:pt x="251551" y="112268"/>
                    <a:pt x="251060" y="112915"/>
                    <a:pt x="250517" y="113509"/>
                  </a:cubicBezTo>
                  <a:lnTo>
                    <a:pt x="250413" y="113587"/>
                  </a:lnTo>
                  <a:cubicBezTo>
                    <a:pt x="250232" y="113690"/>
                    <a:pt x="250051" y="113768"/>
                    <a:pt x="249871" y="113845"/>
                  </a:cubicBezTo>
                  <a:lnTo>
                    <a:pt x="249664" y="112191"/>
                  </a:lnTo>
                  <a:cubicBezTo>
                    <a:pt x="249534" y="111157"/>
                    <a:pt x="249354" y="109657"/>
                    <a:pt x="249250" y="108882"/>
                  </a:cubicBezTo>
                  <a:lnTo>
                    <a:pt x="249043" y="107460"/>
                  </a:lnTo>
                  <a:lnTo>
                    <a:pt x="248733" y="107357"/>
                  </a:lnTo>
                  <a:lnTo>
                    <a:pt x="248630" y="106995"/>
                  </a:lnTo>
                  <a:lnTo>
                    <a:pt x="248475" y="107253"/>
                  </a:lnTo>
                  <a:lnTo>
                    <a:pt x="248242" y="107176"/>
                  </a:lnTo>
                  <a:lnTo>
                    <a:pt x="248242" y="108106"/>
                  </a:lnTo>
                  <a:cubicBezTo>
                    <a:pt x="248242" y="108623"/>
                    <a:pt x="248397" y="110252"/>
                    <a:pt x="248578" y="111751"/>
                  </a:cubicBezTo>
                  <a:lnTo>
                    <a:pt x="248785" y="113277"/>
                  </a:lnTo>
                  <a:cubicBezTo>
                    <a:pt x="248811" y="113845"/>
                    <a:pt x="248811" y="114259"/>
                    <a:pt x="248811" y="114491"/>
                  </a:cubicBezTo>
                  <a:lnTo>
                    <a:pt x="248500" y="114724"/>
                  </a:lnTo>
                  <a:cubicBezTo>
                    <a:pt x="248320" y="114828"/>
                    <a:pt x="248113" y="114905"/>
                    <a:pt x="247906" y="114957"/>
                  </a:cubicBezTo>
                  <a:lnTo>
                    <a:pt x="247880" y="114957"/>
                  </a:lnTo>
                  <a:lnTo>
                    <a:pt x="247570" y="114983"/>
                  </a:lnTo>
                  <a:lnTo>
                    <a:pt x="247286" y="114983"/>
                  </a:lnTo>
                  <a:lnTo>
                    <a:pt x="246432" y="112243"/>
                  </a:lnTo>
                  <a:lnTo>
                    <a:pt x="245605" y="109502"/>
                  </a:lnTo>
                  <a:lnTo>
                    <a:pt x="245502" y="109425"/>
                  </a:lnTo>
                  <a:lnTo>
                    <a:pt x="245476" y="109373"/>
                  </a:lnTo>
                  <a:lnTo>
                    <a:pt x="245373" y="109373"/>
                  </a:lnTo>
                  <a:lnTo>
                    <a:pt x="245295" y="109321"/>
                  </a:lnTo>
                  <a:lnTo>
                    <a:pt x="244985" y="109115"/>
                  </a:lnTo>
                  <a:lnTo>
                    <a:pt x="244881" y="109373"/>
                  </a:lnTo>
                  <a:cubicBezTo>
                    <a:pt x="244726" y="109425"/>
                    <a:pt x="244623" y="109528"/>
                    <a:pt x="244623" y="109606"/>
                  </a:cubicBezTo>
                  <a:cubicBezTo>
                    <a:pt x="244649" y="109709"/>
                    <a:pt x="244675" y="109813"/>
                    <a:pt x="244700" y="109916"/>
                  </a:cubicBezTo>
                  <a:lnTo>
                    <a:pt x="244649" y="110019"/>
                  </a:lnTo>
                  <a:lnTo>
                    <a:pt x="245295" y="112087"/>
                  </a:lnTo>
                  <a:cubicBezTo>
                    <a:pt x="245605" y="112940"/>
                    <a:pt x="245812" y="113845"/>
                    <a:pt x="245967" y="114750"/>
                  </a:cubicBezTo>
                  <a:lnTo>
                    <a:pt x="245967" y="115138"/>
                  </a:lnTo>
                  <a:cubicBezTo>
                    <a:pt x="245683" y="115164"/>
                    <a:pt x="245373" y="115189"/>
                    <a:pt x="245088" y="115189"/>
                  </a:cubicBezTo>
                  <a:lnTo>
                    <a:pt x="245037" y="115189"/>
                  </a:lnTo>
                  <a:cubicBezTo>
                    <a:pt x="244856" y="115138"/>
                    <a:pt x="244675" y="115112"/>
                    <a:pt x="244520" y="115086"/>
                  </a:cubicBezTo>
                  <a:lnTo>
                    <a:pt x="243873" y="114931"/>
                  </a:lnTo>
                  <a:lnTo>
                    <a:pt x="243253" y="113561"/>
                  </a:lnTo>
                  <a:lnTo>
                    <a:pt x="243149" y="113328"/>
                  </a:lnTo>
                  <a:lnTo>
                    <a:pt x="243124" y="113277"/>
                  </a:lnTo>
                  <a:lnTo>
                    <a:pt x="242555" y="111958"/>
                  </a:lnTo>
                  <a:lnTo>
                    <a:pt x="242426" y="111622"/>
                  </a:lnTo>
                  <a:lnTo>
                    <a:pt x="242090" y="111958"/>
                  </a:lnTo>
                  <a:lnTo>
                    <a:pt x="241676" y="111958"/>
                  </a:lnTo>
                  <a:lnTo>
                    <a:pt x="241805" y="112268"/>
                  </a:lnTo>
                  <a:lnTo>
                    <a:pt x="241676" y="112398"/>
                  </a:lnTo>
                  <a:lnTo>
                    <a:pt x="242038" y="113199"/>
                  </a:lnTo>
                  <a:lnTo>
                    <a:pt x="242374" y="113923"/>
                  </a:lnTo>
                  <a:lnTo>
                    <a:pt x="242400" y="114026"/>
                  </a:lnTo>
                  <a:lnTo>
                    <a:pt x="242141" y="114026"/>
                  </a:lnTo>
                  <a:cubicBezTo>
                    <a:pt x="242012" y="114026"/>
                    <a:pt x="241314" y="113561"/>
                    <a:pt x="240616" y="113018"/>
                  </a:cubicBezTo>
                  <a:cubicBezTo>
                    <a:pt x="240047" y="112604"/>
                    <a:pt x="239556" y="112113"/>
                    <a:pt x="239117" y="111570"/>
                  </a:cubicBezTo>
                  <a:lnTo>
                    <a:pt x="238858" y="111131"/>
                  </a:lnTo>
                  <a:lnTo>
                    <a:pt x="239349" y="110174"/>
                  </a:lnTo>
                  <a:cubicBezTo>
                    <a:pt x="239556" y="109761"/>
                    <a:pt x="239815" y="109373"/>
                    <a:pt x="240151" y="109037"/>
                  </a:cubicBezTo>
                  <a:lnTo>
                    <a:pt x="240435" y="108830"/>
                  </a:lnTo>
                  <a:lnTo>
                    <a:pt x="240720" y="109606"/>
                  </a:lnTo>
                  <a:lnTo>
                    <a:pt x="240745" y="109657"/>
                  </a:lnTo>
                  <a:lnTo>
                    <a:pt x="240849" y="109968"/>
                  </a:lnTo>
                  <a:lnTo>
                    <a:pt x="241237" y="110976"/>
                  </a:lnTo>
                  <a:lnTo>
                    <a:pt x="241262" y="111105"/>
                  </a:lnTo>
                  <a:lnTo>
                    <a:pt x="241779" y="111105"/>
                  </a:lnTo>
                  <a:lnTo>
                    <a:pt x="241779" y="110614"/>
                  </a:lnTo>
                  <a:cubicBezTo>
                    <a:pt x="241728" y="110149"/>
                    <a:pt x="241598" y="109709"/>
                    <a:pt x="241417" y="109296"/>
                  </a:cubicBezTo>
                  <a:cubicBezTo>
                    <a:pt x="241392" y="109192"/>
                    <a:pt x="241366" y="109115"/>
                    <a:pt x="241314" y="109011"/>
                  </a:cubicBezTo>
                  <a:cubicBezTo>
                    <a:pt x="241314" y="109011"/>
                    <a:pt x="241314" y="108985"/>
                    <a:pt x="241288" y="108960"/>
                  </a:cubicBezTo>
                  <a:cubicBezTo>
                    <a:pt x="241262" y="108882"/>
                    <a:pt x="241237" y="108804"/>
                    <a:pt x="241211" y="108753"/>
                  </a:cubicBezTo>
                  <a:lnTo>
                    <a:pt x="240849" y="107770"/>
                  </a:lnTo>
                  <a:lnTo>
                    <a:pt x="241805" y="106064"/>
                  </a:lnTo>
                  <a:cubicBezTo>
                    <a:pt x="242348" y="105108"/>
                    <a:pt x="242917" y="104332"/>
                    <a:pt x="243072" y="104332"/>
                  </a:cubicBezTo>
                  <a:lnTo>
                    <a:pt x="243356" y="104332"/>
                  </a:lnTo>
                  <a:lnTo>
                    <a:pt x="243718" y="106013"/>
                  </a:lnTo>
                  <a:cubicBezTo>
                    <a:pt x="243847" y="106762"/>
                    <a:pt x="244054" y="107460"/>
                    <a:pt x="244339" y="108158"/>
                  </a:cubicBezTo>
                  <a:lnTo>
                    <a:pt x="244623" y="108598"/>
                  </a:lnTo>
                  <a:lnTo>
                    <a:pt x="244830" y="108236"/>
                  </a:lnTo>
                  <a:lnTo>
                    <a:pt x="245062" y="107874"/>
                  </a:lnTo>
                  <a:lnTo>
                    <a:pt x="244339" y="105444"/>
                  </a:lnTo>
                  <a:lnTo>
                    <a:pt x="243615" y="103014"/>
                  </a:lnTo>
                  <a:lnTo>
                    <a:pt x="244390" y="102187"/>
                  </a:lnTo>
                  <a:cubicBezTo>
                    <a:pt x="244907" y="101670"/>
                    <a:pt x="245450" y="101230"/>
                    <a:pt x="246071" y="100894"/>
                  </a:cubicBezTo>
                  <a:lnTo>
                    <a:pt x="246975" y="100429"/>
                  </a:lnTo>
                  <a:lnTo>
                    <a:pt x="247234" y="100584"/>
                  </a:lnTo>
                  <a:lnTo>
                    <a:pt x="247363" y="100662"/>
                  </a:lnTo>
                  <a:lnTo>
                    <a:pt x="247389" y="100765"/>
                  </a:lnTo>
                  <a:cubicBezTo>
                    <a:pt x="247441" y="101075"/>
                    <a:pt x="247570" y="102006"/>
                    <a:pt x="247699" y="102988"/>
                  </a:cubicBezTo>
                  <a:lnTo>
                    <a:pt x="247725" y="103247"/>
                  </a:lnTo>
                  <a:lnTo>
                    <a:pt x="247932" y="105754"/>
                  </a:lnTo>
                  <a:lnTo>
                    <a:pt x="248035" y="105858"/>
                  </a:lnTo>
                  <a:lnTo>
                    <a:pt x="248035" y="105935"/>
                  </a:lnTo>
                  <a:lnTo>
                    <a:pt x="248164" y="105987"/>
                  </a:lnTo>
                  <a:lnTo>
                    <a:pt x="248242" y="106064"/>
                  </a:lnTo>
                  <a:cubicBezTo>
                    <a:pt x="248376" y="106198"/>
                    <a:pt x="248523" y="106275"/>
                    <a:pt x="248623" y="106275"/>
                  </a:cubicBezTo>
                  <a:cubicBezTo>
                    <a:pt x="248658" y="106275"/>
                    <a:pt x="248687" y="106266"/>
                    <a:pt x="248707" y="106245"/>
                  </a:cubicBezTo>
                  <a:cubicBezTo>
                    <a:pt x="248707" y="106219"/>
                    <a:pt x="248733" y="106194"/>
                    <a:pt x="248733" y="106168"/>
                  </a:cubicBezTo>
                  <a:lnTo>
                    <a:pt x="248940" y="106245"/>
                  </a:lnTo>
                  <a:lnTo>
                    <a:pt x="248733" y="105444"/>
                  </a:lnTo>
                  <a:cubicBezTo>
                    <a:pt x="248707" y="105341"/>
                    <a:pt x="248681" y="105160"/>
                    <a:pt x="248656" y="104953"/>
                  </a:cubicBezTo>
                  <a:cubicBezTo>
                    <a:pt x="248604" y="104487"/>
                    <a:pt x="248552" y="103996"/>
                    <a:pt x="248500" y="103428"/>
                  </a:cubicBezTo>
                  <a:lnTo>
                    <a:pt x="248294" y="102006"/>
                  </a:lnTo>
                  <a:lnTo>
                    <a:pt x="248190" y="100739"/>
                  </a:lnTo>
                  <a:lnTo>
                    <a:pt x="248345" y="100558"/>
                  </a:lnTo>
                  <a:lnTo>
                    <a:pt x="248552" y="100351"/>
                  </a:lnTo>
                  <a:close/>
                  <a:moveTo>
                    <a:pt x="107668" y="96862"/>
                  </a:moveTo>
                  <a:lnTo>
                    <a:pt x="109529" y="96965"/>
                  </a:lnTo>
                  <a:lnTo>
                    <a:pt x="111390" y="97043"/>
                  </a:lnTo>
                  <a:lnTo>
                    <a:pt x="111390" y="97146"/>
                  </a:lnTo>
                  <a:lnTo>
                    <a:pt x="111416" y="97689"/>
                  </a:lnTo>
                  <a:cubicBezTo>
                    <a:pt x="111442" y="98051"/>
                    <a:pt x="111468" y="98516"/>
                    <a:pt x="111494" y="98749"/>
                  </a:cubicBezTo>
                  <a:lnTo>
                    <a:pt x="111545" y="99162"/>
                  </a:lnTo>
                  <a:lnTo>
                    <a:pt x="112528" y="99162"/>
                  </a:lnTo>
                  <a:lnTo>
                    <a:pt x="112528" y="96887"/>
                  </a:lnTo>
                  <a:lnTo>
                    <a:pt x="116353" y="96887"/>
                  </a:lnTo>
                  <a:lnTo>
                    <a:pt x="116353" y="99033"/>
                  </a:lnTo>
                  <a:lnTo>
                    <a:pt x="116405" y="99033"/>
                  </a:lnTo>
                  <a:lnTo>
                    <a:pt x="116405" y="99162"/>
                  </a:lnTo>
                  <a:lnTo>
                    <a:pt x="117362" y="99162"/>
                  </a:lnTo>
                  <a:lnTo>
                    <a:pt x="117362" y="96887"/>
                  </a:lnTo>
                  <a:lnTo>
                    <a:pt x="121213" y="96887"/>
                  </a:lnTo>
                  <a:lnTo>
                    <a:pt x="121213" y="99033"/>
                  </a:lnTo>
                  <a:lnTo>
                    <a:pt x="121239" y="99033"/>
                  </a:lnTo>
                  <a:lnTo>
                    <a:pt x="121239" y="99162"/>
                  </a:lnTo>
                  <a:lnTo>
                    <a:pt x="122221" y="99162"/>
                  </a:lnTo>
                  <a:lnTo>
                    <a:pt x="122221" y="96887"/>
                  </a:lnTo>
                  <a:lnTo>
                    <a:pt x="126047" y="96887"/>
                  </a:lnTo>
                  <a:lnTo>
                    <a:pt x="126047" y="98671"/>
                  </a:lnTo>
                  <a:lnTo>
                    <a:pt x="126099" y="98697"/>
                  </a:lnTo>
                  <a:lnTo>
                    <a:pt x="126099" y="99162"/>
                  </a:lnTo>
                  <a:lnTo>
                    <a:pt x="127055" y="99162"/>
                  </a:lnTo>
                  <a:lnTo>
                    <a:pt x="127055" y="96887"/>
                  </a:lnTo>
                  <a:lnTo>
                    <a:pt x="130907" y="96887"/>
                  </a:lnTo>
                  <a:lnTo>
                    <a:pt x="130907" y="98671"/>
                  </a:lnTo>
                  <a:lnTo>
                    <a:pt x="130933" y="98697"/>
                  </a:lnTo>
                  <a:lnTo>
                    <a:pt x="130933" y="99162"/>
                  </a:lnTo>
                  <a:lnTo>
                    <a:pt x="131915" y="99162"/>
                  </a:lnTo>
                  <a:lnTo>
                    <a:pt x="131915" y="96887"/>
                  </a:lnTo>
                  <a:lnTo>
                    <a:pt x="135741" y="96887"/>
                  </a:lnTo>
                  <a:lnTo>
                    <a:pt x="135741" y="99033"/>
                  </a:lnTo>
                  <a:lnTo>
                    <a:pt x="135793" y="99033"/>
                  </a:lnTo>
                  <a:lnTo>
                    <a:pt x="135793" y="99162"/>
                  </a:lnTo>
                  <a:lnTo>
                    <a:pt x="136749" y="99162"/>
                  </a:lnTo>
                  <a:lnTo>
                    <a:pt x="136749" y="96887"/>
                  </a:lnTo>
                  <a:lnTo>
                    <a:pt x="140601" y="96887"/>
                  </a:lnTo>
                  <a:lnTo>
                    <a:pt x="140627" y="97404"/>
                  </a:lnTo>
                  <a:lnTo>
                    <a:pt x="140627" y="99162"/>
                  </a:lnTo>
                  <a:lnTo>
                    <a:pt x="141609" y="99162"/>
                  </a:lnTo>
                  <a:lnTo>
                    <a:pt x="141609" y="96887"/>
                  </a:lnTo>
                  <a:lnTo>
                    <a:pt x="145487" y="96887"/>
                  </a:lnTo>
                  <a:lnTo>
                    <a:pt x="145487" y="99162"/>
                  </a:lnTo>
                  <a:lnTo>
                    <a:pt x="146443" y="99162"/>
                  </a:lnTo>
                  <a:lnTo>
                    <a:pt x="146443" y="96887"/>
                  </a:lnTo>
                  <a:lnTo>
                    <a:pt x="150321" y="96887"/>
                  </a:lnTo>
                  <a:lnTo>
                    <a:pt x="150321" y="99162"/>
                  </a:lnTo>
                  <a:lnTo>
                    <a:pt x="151303" y="99162"/>
                  </a:lnTo>
                  <a:lnTo>
                    <a:pt x="151303" y="96887"/>
                  </a:lnTo>
                  <a:lnTo>
                    <a:pt x="155129" y="96887"/>
                  </a:lnTo>
                  <a:lnTo>
                    <a:pt x="155181" y="97404"/>
                  </a:lnTo>
                  <a:lnTo>
                    <a:pt x="155181" y="99162"/>
                  </a:lnTo>
                  <a:lnTo>
                    <a:pt x="156137" y="99162"/>
                  </a:lnTo>
                  <a:lnTo>
                    <a:pt x="156137" y="97456"/>
                  </a:lnTo>
                  <a:lnTo>
                    <a:pt x="156215" y="96887"/>
                  </a:lnTo>
                  <a:lnTo>
                    <a:pt x="160015" y="96887"/>
                  </a:lnTo>
                  <a:lnTo>
                    <a:pt x="160015" y="99162"/>
                  </a:lnTo>
                  <a:lnTo>
                    <a:pt x="160997" y="99162"/>
                  </a:lnTo>
                  <a:lnTo>
                    <a:pt x="160997" y="96887"/>
                  </a:lnTo>
                  <a:lnTo>
                    <a:pt x="164875" y="96887"/>
                  </a:lnTo>
                  <a:lnTo>
                    <a:pt x="164875" y="99162"/>
                  </a:lnTo>
                  <a:lnTo>
                    <a:pt x="165831" y="99162"/>
                  </a:lnTo>
                  <a:lnTo>
                    <a:pt x="165831" y="96887"/>
                  </a:lnTo>
                  <a:lnTo>
                    <a:pt x="169709" y="96887"/>
                  </a:lnTo>
                  <a:lnTo>
                    <a:pt x="169709" y="99162"/>
                  </a:lnTo>
                  <a:lnTo>
                    <a:pt x="170691" y="99162"/>
                  </a:lnTo>
                  <a:lnTo>
                    <a:pt x="170691" y="98025"/>
                  </a:lnTo>
                  <a:lnTo>
                    <a:pt x="170717" y="97818"/>
                  </a:lnTo>
                  <a:lnTo>
                    <a:pt x="170794" y="96887"/>
                  </a:lnTo>
                  <a:lnTo>
                    <a:pt x="174568" y="96887"/>
                  </a:lnTo>
                  <a:lnTo>
                    <a:pt x="174568" y="99162"/>
                  </a:lnTo>
                  <a:lnTo>
                    <a:pt x="175525" y="99162"/>
                  </a:lnTo>
                  <a:lnTo>
                    <a:pt x="175525" y="97870"/>
                  </a:lnTo>
                  <a:lnTo>
                    <a:pt x="175551" y="97637"/>
                  </a:lnTo>
                  <a:lnTo>
                    <a:pt x="175628" y="96887"/>
                  </a:lnTo>
                  <a:lnTo>
                    <a:pt x="179402" y="96887"/>
                  </a:lnTo>
                  <a:lnTo>
                    <a:pt x="179402" y="99136"/>
                  </a:lnTo>
                  <a:lnTo>
                    <a:pt x="180385" y="99136"/>
                  </a:lnTo>
                  <a:lnTo>
                    <a:pt x="180385" y="96887"/>
                  </a:lnTo>
                  <a:lnTo>
                    <a:pt x="184392" y="96887"/>
                  </a:lnTo>
                  <a:lnTo>
                    <a:pt x="184469" y="97818"/>
                  </a:lnTo>
                  <a:lnTo>
                    <a:pt x="184573" y="99033"/>
                  </a:lnTo>
                  <a:lnTo>
                    <a:pt x="184573" y="99136"/>
                  </a:lnTo>
                  <a:lnTo>
                    <a:pt x="185219" y="99136"/>
                  </a:lnTo>
                  <a:lnTo>
                    <a:pt x="185219" y="96887"/>
                  </a:lnTo>
                  <a:lnTo>
                    <a:pt x="189096" y="96887"/>
                  </a:lnTo>
                  <a:lnTo>
                    <a:pt x="189096" y="99136"/>
                  </a:lnTo>
                  <a:lnTo>
                    <a:pt x="190389" y="99136"/>
                  </a:lnTo>
                  <a:lnTo>
                    <a:pt x="190389" y="96887"/>
                  </a:lnTo>
                  <a:lnTo>
                    <a:pt x="193904" y="96887"/>
                  </a:lnTo>
                  <a:lnTo>
                    <a:pt x="194008" y="97921"/>
                  </a:lnTo>
                  <a:lnTo>
                    <a:pt x="194085" y="98981"/>
                  </a:lnTo>
                  <a:lnTo>
                    <a:pt x="194654" y="99085"/>
                  </a:lnTo>
                  <a:lnTo>
                    <a:pt x="195223" y="99188"/>
                  </a:lnTo>
                  <a:lnTo>
                    <a:pt x="195223" y="96887"/>
                  </a:lnTo>
                  <a:lnTo>
                    <a:pt x="198739" y="96887"/>
                  </a:lnTo>
                  <a:lnTo>
                    <a:pt x="198842" y="97921"/>
                  </a:lnTo>
                  <a:lnTo>
                    <a:pt x="198945" y="98981"/>
                  </a:lnTo>
                  <a:lnTo>
                    <a:pt x="199256" y="99033"/>
                  </a:lnTo>
                  <a:lnTo>
                    <a:pt x="199256" y="99188"/>
                  </a:lnTo>
                  <a:lnTo>
                    <a:pt x="199333" y="99033"/>
                  </a:lnTo>
                  <a:lnTo>
                    <a:pt x="199514" y="99085"/>
                  </a:lnTo>
                  <a:lnTo>
                    <a:pt x="200083" y="99188"/>
                  </a:lnTo>
                  <a:lnTo>
                    <a:pt x="200083" y="96887"/>
                  </a:lnTo>
                  <a:lnTo>
                    <a:pt x="203598" y="96887"/>
                  </a:lnTo>
                  <a:lnTo>
                    <a:pt x="203702" y="97947"/>
                  </a:lnTo>
                  <a:lnTo>
                    <a:pt x="203779" y="98981"/>
                  </a:lnTo>
                  <a:lnTo>
                    <a:pt x="204348" y="99085"/>
                  </a:lnTo>
                  <a:lnTo>
                    <a:pt x="204917" y="99188"/>
                  </a:lnTo>
                  <a:lnTo>
                    <a:pt x="204917" y="96887"/>
                  </a:lnTo>
                  <a:lnTo>
                    <a:pt x="208768" y="96887"/>
                  </a:lnTo>
                  <a:lnTo>
                    <a:pt x="208768" y="98697"/>
                  </a:lnTo>
                  <a:lnTo>
                    <a:pt x="208794" y="98697"/>
                  </a:lnTo>
                  <a:lnTo>
                    <a:pt x="208794" y="99136"/>
                  </a:lnTo>
                  <a:lnTo>
                    <a:pt x="209777" y="99136"/>
                  </a:lnTo>
                  <a:lnTo>
                    <a:pt x="209777" y="96887"/>
                  </a:lnTo>
                  <a:lnTo>
                    <a:pt x="213577" y="96887"/>
                  </a:lnTo>
                  <a:lnTo>
                    <a:pt x="213654" y="96939"/>
                  </a:lnTo>
                  <a:lnTo>
                    <a:pt x="213654" y="98102"/>
                  </a:lnTo>
                  <a:lnTo>
                    <a:pt x="213525" y="98697"/>
                  </a:lnTo>
                  <a:lnTo>
                    <a:pt x="213654" y="98697"/>
                  </a:lnTo>
                  <a:lnTo>
                    <a:pt x="213654" y="99136"/>
                  </a:lnTo>
                  <a:lnTo>
                    <a:pt x="214611" y="99136"/>
                  </a:lnTo>
                  <a:lnTo>
                    <a:pt x="214611" y="96887"/>
                  </a:lnTo>
                  <a:lnTo>
                    <a:pt x="220143" y="96887"/>
                  </a:lnTo>
                  <a:lnTo>
                    <a:pt x="221254" y="97353"/>
                  </a:lnTo>
                  <a:lnTo>
                    <a:pt x="222366" y="97818"/>
                  </a:lnTo>
                  <a:lnTo>
                    <a:pt x="224382" y="99421"/>
                  </a:lnTo>
                  <a:cubicBezTo>
                    <a:pt x="225959" y="101282"/>
                    <a:pt x="227691" y="101153"/>
                    <a:pt x="229888" y="101618"/>
                  </a:cubicBezTo>
                  <a:lnTo>
                    <a:pt x="230457" y="101747"/>
                  </a:lnTo>
                  <a:lnTo>
                    <a:pt x="230457" y="105883"/>
                  </a:lnTo>
                  <a:lnTo>
                    <a:pt x="230379" y="108727"/>
                  </a:lnTo>
                  <a:lnTo>
                    <a:pt x="230457" y="108727"/>
                  </a:lnTo>
                  <a:lnTo>
                    <a:pt x="230457" y="108856"/>
                  </a:lnTo>
                  <a:lnTo>
                    <a:pt x="231413" y="108856"/>
                  </a:lnTo>
                  <a:lnTo>
                    <a:pt x="231439" y="106038"/>
                  </a:lnTo>
                  <a:lnTo>
                    <a:pt x="231439" y="103195"/>
                  </a:lnTo>
                  <a:lnTo>
                    <a:pt x="232913" y="106090"/>
                  </a:lnTo>
                  <a:lnTo>
                    <a:pt x="234360" y="108960"/>
                  </a:lnTo>
                  <a:lnTo>
                    <a:pt x="234050" y="110252"/>
                  </a:lnTo>
                  <a:lnTo>
                    <a:pt x="233714" y="111545"/>
                  </a:lnTo>
                  <a:lnTo>
                    <a:pt x="233895" y="111829"/>
                  </a:lnTo>
                  <a:cubicBezTo>
                    <a:pt x="233973" y="111958"/>
                    <a:pt x="234154" y="112062"/>
                    <a:pt x="234309" y="112087"/>
                  </a:cubicBezTo>
                  <a:lnTo>
                    <a:pt x="234593" y="112087"/>
                  </a:lnTo>
                  <a:lnTo>
                    <a:pt x="234826" y="111079"/>
                  </a:lnTo>
                  <a:lnTo>
                    <a:pt x="235032" y="110071"/>
                  </a:lnTo>
                  <a:lnTo>
                    <a:pt x="235808" y="110976"/>
                  </a:lnTo>
                  <a:cubicBezTo>
                    <a:pt x="236222" y="111493"/>
                    <a:pt x="236583" y="112062"/>
                    <a:pt x="236583" y="112243"/>
                  </a:cubicBezTo>
                  <a:cubicBezTo>
                    <a:pt x="236583" y="112423"/>
                    <a:pt x="235937" y="113225"/>
                    <a:pt x="235136" y="114026"/>
                  </a:cubicBezTo>
                  <a:lnTo>
                    <a:pt x="233688" y="115422"/>
                  </a:lnTo>
                  <a:lnTo>
                    <a:pt x="233998" y="114362"/>
                  </a:lnTo>
                  <a:lnTo>
                    <a:pt x="234309" y="113277"/>
                  </a:lnTo>
                  <a:lnTo>
                    <a:pt x="234154" y="112992"/>
                  </a:lnTo>
                  <a:cubicBezTo>
                    <a:pt x="234128" y="112940"/>
                    <a:pt x="234076" y="112915"/>
                    <a:pt x="234050" y="112889"/>
                  </a:cubicBezTo>
                  <a:lnTo>
                    <a:pt x="234076" y="112604"/>
                  </a:lnTo>
                  <a:lnTo>
                    <a:pt x="233404" y="112604"/>
                  </a:lnTo>
                  <a:lnTo>
                    <a:pt x="233249" y="113251"/>
                  </a:lnTo>
                  <a:lnTo>
                    <a:pt x="232835" y="114569"/>
                  </a:lnTo>
                  <a:lnTo>
                    <a:pt x="232318" y="116223"/>
                  </a:lnTo>
                  <a:lnTo>
                    <a:pt x="232111" y="116404"/>
                  </a:lnTo>
                  <a:cubicBezTo>
                    <a:pt x="232060" y="116430"/>
                    <a:pt x="232034" y="116456"/>
                    <a:pt x="232008" y="116482"/>
                  </a:cubicBezTo>
                  <a:lnTo>
                    <a:pt x="231672" y="116534"/>
                  </a:lnTo>
                  <a:lnTo>
                    <a:pt x="231103" y="116637"/>
                  </a:lnTo>
                  <a:lnTo>
                    <a:pt x="231103" y="110149"/>
                  </a:lnTo>
                  <a:lnTo>
                    <a:pt x="231077" y="110149"/>
                  </a:lnTo>
                  <a:lnTo>
                    <a:pt x="231077" y="110019"/>
                  </a:lnTo>
                  <a:lnTo>
                    <a:pt x="230431" y="110019"/>
                  </a:lnTo>
                  <a:lnTo>
                    <a:pt x="230431" y="112449"/>
                  </a:lnTo>
                  <a:lnTo>
                    <a:pt x="230405" y="113613"/>
                  </a:lnTo>
                  <a:lnTo>
                    <a:pt x="230302" y="117077"/>
                  </a:lnTo>
                  <a:lnTo>
                    <a:pt x="230017" y="117128"/>
                  </a:lnTo>
                  <a:lnTo>
                    <a:pt x="229216" y="117128"/>
                  </a:lnTo>
                  <a:lnTo>
                    <a:pt x="229009" y="117309"/>
                  </a:lnTo>
                  <a:lnTo>
                    <a:pt x="227820" y="118240"/>
                  </a:lnTo>
                  <a:lnTo>
                    <a:pt x="227562" y="118447"/>
                  </a:lnTo>
                  <a:lnTo>
                    <a:pt x="227226" y="119145"/>
                  </a:lnTo>
                  <a:lnTo>
                    <a:pt x="226321" y="120463"/>
                  </a:lnTo>
                  <a:lnTo>
                    <a:pt x="225494" y="122970"/>
                  </a:lnTo>
                  <a:cubicBezTo>
                    <a:pt x="225054" y="124340"/>
                    <a:pt x="224201" y="127210"/>
                    <a:pt x="223684" y="129330"/>
                  </a:cubicBezTo>
                  <a:cubicBezTo>
                    <a:pt x="223141" y="131449"/>
                    <a:pt x="222314" y="134293"/>
                    <a:pt x="221875" y="135663"/>
                  </a:cubicBezTo>
                  <a:lnTo>
                    <a:pt x="221228" y="137757"/>
                  </a:lnTo>
                  <a:cubicBezTo>
                    <a:pt x="221151" y="137964"/>
                    <a:pt x="221073" y="138170"/>
                    <a:pt x="220996" y="138300"/>
                  </a:cubicBezTo>
                  <a:cubicBezTo>
                    <a:pt x="220996" y="138325"/>
                    <a:pt x="220944" y="138377"/>
                    <a:pt x="220944" y="138403"/>
                  </a:cubicBezTo>
                  <a:lnTo>
                    <a:pt x="220375" y="139256"/>
                  </a:lnTo>
                  <a:lnTo>
                    <a:pt x="219626" y="140342"/>
                  </a:lnTo>
                  <a:lnTo>
                    <a:pt x="217144" y="140445"/>
                  </a:lnTo>
                  <a:lnTo>
                    <a:pt x="214662" y="140549"/>
                  </a:lnTo>
                  <a:lnTo>
                    <a:pt x="214585" y="139515"/>
                  </a:lnTo>
                  <a:lnTo>
                    <a:pt x="214481" y="138455"/>
                  </a:lnTo>
                  <a:lnTo>
                    <a:pt x="214068" y="138325"/>
                  </a:lnTo>
                  <a:lnTo>
                    <a:pt x="213654" y="138196"/>
                  </a:lnTo>
                  <a:lnTo>
                    <a:pt x="213654" y="139049"/>
                  </a:lnTo>
                  <a:cubicBezTo>
                    <a:pt x="213654" y="139101"/>
                    <a:pt x="213654" y="139153"/>
                    <a:pt x="213654" y="139204"/>
                  </a:cubicBezTo>
                  <a:cubicBezTo>
                    <a:pt x="213654" y="139256"/>
                    <a:pt x="213654" y="139282"/>
                    <a:pt x="213654" y="139334"/>
                  </a:cubicBezTo>
                  <a:lnTo>
                    <a:pt x="213654" y="139411"/>
                  </a:lnTo>
                  <a:lnTo>
                    <a:pt x="213654" y="140135"/>
                  </a:lnTo>
                  <a:lnTo>
                    <a:pt x="213654" y="140445"/>
                  </a:lnTo>
                  <a:lnTo>
                    <a:pt x="211715" y="140549"/>
                  </a:lnTo>
                  <a:lnTo>
                    <a:pt x="209777" y="140678"/>
                  </a:lnTo>
                  <a:lnTo>
                    <a:pt x="209777" y="138248"/>
                  </a:lnTo>
                  <a:lnTo>
                    <a:pt x="208820" y="138248"/>
                  </a:lnTo>
                  <a:lnTo>
                    <a:pt x="208820" y="138455"/>
                  </a:lnTo>
                  <a:lnTo>
                    <a:pt x="208768" y="138455"/>
                  </a:lnTo>
                  <a:lnTo>
                    <a:pt x="208768" y="140471"/>
                  </a:lnTo>
                  <a:lnTo>
                    <a:pt x="206881" y="140574"/>
                  </a:lnTo>
                  <a:lnTo>
                    <a:pt x="204968" y="140678"/>
                  </a:lnTo>
                  <a:lnTo>
                    <a:pt x="204865" y="139566"/>
                  </a:lnTo>
                  <a:lnTo>
                    <a:pt x="204787" y="138429"/>
                  </a:lnTo>
                  <a:lnTo>
                    <a:pt x="203805" y="138429"/>
                  </a:lnTo>
                  <a:lnTo>
                    <a:pt x="203805" y="139489"/>
                  </a:lnTo>
                  <a:lnTo>
                    <a:pt x="203805" y="140523"/>
                  </a:lnTo>
                  <a:lnTo>
                    <a:pt x="200134" y="140523"/>
                  </a:lnTo>
                  <a:lnTo>
                    <a:pt x="200031" y="139489"/>
                  </a:lnTo>
                  <a:lnTo>
                    <a:pt x="199928" y="138429"/>
                  </a:lnTo>
                  <a:lnTo>
                    <a:pt x="198971" y="138429"/>
                  </a:lnTo>
                  <a:lnTo>
                    <a:pt x="198971" y="140368"/>
                  </a:lnTo>
                  <a:lnTo>
                    <a:pt x="197187" y="140523"/>
                  </a:lnTo>
                  <a:lnTo>
                    <a:pt x="195404" y="140678"/>
                  </a:lnTo>
                  <a:lnTo>
                    <a:pt x="195249" y="139566"/>
                  </a:lnTo>
                  <a:lnTo>
                    <a:pt x="195094" y="138429"/>
                  </a:lnTo>
                  <a:lnTo>
                    <a:pt x="194111" y="138429"/>
                  </a:lnTo>
                  <a:lnTo>
                    <a:pt x="194008" y="139437"/>
                  </a:lnTo>
                  <a:lnTo>
                    <a:pt x="193904" y="140471"/>
                  </a:lnTo>
                  <a:lnTo>
                    <a:pt x="192173" y="140574"/>
                  </a:lnTo>
                  <a:lnTo>
                    <a:pt x="190441" y="140678"/>
                  </a:lnTo>
                  <a:lnTo>
                    <a:pt x="190337" y="139566"/>
                  </a:lnTo>
                  <a:lnTo>
                    <a:pt x="190234" y="138429"/>
                  </a:lnTo>
                  <a:lnTo>
                    <a:pt x="189277" y="138429"/>
                  </a:lnTo>
                  <a:lnTo>
                    <a:pt x="189174" y="139489"/>
                  </a:lnTo>
                  <a:lnTo>
                    <a:pt x="189070" y="140523"/>
                  </a:lnTo>
                  <a:lnTo>
                    <a:pt x="187468" y="140523"/>
                  </a:lnTo>
                  <a:cubicBezTo>
                    <a:pt x="186847" y="140523"/>
                    <a:pt x="186253" y="140549"/>
                    <a:pt x="185632" y="140600"/>
                  </a:cubicBezTo>
                  <a:lnTo>
                    <a:pt x="185400" y="140678"/>
                  </a:lnTo>
                  <a:lnTo>
                    <a:pt x="185296" y="139489"/>
                  </a:lnTo>
                  <a:lnTo>
                    <a:pt x="185193" y="138274"/>
                  </a:lnTo>
                  <a:lnTo>
                    <a:pt x="184573" y="138274"/>
                  </a:lnTo>
                  <a:lnTo>
                    <a:pt x="184573" y="138455"/>
                  </a:lnTo>
                  <a:lnTo>
                    <a:pt x="184547" y="138455"/>
                  </a:lnTo>
                  <a:lnTo>
                    <a:pt x="184547" y="140523"/>
                  </a:lnTo>
                  <a:lnTo>
                    <a:pt x="180385" y="140523"/>
                  </a:lnTo>
                  <a:lnTo>
                    <a:pt x="180385" y="138196"/>
                  </a:lnTo>
                  <a:lnTo>
                    <a:pt x="179971" y="138325"/>
                  </a:lnTo>
                  <a:lnTo>
                    <a:pt x="179583" y="138455"/>
                  </a:lnTo>
                  <a:lnTo>
                    <a:pt x="179480" y="139489"/>
                  </a:lnTo>
                  <a:lnTo>
                    <a:pt x="179377" y="140523"/>
                  </a:lnTo>
                  <a:lnTo>
                    <a:pt x="177774" y="140523"/>
                  </a:lnTo>
                  <a:cubicBezTo>
                    <a:pt x="177619" y="140516"/>
                    <a:pt x="177465" y="140513"/>
                    <a:pt x="177313" y="140513"/>
                  </a:cubicBezTo>
                  <a:cubicBezTo>
                    <a:pt x="176855" y="140513"/>
                    <a:pt x="176404" y="140542"/>
                    <a:pt x="175938" y="140600"/>
                  </a:cubicBezTo>
                  <a:lnTo>
                    <a:pt x="175706" y="140678"/>
                  </a:lnTo>
                  <a:lnTo>
                    <a:pt x="175602" y="139437"/>
                  </a:lnTo>
                  <a:lnTo>
                    <a:pt x="175499" y="138222"/>
                  </a:lnTo>
                  <a:lnTo>
                    <a:pt x="175111" y="138325"/>
                  </a:lnTo>
                  <a:lnTo>
                    <a:pt x="174724" y="138455"/>
                  </a:lnTo>
                  <a:lnTo>
                    <a:pt x="174620" y="139489"/>
                  </a:lnTo>
                  <a:lnTo>
                    <a:pt x="174517" y="140523"/>
                  </a:lnTo>
                  <a:lnTo>
                    <a:pt x="172940" y="140523"/>
                  </a:lnTo>
                  <a:cubicBezTo>
                    <a:pt x="172785" y="140516"/>
                    <a:pt x="172630" y="140513"/>
                    <a:pt x="172475" y="140513"/>
                  </a:cubicBezTo>
                  <a:cubicBezTo>
                    <a:pt x="172011" y="140513"/>
                    <a:pt x="171550" y="140542"/>
                    <a:pt x="171104" y="140600"/>
                  </a:cubicBezTo>
                  <a:lnTo>
                    <a:pt x="170846" y="140678"/>
                  </a:lnTo>
                  <a:lnTo>
                    <a:pt x="170743" y="139437"/>
                  </a:lnTo>
                  <a:lnTo>
                    <a:pt x="170639" y="138222"/>
                  </a:lnTo>
                  <a:lnTo>
                    <a:pt x="170277" y="138325"/>
                  </a:lnTo>
                  <a:lnTo>
                    <a:pt x="169889" y="138455"/>
                  </a:lnTo>
                  <a:lnTo>
                    <a:pt x="169786" y="139489"/>
                  </a:lnTo>
                  <a:lnTo>
                    <a:pt x="169683" y="140523"/>
                  </a:lnTo>
                  <a:lnTo>
                    <a:pt x="168080" y="140523"/>
                  </a:lnTo>
                  <a:cubicBezTo>
                    <a:pt x="167925" y="140516"/>
                    <a:pt x="167771" y="140513"/>
                    <a:pt x="167619" y="140513"/>
                  </a:cubicBezTo>
                  <a:cubicBezTo>
                    <a:pt x="167161" y="140513"/>
                    <a:pt x="166710" y="140542"/>
                    <a:pt x="166245" y="140600"/>
                  </a:cubicBezTo>
                  <a:lnTo>
                    <a:pt x="166012" y="140678"/>
                  </a:lnTo>
                  <a:lnTo>
                    <a:pt x="165909" y="139437"/>
                  </a:lnTo>
                  <a:lnTo>
                    <a:pt x="165805" y="138222"/>
                  </a:lnTo>
                  <a:lnTo>
                    <a:pt x="165417" y="138325"/>
                  </a:lnTo>
                  <a:lnTo>
                    <a:pt x="165030" y="138455"/>
                  </a:lnTo>
                  <a:lnTo>
                    <a:pt x="164926" y="139489"/>
                  </a:lnTo>
                  <a:lnTo>
                    <a:pt x="164823" y="140523"/>
                  </a:lnTo>
                  <a:lnTo>
                    <a:pt x="160997" y="140523"/>
                  </a:lnTo>
                  <a:lnTo>
                    <a:pt x="160997" y="138196"/>
                  </a:lnTo>
                  <a:lnTo>
                    <a:pt x="160583" y="138325"/>
                  </a:lnTo>
                  <a:lnTo>
                    <a:pt x="160196" y="138455"/>
                  </a:lnTo>
                  <a:lnTo>
                    <a:pt x="160092" y="139489"/>
                  </a:lnTo>
                  <a:lnTo>
                    <a:pt x="159989" y="140523"/>
                  </a:lnTo>
                  <a:lnTo>
                    <a:pt x="158386" y="140523"/>
                  </a:lnTo>
                  <a:cubicBezTo>
                    <a:pt x="158231" y="140516"/>
                    <a:pt x="158077" y="140513"/>
                    <a:pt x="157925" y="140513"/>
                  </a:cubicBezTo>
                  <a:cubicBezTo>
                    <a:pt x="157467" y="140513"/>
                    <a:pt x="157016" y="140542"/>
                    <a:pt x="156551" y="140600"/>
                  </a:cubicBezTo>
                  <a:lnTo>
                    <a:pt x="156318" y="140678"/>
                  </a:lnTo>
                  <a:lnTo>
                    <a:pt x="156215" y="139463"/>
                  </a:lnTo>
                  <a:lnTo>
                    <a:pt x="156111" y="138248"/>
                  </a:lnTo>
                  <a:lnTo>
                    <a:pt x="155181" y="138248"/>
                  </a:lnTo>
                  <a:lnTo>
                    <a:pt x="155181" y="138455"/>
                  </a:lnTo>
                  <a:lnTo>
                    <a:pt x="155077" y="138455"/>
                  </a:lnTo>
                  <a:lnTo>
                    <a:pt x="155181" y="139385"/>
                  </a:lnTo>
                  <a:lnTo>
                    <a:pt x="155181" y="140523"/>
                  </a:lnTo>
                  <a:lnTo>
                    <a:pt x="153552" y="140523"/>
                  </a:lnTo>
                  <a:cubicBezTo>
                    <a:pt x="153397" y="140516"/>
                    <a:pt x="153242" y="140513"/>
                    <a:pt x="153087" y="140513"/>
                  </a:cubicBezTo>
                  <a:cubicBezTo>
                    <a:pt x="152623" y="140513"/>
                    <a:pt x="152163" y="140542"/>
                    <a:pt x="151717" y="140600"/>
                  </a:cubicBezTo>
                  <a:lnTo>
                    <a:pt x="151458" y="140678"/>
                  </a:lnTo>
                  <a:lnTo>
                    <a:pt x="151355" y="139463"/>
                  </a:lnTo>
                  <a:lnTo>
                    <a:pt x="151251" y="138248"/>
                  </a:lnTo>
                  <a:lnTo>
                    <a:pt x="150321" y="138248"/>
                  </a:lnTo>
                  <a:lnTo>
                    <a:pt x="150321" y="140523"/>
                  </a:lnTo>
                  <a:lnTo>
                    <a:pt x="146443" y="140523"/>
                  </a:lnTo>
                  <a:lnTo>
                    <a:pt x="146443" y="138196"/>
                  </a:lnTo>
                  <a:lnTo>
                    <a:pt x="146055" y="138325"/>
                  </a:lnTo>
                  <a:lnTo>
                    <a:pt x="145642" y="138455"/>
                  </a:lnTo>
                  <a:lnTo>
                    <a:pt x="145538" y="139489"/>
                  </a:lnTo>
                  <a:lnTo>
                    <a:pt x="145435" y="140523"/>
                  </a:lnTo>
                  <a:lnTo>
                    <a:pt x="143858" y="140523"/>
                  </a:lnTo>
                  <a:cubicBezTo>
                    <a:pt x="143264" y="140523"/>
                    <a:pt x="142721" y="140523"/>
                    <a:pt x="142385" y="140549"/>
                  </a:cubicBezTo>
                  <a:lnTo>
                    <a:pt x="141738" y="140549"/>
                  </a:lnTo>
                  <a:lnTo>
                    <a:pt x="141661" y="139463"/>
                  </a:lnTo>
                  <a:lnTo>
                    <a:pt x="141557" y="138248"/>
                  </a:lnTo>
                  <a:lnTo>
                    <a:pt x="140627" y="138248"/>
                  </a:lnTo>
                  <a:lnTo>
                    <a:pt x="140627" y="140523"/>
                  </a:lnTo>
                  <a:lnTo>
                    <a:pt x="138998" y="140523"/>
                  </a:lnTo>
                  <a:cubicBezTo>
                    <a:pt x="138843" y="140516"/>
                    <a:pt x="138688" y="140513"/>
                    <a:pt x="138533" y="140513"/>
                  </a:cubicBezTo>
                  <a:cubicBezTo>
                    <a:pt x="138069" y="140513"/>
                    <a:pt x="137609" y="140542"/>
                    <a:pt x="137163" y="140600"/>
                  </a:cubicBezTo>
                  <a:lnTo>
                    <a:pt x="136904" y="140678"/>
                  </a:lnTo>
                  <a:lnTo>
                    <a:pt x="136801" y="139463"/>
                  </a:lnTo>
                  <a:lnTo>
                    <a:pt x="136698" y="138248"/>
                  </a:lnTo>
                  <a:lnTo>
                    <a:pt x="135767" y="138248"/>
                  </a:lnTo>
                  <a:lnTo>
                    <a:pt x="135767" y="138455"/>
                  </a:lnTo>
                  <a:lnTo>
                    <a:pt x="135741" y="138455"/>
                  </a:lnTo>
                  <a:lnTo>
                    <a:pt x="135741" y="140523"/>
                  </a:lnTo>
                  <a:lnTo>
                    <a:pt x="131967" y="140523"/>
                  </a:lnTo>
                  <a:lnTo>
                    <a:pt x="131864" y="139489"/>
                  </a:lnTo>
                  <a:lnTo>
                    <a:pt x="131760" y="138455"/>
                  </a:lnTo>
                  <a:lnTo>
                    <a:pt x="131347" y="138325"/>
                  </a:lnTo>
                  <a:lnTo>
                    <a:pt x="130933" y="138196"/>
                  </a:lnTo>
                  <a:lnTo>
                    <a:pt x="130933" y="138455"/>
                  </a:lnTo>
                  <a:lnTo>
                    <a:pt x="130855" y="138455"/>
                  </a:lnTo>
                  <a:lnTo>
                    <a:pt x="130933" y="139411"/>
                  </a:lnTo>
                  <a:lnTo>
                    <a:pt x="130933" y="140471"/>
                  </a:lnTo>
                  <a:lnTo>
                    <a:pt x="128994" y="140574"/>
                  </a:lnTo>
                  <a:lnTo>
                    <a:pt x="127055" y="140678"/>
                  </a:lnTo>
                  <a:lnTo>
                    <a:pt x="127055" y="138274"/>
                  </a:lnTo>
                  <a:lnTo>
                    <a:pt x="126099" y="138274"/>
                  </a:lnTo>
                  <a:lnTo>
                    <a:pt x="126099" y="138791"/>
                  </a:lnTo>
                  <a:lnTo>
                    <a:pt x="126021" y="138842"/>
                  </a:lnTo>
                  <a:lnTo>
                    <a:pt x="126099" y="139540"/>
                  </a:lnTo>
                  <a:lnTo>
                    <a:pt x="126099" y="140523"/>
                  </a:lnTo>
                  <a:lnTo>
                    <a:pt x="124470" y="140523"/>
                  </a:lnTo>
                  <a:cubicBezTo>
                    <a:pt x="123850" y="140523"/>
                    <a:pt x="123230" y="140549"/>
                    <a:pt x="122635" y="140600"/>
                  </a:cubicBezTo>
                  <a:lnTo>
                    <a:pt x="122377" y="140678"/>
                  </a:lnTo>
                  <a:lnTo>
                    <a:pt x="122221" y="139592"/>
                  </a:lnTo>
                  <a:lnTo>
                    <a:pt x="122066" y="138481"/>
                  </a:lnTo>
                  <a:lnTo>
                    <a:pt x="121653" y="138351"/>
                  </a:lnTo>
                  <a:lnTo>
                    <a:pt x="121239" y="138222"/>
                  </a:lnTo>
                  <a:lnTo>
                    <a:pt x="121239" y="138455"/>
                  </a:lnTo>
                  <a:lnTo>
                    <a:pt x="121213" y="138455"/>
                  </a:lnTo>
                  <a:lnTo>
                    <a:pt x="121213" y="140523"/>
                  </a:lnTo>
                  <a:lnTo>
                    <a:pt x="117413" y="140523"/>
                  </a:lnTo>
                  <a:lnTo>
                    <a:pt x="117310" y="139489"/>
                  </a:lnTo>
                  <a:lnTo>
                    <a:pt x="117206" y="138481"/>
                  </a:lnTo>
                  <a:lnTo>
                    <a:pt x="116819" y="138351"/>
                  </a:lnTo>
                  <a:lnTo>
                    <a:pt x="116405" y="138222"/>
                  </a:lnTo>
                  <a:lnTo>
                    <a:pt x="116405" y="138455"/>
                  </a:lnTo>
                  <a:lnTo>
                    <a:pt x="116353" y="138455"/>
                  </a:lnTo>
                  <a:lnTo>
                    <a:pt x="116353" y="140523"/>
                  </a:lnTo>
                  <a:lnTo>
                    <a:pt x="112528" y="140523"/>
                  </a:lnTo>
                  <a:lnTo>
                    <a:pt x="112528" y="138274"/>
                  </a:lnTo>
                  <a:lnTo>
                    <a:pt x="111545" y="138274"/>
                  </a:lnTo>
                  <a:lnTo>
                    <a:pt x="111545" y="138455"/>
                  </a:lnTo>
                  <a:lnTo>
                    <a:pt x="111519" y="138455"/>
                  </a:lnTo>
                  <a:lnTo>
                    <a:pt x="111519" y="138661"/>
                  </a:lnTo>
                  <a:cubicBezTo>
                    <a:pt x="111494" y="138894"/>
                    <a:pt x="111494" y="139385"/>
                    <a:pt x="111468" y="139773"/>
                  </a:cubicBezTo>
                  <a:lnTo>
                    <a:pt x="111468" y="140471"/>
                  </a:lnTo>
                  <a:lnTo>
                    <a:pt x="109606" y="140574"/>
                  </a:lnTo>
                  <a:lnTo>
                    <a:pt x="107719" y="140678"/>
                  </a:lnTo>
                  <a:lnTo>
                    <a:pt x="107616" y="139566"/>
                  </a:lnTo>
                  <a:lnTo>
                    <a:pt x="107538" y="138481"/>
                  </a:lnTo>
                  <a:lnTo>
                    <a:pt x="107125" y="138351"/>
                  </a:lnTo>
                  <a:lnTo>
                    <a:pt x="106711" y="138222"/>
                  </a:lnTo>
                  <a:lnTo>
                    <a:pt x="106711" y="138455"/>
                  </a:lnTo>
                  <a:lnTo>
                    <a:pt x="106685" y="138455"/>
                  </a:lnTo>
                  <a:lnTo>
                    <a:pt x="106685" y="140471"/>
                  </a:lnTo>
                  <a:lnTo>
                    <a:pt x="104798" y="140574"/>
                  </a:lnTo>
                  <a:lnTo>
                    <a:pt x="102885" y="140678"/>
                  </a:lnTo>
                  <a:lnTo>
                    <a:pt x="102782" y="139566"/>
                  </a:lnTo>
                  <a:lnTo>
                    <a:pt x="102679" y="138481"/>
                  </a:lnTo>
                  <a:lnTo>
                    <a:pt x="102265" y="138351"/>
                  </a:lnTo>
                  <a:lnTo>
                    <a:pt x="101877" y="138222"/>
                  </a:lnTo>
                  <a:lnTo>
                    <a:pt x="101877" y="138455"/>
                  </a:lnTo>
                  <a:lnTo>
                    <a:pt x="101825" y="138455"/>
                  </a:lnTo>
                  <a:lnTo>
                    <a:pt x="101825" y="140523"/>
                  </a:lnTo>
                  <a:lnTo>
                    <a:pt x="98025" y="140523"/>
                  </a:lnTo>
                  <a:lnTo>
                    <a:pt x="97922" y="139489"/>
                  </a:lnTo>
                  <a:lnTo>
                    <a:pt x="97819" y="138481"/>
                  </a:lnTo>
                  <a:lnTo>
                    <a:pt x="97431" y="138351"/>
                  </a:lnTo>
                  <a:lnTo>
                    <a:pt x="97017" y="138222"/>
                  </a:lnTo>
                  <a:lnTo>
                    <a:pt x="97017" y="138455"/>
                  </a:lnTo>
                  <a:lnTo>
                    <a:pt x="96966" y="138455"/>
                  </a:lnTo>
                  <a:lnTo>
                    <a:pt x="96966" y="140523"/>
                  </a:lnTo>
                  <a:lnTo>
                    <a:pt x="95234" y="140523"/>
                  </a:lnTo>
                  <a:cubicBezTo>
                    <a:pt x="95066" y="140529"/>
                    <a:pt x="94899" y="140532"/>
                    <a:pt x="94734" y="140532"/>
                  </a:cubicBezTo>
                  <a:cubicBezTo>
                    <a:pt x="94237" y="140532"/>
                    <a:pt x="93747" y="140503"/>
                    <a:pt x="93243" y="140445"/>
                  </a:cubicBezTo>
                  <a:lnTo>
                    <a:pt x="93010" y="140368"/>
                  </a:lnTo>
                  <a:lnTo>
                    <a:pt x="93010" y="139385"/>
                  </a:lnTo>
                  <a:lnTo>
                    <a:pt x="92985" y="138429"/>
                  </a:lnTo>
                  <a:lnTo>
                    <a:pt x="92002" y="138429"/>
                  </a:lnTo>
                  <a:lnTo>
                    <a:pt x="91899" y="139437"/>
                  </a:lnTo>
                  <a:lnTo>
                    <a:pt x="91796" y="140471"/>
                  </a:lnTo>
                  <a:lnTo>
                    <a:pt x="90064" y="140574"/>
                  </a:lnTo>
                  <a:lnTo>
                    <a:pt x="88332" y="140678"/>
                  </a:lnTo>
                  <a:lnTo>
                    <a:pt x="88228" y="139566"/>
                  </a:lnTo>
                  <a:lnTo>
                    <a:pt x="88125" y="138429"/>
                  </a:lnTo>
                  <a:lnTo>
                    <a:pt x="87168" y="138429"/>
                  </a:lnTo>
                  <a:lnTo>
                    <a:pt x="87065" y="139489"/>
                  </a:lnTo>
                  <a:lnTo>
                    <a:pt x="86962" y="140523"/>
                  </a:lnTo>
                  <a:lnTo>
                    <a:pt x="85359" y="140523"/>
                  </a:lnTo>
                  <a:cubicBezTo>
                    <a:pt x="84738" y="140523"/>
                    <a:pt x="84144" y="140549"/>
                    <a:pt x="83523" y="140600"/>
                  </a:cubicBezTo>
                  <a:lnTo>
                    <a:pt x="83291" y="140678"/>
                  </a:lnTo>
                  <a:lnTo>
                    <a:pt x="83187" y="139463"/>
                  </a:lnTo>
                  <a:lnTo>
                    <a:pt x="83084" y="138222"/>
                  </a:lnTo>
                  <a:lnTo>
                    <a:pt x="82696" y="138351"/>
                  </a:lnTo>
                  <a:lnTo>
                    <a:pt x="82308" y="138481"/>
                  </a:lnTo>
                  <a:lnTo>
                    <a:pt x="82205" y="139489"/>
                  </a:lnTo>
                  <a:lnTo>
                    <a:pt x="82102" y="140523"/>
                  </a:lnTo>
                  <a:lnTo>
                    <a:pt x="78276" y="140523"/>
                  </a:lnTo>
                  <a:lnTo>
                    <a:pt x="78276" y="138196"/>
                  </a:lnTo>
                  <a:lnTo>
                    <a:pt x="77862" y="138325"/>
                  </a:lnTo>
                  <a:lnTo>
                    <a:pt x="77474" y="138455"/>
                  </a:lnTo>
                  <a:lnTo>
                    <a:pt x="77371" y="139489"/>
                  </a:lnTo>
                  <a:lnTo>
                    <a:pt x="77268" y="140523"/>
                  </a:lnTo>
                  <a:lnTo>
                    <a:pt x="75665" y="140523"/>
                  </a:lnTo>
                  <a:cubicBezTo>
                    <a:pt x="75070" y="140523"/>
                    <a:pt x="74450" y="140497"/>
                    <a:pt x="73855" y="140445"/>
                  </a:cubicBezTo>
                  <a:lnTo>
                    <a:pt x="73623" y="140342"/>
                  </a:lnTo>
                  <a:lnTo>
                    <a:pt x="73623" y="139385"/>
                  </a:lnTo>
                  <a:lnTo>
                    <a:pt x="73597" y="138403"/>
                  </a:lnTo>
                  <a:lnTo>
                    <a:pt x="72615" y="138403"/>
                  </a:lnTo>
                  <a:lnTo>
                    <a:pt x="72511" y="139463"/>
                  </a:lnTo>
                  <a:lnTo>
                    <a:pt x="72408" y="140523"/>
                  </a:lnTo>
                  <a:lnTo>
                    <a:pt x="70831" y="140523"/>
                  </a:lnTo>
                  <a:cubicBezTo>
                    <a:pt x="70210" y="140523"/>
                    <a:pt x="69590" y="140497"/>
                    <a:pt x="68995" y="140445"/>
                  </a:cubicBezTo>
                  <a:lnTo>
                    <a:pt x="68737" y="140342"/>
                  </a:lnTo>
                  <a:lnTo>
                    <a:pt x="68711" y="139385"/>
                  </a:lnTo>
                  <a:lnTo>
                    <a:pt x="68711" y="138403"/>
                  </a:lnTo>
                  <a:lnTo>
                    <a:pt x="67781" y="138403"/>
                  </a:lnTo>
                  <a:lnTo>
                    <a:pt x="67677" y="139463"/>
                  </a:lnTo>
                  <a:lnTo>
                    <a:pt x="67574" y="140523"/>
                  </a:lnTo>
                  <a:lnTo>
                    <a:pt x="65971" y="140523"/>
                  </a:lnTo>
                  <a:cubicBezTo>
                    <a:pt x="65822" y="140516"/>
                    <a:pt x="65672" y="140513"/>
                    <a:pt x="65521" y="140513"/>
                  </a:cubicBezTo>
                  <a:cubicBezTo>
                    <a:pt x="65066" y="140513"/>
                    <a:pt x="64601" y="140542"/>
                    <a:pt x="64136" y="140600"/>
                  </a:cubicBezTo>
                  <a:lnTo>
                    <a:pt x="63903" y="140678"/>
                  </a:lnTo>
                  <a:lnTo>
                    <a:pt x="63800" y="139437"/>
                  </a:lnTo>
                  <a:lnTo>
                    <a:pt x="63696" y="138222"/>
                  </a:lnTo>
                  <a:lnTo>
                    <a:pt x="63308" y="138325"/>
                  </a:lnTo>
                  <a:lnTo>
                    <a:pt x="62921" y="138455"/>
                  </a:lnTo>
                  <a:lnTo>
                    <a:pt x="62843" y="139489"/>
                  </a:lnTo>
                  <a:lnTo>
                    <a:pt x="62740" y="140523"/>
                  </a:lnTo>
                  <a:lnTo>
                    <a:pt x="58888" y="140523"/>
                  </a:lnTo>
                  <a:lnTo>
                    <a:pt x="58888" y="138196"/>
                  </a:lnTo>
                  <a:lnTo>
                    <a:pt x="58474" y="138325"/>
                  </a:lnTo>
                  <a:lnTo>
                    <a:pt x="58087" y="138455"/>
                  </a:lnTo>
                  <a:lnTo>
                    <a:pt x="57983" y="139489"/>
                  </a:lnTo>
                  <a:lnTo>
                    <a:pt x="57880" y="140523"/>
                  </a:lnTo>
                  <a:lnTo>
                    <a:pt x="56277" y="140523"/>
                  </a:lnTo>
                  <a:cubicBezTo>
                    <a:pt x="56118" y="140516"/>
                    <a:pt x="55958" y="140513"/>
                    <a:pt x="55800" y="140513"/>
                  </a:cubicBezTo>
                  <a:cubicBezTo>
                    <a:pt x="55366" y="140513"/>
                    <a:pt x="54936" y="140537"/>
                    <a:pt x="54519" y="140574"/>
                  </a:cubicBezTo>
                  <a:lnTo>
                    <a:pt x="54183" y="140574"/>
                  </a:lnTo>
                  <a:lnTo>
                    <a:pt x="54106" y="139463"/>
                  </a:lnTo>
                  <a:lnTo>
                    <a:pt x="54002" y="138274"/>
                  </a:lnTo>
                  <a:lnTo>
                    <a:pt x="53072" y="138274"/>
                  </a:lnTo>
                  <a:lnTo>
                    <a:pt x="53072" y="140471"/>
                  </a:lnTo>
                  <a:lnTo>
                    <a:pt x="51417" y="140574"/>
                  </a:lnTo>
                  <a:lnTo>
                    <a:pt x="49323" y="140574"/>
                  </a:lnTo>
                  <a:cubicBezTo>
                    <a:pt x="49220" y="140161"/>
                    <a:pt x="49168" y="139747"/>
                    <a:pt x="49194" y="139334"/>
                  </a:cubicBezTo>
                  <a:lnTo>
                    <a:pt x="49194" y="138196"/>
                  </a:lnTo>
                  <a:lnTo>
                    <a:pt x="48781" y="138325"/>
                  </a:lnTo>
                  <a:lnTo>
                    <a:pt x="48600" y="138403"/>
                  </a:lnTo>
                  <a:lnTo>
                    <a:pt x="48393" y="138481"/>
                  </a:lnTo>
                  <a:lnTo>
                    <a:pt x="48289" y="139489"/>
                  </a:lnTo>
                  <a:lnTo>
                    <a:pt x="48186" y="140523"/>
                  </a:lnTo>
                  <a:lnTo>
                    <a:pt x="44334" y="140523"/>
                  </a:lnTo>
                  <a:lnTo>
                    <a:pt x="44334" y="138248"/>
                  </a:lnTo>
                  <a:lnTo>
                    <a:pt x="43378" y="138248"/>
                  </a:lnTo>
                  <a:lnTo>
                    <a:pt x="43378" y="140523"/>
                  </a:lnTo>
                  <a:lnTo>
                    <a:pt x="40353" y="140523"/>
                  </a:lnTo>
                  <a:lnTo>
                    <a:pt x="39862" y="139980"/>
                  </a:lnTo>
                  <a:cubicBezTo>
                    <a:pt x="39810" y="139954"/>
                    <a:pt x="39785" y="139902"/>
                    <a:pt x="39733" y="139851"/>
                  </a:cubicBezTo>
                  <a:lnTo>
                    <a:pt x="39707" y="139799"/>
                  </a:lnTo>
                  <a:lnTo>
                    <a:pt x="39371" y="139308"/>
                  </a:lnTo>
                  <a:lnTo>
                    <a:pt x="38802" y="138377"/>
                  </a:lnTo>
                  <a:cubicBezTo>
                    <a:pt x="38725" y="138248"/>
                    <a:pt x="38647" y="138093"/>
                    <a:pt x="38570" y="137938"/>
                  </a:cubicBezTo>
                  <a:lnTo>
                    <a:pt x="37794" y="135508"/>
                  </a:lnTo>
                  <a:cubicBezTo>
                    <a:pt x="37355" y="134086"/>
                    <a:pt x="36502" y="131191"/>
                    <a:pt x="35933" y="129045"/>
                  </a:cubicBezTo>
                  <a:cubicBezTo>
                    <a:pt x="35390" y="126925"/>
                    <a:pt x="34614" y="124211"/>
                    <a:pt x="34253" y="123074"/>
                  </a:cubicBezTo>
                  <a:cubicBezTo>
                    <a:pt x="33917" y="121962"/>
                    <a:pt x="33503" y="120877"/>
                    <a:pt x="33012" y="119842"/>
                  </a:cubicBezTo>
                  <a:cubicBezTo>
                    <a:pt x="32727" y="119274"/>
                    <a:pt x="32366" y="118757"/>
                    <a:pt x="31952" y="118291"/>
                  </a:cubicBezTo>
                  <a:lnTo>
                    <a:pt x="31616" y="117774"/>
                  </a:lnTo>
                  <a:lnTo>
                    <a:pt x="31176" y="117542"/>
                  </a:lnTo>
                  <a:lnTo>
                    <a:pt x="30789" y="117154"/>
                  </a:lnTo>
                  <a:lnTo>
                    <a:pt x="29987" y="117077"/>
                  </a:lnTo>
                  <a:cubicBezTo>
                    <a:pt x="29548" y="117025"/>
                    <a:pt x="28746" y="116896"/>
                    <a:pt x="28178" y="116766"/>
                  </a:cubicBezTo>
                  <a:lnTo>
                    <a:pt x="27170" y="116534"/>
                  </a:lnTo>
                  <a:lnTo>
                    <a:pt x="27376" y="115034"/>
                  </a:lnTo>
                  <a:cubicBezTo>
                    <a:pt x="27480" y="114207"/>
                    <a:pt x="27687" y="112734"/>
                    <a:pt x="27842" y="111751"/>
                  </a:cubicBezTo>
                  <a:cubicBezTo>
                    <a:pt x="27971" y="110769"/>
                    <a:pt x="28049" y="109864"/>
                    <a:pt x="27945" y="109735"/>
                  </a:cubicBezTo>
                  <a:cubicBezTo>
                    <a:pt x="27764" y="109554"/>
                    <a:pt x="27506" y="109477"/>
                    <a:pt x="27221" y="109477"/>
                  </a:cubicBezTo>
                  <a:lnTo>
                    <a:pt x="26653" y="109477"/>
                  </a:lnTo>
                  <a:lnTo>
                    <a:pt x="26601" y="109683"/>
                  </a:lnTo>
                  <a:lnTo>
                    <a:pt x="26575" y="109890"/>
                  </a:lnTo>
                  <a:lnTo>
                    <a:pt x="26317" y="111183"/>
                  </a:lnTo>
                  <a:cubicBezTo>
                    <a:pt x="26110" y="112139"/>
                    <a:pt x="25851" y="113509"/>
                    <a:pt x="25748" y="114285"/>
                  </a:cubicBezTo>
                  <a:lnTo>
                    <a:pt x="25619" y="115060"/>
                  </a:lnTo>
                  <a:cubicBezTo>
                    <a:pt x="25593" y="115164"/>
                    <a:pt x="25567" y="115293"/>
                    <a:pt x="25541" y="115345"/>
                  </a:cubicBezTo>
                  <a:lnTo>
                    <a:pt x="25463" y="115603"/>
                  </a:lnTo>
                  <a:lnTo>
                    <a:pt x="24946" y="115138"/>
                  </a:lnTo>
                  <a:lnTo>
                    <a:pt x="24533" y="114776"/>
                  </a:lnTo>
                  <a:lnTo>
                    <a:pt x="24352" y="114517"/>
                  </a:lnTo>
                  <a:lnTo>
                    <a:pt x="24197" y="114285"/>
                  </a:lnTo>
                  <a:lnTo>
                    <a:pt x="23034" y="111596"/>
                  </a:lnTo>
                  <a:cubicBezTo>
                    <a:pt x="22517" y="110536"/>
                    <a:pt x="22077" y="109425"/>
                    <a:pt x="21715" y="108313"/>
                  </a:cubicBezTo>
                  <a:cubicBezTo>
                    <a:pt x="21715" y="108132"/>
                    <a:pt x="22155" y="107589"/>
                    <a:pt x="22672" y="107072"/>
                  </a:cubicBezTo>
                  <a:cubicBezTo>
                    <a:pt x="23214" y="106555"/>
                    <a:pt x="23654" y="106013"/>
                    <a:pt x="23654" y="105883"/>
                  </a:cubicBezTo>
                  <a:cubicBezTo>
                    <a:pt x="23654" y="105728"/>
                    <a:pt x="23421" y="105521"/>
                    <a:pt x="23137" y="105418"/>
                  </a:cubicBezTo>
                  <a:lnTo>
                    <a:pt x="22646" y="105211"/>
                  </a:lnTo>
                  <a:lnTo>
                    <a:pt x="21896" y="105935"/>
                  </a:lnTo>
                  <a:lnTo>
                    <a:pt x="21121" y="106659"/>
                  </a:lnTo>
                  <a:lnTo>
                    <a:pt x="20785" y="105418"/>
                  </a:lnTo>
                  <a:cubicBezTo>
                    <a:pt x="20629" y="104875"/>
                    <a:pt x="20500" y="104358"/>
                    <a:pt x="20423" y="103815"/>
                  </a:cubicBezTo>
                  <a:lnTo>
                    <a:pt x="20423" y="103479"/>
                  </a:lnTo>
                  <a:lnTo>
                    <a:pt x="21948" y="103092"/>
                  </a:lnTo>
                  <a:cubicBezTo>
                    <a:pt x="22801" y="102885"/>
                    <a:pt x="23835" y="102626"/>
                    <a:pt x="24274" y="102497"/>
                  </a:cubicBezTo>
                  <a:lnTo>
                    <a:pt x="25076" y="102290"/>
                  </a:lnTo>
                  <a:lnTo>
                    <a:pt x="24352" y="103272"/>
                  </a:lnTo>
                  <a:lnTo>
                    <a:pt x="24249" y="103402"/>
                  </a:lnTo>
                  <a:cubicBezTo>
                    <a:pt x="24223" y="103453"/>
                    <a:pt x="24171" y="103505"/>
                    <a:pt x="24119" y="103557"/>
                  </a:cubicBezTo>
                  <a:lnTo>
                    <a:pt x="23628" y="103945"/>
                  </a:lnTo>
                  <a:lnTo>
                    <a:pt x="23731" y="104151"/>
                  </a:lnTo>
                  <a:lnTo>
                    <a:pt x="23680" y="104255"/>
                  </a:lnTo>
                  <a:lnTo>
                    <a:pt x="24145" y="104643"/>
                  </a:lnTo>
                  <a:lnTo>
                    <a:pt x="24585" y="105004"/>
                  </a:lnTo>
                  <a:lnTo>
                    <a:pt x="25774" y="103376"/>
                  </a:lnTo>
                  <a:lnTo>
                    <a:pt x="26963" y="101721"/>
                  </a:lnTo>
                  <a:lnTo>
                    <a:pt x="27351" y="101721"/>
                  </a:lnTo>
                  <a:cubicBezTo>
                    <a:pt x="27557" y="101721"/>
                    <a:pt x="27764" y="101773"/>
                    <a:pt x="27919" y="101902"/>
                  </a:cubicBezTo>
                  <a:lnTo>
                    <a:pt x="28049" y="102032"/>
                  </a:lnTo>
                  <a:lnTo>
                    <a:pt x="27997" y="102342"/>
                  </a:lnTo>
                  <a:cubicBezTo>
                    <a:pt x="27919" y="102730"/>
                    <a:pt x="27635" y="104151"/>
                    <a:pt x="27376" y="105496"/>
                  </a:cubicBezTo>
                  <a:cubicBezTo>
                    <a:pt x="27144" y="106814"/>
                    <a:pt x="27014" y="108029"/>
                    <a:pt x="27092" y="108158"/>
                  </a:cubicBezTo>
                  <a:cubicBezTo>
                    <a:pt x="27092" y="108158"/>
                    <a:pt x="27092" y="108184"/>
                    <a:pt x="27118" y="108184"/>
                  </a:cubicBezTo>
                  <a:cubicBezTo>
                    <a:pt x="27118" y="108210"/>
                    <a:pt x="27118" y="108236"/>
                    <a:pt x="27118" y="108287"/>
                  </a:cubicBezTo>
                  <a:cubicBezTo>
                    <a:pt x="27273" y="108443"/>
                    <a:pt x="27480" y="108520"/>
                    <a:pt x="27712" y="108520"/>
                  </a:cubicBezTo>
                  <a:lnTo>
                    <a:pt x="28126" y="108520"/>
                  </a:lnTo>
                  <a:lnTo>
                    <a:pt x="28307" y="107150"/>
                  </a:lnTo>
                  <a:cubicBezTo>
                    <a:pt x="28410" y="106375"/>
                    <a:pt x="28591" y="104875"/>
                    <a:pt x="28721" y="103764"/>
                  </a:cubicBezTo>
                  <a:lnTo>
                    <a:pt x="28927" y="101747"/>
                  </a:lnTo>
                  <a:lnTo>
                    <a:pt x="30117" y="101541"/>
                  </a:lnTo>
                  <a:cubicBezTo>
                    <a:pt x="30789" y="101385"/>
                    <a:pt x="31487" y="101179"/>
                    <a:pt x="32133" y="100894"/>
                  </a:cubicBezTo>
                  <a:cubicBezTo>
                    <a:pt x="33038" y="100326"/>
                    <a:pt x="33891" y="99679"/>
                    <a:pt x="34692" y="98981"/>
                  </a:cubicBezTo>
                  <a:lnTo>
                    <a:pt x="36424" y="97508"/>
                  </a:lnTo>
                  <a:lnTo>
                    <a:pt x="37561" y="97198"/>
                  </a:lnTo>
                  <a:lnTo>
                    <a:pt x="38699" y="96862"/>
                  </a:lnTo>
                  <a:lnTo>
                    <a:pt x="43404" y="96862"/>
                  </a:lnTo>
                  <a:lnTo>
                    <a:pt x="43404" y="99136"/>
                  </a:lnTo>
                  <a:lnTo>
                    <a:pt x="44360" y="99136"/>
                  </a:lnTo>
                  <a:lnTo>
                    <a:pt x="44360" y="96862"/>
                  </a:lnTo>
                  <a:lnTo>
                    <a:pt x="48238" y="96862"/>
                  </a:lnTo>
                  <a:lnTo>
                    <a:pt x="48238" y="99136"/>
                  </a:lnTo>
                  <a:lnTo>
                    <a:pt x="49194" y="99136"/>
                  </a:lnTo>
                  <a:lnTo>
                    <a:pt x="49194" y="96862"/>
                  </a:lnTo>
                  <a:lnTo>
                    <a:pt x="53072" y="96862"/>
                  </a:lnTo>
                  <a:lnTo>
                    <a:pt x="53072" y="99136"/>
                  </a:lnTo>
                  <a:lnTo>
                    <a:pt x="54028" y="99136"/>
                  </a:lnTo>
                  <a:lnTo>
                    <a:pt x="54028" y="96862"/>
                  </a:lnTo>
                  <a:lnTo>
                    <a:pt x="57906" y="96862"/>
                  </a:lnTo>
                  <a:lnTo>
                    <a:pt x="57906" y="99136"/>
                  </a:lnTo>
                  <a:lnTo>
                    <a:pt x="58888" y="99136"/>
                  </a:lnTo>
                  <a:lnTo>
                    <a:pt x="58888" y="96862"/>
                  </a:lnTo>
                  <a:lnTo>
                    <a:pt x="62766" y="96862"/>
                  </a:lnTo>
                  <a:lnTo>
                    <a:pt x="62766" y="99136"/>
                  </a:lnTo>
                  <a:lnTo>
                    <a:pt x="63722" y="99136"/>
                  </a:lnTo>
                  <a:lnTo>
                    <a:pt x="63722" y="96862"/>
                  </a:lnTo>
                  <a:lnTo>
                    <a:pt x="67600" y="96862"/>
                  </a:lnTo>
                  <a:lnTo>
                    <a:pt x="67600" y="99188"/>
                  </a:lnTo>
                  <a:lnTo>
                    <a:pt x="68168" y="99059"/>
                  </a:lnTo>
                  <a:lnTo>
                    <a:pt x="68504" y="99007"/>
                  </a:lnTo>
                  <a:lnTo>
                    <a:pt x="68737" y="98955"/>
                  </a:lnTo>
                  <a:lnTo>
                    <a:pt x="68634" y="97896"/>
                  </a:lnTo>
                  <a:lnTo>
                    <a:pt x="68608" y="97637"/>
                  </a:lnTo>
                  <a:lnTo>
                    <a:pt x="68685" y="96862"/>
                  </a:lnTo>
                  <a:lnTo>
                    <a:pt x="72459" y="96862"/>
                  </a:lnTo>
                  <a:lnTo>
                    <a:pt x="72459" y="99188"/>
                  </a:lnTo>
                  <a:lnTo>
                    <a:pt x="72925" y="99111"/>
                  </a:lnTo>
                  <a:lnTo>
                    <a:pt x="72925" y="99188"/>
                  </a:lnTo>
                  <a:lnTo>
                    <a:pt x="72951" y="99085"/>
                  </a:lnTo>
                  <a:lnTo>
                    <a:pt x="73002" y="99085"/>
                  </a:lnTo>
                  <a:lnTo>
                    <a:pt x="73571" y="98981"/>
                  </a:lnTo>
                  <a:lnTo>
                    <a:pt x="73674" y="97947"/>
                  </a:lnTo>
                  <a:lnTo>
                    <a:pt x="73778" y="96887"/>
                  </a:lnTo>
                  <a:lnTo>
                    <a:pt x="77293" y="96887"/>
                  </a:lnTo>
                  <a:lnTo>
                    <a:pt x="77293" y="99162"/>
                  </a:lnTo>
                  <a:lnTo>
                    <a:pt x="78250" y="99162"/>
                  </a:lnTo>
                  <a:lnTo>
                    <a:pt x="78250" y="96887"/>
                  </a:lnTo>
                  <a:lnTo>
                    <a:pt x="82127" y="96887"/>
                  </a:lnTo>
                  <a:lnTo>
                    <a:pt x="82127" y="99162"/>
                  </a:lnTo>
                  <a:lnTo>
                    <a:pt x="83110" y="99162"/>
                  </a:lnTo>
                  <a:lnTo>
                    <a:pt x="83110" y="96887"/>
                  </a:lnTo>
                  <a:lnTo>
                    <a:pt x="86987" y="96887"/>
                  </a:lnTo>
                  <a:lnTo>
                    <a:pt x="86987" y="99162"/>
                  </a:lnTo>
                  <a:lnTo>
                    <a:pt x="88280" y="99162"/>
                  </a:lnTo>
                  <a:lnTo>
                    <a:pt x="88280" y="96887"/>
                  </a:lnTo>
                  <a:lnTo>
                    <a:pt x="91821" y="96887"/>
                  </a:lnTo>
                  <a:lnTo>
                    <a:pt x="91821" y="99162"/>
                  </a:lnTo>
                  <a:lnTo>
                    <a:pt x="93114" y="99162"/>
                  </a:lnTo>
                  <a:lnTo>
                    <a:pt x="93114" y="96887"/>
                  </a:lnTo>
                  <a:lnTo>
                    <a:pt x="96836" y="96887"/>
                  </a:lnTo>
                  <a:lnTo>
                    <a:pt x="96914" y="97818"/>
                  </a:lnTo>
                  <a:lnTo>
                    <a:pt x="97017" y="99033"/>
                  </a:lnTo>
                  <a:lnTo>
                    <a:pt x="97017" y="99162"/>
                  </a:lnTo>
                  <a:lnTo>
                    <a:pt x="97974" y="99162"/>
                  </a:lnTo>
                  <a:lnTo>
                    <a:pt x="97974" y="96887"/>
                  </a:lnTo>
                  <a:lnTo>
                    <a:pt x="101825" y="96887"/>
                  </a:lnTo>
                  <a:lnTo>
                    <a:pt x="101825" y="99033"/>
                  </a:lnTo>
                  <a:lnTo>
                    <a:pt x="101851" y="99033"/>
                  </a:lnTo>
                  <a:lnTo>
                    <a:pt x="101851" y="99162"/>
                  </a:lnTo>
                  <a:lnTo>
                    <a:pt x="102834" y="99162"/>
                  </a:lnTo>
                  <a:lnTo>
                    <a:pt x="102834" y="96887"/>
                  </a:lnTo>
                  <a:lnTo>
                    <a:pt x="106659" y="96887"/>
                  </a:lnTo>
                  <a:lnTo>
                    <a:pt x="106659" y="98671"/>
                  </a:lnTo>
                  <a:lnTo>
                    <a:pt x="106711" y="98697"/>
                  </a:lnTo>
                  <a:lnTo>
                    <a:pt x="106711" y="99162"/>
                  </a:lnTo>
                  <a:lnTo>
                    <a:pt x="107668" y="99162"/>
                  </a:lnTo>
                  <a:lnTo>
                    <a:pt x="107668" y="96862"/>
                  </a:lnTo>
                  <a:close/>
                  <a:moveTo>
                    <a:pt x="209622" y="1"/>
                  </a:moveTo>
                  <a:lnTo>
                    <a:pt x="208820" y="466"/>
                  </a:lnTo>
                  <a:lnTo>
                    <a:pt x="208768" y="414"/>
                  </a:lnTo>
                  <a:lnTo>
                    <a:pt x="208768" y="518"/>
                  </a:lnTo>
                  <a:lnTo>
                    <a:pt x="208588" y="621"/>
                  </a:lnTo>
                  <a:lnTo>
                    <a:pt x="207528" y="1267"/>
                  </a:lnTo>
                  <a:lnTo>
                    <a:pt x="207295" y="1190"/>
                  </a:lnTo>
                  <a:lnTo>
                    <a:pt x="207269" y="1190"/>
                  </a:lnTo>
                  <a:cubicBezTo>
                    <a:pt x="207192" y="1164"/>
                    <a:pt x="207114" y="1112"/>
                    <a:pt x="207036" y="1086"/>
                  </a:cubicBezTo>
                  <a:lnTo>
                    <a:pt x="206442" y="854"/>
                  </a:lnTo>
                  <a:lnTo>
                    <a:pt x="206519" y="931"/>
                  </a:lnTo>
                  <a:lnTo>
                    <a:pt x="205537" y="595"/>
                  </a:lnTo>
                  <a:lnTo>
                    <a:pt x="204581" y="776"/>
                  </a:lnTo>
                  <a:lnTo>
                    <a:pt x="204503" y="776"/>
                  </a:lnTo>
                  <a:lnTo>
                    <a:pt x="203857" y="905"/>
                  </a:lnTo>
                  <a:cubicBezTo>
                    <a:pt x="203831" y="880"/>
                    <a:pt x="203805" y="854"/>
                    <a:pt x="203753" y="854"/>
                  </a:cubicBezTo>
                  <a:cubicBezTo>
                    <a:pt x="203676" y="854"/>
                    <a:pt x="203624" y="905"/>
                    <a:pt x="203598" y="957"/>
                  </a:cubicBezTo>
                  <a:lnTo>
                    <a:pt x="203495" y="983"/>
                  </a:lnTo>
                  <a:lnTo>
                    <a:pt x="202409" y="2017"/>
                  </a:lnTo>
                  <a:lnTo>
                    <a:pt x="201349" y="3051"/>
                  </a:lnTo>
                  <a:lnTo>
                    <a:pt x="200703" y="2663"/>
                  </a:lnTo>
                  <a:cubicBezTo>
                    <a:pt x="200341" y="2456"/>
                    <a:pt x="199953" y="2301"/>
                    <a:pt x="199540" y="2276"/>
                  </a:cubicBezTo>
                  <a:lnTo>
                    <a:pt x="198685" y="2201"/>
                  </a:lnTo>
                  <a:lnTo>
                    <a:pt x="198685" y="2201"/>
                  </a:lnTo>
                  <a:lnTo>
                    <a:pt x="198739" y="2172"/>
                  </a:lnTo>
                  <a:lnTo>
                    <a:pt x="198579" y="2179"/>
                  </a:lnTo>
                  <a:lnTo>
                    <a:pt x="198579" y="2179"/>
                  </a:lnTo>
                  <a:lnTo>
                    <a:pt x="198506" y="2069"/>
                  </a:lnTo>
                  <a:lnTo>
                    <a:pt x="198398" y="2176"/>
                  </a:lnTo>
                  <a:lnTo>
                    <a:pt x="198398" y="2176"/>
                  </a:lnTo>
                  <a:lnTo>
                    <a:pt x="198351" y="2172"/>
                  </a:lnTo>
                  <a:lnTo>
                    <a:pt x="198243" y="2194"/>
                  </a:lnTo>
                  <a:lnTo>
                    <a:pt x="198243" y="2194"/>
                  </a:lnTo>
                  <a:lnTo>
                    <a:pt x="197549" y="2224"/>
                  </a:lnTo>
                  <a:cubicBezTo>
                    <a:pt x="197213" y="2353"/>
                    <a:pt x="196903" y="2586"/>
                    <a:pt x="196670" y="2896"/>
                  </a:cubicBezTo>
                  <a:lnTo>
                    <a:pt x="196102" y="3542"/>
                  </a:lnTo>
                  <a:lnTo>
                    <a:pt x="195688" y="3335"/>
                  </a:lnTo>
                  <a:lnTo>
                    <a:pt x="195688" y="3335"/>
                  </a:lnTo>
                  <a:lnTo>
                    <a:pt x="195869" y="3490"/>
                  </a:lnTo>
                  <a:lnTo>
                    <a:pt x="195326" y="3361"/>
                  </a:lnTo>
                  <a:lnTo>
                    <a:pt x="194654" y="3232"/>
                  </a:lnTo>
                  <a:lnTo>
                    <a:pt x="194039" y="3522"/>
                  </a:lnTo>
                  <a:lnTo>
                    <a:pt x="194039" y="3522"/>
                  </a:lnTo>
                  <a:cubicBezTo>
                    <a:pt x="194028" y="3518"/>
                    <a:pt x="194018" y="3516"/>
                    <a:pt x="194008" y="3516"/>
                  </a:cubicBezTo>
                  <a:cubicBezTo>
                    <a:pt x="193801" y="3542"/>
                    <a:pt x="193594" y="3646"/>
                    <a:pt x="193439" y="3749"/>
                  </a:cubicBezTo>
                  <a:lnTo>
                    <a:pt x="193032" y="4003"/>
                  </a:lnTo>
                  <a:lnTo>
                    <a:pt x="193077" y="3956"/>
                  </a:lnTo>
                  <a:lnTo>
                    <a:pt x="192043" y="4576"/>
                  </a:lnTo>
                  <a:lnTo>
                    <a:pt x="191449" y="5145"/>
                  </a:lnTo>
                  <a:lnTo>
                    <a:pt x="190673" y="4861"/>
                  </a:lnTo>
                  <a:lnTo>
                    <a:pt x="190673" y="4835"/>
                  </a:lnTo>
                  <a:cubicBezTo>
                    <a:pt x="190673" y="4731"/>
                    <a:pt x="190596" y="4680"/>
                    <a:pt x="190518" y="4680"/>
                  </a:cubicBezTo>
                  <a:cubicBezTo>
                    <a:pt x="190466" y="4680"/>
                    <a:pt x="190415" y="4705"/>
                    <a:pt x="190389" y="4731"/>
                  </a:cubicBezTo>
                  <a:lnTo>
                    <a:pt x="189898" y="4576"/>
                  </a:lnTo>
                  <a:lnTo>
                    <a:pt x="189484" y="4680"/>
                  </a:lnTo>
                  <a:lnTo>
                    <a:pt x="189381" y="4576"/>
                  </a:lnTo>
                  <a:lnTo>
                    <a:pt x="189381" y="4705"/>
                  </a:lnTo>
                  <a:lnTo>
                    <a:pt x="188890" y="4835"/>
                  </a:lnTo>
                  <a:cubicBezTo>
                    <a:pt x="188760" y="4886"/>
                    <a:pt x="188605" y="4938"/>
                    <a:pt x="188502" y="4964"/>
                  </a:cubicBezTo>
                  <a:lnTo>
                    <a:pt x="188424" y="4886"/>
                  </a:lnTo>
                  <a:lnTo>
                    <a:pt x="188424" y="5016"/>
                  </a:lnTo>
                  <a:cubicBezTo>
                    <a:pt x="188295" y="5042"/>
                    <a:pt x="188192" y="5093"/>
                    <a:pt x="188088" y="5145"/>
                  </a:cubicBezTo>
                  <a:cubicBezTo>
                    <a:pt x="188088" y="5067"/>
                    <a:pt x="188011" y="4990"/>
                    <a:pt x="187933" y="4990"/>
                  </a:cubicBezTo>
                  <a:cubicBezTo>
                    <a:pt x="187778" y="4990"/>
                    <a:pt x="187700" y="5197"/>
                    <a:pt x="187830" y="5274"/>
                  </a:cubicBezTo>
                  <a:cubicBezTo>
                    <a:pt x="187752" y="5326"/>
                    <a:pt x="187700" y="5378"/>
                    <a:pt x="187649" y="5429"/>
                  </a:cubicBezTo>
                  <a:lnTo>
                    <a:pt x="187442" y="5765"/>
                  </a:lnTo>
                  <a:lnTo>
                    <a:pt x="185451" y="5765"/>
                  </a:lnTo>
                  <a:lnTo>
                    <a:pt x="185477" y="5796"/>
                  </a:lnTo>
                  <a:lnTo>
                    <a:pt x="185477" y="5796"/>
                  </a:lnTo>
                  <a:cubicBezTo>
                    <a:pt x="185461" y="5795"/>
                    <a:pt x="185444" y="5794"/>
                    <a:pt x="185425" y="5794"/>
                  </a:cubicBezTo>
                  <a:cubicBezTo>
                    <a:pt x="185339" y="5794"/>
                    <a:pt x="185221" y="5809"/>
                    <a:pt x="185064" y="5843"/>
                  </a:cubicBezTo>
                  <a:cubicBezTo>
                    <a:pt x="185064" y="5843"/>
                    <a:pt x="185038" y="5817"/>
                    <a:pt x="185012" y="5817"/>
                  </a:cubicBezTo>
                  <a:cubicBezTo>
                    <a:pt x="184831" y="5817"/>
                    <a:pt x="184650" y="5869"/>
                    <a:pt x="184495" y="5920"/>
                  </a:cubicBezTo>
                  <a:lnTo>
                    <a:pt x="184004" y="6127"/>
                  </a:lnTo>
                  <a:lnTo>
                    <a:pt x="184004" y="6173"/>
                  </a:lnTo>
                  <a:lnTo>
                    <a:pt x="184004" y="6173"/>
                  </a:lnTo>
                  <a:cubicBezTo>
                    <a:pt x="183891" y="6205"/>
                    <a:pt x="183738" y="6263"/>
                    <a:pt x="183564" y="6334"/>
                  </a:cubicBezTo>
                  <a:lnTo>
                    <a:pt x="183564" y="6308"/>
                  </a:lnTo>
                  <a:lnTo>
                    <a:pt x="183202" y="6696"/>
                  </a:lnTo>
                  <a:lnTo>
                    <a:pt x="182841" y="7058"/>
                  </a:lnTo>
                  <a:lnTo>
                    <a:pt x="181626" y="7058"/>
                  </a:lnTo>
                  <a:cubicBezTo>
                    <a:pt x="181613" y="6980"/>
                    <a:pt x="181548" y="6941"/>
                    <a:pt x="181480" y="6941"/>
                  </a:cubicBezTo>
                  <a:cubicBezTo>
                    <a:pt x="181412" y="6941"/>
                    <a:pt x="181341" y="6980"/>
                    <a:pt x="181315" y="7058"/>
                  </a:cubicBezTo>
                  <a:lnTo>
                    <a:pt x="181005" y="7058"/>
                  </a:lnTo>
                  <a:lnTo>
                    <a:pt x="181021" y="7083"/>
                  </a:lnTo>
                  <a:lnTo>
                    <a:pt x="181021" y="7083"/>
                  </a:lnTo>
                  <a:cubicBezTo>
                    <a:pt x="180934" y="7073"/>
                    <a:pt x="180833" y="7065"/>
                    <a:pt x="180721" y="7058"/>
                  </a:cubicBezTo>
                  <a:lnTo>
                    <a:pt x="180100" y="7058"/>
                  </a:lnTo>
                  <a:lnTo>
                    <a:pt x="180143" y="7174"/>
                  </a:lnTo>
                  <a:lnTo>
                    <a:pt x="180143" y="7174"/>
                  </a:lnTo>
                  <a:cubicBezTo>
                    <a:pt x="180022" y="7169"/>
                    <a:pt x="179885" y="7167"/>
                    <a:pt x="179764" y="7161"/>
                  </a:cubicBezTo>
                  <a:lnTo>
                    <a:pt x="179713" y="7161"/>
                  </a:lnTo>
                  <a:cubicBezTo>
                    <a:pt x="179713" y="7161"/>
                    <a:pt x="179713" y="7110"/>
                    <a:pt x="179738" y="7084"/>
                  </a:cubicBezTo>
                  <a:cubicBezTo>
                    <a:pt x="179713" y="7006"/>
                    <a:pt x="179635" y="6929"/>
                    <a:pt x="179558" y="6929"/>
                  </a:cubicBezTo>
                  <a:cubicBezTo>
                    <a:pt x="179454" y="6929"/>
                    <a:pt x="179402" y="7006"/>
                    <a:pt x="179402" y="7110"/>
                  </a:cubicBezTo>
                  <a:cubicBezTo>
                    <a:pt x="179402" y="7161"/>
                    <a:pt x="179402" y="7187"/>
                    <a:pt x="179454" y="7213"/>
                  </a:cubicBezTo>
                  <a:lnTo>
                    <a:pt x="178808" y="7316"/>
                  </a:lnTo>
                  <a:lnTo>
                    <a:pt x="177826" y="7446"/>
                  </a:lnTo>
                  <a:lnTo>
                    <a:pt x="177826" y="7911"/>
                  </a:lnTo>
                  <a:lnTo>
                    <a:pt x="179764" y="7911"/>
                  </a:lnTo>
                  <a:cubicBezTo>
                    <a:pt x="180270" y="7911"/>
                    <a:pt x="180526" y="7892"/>
                    <a:pt x="180610" y="7859"/>
                  </a:cubicBezTo>
                  <a:lnTo>
                    <a:pt x="180610" y="7859"/>
                  </a:lnTo>
                  <a:cubicBezTo>
                    <a:pt x="180645" y="7856"/>
                    <a:pt x="180670" y="7845"/>
                    <a:pt x="180687" y="7817"/>
                  </a:cubicBezTo>
                  <a:lnTo>
                    <a:pt x="180687" y="7817"/>
                  </a:lnTo>
                  <a:cubicBezTo>
                    <a:pt x="180835" y="7801"/>
                    <a:pt x="181062" y="7765"/>
                    <a:pt x="181393" y="7704"/>
                  </a:cubicBezTo>
                  <a:lnTo>
                    <a:pt x="182324" y="7627"/>
                  </a:lnTo>
                  <a:lnTo>
                    <a:pt x="183184" y="7579"/>
                  </a:lnTo>
                  <a:lnTo>
                    <a:pt x="183184" y="7579"/>
                  </a:lnTo>
                  <a:cubicBezTo>
                    <a:pt x="183334" y="7610"/>
                    <a:pt x="183594" y="7642"/>
                    <a:pt x="184004" y="7678"/>
                  </a:cubicBezTo>
                  <a:lnTo>
                    <a:pt x="184288" y="7523"/>
                  </a:lnTo>
                  <a:lnTo>
                    <a:pt x="184573" y="7342"/>
                  </a:lnTo>
                  <a:cubicBezTo>
                    <a:pt x="185143" y="7237"/>
                    <a:pt x="185384" y="7154"/>
                    <a:pt x="185439" y="7082"/>
                  </a:cubicBezTo>
                  <a:lnTo>
                    <a:pt x="185439" y="7082"/>
                  </a:lnTo>
                  <a:cubicBezTo>
                    <a:pt x="185603" y="7041"/>
                    <a:pt x="185870" y="6937"/>
                    <a:pt x="186279" y="6748"/>
                  </a:cubicBezTo>
                  <a:lnTo>
                    <a:pt x="186641" y="6412"/>
                  </a:lnTo>
                  <a:lnTo>
                    <a:pt x="187028" y="6101"/>
                  </a:lnTo>
                  <a:lnTo>
                    <a:pt x="187494" y="6412"/>
                  </a:lnTo>
                  <a:cubicBezTo>
                    <a:pt x="187804" y="6593"/>
                    <a:pt x="188140" y="6696"/>
                    <a:pt x="188502" y="6722"/>
                  </a:cubicBezTo>
                  <a:lnTo>
                    <a:pt x="188972" y="6722"/>
                  </a:lnTo>
                  <a:cubicBezTo>
                    <a:pt x="188891" y="6747"/>
                    <a:pt x="189023" y="6799"/>
                    <a:pt x="189242" y="6799"/>
                  </a:cubicBezTo>
                  <a:cubicBezTo>
                    <a:pt x="189377" y="6799"/>
                    <a:pt x="189545" y="6779"/>
                    <a:pt x="189717" y="6722"/>
                  </a:cubicBezTo>
                  <a:cubicBezTo>
                    <a:pt x="189924" y="6722"/>
                    <a:pt x="190104" y="6593"/>
                    <a:pt x="190234" y="6412"/>
                  </a:cubicBezTo>
                  <a:cubicBezTo>
                    <a:pt x="190466" y="6244"/>
                    <a:pt x="190776" y="6031"/>
                    <a:pt x="190899" y="5924"/>
                  </a:cubicBezTo>
                  <a:lnTo>
                    <a:pt x="190899" y="5924"/>
                  </a:lnTo>
                  <a:lnTo>
                    <a:pt x="191707" y="5946"/>
                  </a:lnTo>
                  <a:lnTo>
                    <a:pt x="192664" y="5998"/>
                  </a:lnTo>
                  <a:cubicBezTo>
                    <a:pt x="192793" y="6019"/>
                    <a:pt x="192898" y="6035"/>
                    <a:pt x="192983" y="6044"/>
                  </a:cubicBezTo>
                  <a:lnTo>
                    <a:pt x="192983" y="6044"/>
                  </a:lnTo>
                  <a:lnTo>
                    <a:pt x="192948" y="6101"/>
                  </a:lnTo>
                  <a:lnTo>
                    <a:pt x="193207" y="6101"/>
                  </a:lnTo>
                  <a:cubicBezTo>
                    <a:pt x="193698" y="5946"/>
                    <a:pt x="194137" y="5714"/>
                    <a:pt x="194551" y="5455"/>
                  </a:cubicBezTo>
                  <a:lnTo>
                    <a:pt x="195636" y="4783"/>
                  </a:lnTo>
                  <a:cubicBezTo>
                    <a:pt x="196107" y="4608"/>
                    <a:pt x="196396" y="4488"/>
                    <a:pt x="196554" y="4407"/>
                  </a:cubicBezTo>
                  <a:lnTo>
                    <a:pt x="196554" y="4407"/>
                  </a:lnTo>
                  <a:cubicBezTo>
                    <a:pt x="196715" y="4493"/>
                    <a:pt x="196874" y="4584"/>
                    <a:pt x="197032" y="4680"/>
                  </a:cubicBezTo>
                  <a:cubicBezTo>
                    <a:pt x="197498" y="4938"/>
                    <a:pt x="197989" y="5093"/>
                    <a:pt x="198506" y="5171"/>
                  </a:cubicBezTo>
                  <a:lnTo>
                    <a:pt x="198621" y="5105"/>
                  </a:lnTo>
                  <a:lnTo>
                    <a:pt x="198621" y="5105"/>
                  </a:lnTo>
                  <a:cubicBezTo>
                    <a:pt x="198832" y="5058"/>
                    <a:pt x="199042" y="5006"/>
                    <a:pt x="199230" y="4912"/>
                  </a:cubicBezTo>
                  <a:lnTo>
                    <a:pt x="199580" y="4783"/>
                  </a:lnTo>
                  <a:lnTo>
                    <a:pt x="199798" y="4783"/>
                  </a:lnTo>
                  <a:lnTo>
                    <a:pt x="201349" y="3827"/>
                  </a:lnTo>
                  <a:lnTo>
                    <a:pt x="202254" y="4188"/>
                  </a:lnTo>
                  <a:lnTo>
                    <a:pt x="203159" y="4525"/>
                  </a:lnTo>
                  <a:lnTo>
                    <a:pt x="204167" y="4344"/>
                  </a:lnTo>
                  <a:lnTo>
                    <a:pt x="205149" y="4163"/>
                  </a:lnTo>
                  <a:lnTo>
                    <a:pt x="206261" y="3025"/>
                  </a:lnTo>
                  <a:lnTo>
                    <a:pt x="206856" y="2379"/>
                  </a:lnTo>
                  <a:lnTo>
                    <a:pt x="207347" y="1888"/>
                  </a:lnTo>
                  <a:lnTo>
                    <a:pt x="208381" y="3025"/>
                  </a:lnTo>
                  <a:lnTo>
                    <a:pt x="209441" y="4163"/>
                  </a:lnTo>
                  <a:lnTo>
                    <a:pt x="210526" y="4163"/>
                  </a:lnTo>
                  <a:cubicBezTo>
                    <a:pt x="211250" y="4137"/>
                    <a:pt x="211974" y="4007"/>
                    <a:pt x="212672" y="3801"/>
                  </a:cubicBezTo>
                  <a:lnTo>
                    <a:pt x="213732" y="3413"/>
                  </a:lnTo>
                  <a:lnTo>
                    <a:pt x="214456" y="4266"/>
                  </a:lnTo>
                  <a:lnTo>
                    <a:pt x="215179" y="5119"/>
                  </a:lnTo>
                  <a:lnTo>
                    <a:pt x="215877" y="5403"/>
                  </a:lnTo>
                  <a:lnTo>
                    <a:pt x="215877" y="5455"/>
                  </a:lnTo>
                  <a:lnTo>
                    <a:pt x="215903" y="5429"/>
                  </a:lnTo>
                  <a:lnTo>
                    <a:pt x="216265" y="5559"/>
                  </a:lnTo>
                  <a:lnTo>
                    <a:pt x="217377" y="5998"/>
                  </a:lnTo>
                  <a:lnTo>
                    <a:pt x="219212" y="5636"/>
                  </a:lnTo>
                  <a:lnTo>
                    <a:pt x="221073" y="5248"/>
                  </a:lnTo>
                  <a:lnTo>
                    <a:pt x="221228" y="5688"/>
                  </a:lnTo>
                  <a:cubicBezTo>
                    <a:pt x="221306" y="5972"/>
                    <a:pt x="221358" y="6231"/>
                    <a:pt x="221358" y="6515"/>
                  </a:cubicBezTo>
                  <a:lnTo>
                    <a:pt x="221358" y="6618"/>
                  </a:lnTo>
                  <a:cubicBezTo>
                    <a:pt x="221358" y="6877"/>
                    <a:pt x="221358" y="7161"/>
                    <a:pt x="221409" y="7446"/>
                  </a:cubicBezTo>
                  <a:lnTo>
                    <a:pt x="221409" y="8738"/>
                  </a:lnTo>
                  <a:lnTo>
                    <a:pt x="222004" y="9333"/>
                  </a:lnTo>
                  <a:cubicBezTo>
                    <a:pt x="222004" y="9333"/>
                    <a:pt x="222004" y="9359"/>
                    <a:pt x="222004" y="9359"/>
                  </a:cubicBezTo>
                  <a:cubicBezTo>
                    <a:pt x="222004" y="9462"/>
                    <a:pt x="222081" y="9514"/>
                    <a:pt x="222185" y="9514"/>
                  </a:cubicBezTo>
                  <a:cubicBezTo>
                    <a:pt x="222185" y="9527"/>
                    <a:pt x="222185" y="9533"/>
                    <a:pt x="222188" y="9533"/>
                  </a:cubicBezTo>
                  <a:cubicBezTo>
                    <a:pt x="222191" y="9533"/>
                    <a:pt x="222198" y="9527"/>
                    <a:pt x="222211" y="9514"/>
                  </a:cubicBezTo>
                  <a:lnTo>
                    <a:pt x="222340" y="9669"/>
                  </a:lnTo>
                  <a:lnTo>
                    <a:pt x="223271" y="10599"/>
                  </a:lnTo>
                  <a:lnTo>
                    <a:pt x="224770" y="10961"/>
                  </a:lnTo>
                  <a:lnTo>
                    <a:pt x="226088" y="11271"/>
                  </a:lnTo>
                  <a:lnTo>
                    <a:pt x="226166" y="12073"/>
                  </a:lnTo>
                  <a:lnTo>
                    <a:pt x="226088" y="12512"/>
                  </a:lnTo>
                  <a:lnTo>
                    <a:pt x="225933" y="13675"/>
                  </a:lnTo>
                  <a:lnTo>
                    <a:pt x="226347" y="14813"/>
                  </a:lnTo>
                  <a:lnTo>
                    <a:pt x="226734" y="15924"/>
                  </a:lnTo>
                  <a:lnTo>
                    <a:pt x="228518" y="17114"/>
                  </a:lnTo>
                  <a:cubicBezTo>
                    <a:pt x="229475" y="17760"/>
                    <a:pt x="230483" y="18329"/>
                    <a:pt x="230715" y="18354"/>
                  </a:cubicBezTo>
                  <a:lnTo>
                    <a:pt x="231155" y="18354"/>
                  </a:lnTo>
                  <a:lnTo>
                    <a:pt x="230948" y="18070"/>
                  </a:lnTo>
                  <a:lnTo>
                    <a:pt x="230767" y="17760"/>
                  </a:lnTo>
                  <a:lnTo>
                    <a:pt x="231465" y="17269"/>
                  </a:lnTo>
                  <a:cubicBezTo>
                    <a:pt x="231814" y="17029"/>
                    <a:pt x="232125" y="16863"/>
                    <a:pt x="232246" y="16863"/>
                  </a:cubicBezTo>
                  <a:cubicBezTo>
                    <a:pt x="232268" y="16863"/>
                    <a:pt x="232284" y="16869"/>
                    <a:pt x="232292" y="16881"/>
                  </a:cubicBezTo>
                  <a:cubicBezTo>
                    <a:pt x="232370" y="16933"/>
                    <a:pt x="232318" y="17191"/>
                    <a:pt x="232215" y="17475"/>
                  </a:cubicBezTo>
                  <a:lnTo>
                    <a:pt x="232034" y="17967"/>
                  </a:lnTo>
                  <a:lnTo>
                    <a:pt x="229940" y="19518"/>
                  </a:lnTo>
                  <a:lnTo>
                    <a:pt x="227846" y="21043"/>
                  </a:lnTo>
                  <a:lnTo>
                    <a:pt x="227613" y="21456"/>
                  </a:lnTo>
                  <a:lnTo>
                    <a:pt x="227407" y="21637"/>
                  </a:lnTo>
                  <a:lnTo>
                    <a:pt x="227510" y="21663"/>
                  </a:lnTo>
                  <a:lnTo>
                    <a:pt x="227226" y="22206"/>
                  </a:lnTo>
                  <a:lnTo>
                    <a:pt x="227226" y="22516"/>
                  </a:lnTo>
                  <a:cubicBezTo>
                    <a:pt x="227200" y="22542"/>
                    <a:pt x="227174" y="22594"/>
                    <a:pt x="227174" y="22620"/>
                  </a:cubicBezTo>
                  <a:cubicBezTo>
                    <a:pt x="227174" y="22671"/>
                    <a:pt x="227200" y="22697"/>
                    <a:pt x="227226" y="22749"/>
                  </a:cubicBezTo>
                  <a:lnTo>
                    <a:pt x="227226" y="23163"/>
                  </a:lnTo>
                  <a:cubicBezTo>
                    <a:pt x="227200" y="23188"/>
                    <a:pt x="227174" y="23240"/>
                    <a:pt x="227174" y="23266"/>
                  </a:cubicBezTo>
                  <a:cubicBezTo>
                    <a:pt x="227174" y="23318"/>
                    <a:pt x="227200" y="23369"/>
                    <a:pt x="227226" y="23395"/>
                  </a:cubicBezTo>
                  <a:lnTo>
                    <a:pt x="227226" y="25334"/>
                  </a:lnTo>
                  <a:lnTo>
                    <a:pt x="227872" y="26756"/>
                  </a:lnTo>
                  <a:lnTo>
                    <a:pt x="228518" y="28177"/>
                  </a:lnTo>
                  <a:lnTo>
                    <a:pt x="227743" y="29031"/>
                  </a:lnTo>
                  <a:cubicBezTo>
                    <a:pt x="227355" y="29470"/>
                    <a:pt x="226864" y="30039"/>
                    <a:pt x="226631" y="30349"/>
                  </a:cubicBezTo>
                  <a:lnTo>
                    <a:pt x="226579" y="30401"/>
                  </a:lnTo>
                  <a:lnTo>
                    <a:pt x="226192" y="30788"/>
                  </a:lnTo>
                  <a:lnTo>
                    <a:pt x="226192" y="31228"/>
                  </a:lnTo>
                  <a:cubicBezTo>
                    <a:pt x="226062" y="31538"/>
                    <a:pt x="225959" y="31874"/>
                    <a:pt x="225881" y="32210"/>
                  </a:cubicBezTo>
                  <a:lnTo>
                    <a:pt x="225856" y="32288"/>
                  </a:lnTo>
                  <a:lnTo>
                    <a:pt x="225597" y="33425"/>
                  </a:lnTo>
                  <a:lnTo>
                    <a:pt x="225778" y="34459"/>
                  </a:lnTo>
                  <a:lnTo>
                    <a:pt x="225959" y="35467"/>
                  </a:lnTo>
                  <a:lnTo>
                    <a:pt x="227071" y="36760"/>
                  </a:lnTo>
                  <a:lnTo>
                    <a:pt x="228182" y="38052"/>
                  </a:lnTo>
                  <a:lnTo>
                    <a:pt x="229707" y="38621"/>
                  </a:lnTo>
                  <a:cubicBezTo>
                    <a:pt x="230534" y="38957"/>
                    <a:pt x="231284" y="39241"/>
                    <a:pt x="231336" y="39267"/>
                  </a:cubicBezTo>
                  <a:cubicBezTo>
                    <a:pt x="231413" y="39319"/>
                    <a:pt x="231155" y="39991"/>
                    <a:pt x="230793" y="40792"/>
                  </a:cubicBezTo>
                  <a:cubicBezTo>
                    <a:pt x="230405" y="41671"/>
                    <a:pt x="230121" y="42576"/>
                    <a:pt x="229914" y="43507"/>
                  </a:cubicBezTo>
                  <a:lnTo>
                    <a:pt x="229707" y="44799"/>
                  </a:lnTo>
                  <a:lnTo>
                    <a:pt x="230224" y="45782"/>
                  </a:lnTo>
                  <a:lnTo>
                    <a:pt x="230715" y="46738"/>
                  </a:lnTo>
                  <a:lnTo>
                    <a:pt x="231905" y="47720"/>
                  </a:lnTo>
                  <a:lnTo>
                    <a:pt x="233042" y="48728"/>
                  </a:lnTo>
                  <a:lnTo>
                    <a:pt x="234903" y="49271"/>
                  </a:lnTo>
                  <a:lnTo>
                    <a:pt x="236764" y="49814"/>
                  </a:lnTo>
                  <a:lnTo>
                    <a:pt x="238315" y="49504"/>
                  </a:lnTo>
                  <a:lnTo>
                    <a:pt x="239841" y="49168"/>
                  </a:lnTo>
                  <a:lnTo>
                    <a:pt x="240228" y="49633"/>
                  </a:lnTo>
                  <a:cubicBezTo>
                    <a:pt x="240720" y="50073"/>
                    <a:pt x="241288" y="50460"/>
                    <a:pt x="241909" y="50745"/>
                  </a:cubicBezTo>
                  <a:lnTo>
                    <a:pt x="243227" y="51443"/>
                  </a:lnTo>
                  <a:lnTo>
                    <a:pt x="247105" y="51443"/>
                  </a:lnTo>
                  <a:lnTo>
                    <a:pt x="248604" y="50719"/>
                  </a:lnTo>
                  <a:lnTo>
                    <a:pt x="250103" y="49995"/>
                  </a:lnTo>
                  <a:lnTo>
                    <a:pt x="250930" y="48806"/>
                  </a:lnTo>
                  <a:lnTo>
                    <a:pt x="251034" y="48651"/>
                  </a:lnTo>
                  <a:lnTo>
                    <a:pt x="251111" y="48573"/>
                  </a:lnTo>
                  <a:lnTo>
                    <a:pt x="251111" y="48522"/>
                  </a:lnTo>
                  <a:cubicBezTo>
                    <a:pt x="251758" y="47436"/>
                    <a:pt x="252352" y="46299"/>
                    <a:pt x="252869" y="45135"/>
                  </a:cubicBezTo>
                  <a:cubicBezTo>
                    <a:pt x="253490" y="43791"/>
                    <a:pt x="254136" y="42602"/>
                    <a:pt x="254317" y="42473"/>
                  </a:cubicBezTo>
                  <a:lnTo>
                    <a:pt x="254627" y="42292"/>
                  </a:lnTo>
                  <a:lnTo>
                    <a:pt x="255739" y="43507"/>
                  </a:lnTo>
                  <a:lnTo>
                    <a:pt x="256824" y="44696"/>
                  </a:lnTo>
                  <a:lnTo>
                    <a:pt x="257574" y="46557"/>
                  </a:lnTo>
                  <a:lnTo>
                    <a:pt x="258324" y="48392"/>
                  </a:lnTo>
                  <a:lnTo>
                    <a:pt x="259797" y="49090"/>
                  </a:lnTo>
                  <a:lnTo>
                    <a:pt x="261271" y="49814"/>
                  </a:lnTo>
                  <a:lnTo>
                    <a:pt x="263804" y="49969"/>
                  </a:lnTo>
                  <a:lnTo>
                    <a:pt x="266337" y="50124"/>
                  </a:lnTo>
                  <a:lnTo>
                    <a:pt x="266337" y="53149"/>
                  </a:lnTo>
                  <a:lnTo>
                    <a:pt x="266777" y="54622"/>
                  </a:lnTo>
                  <a:lnTo>
                    <a:pt x="266828" y="54803"/>
                  </a:lnTo>
                  <a:lnTo>
                    <a:pt x="267320" y="56458"/>
                  </a:lnTo>
                  <a:lnTo>
                    <a:pt x="268173" y="57466"/>
                  </a:lnTo>
                  <a:lnTo>
                    <a:pt x="268379" y="57724"/>
                  </a:lnTo>
                  <a:lnTo>
                    <a:pt x="268431" y="57828"/>
                  </a:lnTo>
                  <a:lnTo>
                    <a:pt x="268483" y="57854"/>
                  </a:lnTo>
                  <a:lnTo>
                    <a:pt x="269000" y="58474"/>
                  </a:lnTo>
                  <a:lnTo>
                    <a:pt x="270163" y="59043"/>
                  </a:lnTo>
                  <a:cubicBezTo>
                    <a:pt x="271120" y="59482"/>
                    <a:pt x="272102" y="59818"/>
                    <a:pt x="273110" y="60051"/>
                  </a:cubicBezTo>
                  <a:cubicBezTo>
                    <a:pt x="274092" y="60258"/>
                    <a:pt x="275669" y="60645"/>
                    <a:pt x="276600" y="60930"/>
                  </a:cubicBezTo>
                  <a:lnTo>
                    <a:pt x="278280" y="61395"/>
                  </a:lnTo>
                  <a:lnTo>
                    <a:pt x="278280" y="62067"/>
                  </a:lnTo>
                  <a:lnTo>
                    <a:pt x="277763" y="62869"/>
                  </a:lnTo>
                  <a:lnTo>
                    <a:pt x="277686" y="62972"/>
                  </a:lnTo>
                  <a:lnTo>
                    <a:pt x="275385" y="65273"/>
                  </a:lnTo>
                  <a:lnTo>
                    <a:pt x="273886" y="66798"/>
                  </a:lnTo>
                  <a:lnTo>
                    <a:pt x="272852" y="67703"/>
                  </a:lnTo>
                  <a:lnTo>
                    <a:pt x="272800" y="67858"/>
                  </a:lnTo>
                  <a:lnTo>
                    <a:pt x="272490" y="68194"/>
                  </a:lnTo>
                  <a:lnTo>
                    <a:pt x="272490" y="69977"/>
                  </a:lnTo>
                  <a:lnTo>
                    <a:pt x="272438" y="70236"/>
                  </a:lnTo>
                  <a:lnTo>
                    <a:pt x="272490" y="70313"/>
                  </a:lnTo>
                  <a:lnTo>
                    <a:pt x="272490" y="71528"/>
                  </a:lnTo>
                  <a:lnTo>
                    <a:pt x="272800" y="72666"/>
                  </a:lnTo>
                  <a:lnTo>
                    <a:pt x="273136" y="73829"/>
                  </a:lnTo>
                  <a:lnTo>
                    <a:pt x="274403" y="75897"/>
                  </a:lnTo>
                  <a:lnTo>
                    <a:pt x="275669" y="77965"/>
                  </a:lnTo>
                  <a:lnTo>
                    <a:pt x="275669" y="77991"/>
                  </a:lnTo>
                  <a:lnTo>
                    <a:pt x="275178" y="78327"/>
                  </a:lnTo>
                  <a:cubicBezTo>
                    <a:pt x="274894" y="78508"/>
                    <a:pt x="273937" y="79206"/>
                    <a:pt x="273058" y="79878"/>
                  </a:cubicBezTo>
                  <a:lnTo>
                    <a:pt x="271481" y="81119"/>
                  </a:lnTo>
                  <a:lnTo>
                    <a:pt x="270913" y="81972"/>
                  </a:lnTo>
                  <a:lnTo>
                    <a:pt x="270835" y="82049"/>
                  </a:lnTo>
                  <a:lnTo>
                    <a:pt x="270758" y="82205"/>
                  </a:lnTo>
                  <a:lnTo>
                    <a:pt x="270499" y="82618"/>
                  </a:lnTo>
                  <a:lnTo>
                    <a:pt x="269517" y="84117"/>
                  </a:lnTo>
                  <a:lnTo>
                    <a:pt x="269569" y="84764"/>
                  </a:lnTo>
                  <a:lnTo>
                    <a:pt x="269465" y="84945"/>
                  </a:lnTo>
                  <a:lnTo>
                    <a:pt x="269672" y="86237"/>
                  </a:lnTo>
                  <a:lnTo>
                    <a:pt x="269672" y="86315"/>
                  </a:lnTo>
                  <a:lnTo>
                    <a:pt x="269672" y="86392"/>
                  </a:lnTo>
                  <a:lnTo>
                    <a:pt x="269853" y="88667"/>
                  </a:lnTo>
                  <a:lnTo>
                    <a:pt x="270654" y="91175"/>
                  </a:lnTo>
                  <a:cubicBezTo>
                    <a:pt x="271094" y="92415"/>
                    <a:pt x="271430" y="93682"/>
                    <a:pt x="271688" y="94975"/>
                  </a:cubicBezTo>
                  <a:lnTo>
                    <a:pt x="271895" y="96267"/>
                  </a:lnTo>
                  <a:lnTo>
                    <a:pt x="270990" y="96267"/>
                  </a:lnTo>
                  <a:cubicBezTo>
                    <a:pt x="270473" y="96267"/>
                    <a:pt x="268767" y="95905"/>
                    <a:pt x="267164" y="95440"/>
                  </a:cubicBezTo>
                  <a:lnTo>
                    <a:pt x="264243" y="94664"/>
                  </a:lnTo>
                  <a:lnTo>
                    <a:pt x="263985" y="94664"/>
                  </a:lnTo>
                  <a:lnTo>
                    <a:pt x="263571" y="94509"/>
                  </a:lnTo>
                  <a:lnTo>
                    <a:pt x="261374" y="94509"/>
                  </a:lnTo>
                  <a:lnTo>
                    <a:pt x="261038" y="94716"/>
                  </a:lnTo>
                  <a:lnTo>
                    <a:pt x="260469" y="94923"/>
                  </a:lnTo>
                  <a:cubicBezTo>
                    <a:pt x="259978" y="95156"/>
                    <a:pt x="259539" y="95466"/>
                    <a:pt x="259125" y="95828"/>
                  </a:cubicBezTo>
                  <a:lnTo>
                    <a:pt x="258401" y="96241"/>
                  </a:lnTo>
                  <a:lnTo>
                    <a:pt x="258608" y="96319"/>
                  </a:lnTo>
                  <a:lnTo>
                    <a:pt x="258013" y="96913"/>
                  </a:lnTo>
                  <a:lnTo>
                    <a:pt x="257807" y="97327"/>
                  </a:lnTo>
                  <a:lnTo>
                    <a:pt x="257626" y="97482"/>
                  </a:lnTo>
                  <a:lnTo>
                    <a:pt x="257238" y="98361"/>
                  </a:lnTo>
                  <a:lnTo>
                    <a:pt x="256850" y="99136"/>
                  </a:lnTo>
                  <a:cubicBezTo>
                    <a:pt x="256204" y="100351"/>
                    <a:pt x="255687" y="101592"/>
                    <a:pt x="255687" y="101877"/>
                  </a:cubicBezTo>
                  <a:cubicBezTo>
                    <a:pt x="255687" y="101980"/>
                    <a:pt x="255661" y="102083"/>
                    <a:pt x="255635" y="102187"/>
                  </a:cubicBezTo>
                  <a:lnTo>
                    <a:pt x="255583" y="102316"/>
                  </a:lnTo>
                  <a:cubicBezTo>
                    <a:pt x="255583" y="102342"/>
                    <a:pt x="255558" y="102342"/>
                    <a:pt x="255558" y="102368"/>
                  </a:cubicBezTo>
                  <a:cubicBezTo>
                    <a:pt x="255532" y="102394"/>
                    <a:pt x="255506" y="102394"/>
                    <a:pt x="255480" y="102394"/>
                  </a:cubicBezTo>
                  <a:cubicBezTo>
                    <a:pt x="255092" y="102238"/>
                    <a:pt x="254705" y="102032"/>
                    <a:pt x="254369" y="101747"/>
                  </a:cubicBezTo>
                  <a:cubicBezTo>
                    <a:pt x="253490" y="101204"/>
                    <a:pt x="252585" y="100713"/>
                    <a:pt x="251654" y="100300"/>
                  </a:cubicBezTo>
                  <a:lnTo>
                    <a:pt x="249845" y="99498"/>
                  </a:lnTo>
                  <a:lnTo>
                    <a:pt x="249483" y="99498"/>
                  </a:lnTo>
                  <a:lnTo>
                    <a:pt x="249173" y="99369"/>
                  </a:lnTo>
                  <a:lnTo>
                    <a:pt x="246898" y="99369"/>
                  </a:lnTo>
                  <a:lnTo>
                    <a:pt x="246639" y="99498"/>
                  </a:lnTo>
                  <a:lnTo>
                    <a:pt x="246407" y="99498"/>
                  </a:lnTo>
                  <a:lnTo>
                    <a:pt x="245631" y="100015"/>
                  </a:lnTo>
                  <a:cubicBezTo>
                    <a:pt x="245062" y="100326"/>
                    <a:pt x="244571" y="100687"/>
                    <a:pt x="244080" y="101101"/>
                  </a:cubicBezTo>
                  <a:lnTo>
                    <a:pt x="243356" y="101773"/>
                  </a:lnTo>
                  <a:lnTo>
                    <a:pt x="243356" y="101851"/>
                  </a:lnTo>
                  <a:cubicBezTo>
                    <a:pt x="243279" y="101980"/>
                    <a:pt x="243098" y="102213"/>
                    <a:pt x="242891" y="102523"/>
                  </a:cubicBezTo>
                  <a:lnTo>
                    <a:pt x="242891" y="102471"/>
                  </a:lnTo>
                  <a:lnTo>
                    <a:pt x="242451" y="103221"/>
                  </a:lnTo>
                  <a:cubicBezTo>
                    <a:pt x="241883" y="104074"/>
                    <a:pt x="241185" y="105185"/>
                    <a:pt x="240461" y="106375"/>
                  </a:cubicBezTo>
                  <a:cubicBezTo>
                    <a:pt x="239194" y="108443"/>
                    <a:pt x="238057" y="110174"/>
                    <a:pt x="237954" y="110174"/>
                  </a:cubicBezTo>
                  <a:cubicBezTo>
                    <a:pt x="237824" y="110174"/>
                    <a:pt x="237230" y="109321"/>
                    <a:pt x="236635" y="108313"/>
                  </a:cubicBezTo>
                  <a:cubicBezTo>
                    <a:pt x="236015" y="107279"/>
                    <a:pt x="234877" y="105470"/>
                    <a:pt x="234102" y="104255"/>
                  </a:cubicBezTo>
                  <a:lnTo>
                    <a:pt x="232680" y="102083"/>
                  </a:lnTo>
                  <a:lnTo>
                    <a:pt x="230871" y="100687"/>
                  </a:lnTo>
                  <a:lnTo>
                    <a:pt x="229940" y="100481"/>
                  </a:lnTo>
                  <a:cubicBezTo>
                    <a:pt x="228389" y="100093"/>
                    <a:pt x="227432" y="101049"/>
                    <a:pt x="224666" y="98361"/>
                  </a:cubicBezTo>
                  <a:cubicBezTo>
                    <a:pt x="223400" y="97611"/>
                    <a:pt x="222159" y="96138"/>
                    <a:pt x="220634" y="95957"/>
                  </a:cubicBezTo>
                  <a:lnTo>
                    <a:pt x="37872" y="95957"/>
                  </a:lnTo>
                  <a:lnTo>
                    <a:pt x="36838" y="96396"/>
                  </a:lnTo>
                  <a:cubicBezTo>
                    <a:pt x="36657" y="96474"/>
                    <a:pt x="36502" y="96551"/>
                    <a:pt x="36321" y="96655"/>
                  </a:cubicBezTo>
                  <a:lnTo>
                    <a:pt x="36295" y="96655"/>
                  </a:lnTo>
                  <a:lnTo>
                    <a:pt x="35442" y="97017"/>
                  </a:lnTo>
                  <a:lnTo>
                    <a:pt x="33917" y="98361"/>
                  </a:lnTo>
                  <a:lnTo>
                    <a:pt x="33839" y="98438"/>
                  </a:lnTo>
                  <a:cubicBezTo>
                    <a:pt x="33167" y="98981"/>
                    <a:pt x="32469" y="99524"/>
                    <a:pt x="32159" y="99731"/>
                  </a:cubicBezTo>
                  <a:lnTo>
                    <a:pt x="31823" y="99938"/>
                  </a:lnTo>
                  <a:lnTo>
                    <a:pt x="31280" y="100170"/>
                  </a:lnTo>
                  <a:lnTo>
                    <a:pt x="31021" y="100274"/>
                  </a:lnTo>
                  <a:lnTo>
                    <a:pt x="28772" y="100636"/>
                  </a:lnTo>
                  <a:cubicBezTo>
                    <a:pt x="27325" y="100868"/>
                    <a:pt x="25102" y="101282"/>
                    <a:pt x="23861" y="101541"/>
                  </a:cubicBezTo>
                  <a:cubicBezTo>
                    <a:pt x="22930" y="101747"/>
                    <a:pt x="21896" y="101928"/>
                    <a:pt x="21250" y="102006"/>
                  </a:cubicBezTo>
                  <a:lnTo>
                    <a:pt x="20474" y="102058"/>
                  </a:lnTo>
                  <a:lnTo>
                    <a:pt x="19854" y="102058"/>
                  </a:lnTo>
                  <a:lnTo>
                    <a:pt x="19699" y="101489"/>
                  </a:lnTo>
                  <a:cubicBezTo>
                    <a:pt x="19621" y="101153"/>
                    <a:pt x="19311" y="99834"/>
                    <a:pt x="19027" y="98490"/>
                  </a:cubicBezTo>
                  <a:cubicBezTo>
                    <a:pt x="18717" y="97172"/>
                    <a:pt x="18251" y="95130"/>
                    <a:pt x="17967" y="93966"/>
                  </a:cubicBezTo>
                  <a:lnTo>
                    <a:pt x="17502" y="91898"/>
                  </a:lnTo>
                  <a:lnTo>
                    <a:pt x="16519" y="89830"/>
                  </a:lnTo>
                  <a:lnTo>
                    <a:pt x="15563" y="87736"/>
                  </a:lnTo>
                  <a:lnTo>
                    <a:pt x="14089" y="85927"/>
                  </a:lnTo>
                  <a:cubicBezTo>
                    <a:pt x="13288" y="84919"/>
                    <a:pt x="11866" y="83316"/>
                    <a:pt x="10961" y="82334"/>
                  </a:cubicBezTo>
                  <a:cubicBezTo>
                    <a:pt x="10031" y="81351"/>
                    <a:pt x="9152" y="80292"/>
                    <a:pt x="8376" y="79180"/>
                  </a:cubicBezTo>
                  <a:lnTo>
                    <a:pt x="7446" y="77784"/>
                  </a:lnTo>
                  <a:lnTo>
                    <a:pt x="8066" y="77319"/>
                  </a:lnTo>
                  <a:cubicBezTo>
                    <a:pt x="8402" y="77060"/>
                    <a:pt x="10134" y="75871"/>
                    <a:pt x="11918" y="74682"/>
                  </a:cubicBezTo>
                  <a:lnTo>
                    <a:pt x="15149" y="72511"/>
                  </a:lnTo>
                  <a:lnTo>
                    <a:pt x="17398" y="70210"/>
                  </a:lnTo>
                  <a:lnTo>
                    <a:pt x="19673" y="67935"/>
                  </a:lnTo>
                  <a:lnTo>
                    <a:pt x="20836" y="65660"/>
                  </a:lnTo>
                  <a:lnTo>
                    <a:pt x="22025" y="63411"/>
                  </a:lnTo>
                  <a:lnTo>
                    <a:pt x="22904" y="60671"/>
                  </a:lnTo>
                  <a:cubicBezTo>
                    <a:pt x="23370" y="59172"/>
                    <a:pt x="23938" y="57414"/>
                    <a:pt x="24145" y="56794"/>
                  </a:cubicBezTo>
                  <a:lnTo>
                    <a:pt x="24507" y="55682"/>
                  </a:lnTo>
                  <a:lnTo>
                    <a:pt x="26472" y="55320"/>
                  </a:lnTo>
                  <a:cubicBezTo>
                    <a:pt x="27531" y="55113"/>
                    <a:pt x="29548" y="54622"/>
                    <a:pt x="30995" y="54209"/>
                  </a:cubicBezTo>
                  <a:lnTo>
                    <a:pt x="33580" y="53485"/>
                  </a:lnTo>
                  <a:lnTo>
                    <a:pt x="36166" y="52270"/>
                  </a:lnTo>
                  <a:lnTo>
                    <a:pt x="38751" y="51081"/>
                  </a:lnTo>
                  <a:lnTo>
                    <a:pt x="40689" y="49581"/>
                  </a:lnTo>
                  <a:cubicBezTo>
                    <a:pt x="41801" y="48728"/>
                    <a:pt x="42861" y="47746"/>
                    <a:pt x="43817" y="46712"/>
                  </a:cubicBezTo>
                  <a:cubicBezTo>
                    <a:pt x="44463" y="45937"/>
                    <a:pt x="45911" y="44101"/>
                    <a:pt x="46997" y="42628"/>
                  </a:cubicBezTo>
                  <a:lnTo>
                    <a:pt x="48987" y="39939"/>
                  </a:lnTo>
                  <a:lnTo>
                    <a:pt x="49530" y="40094"/>
                  </a:lnTo>
                  <a:cubicBezTo>
                    <a:pt x="49815" y="40172"/>
                    <a:pt x="51417" y="40844"/>
                    <a:pt x="53072" y="41594"/>
                  </a:cubicBezTo>
                  <a:cubicBezTo>
                    <a:pt x="54649" y="42292"/>
                    <a:pt x="56277" y="42912"/>
                    <a:pt x="57932" y="43429"/>
                  </a:cubicBezTo>
                  <a:lnTo>
                    <a:pt x="59741" y="43920"/>
                  </a:lnTo>
                  <a:lnTo>
                    <a:pt x="63127" y="44075"/>
                  </a:lnTo>
                  <a:lnTo>
                    <a:pt x="66514" y="44256"/>
                  </a:lnTo>
                  <a:lnTo>
                    <a:pt x="68737" y="43739"/>
                  </a:lnTo>
                  <a:lnTo>
                    <a:pt x="70960" y="43196"/>
                  </a:lnTo>
                  <a:lnTo>
                    <a:pt x="73855" y="41697"/>
                  </a:lnTo>
                  <a:lnTo>
                    <a:pt x="76751" y="40224"/>
                  </a:lnTo>
                  <a:lnTo>
                    <a:pt x="78560" y="41103"/>
                  </a:lnTo>
                  <a:cubicBezTo>
                    <a:pt x="79542" y="41594"/>
                    <a:pt x="81249" y="42318"/>
                    <a:pt x="82360" y="42731"/>
                  </a:cubicBezTo>
                  <a:lnTo>
                    <a:pt x="84402" y="43507"/>
                  </a:lnTo>
                  <a:lnTo>
                    <a:pt x="87401" y="44024"/>
                  </a:lnTo>
                  <a:lnTo>
                    <a:pt x="90425" y="44541"/>
                  </a:lnTo>
                  <a:lnTo>
                    <a:pt x="92028" y="44334"/>
                  </a:lnTo>
                  <a:cubicBezTo>
                    <a:pt x="92933" y="44230"/>
                    <a:pt x="94251" y="43972"/>
                    <a:pt x="94949" y="43791"/>
                  </a:cubicBezTo>
                  <a:cubicBezTo>
                    <a:pt x="96578" y="43274"/>
                    <a:pt x="98181" y="42679"/>
                    <a:pt x="99732" y="42007"/>
                  </a:cubicBezTo>
                  <a:lnTo>
                    <a:pt x="103221" y="40508"/>
                  </a:lnTo>
                  <a:lnTo>
                    <a:pt x="103764" y="41309"/>
                  </a:lnTo>
                  <a:cubicBezTo>
                    <a:pt x="104436" y="42188"/>
                    <a:pt x="105134" y="43041"/>
                    <a:pt x="105884" y="43843"/>
                  </a:cubicBezTo>
                  <a:lnTo>
                    <a:pt x="107487" y="45575"/>
                  </a:lnTo>
                  <a:lnTo>
                    <a:pt x="109270" y="46790"/>
                  </a:lnTo>
                  <a:cubicBezTo>
                    <a:pt x="110356" y="47539"/>
                    <a:pt x="111494" y="48211"/>
                    <a:pt x="112657" y="48806"/>
                  </a:cubicBezTo>
                  <a:lnTo>
                    <a:pt x="114285" y="49633"/>
                  </a:lnTo>
                  <a:lnTo>
                    <a:pt x="116845" y="50202"/>
                  </a:lnTo>
                  <a:lnTo>
                    <a:pt x="119404" y="50771"/>
                  </a:lnTo>
                  <a:lnTo>
                    <a:pt x="122635" y="50564"/>
                  </a:lnTo>
                  <a:lnTo>
                    <a:pt x="125840" y="50383"/>
                  </a:lnTo>
                  <a:lnTo>
                    <a:pt x="127495" y="51753"/>
                  </a:lnTo>
                  <a:cubicBezTo>
                    <a:pt x="128400" y="52528"/>
                    <a:pt x="129847" y="53614"/>
                    <a:pt x="130674" y="54183"/>
                  </a:cubicBezTo>
                  <a:cubicBezTo>
                    <a:pt x="131812" y="54932"/>
                    <a:pt x="133001" y="55579"/>
                    <a:pt x="134242" y="56122"/>
                  </a:cubicBezTo>
                  <a:cubicBezTo>
                    <a:pt x="135405" y="56639"/>
                    <a:pt x="136620" y="57078"/>
                    <a:pt x="137887" y="57388"/>
                  </a:cubicBezTo>
                  <a:cubicBezTo>
                    <a:pt x="138766" y="57595"/>
                    <a:pt x="140084" y="57854"/>
                    <a:pt x="140834" y="57957"/>
                  </a:cubicBezTo>
                  <a:lnTo>
                    <a:pt x="142152" y="58138"/>
                  </a:lnTo>
                  <a:lnTo>
                    <a:pt x="145357" y="57621"/>
                  </a:lnTo>
                  <a:cubicBezTo>
                    <a:pt x="147115" y="57337"/>
                    <a:pt x="148847" y="57052"/>
                    <a:pt x="149209" y="56975"/>
                  </a:cubicBezTo>
                  <a:lnTo>
                    <a:pt x="149855" y="56845"/>
                  </a:lnTo>
                  <a:lnTo>
                    <a:pt x="150476" y="57879"/>
                  </a:lnTo>
                  <a:cubicBezTo>
                    <a:pt x="151148" y="58862"/>
                    <a:pt x="151898" y="59792"/>
                    <a:pt x="152725" y="60645"/>
                  </a:cubicBezTo>
                  <a:cubicBezTo>
                    <a:pt x="153681" y="61654"/>
                    <a:pt x="154715" y="62584"/>
                    <a:pt x="155827" y="63386"/>
                  </a:cubicBezTo>
                  <a:cubicBezTo>
                    <a:pt x="156628" y="63954"/>
                    <a:pt x="157714" y="64652"/>
                    <a:pt x="158283" y="64937"/>
                  </a:cubicBezTo>
                  <a:cubicBezTo>
                    <a:pt x="159136" y="65376"/>
                    <a:pt x="160041" y="65712"/>
                    <a:pt x="160971" y="65996"/>
                  </a:cubicBezTo>
                  <a:lnTo>
                    <a:pt x="162703" y="66488"/>
                  </a:lnTo>
                  <a:lnTo>
                    <a:pt x="165960" y="66539"/>
                  </a:lnTo>
                  <a:lnTo>
                    <a:pt x="169217" y="66565"/>
                  </a:lnTo>
                  <a:lnTo>
                    <a:pt x="170148" y="67366"/>
                  </a:lnTo>
                  <a:cubicBezTo>
                    <a:pt x="170872" y="67935"/>
                    <a:pt x="171621" y="68426"/>
                    <a:pt x="172423" y="68840"/>
                  </a:cubicBezTo>
                  <a:cubicBezTo>
                    <a:pt x="173353" y="69279"/>
                    <a:pt x="174336" y="69667"/>
                    <a:pt x="175370" y="69951"/>
                  </a:cubicBezTo>
                  <a:lnTo>
                    <a:pt x="176972" y="70365"/>
                  </a:lnTo>
                  <a:lnTo>
                    <a:pt x="180669" y="70365"/>
                  </a:lnTo>
                  <a:lnTo>
                    <a:pt x="182453" y="69745"/>
                  </a:lnTo>
                  <a:lnTo>
                    <a:pt x="184236" y="69098"/>
                  </a:lnTo>
                  <a:lnTo>
                    <a:pt x="185865" y="67599"/>
                  </a:lnTo>
                  <a:lnTo>
                    <a:pt x="187494" y="66152"/>
                  </a:lnTo>
                  <a:lnTo>
                    <a:pt x="188502" y="66513"/>
                  </a:lnTo>
                  <a:lnTo>
                    <a:pt x="189510" y="66849"/>
                  </a:lnTo>
                  <a:lnTo>
                    <a:pt x="194163" y="66849"/>
                  </a:lnTo>
                  <a:lnTo>
                    <a:pt x="195766" y="66384"/>
                  </a:lnTo>
                  <a:lnTo>
                    <a:pt x="197394" y="65893"/>
                  </a:lnTo>
                  <a:lnTo>
                    <a:pt x="198945" y="64859"/>
                  </a:lnTo>
                  <a:lnTo>
                    <a:pt x="200496" y="63825"/>
                  </a:lnTo>
                  <a:lnTo>
                    <a:pt x="201608" y="62119"/>
                  </a:lnTo>
                  <a:lnTo>
                    <a:pt x="202745" y="60439"/>
                  </a:lnTo>
                  <a:lnTo>
                    <a:pt x="204219" y="60077"/>
                  </a:lnTo>
                  <a:cubicBezTo>
                    <a:pt x="205227" y="59766"/>
                    <a:pt x="206235" y="59405"/>
                    <a:pt x="207192" y="58939"/>
                  </a:cubicBezTo>
                  <a:lnTo>
                    <a:pt x="208665" y="58164"/>
                  </a:lnTo>
                  <a:lnTo>
                    <a:pt x="209854" y="56923"/>
                  </a:lnTo>
                  <a:lnTo>
                    <a:pt x="211069" y="55682"/>
                  </a:lnTo>
                  <a:lnTo>
                    <a:pt x="211715" y="54235"/>
                  </a:lnTo>
                  <a:lnTo>
                    <a:pt x="212362" y="52787"/>
                  </a:lnTo>
                  <a:lnTo>
                    <a:pt x="212594" y="51107"/>
                  </a:lnTo>
                  <a:lnTo>
                    <a:pt x="212801" y="49426"/>
                  </a:lnTo>
                  <a:lnTo>
                    <a:pt x="214533" y="48573"/>
                  </a:lnTo>
                  <a:lnTo>
                    <a:pt x="216265" y="47720"/>
                  </a:lnTo>
                  <a:lnTo>
                    <a:pt x="217325" y="46479"/>
                  </a:lnTo>
                  <a:lnTo>
                    <a:pt x="218385" y="45239"/>
                  </a:lnTo>
                  <a:lnTo>
                    <a:pt x="218953" y="43688"/>
                  </a:lnTo>
                  <a:lnTo>
                    <a:pt x="219496" y="42111"/>
                  </a:lnTo>
                  <a:lnTo>
                    <a:pt x="219496" y="40973"/>
                  </a:lnTo>
                  <a:lnTo>
                    <a:pt x="219496" y="39862"/>
                  </a:lnTo>
                  <a:lnTo>
                    <a:pt x="219160" y="39086"/>
                  </a:lnTo>
                  <a:lnTo>
                    <a:pt x="219160" y="38879"/>
                  </a:lnTo>
                  <a:lnTo>
                    <a:pt x="219083" y="38931"/>
                  </a:lnTo>
                  <a:lnTo>
                    <a:pt x="218850" y="38414"/>
                  </a:lnTo>
                  <a:lnTo>
                    <a:pt x="218204" y="36992"/>
                  </a:lnTo>
                  <a:lnTo>
                    <a:pt x="218411" y="36062"/>
                  </a:lnTo>
                  <a:lnTo>
                    <a:pt x="218592" y="35183"/>
                  </a:lnTo>
                  <a:lnTo>
                    <a:pt x="218075" y="33373"/>
                  </a:lnTo>
                  <a:lnTo>
                    <a:pt x="217894" y="32805"/>
                  </a:lnTo>
                  <a:lnTo>
                    <a:pt x="217894" y="32779"/>
                  </a:lnTo>
                  <a:lnTo>
                    <a:pt x="217558" y="31590"/>
                  </a:lnTo>
                  <a:lnTo>
                    <a:pt x="216834" y="30892"/>
                  </a:lnTo>
                  <a:lnTo>
                    <a:pt x="216265" y="30349"/>
                  </a:lnTo>
                  <a:lnTo>
                    <a:pt x="215257" y="29341"/>
                  </a:lnTo>
                  <a:cubicBezTo>
                    <a:pt x="215283" y="29315"/>
                    <a:pt x="215257" y="29263"/>
                    <a:pt x="215153" y="29237"/>
                  </a:cubicBezTo>
                  <a:lnTo>
                    <a:pt x="214998" y="29108"/>
                  </a:lnTo>
                  <a:lnTo>
                    <a:pt x="213654" y="28720"/>
                  </a:lnTo>
                  <a:cubicBezTo>
                    <a:pt x="213654" y="28643"/>
                    <a:pt x="213577" y="28591"/>
                    <a:pt x="213499" y="28591"/>
                  </a:cubicBezTo>
                  <a:cubicBezTo>
                    <a:pt x="213447" y="28591"/>
                    <a:pt x="213396" y="28617"/>
                    <a:pt x="213370" y="28643"/>
                  </a:cubicBezTo>
                  <a:lnTo>
                    <a:pt x="212181" y="28333"/>
                  </a:lnTo>
                  <a:lnTo>
                    <a:pt x="210888" y="28669"/>
                  </a:lnTo>
                  <a:lnTo>
                    <a:pt x="210733" y="28488"/>
                  </a:lnTo>
                  <a:lnTo>
                    <a:pt x="210526" y="28720"/>
                  </a:lnTo>
                  <a:lnTo>
                    <a:pt x="210475" y="28772"/>
                  </a:lnTo>
                  <a:lnTo>
                    <a:pt x="210371" y="28798"/>
                  </a:lnTo>
                  <a:lnTo>
                    <a:pt x="209699" y="28953"/>
                  </a:lnTo>
                  <a:cubicBezTo>
                    <a:pt x="209673" y="28953"/>
                    <a:pt x="209647" y="28927"/>
                    <a:pt x="209596" y="28927"/>
                  </a:cubicBezTo>
                  <a:cubicBezTo>
                    <a:pt x="209544" y="28927"/>
                    <a:pt x="209466" y="28979"/>
                    <a:pt x="209441" y="29031"/>
                  </a:cubicBezTo>
                  <a:lnTo>
                    <a:pt x="208562" y="29237"/>
                  </a:lnTo>
                  <a:lnTo>
                    <a:pt x="207011" y="28436"/>
                  </a:lnTo>
                  <a:lnTo>
                    <a:pt x="205434" y="27635"/>
                  </a:lnTo>
                  <a:lnTo>
                    <a:pt x="203030" y="27609"/>
                  </a:lnTo>
                  <a:lnTo>
                    <a:pt x="200600" y="27583"/>
                  </a:lnTo>
                  <a:lnTo>
                    <a:pt x="199075" y="28203"/>
                  </a:lnTo>
                  <a:lnTo>
                    <a:pt x="197575" y="28798"/>
                  </a:lnTo>
                  <a:lnTo>
                    <a:pt x="195895" y="28410"/>
                  </a:lnTo>
                  <a:lnTo>
                    <a:pt x="194215" y="27997"/>
                  </a:lnTo>
                  <a:lnTo>
                    <a:pt x="192379" y="28152"/>
                  </a:lnTo>
                  <a:lnTo>
                    <a:pt x="192173" y="28177"/>
                  </a:lnTo>
                  <a:lnTo>
                    <a:pt x="192302" y="27790"/>
                  </a:lnTo>
                  <a:lnTo>
                    <a:pt x="191992" y="28177"/>
                  </a:lnTo>
                  <a:lnTo>
                    <a:pt x="190518" y="28333"/>
                  </a:lnTo>
                  <a:lnTo>
                    <a:pt x="189303" y="28953"/>
                  </a:lnTo>
                  <a:cubicBezTo>
                    <a:pt x="189277" y="28927"/>
                    <a:pt x="189251" y="28927"/>
                    <a:pt x="189226" y="28927"/>
                  </a:cubicBezTo>
                  <a:cubicBezTo>
                    <a:pt x="189148" y="28927"/>
                    <a:pt x="189096" y="28979"/>
                    <a:pt x="189070" y="29056"/>
                  </a:cubicBezTo>
                  <a:lnTo>
                    <a:pt x="187778" y="29703"/>
                  </a:lnTo>
                  <a:cubicBezTo>
                    <a:pt x="187468" y="29548"/>
                    <a:pt x="187158" y="29367"/>
                    <a:pt x="186847" y="29237"/>
                  </a:cubicBezTo>
                  <a:lnTo>
                    <a:pt x="186641" y="29134"/>
                  </a:lnTo>
                  <a:lnTo>
                    <a:pt x="185813" y="28720"/>
                  </a:lnTo>
                  <a:cubicBezTo>
                    <a:pt x="184728" y="28177"/>
                    <a:pt x="183642" y="27738"/>
                    <a:pt x="183358" y="27738"/>
                  </a:cubicBezTo>
                  <a:lnTo>
                    <a:pt x="181858" y="27738"/>
                  </a:lnTo>
                  <a:lnTo>
                    <a:pt x="181832" y="27712"/>
                  </a:lnTo>
                  <a:lnTo>
                    <a:pt x="181651" y="27531"/>
                  </a:lnTo>
                  <a:lnTo>
                    <a:pt x="181393" y="27480"/>
                  </a:lnTo>
                  <a:lnTo>
                    <a:pt x="180281" y="27738"/>
                  </a:lnTo>
                  <a:lnTo>
                    <a:pt x="179196" y="27971"/>
                  </a:lnTo>
                  <a:lnTo>
                    <a:pt x="178420" y="27557"/>
                  </a:lnTo>
                  <a:cubicBezTo>
                    <a:pt x="178058" y="27324"/>
                    <a:pt x="177645" y="27195"/>
                    <a:pt x="177205" y="27118"/>
                  </a:cubicBezTo>
                  <a:lnTo>
                    <a:pt x="176792" y="27118"/>
                  </a:lnTo>
                  <a:lnTo>
                    <a:pt x="176352" y="26937"/>
                  </a:lnTo>
                  <a:lnTo>
                    <a:pt x="176094" y="26833"/>
                  </a:lnTo>
                  <a:lnTo>
                    <a:pt x="176016" y="26756"/>
                  </a:lnTo>
                  <a:lnTo>
                    <a:pt x="175835" y="26704"/>
                  </a:lnTo>
                  <a:cubicBezTo>
                    <a:pt x="175577" y="26626"/>
                    <a:pt x="175344" y="26549"/>
                    <a:pt x="175085" y="26523"/>
                  </a:cubicBezTo>
                  <a:lnTo>
                    <a:pt x="174904" y="26497"/>
                  </a:lnTo>
                  <a:lnTo>
                    <a:pt x="174827" y="26497"/>
                  </a:lnTo>
                  <a:lnTo>
                    <a:pt x="174258" y="26471"/>
                  </a:lnTo>
                  <a:lnTo>
                    <a:pt x="174266" y="26508"/>
                  </a:lnTo>
                  <a:lnTo>
                    <a:pt x="174266" y="26508"/>
                  </a:lnTo>
                  <a:cubicBezTo>
                    <a:pt x="174125" y="26496"/>
                    <a:pt x="173951" y="26484"/>
                    <a:pt x="173741" y="26471"/>
                  </a:cubicBezTo>
                  <a:cubicBezTo>
                    <a:pt x="173638" y="26394"/>
                    <a:pt x="173520" y="26368"/>
                    <a:pt x="173395" y="26368"/>
                  </a:cubicBezTo>
                  <a:cubicBezTo>
                    <a:pt x="173144" y="26368"/>
                    <a:pt x="172862" y="26471"/>
                    <a:pt x="172604" y="26471"/>
                  </a:cubicBezTo>
                  <a:lnTo>
                    <a:pt x="171466" y="26471"/>
                  </a:lnTo>
                  <a:lnTo>
                    <a:pt x="170432" y="25412"/>
                  </a:lnTo>
                  <a:lnTo>
                    <a:pt x="170226" y="25179"/>
                  </a:lnTo>
                  <a:lnTo>
                    <a:pt x="170174" y="25179"/>
                  </a:lnTo>
                  <a:lnTo>
                    <a:pt x="169993" y="24998"/>
                  </a:lnTo>
                  <a:cubicBezTo>
                    <a:pt x="169709" y="24688"/>
                    <a:pt x="169372" y="24377"/>
                    <a:pt x="169036" y="24093"/>
                  </a:cubicBezTo>
                  <a:cubicBezTo>
                    <a:pt x="168675" y="23783"/>
                    <a:pt x="168338" y="23524"/>
                    <a:pt x="168054" y="23318"/>
                  </a:cubicBezTo>
                  <a:cubicBezTo>
                    <a:pt x="168054" y="23292"/>
                    <a:pt x="168054" y="23292"/>
                    <a:pt x="168080" y="23266"/>
                  </a:cubicBezTo>
                  <a:cubicBezTo>
                    <a:pt x="168080" y="23214"/>
                    <a:pt x="167977" y="23137"/>
                    <a:pt x="167821" y="23137"/>
                  </a:cubicBezTo>
                  <a:cubicBezTo>
                    <a:pt x="167796" y="23137"/>
                    <a:pt x="167770" y="23085"/>
                    <a:pt x="167718" y="23085"/>
                  </a:cubicBezTo>
                  <a:cubicBezTo>
                    <a:pt x="167221" y="22747"/>
                    <a:pt x="166126" y="22041"/>
                    <a:pt x="165589" y="21734"/>
                  </a:cubicBezTo>
                  <a:lnTo>
                    <a:pt x="165589" y="21734"/>
                  </a:lnTo>
                  <a:lnTo>
                    <a:pt x="165547" y="21637"/>
                  </a:lnTo>
                  <a:lnTo>
                    <a:pt x="165055" y="21456"/>
                  </a:lnTo>
                  <a:lnTo>
                    <a:pt x="164564" y="21250"/>
                  </a:lnTo>
                  <a:lnTo>
                    <a:pt x="164590" y="21198"/>
                  </a:lnTo>
                  <a:lnTo>
                    <a:pt x="164642" y="21198"/>
                  </a:lnTo>
                  <a:lnTo>
                    <a:pt x="164616" y="21172"/>
                  </a:lnTo>
                  <a:lnTo>
                    <a:pt x="164694" y="21043"/>
                  </a:lnTo>
                  <a:cubicBezTo>
                    <a:pt x="164745" y="20965"/>
                    <a:pt x="164668" y="20707"/>
                    <a:pt x="164513" y="20474"/>
                  </a:cubicBezTo>
                  <a:cubicBezTo>
                    <a:pt x="164513" y="20448"/>
                    <a:pt x="164513" y="20422"/>
                    <a:pt x="164513" y="20397"/>
                  </a:cubicBezTo>
                  <a:cubicBezTo>
                    <a:pt x="164513" y="20319"/>
                    <a:pt x="164435" y="20241"/>
                    <a:pt x="164358" y="20241"/>
                  </a:cubicBezTo>
                  <a:lnTo>
                    <a:pt x="164332" y="20216"/>
                  </a:lnTo>
                  <a:lnTo>
                    <a:pt x="164079" y="19883"/>
                  </a:lnTo>
                  <a:lnTo>
                    <a:pt x="164079" y="19883"/>
                  </a:lnTo>
                  <a:cubicBezTo>
                    <a:pt x="163991" y="19693"/>
                    <a:pt x="163783" y="19346"/>
                    <a:pt x="163617" y="19051"/>
                  </a:cubicBezTo>
                  <a:lnTo>
                    <a:pt x="163617" y="19051"/>
                  </a:lnTo>
                  <a:lnTo>
                    <a:pt x="163634" y="18897"/>
                  </a:lnTo>
                  <a:lnTo>
                    <a:pt x="163569" y="18964"/>
                  </a:lnTo>
                  <a:lnTo>
                    <a:pt x="163569" y="18964"/>
                  </a:lnTo>
                  <a:cubicBezTo>
                    <a:pt x="163511" y="18859"/>
                    <a:pt x="163461" y="18765"/>
                    <a:pt x="163427" y="18690"/>
                  </a:cubicBezTo>
                  <a:lnTo>
                    <a:pt x="162936" y="18406"/>
                  </a:lnTo>
                  <a:lnTo>
                    <a:pt x="162574" y="18173"/>
                  </a:lnTo>
                  <a:lnTo>
                    <a:pt x="162470" y="18096"/>
                  </a:lnTo>
                  <a:cubicBezTo>
                    <a:pt x="162145" y="17921"/>
                    <a:pt x="161850" y="17767"/>
                    <a:pt x="161637" y="17671"/>
                  </a:cubicBezTo>
                  <a:lnTo>
                    <a:pt x="161637" y="17671"/>
                  </a:lnTo>
                  <a:lnTo>
                    <a:pt x="161462" y="17346"/>
                  </a:lnTo>
                  <a:lnTo>
                    <a:pt x="161281" y="17062"/>
                  </a:lnTo>
                  <a:cubicBezTo>
                    <a:pt x="160740" y="16391"/>
                    <a:pt x="160335" y="15910"/>
                    <a:pt x="160159" y="15745"/>
                  </a:cubicBezTo>
                  <a:lnTo>
                    <a:pt x="160159" y="15745"/>
                  </a:lnTo>
                  <a:cubicBezTo>
                    <a:pt x="160020" y="15492"/>
                    <a:pt x="159860" y="15250"/>
                    <a:pt x="159679" y="15020"/>
                  </a:cubicBezTo>
                  <a:lnTo>
                    <a:pt x="159006" y="14192"/>
                  </a:lnTo>
                  <a:lnTo>
                    <a:pt x="156318" y="13856"/>
                  </a:lnTo>
                  <a:lnTo>
                    <a:pt x="156305" y="13910"/>
                  </a:lnTo>
                  <a:lnTo>
                    <a:pt x="156305" y="13910"/>
                  </a:lnTo>
                  <a:cubicBezTo>
                    <a:pt x="156297" y="13908"/>
                    <a:pt x="156292" y="13908"/>
                    <a:pt x="156292" y="13908"/>
                  </a:cubicBezTo>
                  <a:lnTo>
                    <a:pt x="156292" y="13934"/>
                  </a:lnTo>
                  <a:cubicBezTo>
                    <a:pt x="155879" y="14063"/>
                    <a:pt x="155491" y="14270"/>
                    <a:pt x="155129" y="14503"/>
                  </a:cubicBezTo>
                  <a:lnTo>
                    <a:pt x="154043" y="15175"/>
                  </a:lnTo>
                  <a:lnTo>
                    <a:pt x="155026" y="14942"/>
                  </a:lnTo>
                  <a:cubicBezTo>
                    <a:pt x="155357" y="14876"/>
                    <a:pt x="155794" y="14746"/>
                    <a:pt x="156039" y="14613"/>
                  </a:cubicBezTo>
                  <a:lnTo>
                    <a:pt x="156039" y="14613"/>
                  </a:lnTo>
                  <a:cubicBezTo>
                    <a:pt x="156460" y="14813"/>
                    <a:pt x="157386" y="15188"/>
                    <a:pt x="159058" y="15821"/>
                  </a:cubicBezTo>
                  <a:lnTo>
                    <a:pt x="159730" y="15821"/>
                  </a:lnTo>
                  <a:lnTo>
                    <a:pt x="160221" y="16933"/>
                  </a:lnTo>
                  <a:lnTo>
                    <a:pt x="160661" y="18070"/>
                  </a:lnTo>
                  <a:cubicBezTo>
                    <a:pt x="160926" y="18461"/>
                    <a:pt x="161139" y="18766"/>
                    <a:pt x="161307" y="18998"/>
                  </a:cubicBezTo>
                  <a:lnTo>
                    <a:pt x="161307" y="18998"/>
                  </a:lnTo>
                  <a:lnTo>
                    <a:pt x="161307" y="19104"/>
                  </a:lnTo>
                  <a:lnTo>
                    <a:pt x="161367" y="19080"/>
                  </a:lnTo>
                  <a:lnTo>
                    <a:pt x="161367" y="19080"/>
                  </a:lnTo>
                  <a:cubicBezTo>
                    <a:pt x="161375" y="19090"/>
                    <a:pt x="161382" y="19100"/>
                    <a:pt x="161389" y="19110"/>
                  </a:cubicBezTo>
                  <a:lnTo>
                    <a:pt x="161389" y="19110"/>
                  </a:lnTo>
                  <a:cubicBezTo>
                    <a:pt x="161370" y="19101"/>
                    <a:pt x="161356" y="19096"/>
                    <a:pt x="161348" y="19096"/>
                  </a:cubicBezTo>
                  <a:cubicBezTo>
                    <a:pt x="161308" y="19096"/>
                    <a:pt x="161398" y="19210"/>
                    <a:pt x="161713" y="19519"/>
                  </a:cubicBezTo>
                  <a:lnTo>
                    <a:pt x="161713" y="19519"/>
                  </a:lnTo>
                  <a:cubicBezTo>
                    <a:pt x="161748" y="19557"/>
                    <a:pt x="161776" y="19585"/>
                    <a:pt x="161799" y="19602"/>
                  </a:cubicBezTo>
                  <a:lnTo>
                    <a:pt x="161799" y="19602"/>
                  </a:lnTo>
                  <a:cubicBezTo>
                    <a:pt x="161956" y="19755"/>
                    <a:pt x="162160" y="19949"/>
                    <a:pt x="162419" y="20190"/>
                  </a:cubicBezTo>
                  <a:lnTo>
                    <a:pt x="163530" y="21095"/>
                  </a:lnTo>
                  <a:cubicBezTo>
                    <a:pt x="164151" y="21586"/>
                    <a:pt x="164771" y="21973"/>
                    <a:pt x="164900" y="21973"/>
                  </a:cubicBezTo>
                  <a:cubicBezTo>
                    <a:pt x="165055" y="21973"/>
                    <a:pt x="165236" y="22258"/>
                    <a:pt x="165366" y="22594"/>
                  </a:cubicBezTo>
                  <a:cubicBezTo>
                    <a:pt x="165572" y="23111"/>
                    <a:pt x="165857" y="23628"/>
                    <a:pt x="166219" y="24067"/>
                  </a:cubicBezTo>
                  <a:lnTo>
                    <a:pt x="166865" y="24895"/>
                  </a:lnTo>
                  <a:lnTo>
                    <a:pt x="166872" y="24885"/>
                  </a:lnTo>
                  <a:lnTo>
                    <a:pt x="166872" y="24885"/>
                  </a:lnTo>
                  <a:cubicBezTo>
                    <a:pt x="167041" y="25076"/>
                    <a:pt x="167314" y="25364"/>
                    <a:pt x="167718" y="25773"/>
                  </a:cubicBezTo>
                  <a:cubicBezTo>
                    <a:pt x="167847" y="25980"/>
                    <a:pt x="168054" y="25903"/>
                    <a:pt x="168209" y="25954"/>
                  </a:cubicBezTo>
                  <a:lnTo>
                    <a:pt x="168700" y="26135"/>
                  </a:lnTo>
                  <a:lnTo>
                    <a:pt x="169760" y="26239"/>
                  </a:lnTo>
                  <a:cubicBezTo>
                    <a:pt x="169734" y="26368"/>
                    <a:pt x="170045" y="26549"/>
                    <a:pt x="170432" y="26678"/>
                  </a:cubicBezTo>
                  <a:cubicBezTo>
                    <a:pt x="170949" y="26911"/>
                    <a:pt x="171466" y="27195"/>
                    <a:pt x="171932" y="27531"/>
                  </a:cubicBezTo>
                  <a:cubicBezTo>
                    <a:pt x="171932" y="27583"/>
                    <a:pt x="172035" y="27635"/>
                    <a:pt x="172164" y="27660"/>
                  </a:cubicBezTo>
                  <a:cubicBezTo>
                    <a:pt x="172294" y="27660"/>
                    <a:pt x="172345" y="27764"/>
                    <a:pt x="172423" y="27816"/>
                  </a:cubicBezTo>
                  <a:cubicBezTo>
                    <a:pt x="173121" y="28333"/>
                    <a:pt x="173819" y="28746"/>
                    <a:pt x="174000" y="28746"/>
                  </a:cubicBezTo>
                  <a:lnTo>
                    <a:pt x="174284" y="28746"/>
                  </a:lnTo>
                  <a:cubicBezTo>
                    <a:pt x="174708" y="28880"/>
                    <a:pt x="174980" y="28960"/>
                    <a:pt x="175137" y="29000"/>
                  </a:cubicBezTo>
                  <a:lnTo>
                    <a:pt x="175137" y="29000"/>
                  </a:lnTo>
                  <a:lnTo>
                    <a:pt x="175137" y="29056"/>
                  </a:lnTo>
                  <a:lnTo>
                    <a:pt x="175732" y="29056"/>
                  </a:lnTo>
                  <a:lnTo>
                    <a:pt x="176507" y="28953"/>
                  </a:lnTo>
                  <a:lnTo>
                    <a:pt x="177438" y="28669"/>
                  </a:lnTo>
                  <a:lnTo>
                    <a:pt x="177438" y="28720"/>
                  </a:lnTo>
                  <a:lnTo>
                    <a:pt x="177515" y="28643"/>
                  </a:lnTo>
                  <a:lnTo>
                    <a:pt x="177696" y="28617"/>
                  </a:lnTo>
                  <a:lnTo>
                    <a:pt x="178704" y="28436"/>
                  </a:lnTo>
                  <a:lnTo>
                    <a:pt x="179144" y="28979"/>
                  </a:lnTo>
                  <a:cubicBezTo>
                    <a:pt x="179558" y="29392"/>
                    <a:pt x="180023" y="29780"/>
                    <a:pt x="180540" y="30090"/>
                  </a:cubicBezTo>
                  <a:cubicBezTo>
                    <a:pt x="180902" y="30323"/>
                    <a:pt x="181315" y="30530"/>
                    <a:pt x="181729" y="30685"/>
                  </a:cubicBezTo>
                  <a:lnTo>
                    <a:pt x="183823" y="30685"/>
                  </a:lnTo>
                  <a:lnTo>
                    <a:pt x="184133" y="30711"/>
                  </a:lnTo>
                  <a:lnTo>
                    <a:pt x="185684" y="30556"/>
                  </a:lnTo>
                  <a:lnTo>
                    <a:pt x="187261" y="30452"/>
                  </a:lnTo>
                  <a:lnTo>
                    <a:pt x="188373" y="30918"/>
                  </a:lnTo>
                  <a:lnTo>
                    <a:pt x="189484" y="31383"/>
                  </a:lnTo>
                  <a:lnTo>
                    <a:pt x="190751" y="31590"/>
                  </a:lnTo>
                  <a:lnTo>
                    <a:pt x="190751" y="31590"/>
                  </a:lnTo>
                  <a:lnTo>
                    <a:pt x="190751" y="31745"/>
                  </a:lnTo>
                  <a:lnTo>
                    <a:pt x="192250" y="31538"/>
                  </a:lnTo>
                  <a:lnTo>
                    <a:pt x="193724" y="31331"/>
                  </a:lnTo>
                  <a:lnTo>
                    <a:pt x="195585" y="30478"/>
                  </a:lnTo>
                  <a:lnTo>
                    <a:pt x="197472" y="29651"/>
                  </a:lnTo>
                  <a:lnTo>
                    <a:pt x="198868" y="30556"/>
                  </a:lnTo>
                  <a:lnTo>
                    <a:pt x="200264" y="31435"/>
                  </a:lnTo>
                  <a:lnTo>
                    <a:pt x="201789" y="31590"/>
                  </a:lnTo>
                  <a:lnTo>
                    <a:pt x="203288" y="31719"/>
                  </a:lnTo>
                  <a:lnTo>
                    <a:pt x="205175" y="31150"/>
                  </a:lnTo>
                  <a:cubicBezTo>
                    <a:pt x="205951" y="30943"/>
                    <a:pt x="206726" y="30659"/>
                    <a:pt x="207450" y="30271"/>
                  </a:cubicBezTo>
                  <a:lnTo>
                    <a:pt x="207838" y="29961"/>
                  </a:lnTo>
                  <a:lnTo>
                    <a:pt x="210061" y="31590"/>
                  </a:lnTo>
                  <a:cubicBezTo>
                    <a:pt x="211198" y="32417"/>
                    <a:pt x="212388" y="33192"/>
                    <a:pt x="213628" y="33890"/>
                  </a:cubicBezTo>
                  <a:cubicBezTo>
                    <a:pt x="214507" y="34356"/>
                    <a:pt x="215334" y="34924"/>
                    <a:pt x="216110" y="35545"/>
                  </a:cubicBezTo>
                  <a:cubicBezTo>
                    <a:pt x="216730" y="36114"/>
                    <a:pt x="217247" y="36682"/>
                    <a:pt x="217247" y="36837"/>
                  </a:cubicBezTo>
                  <a:cubicBezTo>
                    <a:pt x="217247" y="36992"/>
                    <a:pt x="216653" y="37794"/>
                    <a:pt x="215903" y="38647"/>
                  </a:cubicBezTo>
                  <a:lnTo>
                    <a:pt x="214585" y="40172"/>
                  </a:lnTo>
                  <a:lnTo>
                    <a:pt x="214404" y="40560"/>
                  </a:lnTo>
                  <a:lnTo>
                    <a:pt x="214300" y="40715"/>
                  </a:lnTo>
                  <a:lnTo>
                    <a:pt x="214352" y="40715"/>
                  </a:lnTo>
                  <a:lnTo>
                    <a:pt x="214016" y="41516"/>
                  </a:lnTo>
                  <a:cubicBezTo>
                    <a:pt x="213939" y="41697"/>
                    <a:pt x="213861" y="41956"/>
                    <a:pt x="213758" y="42214"/>
                  </a:cubicBezTo>
                  <a:cubicBezTo>
                    <a:pt x="213706" y="42240"/>
                    <a:pt x="213654" y="42292"/>
                    <a:pt x="213654" y="42343"/>
                  </a:cubicBezTo>
                  <a:cubicBezTo>
                    <a:pt x="213654" y="42395"/>
                    <a:pt x="213680" y="42421"/>
                    <a:pt x="213680" y="42447"/>
                  </a:cubicBezTo>
                  <a:cubicBezTo>
                    <a:pt x="213473" y="43093"/>
                    <a:pt x="213266" y="43817"/>
                    <a:pt x="213111" y="44463"/>
                  </a:cubicBezTo>
                  <a:lnTo>
                    <a:pt x="213008" y="44360"/>
                  </a:lnTo>
                  <a:lnTo>
                    <a:pt x="213008" y="44360"/>
                  </a:lnTo>
                  <a:lnTo>
                    <a:pt x="213034" y="44928"/>
                  </a:lnTo>
                  <a:cubicBezTo>
                    <a:pt x="212930" y="45420"/>
                    <a:pt x="212879" y="45730"/>
                    <a:pt x="212801" y="46169"/>
                  </a:cubicBezTo>
                  <a:lnTo>
                    <a:pt x="212698" y="46118"/>
                  </a:lnTo>
                  <a:lnTo>
                    <a:pt x="212698" y="46635"/>
                  </a:lnTo>
                  <a:cubicBezTo>
                    <a:pt x="212646" y="46841"/>
                    <a:pt x="212568" y="47255"/>
                    <a:pt x="212543" y="47358"/>
                  </a:cubicBezTo>
                  <a:lnTo>
                    <a:pt x="212413" y="48030"/>
                  </a:lnTo>
                  <a:lnTo>
                    <a:pt x="210449" y="49013"/>
                  </a:lnTo>
                  <a:lnTo>
                    <a:pt x="210397" y="49039"/>
                  </a:lnTo>
                  <a:lnTo>
                    <a:pt x="210113" y="49168"/>
                  </a:lnTo>
                  <a:lnTo>
                    <a:pt x="208355" y="50047"/>
                  </a:lnTo>
                  <a:lnTo>
                    <a:pt x="207709" y="50693"/>
                  </a:lnTo>
                  <a:lnTo>
                    <a:pt x="207631" y="50512"/>
                  </a:lnTo>
                  <a:lnTo>
                    <a:pt x="207424" y="50848"/>
                  </a:lnTo>
                  <a:lnTo>
                    <a:pt x="207243" y="51158"/>
                  </a:lnTo>
                  <a:lnTo>
                    <a:pt x="206907" y="51494"/>
                  </a:lnTo>
                  <a:lnTo>
                    <a:pt x="206700" y="51701"/>
                  </a:lnTo>
                  <a:cubicBezTo>
                    <a:pt x="206571" y="51779"/>
                    <a:pt x="206494" y="51830"/>
                    <a:pt x="206390" y="51908"/>
                  </a:cubicBezTo>
                  <a:cubicBezTo>
                    <a:pt x="206183" y="52063"/>
                    <a:pt x="206002" y="52270"/>
                    <a:pt x="205899" y="52477"/>
                  </a:cubicBezTo>
                  <a:cubicBezTo>
                    <a:pt x="205899" y="52503"/>
                    <a:pt x="205899" y="52503"/>
                    <a:pt x="205951" y="52503"/>
                  </a:cubicBezTo>
                  <a:cubicBezTo>
                    <a:pt x="205718" y="52761"/>
                    <a:pt x="205511" y="53020"/>
                    <a:pt x="205356" y="53252"/>
                  </a:cubicBezTo>
                  <a:lnTo>
                    <a:pt x="205305" y="53304"/>
                  </a:lnTo>
                  <a:lnTo>
                    <a:pt x="205279" y="53330"/>
                  </a:lnTo>
                  <a:cubicBezTo>
                    <a:pt x="205201" y="53433"/>
                    <a:pt x="205124" y="53562"/>
                    <a:pt x="205072" y="53666"/>
                  </a:cubicBezTo>
                  <a:cubicBezTo>
                    <a:pt x="204839" y="54105"/>
                    <a:pt x="204167" y="55553"/>
                    <a:pt x="203573" y="56923"/>
                  </a:cubicBezTo>
                  <a:cubicBezTo>
                    <a:pt x="203573" y="56949"/>
                    <a:pt x="203547" y="56975"/>
                    <a:pt x="203521" y="57001"/>
                  </a:cubicBezTo>
                  <a:lnTo>
                    <a:pt x="202487" y="59198"/>
                  </a:lnTo>
                  <a:lnTo>
                    <a:pt x="202332" y="59198"/>
                  </a:lnTo>
                  <a:cubicBezTo>
                    <a:pt x="202047" y="59172"/>
                    <a:pt x="201685" y="59146"/>
                    <a:pt x="201324" y="59120"/>
                  </a:cubicBezTo>
                  <a:lnTo>
                    <a:pt x="200212" y="58888"/>
                  </a:lnTo>
                  <a:lnTo>
                    <a:pt x="197989" y="58474"/>
                  </a:lnTo>
                  <a:lnTo>
                    <a:pt x="196929" y="58603"/>
                  </a:lnTo>
                  <a:lnTo>
                    <a:pt x="196593" y="58577"/>
                  </a:lnTo>
                  <a:lnTo>
                    <a:pt x="196541" y="58681"/>
                  </a:lnTo>
                  <a:lnTo>
                    <a:pt x="195326" y="58836"/>
                  </a:lnTo>
                  <a:lnTo>
                    <a:pt x="194008" y="59611"/>
                  </a:lnTo>
                  <a:lnTo>
                    <a:pt x="193904" y="59508"/>
                  </a:lnTo>
                  <a:lnTo>
                    <a:pt x="193568" y="59844"/>
                  </a:lnTo>
                  <a:lnTo>
                    <a:pt x="192173" y="60645"/>
                  </a:lnTo>
                  <a:lnTo>
                    <a:pt x="190027" y="62636"/>
                  </a:lnTo>
                  <a:lnTo>
                    <a:pt x="187856" y="64600"/>
                  </a:lnTo>
                  <a:lnTo>
                    <a:pt x="185658" y="63954"/>
                  </a:lnTo>
                  <a:cubicBezTo>
                    <a:pt x="185374" y="63877"/>
                    <a:pt x="185090" y="63799"/>
                    <a:pt x="184779" y="63722"/>
                  </a:cubicBezTo>
                  <a:lnTo>
                    <a:pt x="183875" y="63411"/>
                  </a:lnTo>
                  <a:lnTo>
                    <a:pt x="183797" y="63489"/>
                  </a:lnTo>
                  <a:lnTo>
                    <a:pt x="183099" y="63308"/>
                  </a:lnTo>
                  <a:lnTo>
                    <a:pt x="182996" y="63282"/>
                  </a:lnTo>
                  <a:lnTo>
                    <a:pt x="182582" y="63101"/>
                  </a:lnTo>
                  <a:lnTo>
                    <a:pt x="182504" y="63179"/>
                  </a:lnTo>
                  <a:cubicBezTo>
                    <a:pt x="182168" y="63127"/>
                    <a:pt x="181858" y="63075"/>
                    <a:pt x="181626" y="63024"/>
                  </a:cubicBezTo>
                  <a:lnTo>
                    <a:pt x="181393" y="62998"/>
                  </a:lnTo>
                  <a:lnTo>
                    <a:pt x="181290" y="62843"/>
                  </a:lnTo>
                  <a:lnTo>
                    <a:pt x="180566" y="62869"/>
                  </a:lnTo>
                  <a:lnTo>
                    <a:pt x="179764" y="62739"/>
                  </a:lnTo>
                  <a:lnTo>
                    <a:pt x="178498" y="62946"/>
                  </a:lnTo>
                  <a:lnTo>
                    <a:pt x="177619" y="62972"/>
                  </a:lnTo>
                  <a:lnTo>
                    <a:pt x="178084" y="62998"/>
                  </a:lnTo>
                  <a:lnTo>
                    <a:pt x="177903" y="63024"/>
                  </a:lnTo>
                  <a:cubicBezTo>
                    <a:pt x="177670" y="63075"/>
                    <a:pt x="177360" y="63127"/>
                    <a:pt x="176998" y="63205"/>
                  </a:cubicBezTo>
                  <a:lnTo>
                    <a:pt x="176766" y="63101"/>
                  </a:lnTo>
                  <a:lnTo>
                    <a:pt x="176585" y="63308"/>
                  </a:lnTo>
                  <a:cubicBezTo>
                    <a:pt x="175499" y="63541"/>
                    <a:pt x="174155" y="63903"/>
                    <a:pt x="173043" y="64264"/>
                  </a:cubicBezTo>
                  <a:lnTo>
                    <a:pt x="170045" y="65247"/>
                  </a:lnTo>
                  <a:lnTo>
                    <a:pt x="169760" y="65066"/>
                  </a:lnTo>
                  <a:cubicBezTo>
                    <a:pt x="169605" y="64962"/>
                    <a:pt x="168933" y="63928"/>
                    <a:pt x="168287" y="62713"/>
                  </a:cubicBezTo>
                  <a:cubicBezTo>
                    <a:pt x="167821" y="61912"/>
                    <a:pt x="167330" y="61111"/>
                    <a:pt x="166813" y="60361"/>
                  </a:cubicBezTo>
                  <a:cubicBezTo>
                    <a:pt x="166736" y="60232"/>
                    <a:pt x="166658" y="60103"/>
                    <a:pt x="166555" y="60025"/>
                  </a:cubicBezTo>
                  <a:cubicBezTo>
                    <a:pt x="166426" y="59870"/>
                    <a:pt x="166322" y="59741"/>
                    <a:pt x="166245" y="59637"/>
                  </a:cubicBezTo>
                  <a:cubicBezTo>
                    <a:pt x="165650" y="59043"/>
                    <a:pt x="165004" y="58552"/>
                    <a:pt x="164254" y="58138"/>
                  </a:cubicBezTo>
                  <a:cubicBezTo>
                    <a:pt x="164021" y="58035"/>
                    <a:pt x="163608" y="57854"/>
                    <a:pt x="163194" y="57673"/>
                  </a:cubicBezTo>
                  <a:cubicBezTo>
                    <a:pt x="162936" y="57569"/>
                    <a:pt x="162703" y="57466"/>
                    <a:pt x="162445" y="57414"/>
                  </a:cubicBezTo>
                  <a:cubicBezTo>
                    <a:pt x="162134" y="57285"/>
                    <a:pt x="161798" y="57181"/>
                    <a:pt x="161462" y="57052"/>
                  </a:cubicBezTo>
                  <a:lnTo>
                    <a:pt x="161281" y="57001"/>
                  </a:lnTo>
                  <a:cubicBezTo>
                    <a:pt x="161152" y="56949"/>
                    <a:pt x="161023" y="56897"/>
                    <a:pt x="160894" y="56845"/>
                  </a:cubicBezTo>
                  <a:lnTo>
                    <a:pt x="160635" y="56768"/>
                  </a:lnTo>
                  <a:cubicBezTo>
                    <a:pt x="160609" y="56742"/>
                    <a:pt x="160558" y="56716"/>
                    <a:pt x="160532" y="56716"/>
                  </a:cubicBezTo>
                  <a:lnTo>
                    <a:pt x="160480" y="56716"/>
                  </a:lnTo>
                  <a:lnTo>
                    <a:pt x="158645" y="56147"/>
                  </a:lnTo>
                  <a:lnTo>
                    <a:pt x="155077" y="55967"/>
                  </a:lnTo>
                  <a:lnTo>
                    <a:pt x="151536" y="55786"/>
                  </a:lnTo>
                  <a:lnTo>
                    <a:pt x="150088" y="54131"/>
                  </a:lnTo>
                  <a:lnTo>
                    <a:pt x="148640" y="52528"/>
                  </a:lnTo>
                  <a:lnTo>
                    <a:pt x="146211" y="50952"/>
                  </a:lnTo>
                  <a:lnTo>
                    <a:pt x="143832" y="49426"/>
                  </a:lnTo>
                  <a:lnTo>
                    <a:pt x="141997" y="48728"/>
                  </a:lnTo>
                  <a:lnTo>
                    <a:pt x="141170" y="48418"/>
                  </a:lnTo>
                  <a:lnTo>
                    <a:pt x="140911" y="48315"/>
                  </a:lnTo>
                  <a:lnTo>
                    <a:pt x="140860" y="48315"/>
                  </a:lnTo>
                  <a:lnTo>
                    <a:pt x="140162" y="48030"/>
                  </a:lnTo>
                  <a:lnTo>
                    <a:pt x="137396" y="47875"/>
                  </a:lnTo>
                  <a:lnTo>
                    <a:pt x="134655" y="47720"/>
                  </a:lnTo>
                  <a:lnTo>
                    <a:pt x="130933" y="48367"/>
                  </a:lnTo>
                  <a:cubicBezTo>
                    <a:pt x="129156" y="48681"/>
                    <a:pt x="127595" y="48898"/>
                    <a:pt x="127151" y="48898"/>
                  </a:cubicBezTo>
                  <a:cubicBezTo>
                    <a:pt x="127084" y="48898"/>
                    <a:pt x="127043" y="48894"/>
                    <a:pt x="127030" y="48884"/>
                  </a:cubicBezTo>
                  <a:cubicBezTo>
                    <a:pt x="126435" y="48108"/>
                    <a:pt x="125918" y="47281"/>
                    <a:pt x="125453" y="46428"/>
                  </a:cubicBezTo>
                  <a:cubicBezTo>
                    <a:pt x="124677" y="45135"/>
                    <a:pt x="123876" y="43894"/>
                    <a:pt x="122971" y="42705"/>
                  </a:cubicBezTo>
                  <a:lnTo>
                    <a:pt x="121885" y="41361"/>
                  </a:lnTo>
                  <a:lnTo>
                    <a:pt x="119869" y="40353"/>
                  </a:lnTo>
                  <a:lnTo>
                    <a:pt x="119843" y="40353"/>
                  </a:lnTo>
                  <a:lnTo>
                    <a:pt x="119378" y="40043"/>
                  </a:lnTo>
                  <a:lnTo>
                    <a:pt x="118654" y="39836"/>
                  </a:lnTo>
                  <a:cubicBezTo>
                    <a:pt x="117801" y="39474"/>
                    <a:pt x="116948" y="39164"/>
                    <a:pt x="116069" y="38905"/>
                  </a:cubicBezTo>
                  <a:lnTo>
                    <a:pt x="114311" y="38440"/>
                  </a:lnTo>
                  <a:lnTo>
                    <a:pt x="113174" y="38440"/>
                  </a:lnTo>
                  <a:lnTo>
                    <a:pt x="113096" y="38311"/>
                  </a:lnTo>
                  <a:lnTo>
                    <a:pt x="111261" y="38337"/>
                  </a:lnTo>
                  <a:cubicBezTo>
                    <a:pt x="110821" y="38337"/>
                    <a:pt x="110227" y="38362"/>
                    <a:pt x="109581" y="38414"/>
                  </a:cubicBezTo>
                  <a:lnTo>
                    <a:pt x="108030" y="38414"/>
                  </a:lnTo>
                  <a:lnTo>
                    <a:pt x="106401" y="38776"/>
                  </a:lnTo>
                  <a:lnTo>
                    <a:pt x="104772" y="39112"/>
                  </a:lnTo>
                  <a:lnTo>
                    <a:pt x="102989" y="37509"/>
                  </a:lnTo>
                  <a:lnTo>
                    <a:pt x="101205" y="35881"/>
                  </a:lnTo>
                  <a:lnTo>
                    <a:pt x="99189" y="34899"/>
                  </a:lnTo>
                  <a:cubicBezTo>
                    <a:pt x="97948" y="34304"/>
                    <a:pt x="96681" y="33813"/>
                    <a:pt x="95389" y="33425"/>
                  </a:cubicBezTo>
                  <a:lnTo>
                    <a:pt x="93631" y="32960"/>
                  </a:lnTo>
                  <a:lnTo>
                    <a:pt x="93088" y="32960"/>
                  </a:lnTo>
                  <a:lnTo>
                    <a:pt x="92623" y="32856"/>
                  </a:lnTo>
                  <a:lnTo>
                    <a:pt x="90038" y="32856"/>
                  </a:lnTo>
                  <a:lnTo>
                    <a:pt x="89598" y="32960"/>
                  </a:lnTo>
                  <a:lnTo>
                    <a:pt x="88771" y="32960"/>
                  </a:lnTo>
                  <a:lnTo>
                    <a:pt x="87323" y="33399"/>
                  </a:lnTo>
                  <a:cubicBezTo>
                    <a:pt x="86522" y="33658"/>
                    <a:pt x="85281" y="34097"/>
                    <a:pt x="84583" y="34407"/>
                  </a:cubicBezTo>
                  <a:cubicBezTo>
                    <a:pt x="83885" y="34692"/>
                    <a:pt x="82360" y="35493"/>
                    <a:pt x="81197" y="36139"/>
                  </a:cubicBezTo>
                  <a:cubicBezTo>
                    <a:pt x="80034" y="36811"/>
                    <a:pt x="78715" y="37587"/>
                    <a:pt x="78250" y="37897"/>
                  </a:cubicBezTo>
                  <a:lnTo>
                    <a:pt x="77759" y="38207"/>
                  </a:lnTo>
                  <a:lnTo>
                    <a:pt x="77733" y="38207"/>
                  </a:lnTo>
                  <a:cubicBezTo>
                    <a:pt x="77655" y="38259"/>
                    <a:pt x="77578" y="38285"/>
                    <a:pt x="77474" y="38285"/>
                  </a:cubicBezTo>
                  <a:lnTo>
                    <a:pt x="77268" y="38285"/>
                  </a:lnTo>
                  <a:lnTo>
                    <a:pt x="74321" y="35571"/>
                  </a:lnTo>
                  <a:lnTo>
                    <a:pt x="71219" y="32753"/>
                  </a:lnTo>
                  <a:lnTo>
                    <a:pt x="69176" y="32107"/>
                  </a:lnTo>
                  <a:lnTo>
                    <a:pt x="67134" y="31512"/>
                  </a:lnTo>
                  <a:lnTo>
                    <a:pt x="64704" y="31538"/>
                  </a:lnTo>
                  <a:lnTo>
                    <a:pt x="62274" y="31564"/>
                  </a:lnTo>
                  <a:lnTo>
                    <a:pt x="59586" y="32262"/>
                  </a:lnTo>
                  <a:lnTo>
                    <a:pt x="59172" y="32339"/>
                  </a:lnTo>
                  <a:lnTo>
                    <a:pt x="59172" y="32210"/>
                  </a:lnTo>
                  <a:lnTo>
                    <a:pt x="58268" y="32572"/>
                  </a:lnTo>
                  <a:lnTo>
                    <a:pt x="56872" y="32934"/>
                  </a:lnTo>
                  <a:lnTo>
                    <a:pt x="55062" y="33968"/>
                  </a:lnTo>
                  <a:cubicBezTo>
                    <a:pt x="53847" y="34640"/>
                    <a:pt x="52710" y="35390"/>
                    <a:pt x="51598" y="36191"/>
                  </a:cubicBezTo>
                  <a:lnTo>
                    <a:pt x="49970" y="37380"/>
                  </a:lnTo>
                  <a:lnTo>
                    <a:pt x="48031" y="36734"/>
                  </a:lnTo>
                  <a:lnTo>
                    <a:pt x="46428" y="36217"/>
                  </a:lnTo>
                  <a:lnTo>
                    <a:pt x="46144" y="36114"/>
                  </a:lnTo>
                  <a:lnTo>
                    <a:pt x="44179" y="35933"/>
                  </a:lnTo>
                  <a:lnTo>
                    <a:pt x="42215" y="35752"/>
                  </a:lnTo>
                  <a:lnTo>
                    <a:pt x="39966" y="36139"/>
                  </a:lnTo>
                  <a:lnTo>
                    <a:pt x="39397" y="36217"/>
                  </a:lnTo>
                  <a:lnTo>
                    <a:pt x="38983" y="36217"/>
                  </a:lnTo>
                  <a:lnTo>
                    <a:pt x="38544" y="36372"/>
                  </a:lnTo>
                  <a:lnTo>
                    <a:pt x="37768" y="36501"/>
                  </a:lnTo>
                  <a:lnTo>
                    <a:pt x="35442" y="37406"/>
                  </a:lnTo>
                  <a:lnTo>
                    <a:pt x="33710" y="37975"/>
                  </a:lnTo>
                  <a:lnTo>
                    <a:pt x="33477" y="38156"/>
                  </a:lnTo>
                  <a:lnTo>
                    <a:pt x="32572" y="38492"/>
                  </a:lnTo>
                  <a:lnTo>
                    <a:pt x="31073" y="40017"/>
                  </a:lnTo>
                  <a:cubicBezTo>
                    <a:pt x="30478" y="40534"/>
                    <a:pt x="29910" y="41077"/>
                    <a:pt x="29393" y="41671"/>
                  </a:cubicBezTo>
                  <a:lnTo>
                    <a:pt x="29083" y="42059"/>
                  </a:lnTo>
                  <a:lnTo>
                    <a:pt x="27712" y="43429"/>
                  </a:lnTo>
                  <a:lnTo>
                    <a:pt x="26394" y="46169"/>
                  </a:lnTo>
                  <a:cubicBezTo>
                    <a:pt x="25593" y="47824"/>
                    <a:pt x="24921" y="49504"/>
                    <a:pt x="24326" y="51236"/>
                  </a:cubicBezTo>
                  <a:lnTo>
                    <a:pt x="23576" y="53537"/>
                  </a:lnTo>
                  <a:lnTo>
                    <a:pt x="18872" y="53666"/>
                  </a:lnTo>
                  <a:lnTo>
                    <a:pt x="14141" y="53795"/>
                  </a:lnTo>
                  <a:lnTo>
                    <a:pt x="12616" y="54467"/>
                  </a:lnTo>
                  <a:cubicBezTo>
                    <a:pt x="12357" y="54596"/>
                    <a:pt x="12073" y="54752"/>
                    <a:pt x="11763" y="54907"/>
                  </a:cubicBezTo>
                  <a:lnTo>
                    <a:pt x="10884" y="55320"/>
                  </a:lnTo>
                  <a:lnTo>
                    <a:pt x="10341" y="55786"/>
                  </a:lnTo>
                  <a:cubicBezTo>
                    <a:pt x="10212" y="55889"/>
                    <a:pt x="10057" y="55992"/>
                    <a:pt x="9953" y="56070"/>
                  </a:cubicBezTo>
                  <a:cubicBezTo>
                    <a:pt x="9617" y="56354"/>
                    <a:pt x="9307" y="56639"/>
                    <a:pt x="8997" y="56949"/>
                  </a:cubicBezTo>
                  <a:lnTo>
                    <a:pt x="8118" y="57724"/>
                  </a:lnTo>
                  <a:lnTo>
                    <a:pt x="7523" y="58629"/>
                  </a:lnTo>
                  <a:cubicBezTo>
                    <a:pt x="7497" y="58681"/>
                    <a:pt x="7446" y="58732"/>
                    <a:pt x="7394" y="58784"/>
                  </a:cubicBezTo>
                  <a:lnTo>
                    <a:pt x="5998" y="60568"/>
                  </a:lnTo>
                  <a:lnTo>
                    <a:pt x="5068" y="62817"/>
                  </a:lnTo>
                  <a:lnTo>
                    <a:pt x="4111" y="65066"/>
                  </a:lnTo>
                  <a:lnTo>
                    <a:pt x="4163" y="69279"/>
                  </a:lnTo>
                  <a:lnTo>
                    <a:pt x="4163" y="73467"/>
                  </a:lnTo>
                  <a:lnTo>
                    <a:pt x="4654" y="74760"/>
                  </a:lnTo>
                  <a:lnTo>
                    <a:pt x="5171" y="76052"/>
                  </a:lnTo>
                  <a:lnTo>
                    <a:pt x="3827" y="77526"/>
                  </a:lnTo>
                  <a:lnTo>
                    <a:pt x="3723" y="77655"/>
                  </a:lnTo>
                  <a:lnTo>
                    <a:pt x="2276" y="79258"/>
                  </a:lnTo>
                  <a:lnTo>
                    <a:pt x="1552" y="80731"/>
                  </a:lnTo>
                  <a:lnTo>
                    <a:pt x="802" y="82205"/>
                  </a:lnTo>
                  <a:lnTo>
                    <a:pt x="414" y="83988"/>
                  </a:lnTo>
                  <a:lnTo>
                    <a:pt x="363" y="84221"/>
                  </a:lnTo>
                  <a:lnTo>
                    <a:pt x="337" y="84273"/>
                  </a:lnTo>
                  <a:lnTo>
                    <a:pt x="337" y="84324"/>
                  </a:lnTo>
                  <a:lnTo>
                    <a:pt x="1" y="85772"/>
                  </a:lnTo>
                  <a:lnTo>
                    <a:pt x="78" y="87814"/>
                  </a:lnTo>
                  <a:lnTo>
                    <a:pt x="1" y="89184"/>
                  </a:lnTo>
                  <a:lnTo>
                    <a:pt x="182" y="90322"/>
                  </a:lnTo>
                  <a:lnTo>
                    <a:pt x="285" y="92855"/>
                  </a:lnTo>
                  <a:lnTo>
                    <a:pt x="1138" y="94742"/>
                  </a:lnTo>
                  <a:cubicBezTo>
                    <a:pt x="1655" y="95853"/>
                    <a:pt x="2302" y="96887"/>
                    <a:pt x="3025" y="97870"/>
                  </a:cubicBezTo>
                  <a:lnTo>
                    <a:pt x="3982" y="99111"/>
                  </a:lnTo>
                  <a:lnTo>
                    <a:pt x="5533" y="100248"/>
                  </a:lnTo>
                  <a:lnTo>
                    <a:pt x="7084" y="101385"/>
                  </a:lnTo>
                  <a:lnTo>
                    <a:pt x="9643" y="102368"/>
                  </a:lnTo>
                  <a:lnTo>
                    <a:pt x="12202" y="103376"/>
                  </a:lnTo>
                  <a:lnTo>
                    <a:pt x="15020" y="103557"/>
                  </a:lnTo>
                  <a:lnTo>
                    <a:pt x="17812" y="103764"/>
                  </a:lnTo>
                  <a:lnTo>
                    <a:pt x="18019" y="105418"/>
                  </a:lnTo>
                  <a:cubicBezTo>
                    <a:pt x="18174" y="106581"/>
                    <a:pt x="18406" y="107719"/>
                    <a:pt x="18717" y="108856"/>
                  </a:cubicBezTo>
                  <a:lnTo>
                    <a:pt x="19208" y="110614"/>
                  </a:lnTo>
                  <a:lnTo>
                    <a:pt x="20190" y="112501"/>
                  </a:lnTo>
                  <a:lnTo>
                    <a:pt x="21198" y="114362"/>
                  </a:lnTo>
                  <a:lnTo>
                    <a:pt x="22180" y="115189"/>
                  </a:lnTo>
                  <a:cubicBezTo>
                    <a:pt x="22930" y="115784"/>
                    <a:pt x="23757" y="116301"/>
                    <a:pt x="24610" y="116740"/>
                  </a:cubicBezTo>
                  <a:cubicBezTo>
                    <a:pt x="25619" y="117206"/>
                    <a:pt x="26653" y="117594"/>
                    <a:pt x="27712" y="117852"/>
                  </a:cubicBezTo>
                  <a:cubicBezTo>
                    <a:pt x="28617" y="118033"/>
                    <a:pt x="29729" y="118266"/>
                    <a:pt x="30194" y="118369"/>
                  </a:cubicBezTo>
                  <a:lnTo>
                    <a:pt x="31021" y="118524"/>
                  </a:lnTo>
                  <a:lnTo>
                    <a:pt x="31073" y="118602"/>
                  </a:lnTo>
                  <a:lnTo>
                    <a:pt x="31668" y="119610"/>
                  </a:lnTo>
                  <a:cubicBezTo>
                    <a:pt x="32185" y="120540"/>
                    <a:pt x="32624" y="121523"/>
                    <a:pt x="32986" y="122505"/>
                  </a:cubicBezTo>
                  <a:cubicBezTo>
                    <a:pt x="33374" y="123513"/>
                    <a:pt x="34278" y="126564"/>
                    <a:pt x="34976" y="129278"/>
                  </a:cubicBezTo>
                  <a:cubicBezTo>
                    <a:pt x="35700" y="131992"/>
                    <a:pt x="36683" y="135327"/>
                    <a:pt x="37148" y="136723"/>
                  </a:cubicBezTo>
                  <a:lnTo>
                    <a:pt x="38001" y="139204"/>
                  </a:lnTo>
                  <a:lnTo>
                    <a:pt x="38932" y="140342"/>
                  </a:lnTo>
                  <a:lnTo>
                    <a:pt x="39888" y="141479"/>
                  </a:lnTo>
                  <a:lnTo>
                    <a:pt x="219807" y="141479"/>
                  </a:lnTo>
                  <a:lnTo>
                    <a:pt x="220427" y="140859"/>
                  </a:lnTo>
                  <a:cubicBezTo>
                    <a:pt x="220866" y="140393"/>
                    <a:pt x="221254" y="139851"/>
                    <a:pt x="221564" y="139282"/>
                  </a:cubicBezTo>
                  <a:cubicBezTo>
                    <a:pt x="221978" y="138351"/>
                    <a:pt x="222366" y="137421"/>
                    <a:pt x="222676" y="136438"/>
                  </a:cubicBezTo>
                  <a:cubicBezTo>
                    <a:pt x="223038" y="135404"/>
                    <a:pt x="223788" y="132793"/>
                    <a:pt x="224330" y="130648"/>
                  </a:cubicBezTo>
                  <a:cubicBezTo>
                    <a:pt x="224899" y="128528"/>
                    <a:pt x="225700" y="125607"/>
                    <a:pt x="226166" y="124185"/>
                  </a:cubicBezTo>
                  <a:cubicBezTo>
                    <a:pt x="226554" y="122945"/>
                    <a:pt x="227045" y="121704"/>
                    <a:pt x="227562" y="120489"/>
                  </a:cubicBezTo>
                  <a:cubicBezTo>
                    <a:pt x="227872" y="119868"/>
                    <a:pt x="228260" y="119300"/>
                    <a:pt x="228751" y="118808"/>
                  </a:cubicBezTo>
                  <a:lnTo>
                    <a:pt x="229345" y="118266"/>
                  </a:lnTo>
                  <a:lnTo>
                    <a:pt x="230638" y="118059"/>
                  </a:lnTo>
                  <a:lnTo>
                    <a:pt x="231930" y="117826"/>
                  </a:lnTo>
                  <a:lnTo>
                    <a:pt x="233223" y="117077"/>
                  </a:lnTo>
                  <a:lnTo>
                    <a:pt x="234515" y="116327"/>
                  </a:lnTo>
                  <a:lnTo>
                    <a:pt x="236041" y="114698"/>
                  </a:lnTo>
                  <a:lnTo>
                    <a:pt x="237592" y="113044"/>
                  </a:lnTo>
                  <a:lnTo>
                    <a:pt x="239427" y="114181"/>
                  </a:lnTo>
                  <a:lnTo>
                    <a:pt x="241262" y="115293"/>
                  </a:lnTo>
                  <a:lnTo>
                    <a:pt x="242891" y="115784"/>
                  </a:lnTo>
                  <a:lnTo>
                    <a:pt x="244494" y="116275"/>
                  </a:lnTo>
                  <a:lnTo>
                    <a:pt x="247027" y="116275"/>
                  </a:lnTo>
                  <a:lnTo>
                    <a:pt x="248268" y="115887"/>
                  </a:lnTo>
                  <a:lnTo>
                    <a:pt x="249560" y="115526"/>
                  </a:lnTo>
                  <a:lnTo>
                    <a:pt x="251034" y="114207"/>
                  </a:lnTo>
                  <a:lnTo>
                    <a:pt x="252533" y="112889"/>
                  </a:lnTo>
                  <a:lnTo>
                    <a:pt x="253412" y="110950"/>
                  </a:lnTo>
                  <a:cubicBezTo>
                    <a:pt x="253877" y="109890"/>
                    <a:pt x="254524" y="108210"/>
                    <a:pt x="254834" y="107228"/>
                  </a:cubicBezTo>
                  <a:cubicBezTo>
                    <a:pt x="255041" y="106581"/>
                    <a:pt x="255247" y="105935"/>
                    <a:pt x="255532" y="105315"/>
                  </a:cubicBezTo>
                  <a:cubicBezTo>
                    <a:pt x="255535" y="105312"/>
                    <a:pt x="255539" y="105311"/>
                    <a:pt x="255546" y="105311"/>
                  </a:cubicBezTo>
                  <a:cubicBezTo>
                    <a:pt x="255661" y="105311"/>
                    <a:pt x="256353" y="105734"/>
                    <a:pt x="257160" y="106297"/>
                  </a:cubicBezTo>
                  <a:cubicBezTo>
                    <a:pt x="258065" y="106917"/>
                    <a:pt x="259022" y="107486"/>
                    <a:pt x="260004" y="108003"/>
                  </a:cubicBezTo>
                  <a:lnTo>
                    <a:pt x="261296" y="108598"/>
                  </a:lnTo>
                  <a:lnTo>
                    <a:pt x="263313" y="108753"/>
                  </a:lnTo>
                  <a:lnTo>
                    <a:pt x="265329" y="108908"/>
                  </a:lnTo>
                  <a:lnTo>
                    <a:pt x="266803" y="108494"/>
                  </a:lnTo>
                  <a:lnTo>
                    <a:pt x="268276" y="108081"/>
                  </a:lnTo>
                  <a:lnTo>
                    <a:pt x="269749" y="106788"/>
                  </a:lnTo>
                  <a:lnTo>
                    <a:pt x="271275" y="105444"/>
                  </a:lnTo>
                  <a:lnTo>
                    <a:pt x="271998" y="103789"/>
                  </a:lnTo>
                  <a:lnTo>
                    <a:pt x="272748" y="102109"/>
                  </a:lnTo>
                  <a:lnTo>
                    <a:pt x="272955" y="100170"/>
                  </a:lnTo>
                  <a:lnTo>
                    <a:pt x="273162" y="98232"/>
                  </a:lnTo>
                  <a:lnTo>
                    <a:pt x="274506" y="97844"/>
                  </a:lnTo>
                  <a:cubicBezTo>
                    <a:pt x="275437" y="97534"/>
                    <a:pt x="276341" y="97120"/>
                    <a:pt x="277220" y="96629"/>
                  </a:cubicBezTo>
                  <a:lnTo>
                    <a:pt x="278590" y="95828"/>
                  </a:lnTo>
                  <a:lnTo>
                    <a:pt x="280038" y="94225"/>
                  </a:lnTo>
                  <a:lnTo>
                    <a:pt x="281511" y="92596"/>
                  </a:lnTo>
                  <a:lnTo>
                    <a:pt x="282028" y="90813"/>
                  </a:lnTo>
                  <a:lnTo>
                    <a:pt x="282545" y="89029"/>
                  </a:lnTo>
                  <a:lnTo>
                    <a:pt x="282390" y="87349"/>
                  </a:lnTo>
                  <a:lnTo>
                    <a:pt x="282261" y="85668"/>
                  </a:lnTo>
                  <a:lnTo>
                    <a:pt x="281511" y="84247"/>
                  </a:lnTo>
                  <a:cubicBezTo>
                    <a:pt x="280917" y="83161"/>
                    <a:pt x="280193" y="82127"/>
                    <a:pt x="279392" y="81171"/>
                  </a:cubicBezTo>
                  <a:cubicBezTo>
                    <a:pt x="278616" y="80266"/>
                    <a:pt x="277970" y="79361"/>
                    <a:pt x="277970" y="79180"/>
                  </a:cubicBezTo>
                  <a:lnTo>
                    <a:pt x="277970" y="78870"/>
                  </a:lnTo>
                  <a:lnTo>
                    <a:pt x="279004" y="78456"/>
                  </a:lnTo>
                  <a:lnTo>
                    <a:pt x="280038" y="78017"/>
                  </a:lnTo>
                  <a:lnTo>
                    <a:pt x="281847" y="76233"/>
                  </a:lnTo>
                  <a:lnTo>
                    <a:pt x="283683" y="74424"/>
                  </a:lnTo>
                  <a:lnTo>
                    <a:pt x="284407" y="72873"/>
                  </a:lnTo>
                  <a:lnTo>
                    <a:pt x="285156" y="71296"/>
                  </a:lnTo>
                  <a:lnTo>
                    <a:pt x="285337" y="69926"/>
                  </a:lnTo>
                  <a:lnTo>
                    <a:pt x="285467" y="68530"/>
                  </a:lnTo>
                  <a:lnTo>
                    <a:pt x="285156" y="67418"/>
                  </a:lnTo>
                  <a:lnTo>
                    <a:pt x="285156" y="67186"/>
                  </a:lnTo>
                  <a:lnTo>
                    <a:pt x="285001" y="66849"/>
                  </a:lnTo>
                  <a:lnTo>
                    <a:pt x="284950" y="66694"/>
                  </a:lnTo>
                  <a:lnTo>
                    <a:pt x="284407" y="64859"/>
                  </a:lnTo>
                  <a:lnTo>
                    <a:pt x="283502" y="63954"/>
                  </a:lnTo>
                  <a:lnTo>
                    <a:pt x="283192" y="63360"/>
                  </a:lnTo>
                  <a:lnTo>
                    <a:pt x="282364" y="62791"/>
                  </a:lnTo>
                  <a:lnTo>
                    <a:pt x="280762" y="61188"/>
                  </a:lnTo>
                  <a:lnTo>
                    <a:pt x="280736" y="58422"/>
                  </a:lnTo>
                  <a:lnTo>
                    <a:pt x="280684" y="55682"/>
                  </a:lnTo>
                  <a:lnTo>
                    <a:pt x="280012" y="54183"/>
                  </a:lnTo>
                  <a:lnTo>
                    <a:pt x="279314" y="52684"/>
                  </a:lnTo>
                  <a:lnTo>
                    <a:pt x="278073" y="51443"/>
                  </a:lnTo>
                  <a:lnTo>
                    <a:pt x="277892" y="51262"/>
                  </a:lnTo>
                  <a:lnTo>
                    <a:pt x="277737" y="51055"/>
                  </a:lnTo>
                  <a:lnTo>
                    <a:pt x="277634" y="51003"/>
                  </a:lnTo>
                  <a:lnTo>
                    <a:pt x="276807" y="50176"/>
                  </a:lnTo>
                  <a:lnTo>
                    <a:pt x="275230" y="49659"/>
                  </a:lnTo>
                  <a:lnTo>
                    <a:pt x="274558" y="49297"/>
                  </a:lnTo>
                  <a:lnTo>
                    <a:pt x="274066" y="49297"/>
                  </a:lnTo>
                  <a:lnTo>
                    <a:pt x="273058" y="48961"/>
                  </a:lnTo>
                  <a:lnTo>
                    <a:pt x="270680" y="49116"/>
                  </a:lnTo>
                  <a:lnTo>
                    <a:pt x="268483" y="49271"/>
                  </a:lnTo>
                  <a:lnTo>
                    <a:pt x="268302" y="49271"/>
                  </a:lnTo>
                  <a:lnTo>
                    <a:pt x="268302" y="45213"/>
                  </a:lnTo>
                  <a:lnTo>
                    <a:pt x="267656" y="43455"/>
                  </a:lnTo>
                  <a:lnTo>
                    <a:pt x="266983" y="41697"/>
                  </a:lnTo>
                  <a:lnTo>
                    <a:pt x="265665" y="40508"/>
                  </a:lnTo>
                  <a:lnTo>
                    <a:pt x="264321" y="39319"/>
                  </a:lnTo>
                  <a:lnTo>
                    <a:pt x="263158" y="38828"/>
                  </a:lnTo>
                  <a:lnTo>
                    <a:pt x="261969" y="38337"/>
                  </a:lnTo>
                  <a:lnTo>
                    <a:pt x="260340" y="38337"/>
                  </a:lnTo>
                  <a:lnTo>
                    <a:pt x="259254" y="38233"/>
                  </a:lnTo>
                  <a:lnTo>
                    <a:pt x="258944" y="38337"/>
                  </a:lnTo>
                  <a:lnTo>
                    <a:pt x="258427" y="38337"/>
                  </a:lnTo>
                  <a:lnTo>
                    <a:pt x="257135" y="38879"/>
                  </a:lnTo>
                  <a:cubicBezTo>
                    <a:pt x="256411" y="39164"/>
                    <a:pt x="255764" y="39552"/>
                    <a:pt x="255196" y="40043"/>
                  </a:cubicBezTo>
                  <a:lnTo>
                    <a:pt x="254730" y="40482"/>
                  </a:lnTo>
                  <a:lnTo>
                    <a:pt x="253619" y="40431"/>
                  </a:lnTo>
                  <a:lnTo>
                    <a:pt x="253412" y="40353"/>
                  </a:lnTo>
                  <a:cubicBezTo>
                    <a:pt x="252611" y="40146"/>
                    <a:pt x="251783" y="40043"/>
                    <a:pt x="250982" y="40043"/>
                  </a:cubicBezTo>
                  <a:lnTo>
                    <a:pt x="249664" y="40043"/>
                  </a:lnTo>
                  <a:lnTo>
                    <a:pt x="249147" y="40198"/>
                  </a:lnTo>
                  <a:lnTo>
                    <a:pt x="248423" y="40146"/>
                  </a:lnTo>
                  <a:lnTo>
                    <a:pt x="248630" y="40327"/>
                  </a:lnTo>
                  <a:lnTo>
                    <a:pt x="247983" y="40534"/>
                  </a:lnTo>
                  <a:lnTo>
                    <a:pt x="247777" y="40586"/>
                  </a:lnTo>
                  <a:lnTo>
                    <a:pt x="247570" y="40508"/>
                  </a:lnTo>
                  <a:lnTo>
                    <a:pt x="247053" y="40818"/>
                  </a:lnTo>
                  <a:lnTo>
                    <a:pt x="246303" y="41025"/>
                  </a:lnTo>
                  <a:lnTo>
                    <a:pt x="245579" y="41671"/>
                  </a:lnTo>
                  <a:lnTo>
                    <a:pt x="244700" y="42188"/>
                  </a:lnTo>
                  <a:lnTo>
                    <a:pt x="244261" y="42835"/>
                  </a:lnTo>
                  <a:lnTo>
                    <a:pt x="244158" y="42912"/>
                  </a:lnTo>
                  <a:lnTo>
                    <a:pt x="243873" y="43429"/>
                  </a:lnTo>
                  <a:cubicBezTo>
                    <a:pt x="243847" y="43429"/>
                    <a:pt x="243847" y="43429"/>
                    <a:pt x="243847" y="43455"/>
                  </a:cubicBezTo>
                  <a:cubicBezTo>
                    <a:pt x="243718" y="43662"/>
                    <a:pt x="243615" y="43843"/>
                    <a:pt x="243511" y="44024"/>
                  </a:cubicBezTo>
                  <a:lnTo>
                    <a:pt x="242891" y="45058"/>
                  </a:lnTo>
                  <a:lnTo>
                    <a:pt x="242115" y="46350"/>
                  </a:lnTo>
                  <a:lnTo>
                    <a:pt x="242038" y="46454"/>
                  </a:lnTo>
                  <a:cubicBezTo>
                    <a:pt x="241702" y="46841"/>
                    <a:pt x="241340" y="47229"/>
                    <a:pt x="240926" y="47539"/>
                  </a:cubicBezTo>
                  <a:lnTo>
                    <a:pt x="240797" y="47617"/>
                  </a:lnTo>
                  <a:lnTo>
                    <a:pt x="240513" y="47617"/>
                  </a:lnTo>
                  <a:lnTo>
                    <a:pt x="239556" y="45239"/>
                  </a:lnTo>
                  <a:cubicBezTo>
                    <a:pt x="238988" y="43869"/>
                    <a:pt x="238367" y="42421"/>
                    <a:pt x="238186" y="42033"/>
                  </a:cubicBezTo>
                  <a:cubicBezTo>
                    <a:pt x="238005" y="41723"/>
                    <a:pt x="237824" y="41439"/>
                    <a:pt x="237592" y="41180"/>
                  </a:cubicBezTo>
                  <a:lnTo>
                    <a:pt x="237514" y="40999"/>
                  </a:lnTo>
                  <a:lnTo>
                    <a:pt x="237488" y="41051"/>
                  </a:lnTo>
                  <a:cubicBezTo>
                    <a:pt x="237333" y="40870"/>
                    <a:pt x="237152" y="40663"/>
                    <a:pt x="236971" y="40508"/>
                  </a:cubicBezTo>
                  <a:lnTo>
                    <a:pt x="236144" y="39733"/>
                  </a:lnTo>
                  <a:lnTo>
                    <a:pt x="235808" y="39629"/>
                  </a:lnTo>
                  <a:lnTo>
                    <a:pt x="235782" y="39655"/>
                  </a:lnTo>
                  <a:lnTo>
                    <a:pt x="235679" y="39629"/>
                  </a:lnTo>
                  <a:lnTo>
                    <a:pt x="234515" y="39293"/>
                  </a:lnTo>
                  <a:lnTo>
                    <a:pt x="232887" y="38802"/>
                  </a:lnTo>
                  <a:lnTo>
                    <a:pt x="232990" y="38440"/>
                  </a:lnTo>
                  <a:cubicBezTo>
                    <a:pt x="233016" y="38233"/>
                    <a:pt x="233223" y="37432"/>
                    <a:pt x="233430" y="36656"/>
                  </a:cubicBezTo>
                  <a:lnTo>
                    <a:pt x="233817" y="35260"/>
                  </a:lnTo>
                  <a:lnTo>
                    <a:pt x="233430" y="33968"/>
                  </a:lnTo>
                  <a:lnTo>
                    <a:pt x="233326" y="33606"/>
                  </a:lnTo>
                  <a:lnTo>
                    <a:pt x="233068" y="32701"/>
                  </a:lnTo>
                  <a:lnTo>
                    <a:pt x="231439" y="30866"/>
                  </a:lnTo>
                  <a:lnTo>
                    <a:pt x="229811" y="28979"/>
                  </a:lnTo>
                  <a:lnTo>
                    <a:pt x="231103" y="28126"/>
                  </a:lnTo>
                  <a:lnTo>
                    <a:pt x="232396" y="27247"/>
                  </a:lnTo>
                  <a:lnTo>
                    <a:pt x="233197" y="26161"/>
                  </a:lnTo>
                  <a:lnTo>
                    <a:pt x="233998" y="25075"/>
                  </a:lnTo>
                  <a:lnTo>
                    <a:pt x="234205" y="23705"/>
                  </a:lnTo>
                  <a:lnTo>
                    <a:pt x="234412" y="22361"/>
                  </a:lnTo>
                  <a:lnTo>
                    <a:pt x="233895" y="21120"/>
                  </a:lnTo>
                  <a:cubicBezTo>
                    <a:pt x="233637" y="20474"/>
                    <a:pt x="233275" y="19854"/>
                    <a:pt x="232861" y="19285"/>
                  </a:cubicBezTo>
                  <a:lnTo>
                    <a:pt x="232370" y="18742"/>
                  </a:lnTo>
                  <a:lnTo>
                    <a:pt x="232706" y="18096"/>
                  </a:lnTo>
                  <a:lnTo>
                    <a:pt x="233068" y="17450"/>
                  </a:lnTo>
                  <a:lnTo>
                    <a:pt x="233068" y="14761"/>
                  </a:lnTo>
                  <a:lnTo>
                    <a:pt x="232783" y="14167"/>
                  </a:lnTo>
                  <a:lnTo>
                    <a:pt x="232835" y="14141"/>
                  </a:lnTo>
                  <a:lnTo>
                    <a:pt x="232628" y="13856"/>
                  </a:lnTo>
                  <a:lnTo>
                    <a:pt x="232525" y="13624"/>
                  </a:lnTo>
                  <a:lnTo>
                    <a:pt x="231982" y="12486"/>
                  </a:lnTo>
                  <a:lnTo>
                    <a:pt x="231051" y="11918"/>
                  </a:lnTo>
                  <a:lnTo>
                    <a:pt x="230948" y="11840"/>
                  </a:lnTo>
                  <a:lnTo>
                    <a:pt x="230095" y="11349"/>
                  </a:lnTo>
                  <a:lnTo>
                    <a:pt x="228673" y="11116"/>
                  </a:lnTo>
                  <a:lnTo>
                    <a:pt x="227226" y="10910"/>
                  </a:lnTo>
                  <a:lnTo>
                    <a:pt x="227432" y="9824"/>
                  </a:lnTo>
                  <a:lnTo>
                    <a:pt x="227639" y="8764"/>
                  </a:lnTo>
                  <a:lnTo>
                    <a:pt x="226993" y="7265"/>
                  </a:lnTo>
                  <a:lnTo>
                    <a:pt x="226347" y="5791"/>
                  </a:lnTo>
                  <a:lnTo>
                    <a:pt x="225287" y="5145"/>
                  </a:lnTo>
                  <a:lnTo>
                    <a:pt x="224201" y="4499"/>
                  </a:lnTo>
                  <a:lnTo>
                    <a:pt x="221797" y="4499"/>
                  </a:lnTo>
                  <a:lnTo>
                    <a:pt x="221099" y="3542"/>
                  </a:lnTo>
                  <a:lnTo>
                    <a:pt x="220401" y="2560"/>
                  </a:lnTo>
                  <a:lnTo>
                    <a:pt x="219471" y="2095"/>
                  </a:lnTo>
                  <a:lnTo>
                    <a:pt x="218540" y="1603"/>
                  </a:lnTo>
                  <a:lnTo>
                    <a:pt x="216549" y="1603"/>
                  </a:lnTo>
                  <a:lnTo>
                    <a:pt x="215386" y="2095"/>
                  </a:lnTo>
                  <a:lnTo>
                    <a:pt x="214249" y="2586"/>
                  </a:lnTo>
                  <a:lnTo>
                    <a:pt x="213602" y="1759"/>
                  </a:lnTo>
                  <a:cubicBezTo>
                    <a:pt x="213189" y="1293"/>
                    <a:pt x="212724" y="880"/>
                    <a:pt x="212181" y="569"/>
                  </a:cubicBezTo>
                  <a:lnTo>
                    <a:pt x="212000" y="363"/>
                  </a:lnTo>
                  <a:lnTo>
                    <a:pt x="212026" y="466"/>
                  </a:lnTo>
                  <a:lnTo>
                    <a:pt x="212026" y="466"/>
                  </a:lnTo>
                  <a:lnTo>
                    <a:pt x="211095" y="1"/>
                  </a:lnTo>
                  <a:close/>
                </a:path>
              </a:pathLst>
            </a:custGeom>
            <a:solidFill>
              <a:srgbClr val="4B6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4221000" y="3640425"/>
              <a:ext cx="73700" cy="102775"/>
            </a:xfrm>
            <a:custGeom>
              <a:avLst/>
              <a:gdLst/>
              <a:ahLst/>
              <a:cxnLst/>
              <a:rect l="l" t="t" r="r" b="b"/>
              <a:pathLst>
                <a:path w="2948" h="4111" extrusionOk="0">
                  <a:moveTo>
                    <a:pt x="1810" y="517"/>
                  </a:moveTo>
                  <a:cubicBezTo>
                    <a:pt x="2224" y="517"/>
                    <a:pt x="2431" y="646"/>
                    <a:pt x="2431" y="879"/>
                  </a:cubicBezTo>
                  <a:cubicBezTo>
                    <a:pt x="2431" y="1034"/>
                    <a:pt x="2353" y="1189"/>
                    <a:pt x="2250" y="1318"/>
                  </a:cubicBezTo>
                  <a:cubicBezTo>
                    <a:pt x="2121" y="1448"/>
                    <a:pt x="1965" y="1577"/>
                    <a:pt x="1836" y="1655"/>
                  </a:cubicBezTo>
                  <a:cubicBezTo>
                    <a:pt x="1681" y="1732"/>
                    <a:pt x="1500" y="1835"/>
                    <a:pt x="1319" y="1939"/>
                  </a:cubicBezTo>
                  <a:cubicBezTo>
                    <a:pt x="1138" y="2016"/>
                    <a:pt x="1009" y="2094"/>
                    <a:pt x="957" y="2146"/>
                  </a:cubicBezTo>
                  <a:cubicBezTo>
                    <a:pt x="1112" y="1577"/>
                    <a:pt x="1190" y="1163"/>
                    <a:pt x="1190" y="905"/>
                  </a:cubicBezTo>
                  <a:cubicBezTo>
                    <a:pt x="1190" y="827"/>
                    <a:pt x="1164" y="750"/>
                    <a:pt x="1138" y="672"/>
                  </a:cubicBezTo>
                  <a:cubicBezTo>
                    <a:pt x="1397" y="569"/>
                    <a:pt x="1604" y="517"/>
                    <a:pt x="1810" y="517"/>
                  </a:cubicBezTo>
                  <a:close/>
                  <a:moveTo>
                    <a:pt x="1759" y="0"/>
                  </a:moveTo>
                  <a:cubicBezTo>
                    <a:pt x="1448" y="0"/>
                    <a:pt x="1164" y="52"/>
                    <a:pt x="906" y="155"/>
                  </a:cubicBezTo>
                  <a:cubicBezTo>
                    <a:pt x="621" y="233"/>
                    <a:pt x="492" y="336"/>
                    <a:pt x="492" y="414"/>
                  </a:cubicBezTo>
                  <a:cubicBezTo>
                    <a:pt x="492" y="465"/>
                    <a:pt x="518" y="543"/>
                    <a:pt x="570" y="595"/>
                  </a:cubicBezTo>
                  <a:cubicBezTo>
                    <a:pt x="595" y="672"/>
                    <a:pt x="647" y="724"/>
                    <a:pt x="699" y="750"/>
                  </a:cubicBezTo>
                  <a:cubicBezTo>
                    <a:pt x="673" y="1138"/>
                    <a:pt x="544" y="1706"/>
                    <a:pt x="337" y="2456"/>
                  </a:cubicBezTo>
                  <a:cubicBezTo>
                    <a:pt x="104" y="3206"/>
                    <a:pt x="1" y="3619"/>
                    <a:pt x="1" y="3723"/>
                  </a:cubicBezTo>
                  <a:cubicBezTo>
                    <a:pt x="1" y="3800"/>
                    <a:pt x="53" y="3903"/>
                    <a:pt x="104" y="3981"/>
                  </a:cubicBezTo>
                  <a:cubicBezTo>
                    <a:pt x="182" y="4059"/>
                    <a:pt x="259" y="4110"/>
                    <a:pt x="311" y="4110"/>
                  </a:cubicBezTo>
                  <a:cubicBezTo>
                    <a:pt x="337" y="4110"/>
                    <a:pt x="389" y="4007"/>
                    <a:pt x="466" y="3800"/>
                  </a:cubicBezTo>
                  <a:cubicBezTo>
                    <a:pt x="492" y="3697"/>
                    <a:pt x="518" y="3593"/>
                    <a:pt x="544" y="3516"/>
                  </a:cubicBezTo>
                  <a:cubicBezTo>
                    <a:pt x="570" y="3412"/>
                    <a:pt x="673" y="3076"/>
                    <a:pt x="854" y="2456"/>
                  </a:cubicBezTo>
                  <a:cubicBezTo>
                    <a:pt x="957" y="2740"/>
                    <a:pt x="1216" y="3076"/>
                    <a:pt x="1655" y="3490"/>
                  </a:cubicBezTo>
                  <a:cubicBezTo>
                    <a:pt x="2095" y="3903"/>
                    <a:pt x="2405" y="4110"/>
                    <a:pt x="2638" y="4110"/>
                  </a:cubicBezTo>
                  <a:cubicBezTo>
                    <a:pt x="2767" y="4110"/>
                    <a:pt x="2844" y="4059"/>
                    <a:pt x="2844" y="3955"/>
                  </a:cubicBezTo>
                  <a:cubicBezTo>
                    <a:pt x="2844" y="3903"/>
                    <a:pt x="2793" y="3826"/>
                    <a:pt x="2689" y="3748"/>
                  </a:cubicBezTo>
                  <a:cubicBezTo>
                    <a:pt x="2638" y="3697"/>
                    <a:pt x="2586" y="3645"/>
                    <a:pt x="2534" y="3619"/>
                  </a:cubicBezTo>
                  <a:cubicBezTo>
                    <a:pt x="2508" y="3567"/>
                    <a:pt x="2431" y="3516"/>
                    <a:pt x="2353" y="3438"/>
                  </a:cubicBezTo>
                  <a:cubicBezTo>
                    <a:pt x="2276" y="3386"/>
                    <a:pt x="2198" y="3309"/>
                    <a:pt x="2095" y="3231"/>
                  </a:cubicBezTo>
                  <a:cubicBezTo>
                    <a:pt x="2017" y="3154"/>
                    <a:pt x="1940" y="3076"/>
                    <a:pt x="1888" y="3025"/>
                  </a:cubicBezTo>
                  <a:cubicBezTo>
                    <a:pt x="1836" y="2973"/>
                    <a:pt x="1733" y="2869"/>
                    <a:pt x="1604" y="2740"/>
                  </a:cubicBezTo>
                  <a:cubicBezTo>
                    <a:pt x="1474" y="2611"/>
                    <a:pt x="1397" y="2508"/>
                    <a:pt x="1397" y="2404"/>
                  </a:cubicBezTo>
                  <a:cubicBezTo>
                    <a:pt x="1397" y="2378"/>
                    <a:pt x="1448" y="2352"/>
                    <a:pt x="1552" y="2301"/>
                  </a:cubicBezTo>
                  <a:cubicBezTo>
                    <a:pt x="1655" y="2249"/>
                    <a:pt x="1810" y="2172"/>
                    <a:pt x="1940" y="2094"/>
                  </a:cubicBezTo>
                  <a:cubicBezTo>
                    <a:pt x="2095" y="2016"/>
                    <a:pt x="2250" y="1913"/>
                    <a:pt x="2405" y="1810"/>
                  </a:cubicBezTo>
                  <a:cubicBezTo>
                    <a:pt x="2560" y="1706"/>
                    <a:pt x="2689" y="1577"/>
                    <a:pt x="2793" y="1422"/>
                  </a:cubicBezTo>
                  <a:cubicBezTo>
                    <a:pt x="2896" y="1241"/>
                    <a:pt x="2948" y="1060"/>
                    <a:pt x="2948" y="879"/>
                  </a:cubicBezTo>
                  <a:cubicBezTo>
                    <a:pt x="2948" y="595"/>
                    <a:pt x="2844" y="388"/>
                    <a:pt x="2612" y="233"/>
                  </a:cubicBezTo>
                  <a:cubicBezTo>
                    <a:pt x="2379" y="78"/>
                    <a:pt x="2095" y="0"/>
                    <a:pt x="1759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4306950" y="3640425"/>
              <a:ext cx="86000" cy="102775"/>
            </a:xfrm>
            <a:custGeom>
              <a:avLst/>
              <a:gdLst/>
              <a:ahLst/>
              <a:cxnLst/>
              <a:rect l="l" t="t" r="r" b="b"/>
              <a:pathLst>
                <a:path w="3440" h="4111" extrusionOk="0">
                  <a:moveTo>
                    <a:pt x="854" y="0"/>
                  </a:moveTo>
                  <a:cubicBezTo>
                    <a:pt x="802" y="0"/>
                    <a:pt x="776" y="78"/>
                    <a:pt x="776" y="181"/>
                  </a:cubicBezTo>
                  <a:cubicBezTo>
                    <a:pt x="751" y="440"/>
                    <a:pt x="621" y="1060"/>
                    <a:pt x="389" y="2068"/>
                  </a:cubicBezTo>
                  <a:cubicBezTo>
                    <a:pt x="130" y="3050"/>
                    <a:pt x="1" y="3593"/>
                    <a:pt x="1" y="3697"/>
                  </a:cubicBezTo>
                  <a:cubicBezTo>
                    <a:pt x="1" y="3800"/>
                    <a:pt x="27" y="3878"/>
                    <a:pt x="104" y="3981"/>
                  </a:cubicBezTo>
                  <a:cubicBezTo>
                    <a:pt x="182" y="4059"/>
                    <a:pt x="234" y="4110"/>
                    <a:pt x="285" y="4110"/>
                  </a:cubicBezTo>
                  <a:cubicBezTo>
                    <a:pt x="337" y="4110"/>
                    <a:pt x="363" y="4033"/>
                    <a:pt x="415" y="3878"/>
                  </a:cubicBezTo>
                  <a:cubicBezTo>
                    <a:pt x="466" y="3723"/>
                    <a:pt x="544" y="3361"/>
                    <a:pt x="699" y="2792"/>
                  </a:cubicBezTo>
                  <a:cubicBezTo>
                    <a:pt x="828" y="2223"/>
                    <a:pt x="957" y="1706"/>
                    <a:pt x="1087" y="1267"/>
                  </a:cubicBezTo>
                  <a:cubicBezTo>
                    <a:pt x="1655" y="2714"/>
                    <a:pt x="1991" y="3567"/>
                    <a:pt x="2121" y="3826"/>
                  </a:cubicBezTo>
                  <a:cubicBezTo>
                    <a:pt x="2147" y="3903"/>
                    <a:pt x="2198" y="3981"/>
                    <a:pt x="2250" y="4033"/>
                  </a:cubicBezTo>
                  <a:cubicBezTo>
                    <a:pt x="2327" y="4084"/>
                    <a:pt x="2379" y="4110"/>
                    <a:pt x="2431" y="4110"/>
                  </a:cubicBezTo>
                  <a:cubicBezTo>
                    <a:pt x="2586" y="4110"/>
                    <a:pt x="2741" y="3852"/>
                    <a:pt x="2896" y="3361"/>
                  </a:cubicBezTo>
                  <a:cubicBezTo>
                    <a:pt x="3051" y="2844"/>
                    <a:pt x="3206" y="2301"/>
                    <a:pt x="3284" y="1732"/>
                  </a:cubicBezTo>
                  <a:cubicBezTo>
                    <a:pt x="3387" y="1138"/>
                    <a:pt x="3439" y="672"/>
                    <a:pt x="3439" y="362"/>
                  </a:cubicBezTo>
                  <a:cubicBezTo>
                    <a:pt x="3439" y="284"/>
                    <a:pt x="3387" y="207"/>
                    <a:pt x="3310" y="129"/>
                  </a:cubicBezTo>
                  <a:cubicBezTo>
                    <a:pt x="3232" y="26"/>
                    <a:pt x="3155" y="0"/>
                    <a:pt x="3077" y="0"/>
                  </a:cubicBezTo>
                  <a:cubicBezTo>
                    <a:pt x="3000" y="0"/>
                    <a:pt x="2974" y="78"/>
                    <a:pt x="2948" y="233"/>
                  </a:cubicBezTo>
                  <a:cubicBezTo>
                    <a:pt x="2948" y="284"/>
                    <a:pt x="2948" y="517"/>
                    <a:pt x="2896" y="931"/>
                  </a:cubicBezTo>
                  <a:cubicBezTo>
                    <a:pt x="2819" y="1861"/>
                    <a:pt x="2638" y="2663"/>
                    <a:pt x="2405" y="3335"/>
                  </a:cubicBezTo>
                  <a:cubicBezTo>
                    <a:pt x="2224" y="2973"/>
                    <a:pt x="1836" y="1965"/>
                    <a:pt x="1216" y="336"/>
                  </a:cubicBezTo>
                  <a:cubicBezTo>
                    <a:pt x="1164" y="259"/>
                    <a:pt x="1113" y="181"/>
                    <a:pt x="1035" y="103"/>
                  </a:cubicBezTo>
                  <a:cubicBezTo>
                    <a:pt x="957" y="52"/>
                    <a:pt x="906" y="0"/>
                    <a:pt x="854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403900" y="3639125"/>
              <a:ext cx="75625" cy="104075"/>
            </a:xfrm>
            <a:custGeom>
              <a:avLst/>
              <a:gdLst/>
              <a:ahLst/>
              <a:cxnLst/>
              <a:rect l="l" t="t" r="r" b="b"/>
              <a:pathLst>
                <a:path w="3025" h="4163" extrusionOk="0">
                  <a:moveTo>
                    <a:pt x="1810" y="569"/>
                  </a:moveTo>
                  <a:cubicBezTo>
                    <a:pt x="1862" y="905"/>
                    <a:pt x="1939" y="1422"/>
                    <a:pt x="1991" y="2068"/>
                  </a:cubicBezTo>
                  <a:cubicBezTo>
                    <a:pt x="1707" y="2120"/>
                    <a:pt x="1396" y="2198"/>
                    <a:pt x="1138" y="2249"/>
                  </a:cubicBezTo>
                  <a:cubicBezTo>
                    <a:pt x="1396" y="1551"/>
                    <a:pt x="1629" y="983"/>
                    <a:pt x="1810" y="569"/>
                  </a:cubicBezTo>
                  <a:close/>
                  <a:moveTo>
                    <a:pt x="1939" y="0"/>
                  </a:moveTo>
                  <a:cubicBezTo>
                    <a:pt x="1836" y="0"/>
                    <a:pt x="1732" y="52"/>
                    <a:pt x="1629" y="130"/>
                  </a:cubicBezTo>
                  <a:cubicBezTo>
                    <a:pt x="1526" y="181"/>
                    <a:pt x="1448" y="285"/>
                    <a:pt x="1396" y="388"/>
                  </a:cubicBezTo>
                  <a:cubicBezTo>
                    <a:pt x="1345" y="492"/>
                    <a:pt x="1241" y="750"/>
                    <a:pt x="1086" y="1138"/>
                  </a:cubicBezTo>
                  <a:cubicBezTo>
                    <a:pt x="931" y="1500"/>
                    <a:pt x="802" y="1810"/>
                    <a:pt x="724" y="2043"/>
                  </a:cubicBezTo>
                  <a:cubicBezTo>
                    <a:pt x="673" y="2146"/>
                    <a:pt x="621" y="2275"/>
                    <a:pt x="569" y="2404"/>
                  </a:cubicBezTo>
                  <a:cubicBezTo>
                    <a:pt x="181" y="2534"/>
                    <a:pt x="0" y="2637"/>
                    <a:pt x="0" y="2715"/>
                  </a:cubicBezTo>
                  <a:cubicBezTo>
                    <a:pt x="0" y="2792"/>
                    <a:pt x="26" y="2844"/>
                    <a:pt x="78" y="2896"/>
                  </a:cubicBezTo>
                  <a:cubicBezTo>
                    <a:pt x="156" y="2947"/>
                    <a:pt x="207" y="2973"/>
                    <a:pt x="285" y="2973"/>
                  </a:cubicBezTo>
                  <a:lnTo>
                    <a:pt x="337" y="2973"/>
                  </a:lnTo>
                  <a:cubicBezTo>
                    <a:pt x="104" y="3490"/>
                    <a:pt x="0" y="3775"/>
                    <a:pt x="0" y="3800"/>
                  </a:cubicBezTo>
                  <a:cubicBezTo>
                    <a:pt x="0" y="3878"/>
                    <a:pt x="26" y="3981"/>
                    <a:pt x="104" y="4059"/>
                  </a:cubicBezTo>
                  <a:cubicBezTo>
                    <a:pt x="181" y="4111"/>
                    <a:pt x="259" y="4162"/>
                    <a:pt x="311" y="4162"/>
                  </a:cubicBezTo>
                  <a:cubicBezTo>
                    <a:pt x="362" y="4162"/>
                    <a:pt x="569" y="3723"/>
                    <a:pt x="905" y="2818"/>
                  </a:cubicBezTo>
                  <a:cubicBezTo>
                    <a:pt x="1215" y="2741"/>
                    <a:pt x="1422" y="2689"/>
                    <a:pt x="1577" y="2637"/>
                  </a:cubicBezTo>
                  <a:cubicBezTo>
                    <a:pt x="1707" y="2611"/>
                    <a:pt x="1862" y="2560"/>
                    <a:pt x="2043" y="2508"/>
                  </a:cubicBezTo>
                  <a:cubicBezTo>
                    <a:pt x="2069" y="2870"/>
                    <a:pt x="2094" y="3232"/>
                    <a:pt x="2120" y="3619"/>
                  </a:cubicBezTo>
                  <a:cubicBezTo>
                    <a:pt x="2146" y="3800"/>
                    <a:pt x="2172" y="3955"/>
                    <a:pt x="2224" y="4033"/>
                  </a:cubicBezTo>
                  <a:cubicBezTo>
                    <a:pt x="2249" y="4111"/>
                    <a:pt x="2301" y="4162"/>
                    <a:pt x="2379" y="4162"/>
                  </a:cubicBezTo>
                  <a:cubicBezTo>
                    <a:pt x="2508" y="4162"/>
                    <a:pt x="2560" y="3904"/>
                    <a:pt x="2560" y="3413"/>
                  </a:cubicBezTo>
                  <a:cubicBezTo>
                    <a:pt x="2560" y="3128"/>
                    <a:pt x="2560" y="2792"/>
                    <a:pt x="2508" y="2404"/>
                  </a:cubicBezTo>
                  <a:cubicBezTo>
                    <a:pt x="2870" y="2301"/>
                    <a:pt x="3025" y="2224"/>
                    <a:pt x="3025" y="2146"/>
                  </a:cubicBezTo>
                  <a:cubicBezTo>
                    <a:pt x="3025" y="2043"/>
                    <a:pt x="2947" y="1991"/>
                    <a:pt x="2766" y="1991"/>
                  </a:cubicBezTo>
                  <a:cubicBezTo>
                    <a:pt x="2689" y="1991"/>
                    <a:pt x="2586" y="1991"/>
                    <a:pt x="2482" y="2017"/>
                  </a:cubicBezTo>
                  <a:cubicBezTo>
                    <a:pt x="2430" y="1448"/>
                    <a:pt x="2353" y="957"/>
                    <a:pt x="2249" y="569"/>
                  </a:cubicBezTo>
                  <a:cubicBezTo>
                    <a:pt x="2146" y="207"/>
                    <a:pt x="2043" y="0"/>
                    <a:pt x="1939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0600" y="3639125"/>
              <a:ext cx="75000" cy="104075"/>
            </a:xfrm>
            <a:custGeom>
              <a:avLst/>
              <a:gdLst/>
              <a:ahLst/>
              <a:cxnLst/>
              <a:rect l="l" t="t" r="r" b="b"/>
              <a:pathLst>
                <a:path w="3000" h="4163" extrusionOk="0">
                  <a:moveTo>
                    <a:pt x="1836" y="492"/>
                  </a:moveTo>
                  <a:cubicBezTo>
                    <a:pt x="2017" y="492"/>
                    <a:pt x="2172" y="543"/>
                    <a:pt x="2301" y="647"/>
                  </a:cubicBezTo>
                  <a:cubicBezTo>
                    <a:pt x="2430" y="750"/>
                    <a:pt x="2482" y="905"/>
                    <a:pt x="2482" y="1060"/>
                  </a:cubicBezTo>
                  <a:cubicBezTo>
                    <a:pt x="2482" y="1319"/>
                    <a:pt x="2353" y="1551"/>
                    <a:pt x="2069" y="1758"/>
                  </a:cubicBezTo>
                  <a:cubicBezTo>
                    <a:pt x="1784" y="1965"/>
                    <a:pt x="1396" y="2146"/>
                    <a:pt x="931" y="2275"/>
                  </a:cubicBezTo>
                  <a:cubicBezTo>
                    <a:pt x="1138" y="1577"/>
                    <a:pt x="1216" y="1112"/>
                    <a:pt x="1216" y="905"/>
                  </a:cubicBezTo>
                  <a:cubicBezTo>
                    <a:pt x="1216" y="828"/>
                    <a:pt x="1216" y="750"/>
                    <a:pt x="1164" y="647"/>
                  </a:cubicBezTo>
                  <a:cubicBezTo>
                    <a:pt x="1422" y="543"/>
                    <a:pt x="1655" y="492"/>
                    <a:pt x="1836" y="492"/>
                  </a:cubicBezTo>
                  <a:close/>
                  <a:moveTo>
                    <a:pt x="1733" y="0"/>
                  </a:moveTo>
                  <a:cubicBezTo>
                    <a:pt x="1500" y="0"/>
                    <a:pt x="1241" y="52"/>
                    <a:pt x="983" y="130"/>
                  </a:cubicBezTo>
                  <a:cubicBezTo>
                    <a:pt x="698" y="233"/>
                    <a:pt x="569" y="311"/>
                    <a:pt x="569" y="414"/>
                  </a:cubicBezTo>
                  <a:cubicBezTo>
                    <a:pt x="569" y="492"/>
                    <a:pt x="621" y="569"/>
                    <a:pt x="724" y="647"/>
                  </a:cubicBezTo>
                  <a:cubicBezTo>
                    <a:pt x="698" y="1112"/>
                    <a:pt x="518" y="1913"/>
                    <a:pt x="181" y="3077"/>
                  </a:cubicBezTo>
                  <a:cubicBezTo>
                    <a:pt x="52" y="3438"/>
                    <a:pt x="1" y="3671"/>
                    <a:pt x="1" y="3775"/>
                  </a:cubicBezTo>
                  <a:cubicBezTo>
                    <a:pt x="1" y="3852"/>
                    <a:pt x="26" y="3955"/>
                    <a:pt x="104" y="4033"/>
                  </a:cubicBezTo>
                  <a:cubicBezTo>
                    <a:pt x="181" y="4111"/>
                    <a:pt x="259" y="4162"/>
                    <a:pt x="311" y="4162"/>
                  </a:cubicBezTo>
                  <a:cubicBezTo>
                    <a:pt x="362" y="4162"/>
                    <a:pt x="518" y="3671"/>
                    <a:pt x="802" y="2715"/>
                  </a:cubicBezTo>
                  <a:cubicBezTo>
                    <a:pt x="1474" y="2585"/>
                    <a:pt x="1991" y="2379"/>
                    <a:pt x="2405" y="2094"/>
                  </a:cubicBezTo>
                  <a:cubicBezTo>
                    <a:pt x="2792" y="1810"/>
                    <a:pt x="2999" y="1448"/>
                    <a:pt x="2999" y="1034"/>
                  </a:cubicBezTo>
                  <a:cubicBezTo>
                    <a:pt x="2999" y="724"/>
                    <a:pt x="2870" y="492"/>
                    <a:pt x="2637" y="285"/>
                  </a:cubicBezTo>
                  <a:cubicBezTo>
                    <a:pt x="2405" y="104"/>
                    <a:pt x="2094" y="0"/>
                    <a:pt x="1733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631375" y="3640425"/>
              <a:ext cx="78225" cy="102775"/>
            </a:xfrm>
            <a:custGeom>
              <a:avLst/>
              <a:gdLst/>
              <a:ahLst/>
              <a:cxnLst/>
              <a:rect l="l" t="t" r="r" b="b"/>
              <a:pathLst>
                <a:path w="3129" h="4111" extrusionOk="0">
                  <a:moveTo>
                    <a:pt x="2017" y="491"/>
                  </a:moveTo>
                  <a:cubicBezTo>
                    <a:pt x="2172" y="491"/>
                    <a:pt x="2302" y="595"/>
                    <a:pt x="2405" y="776"/>
                  </a:cubicBezTo>
                  <a:cubicBezTo>
                    <a:pt x="2534" y="957"/>
                    <a:pt x="2586" y="1189"/>
                    <a:pt x="2586" y="1499"/>
                  </a:cubicBezTo>
                  <a:cubicBezTo>
                    <a:pt x="2586" y="1810"/>
                    <a:pt x="2508" y="2120"/>
                    <a:pt x="2302" y="2456"/>
                  </a:cubicBezTo>
                  <a:cubicBezTo>
                    <a:pt x="2121" y="2792"/>
                    <a:pt x="1914" y="3076"/>
                    <a:pt x="1655" y="3309"/>
                  </a:cubicBezTo>
                  <a:cubicBezTo>
                    <a:pt x="1397" y="3516"/>
                    <a:pt x="1190" y="3645"/>
                    <a:pt x="983" y="3645"/>
                  </a:cubicBezTo>
                  <a:cubicBezTo>
                    <a:pt x="854" y="3645"/>
                    <a:pt x="750" y="3567"/>
                    <a:pt x="673" y="3438"/>
                  </a:cubicBezTo>
                  <a:cubicBezTo>
                    <a:pt x="570" y="3309"/>
                    <a:pt x="518" y="3128"/>
                    <a:pt x="518" y="2921"/>
                  </a:cubicBezTo>
                  <a:cubicBezTo>
                    <a:pt x="518" y="2559"/>
                    <a:pt x="621" y="2197"/>
                    <a:pt x="802" y="1810"/>
                  </a:cubicBezTo>
                  <a:cubicBezTo>
                    <a:pt x="983" y="1422"/>
                    <a:pt x="1190" y="1086"/>
                    <a:pt x="1423" y="853"/>
                  </a:cubicBezTo>
                  <a:cubicBezTo>
                    <a:pt x="1655" y="620"/>
                    <a:pt x="1862" y="491"/>
                    <a:pt x="2017" y="491"/>
                  </a:cubicBezTo>
                  <a:close/>
                  <a:moveTo>
                    <a:pt x="1991" y="0"/>
                  </a:moveTo>
                  <a:cubicBezTo>
                    <a:pt x="1785" y="0"/>
                    <a:pt x="1552" y="78"/>
                    <a:pt x="1319" y="259"/>
                  </a:cubicBezTo>
                  <a:cubicBezTo>
                    <a:pt x="1087" y="440"/>
                    <a:pt x="880" y="646"/>
                    <a:pt x="673" y="931"/>
                  </a:cubicBezTo>
                  <a:cubicBezTo>
                    <a:pt x="492" y="1189"/>
                    <a:pt x="311" y="1525"/>
                    <a:pt x="182" y="1887"/>
                  </a:cubicBezTo>
                  <a:cubicBezTo>
                    <a:pt x="53" y="2249"/>
                    <a:pt x="1" y="2611"/>
                    <a:pt x="1" y="2947"/>
                  </a:cubicBezTo>
                  <a:cubicBezTo>
                    <a:pt x="1" y="3206"/>
                    <a:pt x="78" y="3464"/>
                    <a:pt x="285" y="3723"/>
                  </a:cubicBezTo>
                  <a:cubicBezTo>
                    <a:pt x="466" y="3981"/>
                    <a:pt x="699" y="4110"/>
                    <a:pt x="957" y="4110"/>
                  </a:cubicBezTo>
                  <a:cubicBezTo>
                    <a:pt x="1293" y="4110"/>
                    <a:pt x="1655" y="3955"/>
                    <a:pt x="1991" y="3671"/>
                  </a:cubicBezTo>
                  <a:cubicBezTo>
                    <a:pt x="2327" y="3386"/>
                    <a:pt x="2612" y="3025"/>
                    <a:pt x="2819" y="2611"/>
                  </a:cubicBezTo>
                  <a:cubicBezTo>
                    <a:pt x="3025" y="2223"/>
                    <a:pt x="3129" y="1810"/>
                    <a:pt x="3129" y="1448"/>
                  </a:cubicBezTo>
                  <a:cubicBezTo>
                    <a:pt x="3129" y="1086"/>
                    <a:pt x="3025" y="750"/>
                    <a:pt x="2793" y="440"/>
                  </a:cubicBezTo>
                  <a:cubicBezTo>
                    <a:pt x="2586" y="155"/>
                    <a:pt x="2302" y="0"/>
                    <a:pt x="1991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721225" y="3639775"/>
              <a:ext cx="62700" cy="103425"/>
            </a:xfrm>
            <a:custGeom>
              <a:avLst/>
              <a:gdLst/>
              <a:ahLst/>
              <a:cxnLst/>
              <a:rect l="l" t="t" r="r" b="b"/>
              <a:pathLst>
                <a:path w="2508" h="4137" extrusionOk="0">
                  <a:moveTo>
                    <a:pt x="931" y="0"/>
                  </a:moveTo>
                  <a:cubicBezTo>
                    <a:pt x="879" y="0"/>
                    <a:pt x="853" y="26"/>
                    <a:pt x="827" y="52"/>
                  </a:cubicBezTo>
                  <a:cubicBezTo>
                    <a:pt x="827" y="78"/>
                    <a:pt x="801" y="129"/>
                    <a:pt x="801" y="181"/>
                  </a:cubicBezTo>
                  <a:cubicBezTo>
                    <a:pt x="801" y="440"/>
                    <a:pt x="672" y="1034"/>
                    <a:pt x="414" y="1965"/>
                  </a:cubicBezTo>
                  <a:cubicBezTo>
                    <a:pt x="155" y="2895"/>
                    <a:pt x="0" y="3438"/>
                    <a:pt x="0" y="3568"/>
                  </a:cubicBezTo>
                  <a:cubicBezTo>
                    <a:pt x="0" y="3723"/>
                    <a:pt x="78" y="3852"/>
                    <a:pt x="207" y="3955"/>
                  </a:cubicBezTo>
                  <a:cubicBezTo>
                    <a:pt x="362" y="4059"/>
                    <a:pt x="517" y="4136"/>
                    <a:pt x="698" y="4136"/>
                  </a:cubicBezTo>
                  <a:cubicBezTo>
                    <a:pt x="1112" y="4136"/>
                    <a:pt x="1525" y="4059"/>
                    <a:pt x="1913" y="3904"/>
                  </a:cubicBezTo>
                  <a:cubicBezTo>
                    <a:pt x="2301" y="3774"/>
                    <a:pt x="2508" y="3619"/>
                    <a:pt x="2508" y="3438"/>
                  </a:cubicBezTo>
                  <a:cubicBezTo>
                    <a:pt x="2508" y="3412"/>
                    <a:pt x="2508" y="3387"/>
                    <a:pt x="2482" y="3387"/>
                  </a:cubicBezTo>
                  <a:cubicBezTo>
                    <a:pt x="2482" y="3361"/>
                    <a:pt x="2456" y="3361"/>
                    <a:pt x="2430" y="3361"/>
                  </a:cubicBezTo>
                  <a:cubicBezTo>
                    <a:pt x="2404" y="3361"/>
                    <a:pt x="2301" y="3387"/>
                    <a:pt x="2120" y="3412"/>
                  </a:cubicBezTo>
                  <a:cubicBezTo>
                    <a:pt x="1603" y="3568"/>
                    <a:pt x="1112" y="3645"/>
                    <a:pt x="698" y="3645"/>
                  </a:cubicBezTo>
                  <a:cubicBezTo>
                    <a:pt x="595" y="3645"/>
                    <a:pt x="543" y="3593"/>
                    <a:pt x="543" y="3490"/>
                  </a:cubicBezTo>
                  <a:cubicBezTo>
                    <a:pt x="543" y="3387"/>
                    <a:pt x="620" y="3051"/>
                    <a:pt x="776" y="2508"/>
                  </a:cubicBezTo>
                  <a:cubicBezTo>
                    <a:pt x="1112" y="1422"/>
                    <a:pt x="1293" y="724"/>
                    <a:pt x="1293" y="466"/>
                  </a:cubicBezTo>
                  <a:cubicBezTo>
                    <a:pt x="1293" y="362"/>
                    <a:pt x="1241" y="259"/>
                    <a:pt x="1163" y="155"/>
                  </a:cubicBezTo>
                  <a:cubicBezTo>
                    <a:pt x="1060" y="52"/>
                    <a:pt x="1008" y="0"/>
                    <a:pt x="931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805225" y="3641050"/>
              <a:ext cx="75000" cy="102800"/>
            </a:xfrm>
            <a:custGeom>
              <a:avLst/>
              <a:gdLst/>
              <a:ahLst/>
              <a:cxnLst/>
              <a:rect l="l" t="t" r="r" b="b"/>
              <a:pathLst>
                <a:path w="3000" h="4112" extrusionOk="0">
                  <a:moveTo>
                    <a:pt x="233" y="1"/>
                  </a:moveTo>
                  <a:cubicBezTo>
                    <a:pt x="78" y="1"/>
                    <a:pt x="1" y="156"/>
                    <a:pt x="1" y="415"/>
                  </a:cubicBezTo>
                  <a:cubicBezTo>
                    <a:pt x="1" y="699"/>
                    <a:pt x="52" y="957"/>
                    <a:pt x="156" y="1242"/>
                  </a:cubicBezTo>
                  <a:cubicBezTo>
                    <a:pt x="259" y="1526"/>
                    <a:pt x="388" y="1785"/>
                    <a:pt x="595" y="2017"/>
                  </a:cubicBezTo>
                  <a:cubicBezTo>
                    <a:pt x="776" y="2250"/>
                    <a:pt x="983" y="2405"/>
                    <a:pt x="1216" y="2457"/>
                  </a:cubicBezTo>
                  <a:cubicBezTo>
                    <a:pt x="1190" y="2508"/>
                    <a:pt x="1164" y="2560"/>
                    <a:pt x="1112" y="2664"/>
                  </a:cubicBezTo>
                  <a:lnTo>
                    <a:pt x="1009" y="2870"/>
                  </a:lnTo>
                  <a:cubicBezTo>
                    <a:pt x="983" y="2922"/>
                    <a:pt x="957" y="2974"/>
                    <a:pt x="905" y="3051"/>
                  </a:cubicBezTo>
                  <a:cubicBezTo>
                    <a:pt x="854" y="3155"/>
                    <a:pt x="828" y="3206"/>
                    <a:pt x="828" y="3258"/>
                  </a:cubicBezTo>
                  <a:cubicBezTo>
                    <a:pt x="802" y="3284"/>
                    <a:pt x="776" y="3361"/>
                    <a:pt x="724" y="3413"/>
                  </a:cubicBezTo>
                  <a:cubicBezTo>
                    <a:pt x="621" y="3646"/>
                    <a:pt x="569" y="3801"/>
                    <a:pt x="569" y="3904"/>
                  </a:cubicBezTo>
                  <a:cubicBezTo>
                    <a:pt x="569" y="4059"/>
                    <a:pt x="621" y="4111"/>
                    <a:pt x="699" y="4111"/>
                  </a:cubicBezTo>
                  <a:cubicBezTo>
                    <a:pt x="750" y="4111"/>
                    <a:pt x="828" y="4059"/>
                    <a:pt x="931" y="3956"/>
                  </a:cubicBezTo>
                  <a:cubicBezTo>
                    <a:pt x="1009" y="3827"/>
                    <a:pt x="1190" y="3542"/>
                    <a:pt x="1448" y="3077"/>
                  </a:cubicBezTo>
                  <a:cubicBezTo>
                    <a:pt x="1681" y="2586"/>
                    <a:pt x="1939" y="2172"/>
                    <a:pt x="2172" y="1759"/>
                  </a:cubicBezTo>
                  <a:cubicBezTo>
                    <a:pt x="2431" y="1371"/>
                    <a:pt x="2637" y="1035"/>
                    <a:pt x="2767" y="802"/>
                  </a:cubicBezTo>
                  <a:cubicBezTo>
                    <a:pt x="2922" y="544"/>
                    <a:pt x="2999" y="389"/>
                    <a:pt x="2999" y="311"/>
                  </a:cubicBezTo>
                  <a:cubicBezTo>
                    <a:pt x="2999" y="234"/>
                    <a:pt x="2973" y="156"/>
                    <a:pt x="2922" y="104"/>
                  </a:cubicBezTo>
                  <a:cubicBezTo>
                    <a:pt x="2870" y="27"/>
                    <a:pt x="2792" y="1"/>
                    <a:pt x="2715" y="1"/>
                  </a:cubicBezTo>
                  <a:cubicBezTo>
                    <a:pt x="2637" y="1"/>
                    <a:pt x="2508" y="182"/>
                    <a:pt x="2301" y="518"/>
                  </a:cubicBezTo>
                  <a:cubicBezTo>
                    <a:pt x="2120" y="854"/>
                    <a:pt x="1939" y="1164"/>
                    <a:pt x="1758" y="1500"/>
                  </a:cubicBezTo>
                  <a:cubicBezTo>
                    <a:pt x="1552" y="1836"/>
                    <a:pt x="1448" y="1991"/>
                    <a:pt x="1371" y="1991"/>
                  </a:cubicBezTo>
                  <a:cubicBezTo>
                    <a:pt x="1293" y="1991"/>
                    <a:pt x="1190" y="1940"/>
                    <a:pt x="1060" y="1810"/>
                  </a:cubicBezTo>
                  <a:cubicBezTo>
                    <a:pt x="931" y="1681"/>
                    <a:pt x="828" y="1526"/>
                    <a:pt x="724" y="1319"/>
                  </a:cubicBezTo>
                  <a:cubicBezTo>
                    <a:pt x="647" y="1138"/>
                    <a:pt x="569" y="932"/>
                    <a:pt x="518" y="699"/>
                  </a:cubicBezTo>
                  <a:cubicBezTo>
                    <a:pt x="466" y="492"/>
                    <a:pt x="414" y="311"/>
                    <a:pt x="388" y="182"/>
                  </a:cubicBezTo>
                  <a:cubicBezTo>
                    <a:pt x="337" y="78"/>
                    <a:pt x="285" y="1"/>
                    <a:pt x="233" y="1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883425" y="3641050"/>
              <a:ext cx="106000" cy="101500"/>
            </a:xfrm>
            <a:custGeom>
              <a:avLst/>
              <a:gdLst/>
              <a:ahLst/>
              <a:cxnLst/>
              <a:rect l="l" t="t" r="r" b="b"/>
              <a:pathLst>
                <a:path w="4240" h="4060" extrusionOk="0">
                  <a:moveTo>
                    <a:pt x="879" y="1"/>
                  </a:moveTo>
                  <a:cubicBezTo>
                    <a:pt x="828" y="1"/>
                    <a:pt x="802" y="1"/>
                    <a:pt x="776" y="27"/>
                  </a:cubicBezTo>
                  <a:cubicBezTo>
                    <a:pt x="776" y="53"/>
                    <a:pt x="750" y="104"/>
                    <a:pt x="750" y="182"/>
                  </a:cubicBezTo>
                  <a:cubicBezTo>
                    <a:pt x="750" y="415"/>
                    <a:pt x="621" y="1035"/>
                    <a:pt x="388" y="2017"/>
                  </a:cubicBezTo>
                  <a:cubicBezTo>
                    <a:pt x="130" y="2974"/>
                    <a:pt x="0" y="3517"/>
                    <a:pt x="0" y="3620"/>
                  </a:cubicBezTo>
                  <a:cubicBezTo>
                    <a:pt x="0" y="3698"/>
                    <a:pt x="52" y="3801"/>
                    <a:pt x="104" y="3904"/>
                  </a:cubicBezTo>
                  <a:cubicBezTo>
                    <a:pt x="181" y="4008"/>
                    <a:pt x="233" y="4059"/>
                    <a:pt x="285" y="4059"/>
                  </a:cubicBezTo>
                  <a:cubicBezTo>
                    <a:pt x="311" y="4059"/>
                    <a:pt x="337" y="4034"/>
                    <a:pt x="362" y="3956"/>
                  </a:cubicBezTo>
                  <a:cubicBezTo>
                    <a:pt x="362" y="3930"/>
                    <a:pt x="388" y="3878"/>
                    <a:pt x="388" y="3853"/>
                  </a:cubicBezTo>
                  <a:cubicBezTo>
                    <a:pt x="414" y="3801"/>
                    <a:pt x="440" y="3749"/>
                    <a:pt x="440" y="3698"/>
                  </a:cubicBezTo>
                  <a:cubicBezTo>
                    <a:pt x="466" y="3620"/>
                    <a:pt x="492" y="3568"/>
                    <a:pt x="492" y="3517"/>
                  </a:cubicBezTo>
                  <a:cubicBezTo>
                    <a:pt x="517" y="3465"/>
                    <a:pt x="543" y="3387"/>
                    <a:pt x="569" y="3310"/>
                  </a:cubicBezTo>
                  <a:cubicBezTo>
                    <a:pt x="595" y="3232"/>
                    <a:pt x="621" y="3155"/>
                    <a:pt x="621" y="3103"/>
                  </a:cubicBezTo>
                  <a:cubicBezTo>
                    <a:pt x="647" y="3025"/>
                    <a:pt x="673" y="2948"/>
                    <a:pt x="698" y="2870"/>
                  </a:cubicBezTo>
                  <a:cubicBezTo>
                    <a:pt x="724" y="2767"/>
                    <a:pt x="776" y="2560"/>
                    <a:pt x="854" y="2276"/>
                  </a:cubicBezTo>
                  <a:cubicBezTo>
                    <a:pt x="931" y="1991"/>
                    <a:pt x="1009" y="1655"/>
                    <a:pt x="1060" y="1242"/>
                  </a:cubicBezTo>
                  <a:cubicBezTo>
                    <a:pt x="1293" y="1991"/>
                    <a:pt x="1500" y="2457"/>
                    <a:pt x="1629" y="2664"/>
                  </a:cubicBezTo>
                  <a:cubicBezTo>
                    <a:pt x="1732" y="2793"/>
                    <a:pt x="1810" y="2844"/>
                    <a:pt x="1939" y="2844"/>
                  </a:cubicBezTo>
                  <a:cubicBezTo>
                    <a:pt x="2043" y="2844"/>
                    <a:pt x="2172" y="2767"/>
                    <a:pt x="2327" y="2586"/>
                  </a:cubicBezTo>
                  <a:cubicBezTo>
                    <a:pt x="2508" y="2405"/>
                    <a:pt x="2947" y="1888"/>
                    <a:pt x="3645" y="983"/>
                  </a:cubicBezTo>
                  <a:lnTo>
                    <a:pt x="3645" y="983"/>
                  </a:lnTo>
                  <a:cubicBezTo>
                    <a:pt x="3490" y="1397"/>
                    <a:pt x="3361" y="1888"/>
                    <a:pt x="3206" y="2457"/>
                  </a:cubicBezTo>
                  <a:cubicBezTo>
                    <a:pt x="3077" y="3025"/>
                    <a:pt x="3025" y="3387"/>
                    <a:pt x="3025" y="3542"/>
                  </a:cubicBezTo>
                  <a:cubicBezTo>
                    <a:pt x="3025" y="3698"/>
                    <a:pt x="3051" y="3827"/>
                    <a:pt x="3103" y="3904"/>
                  </a:cubicBezTo>
                  <a:cubicBezTo>
                    <a:pt x="3154" y="4008"/>
                    <a:pt x="3206" y="4059"/>
                    <a:pt x="3258" y="4059"/>
                  </a:cubicBezTo>
                  <a:cubicBezTo>
                    <a:pt x="3309" y="4059"/>
                    <a:pt x="3361" y="3956"/>
                    <a:pt x="3413" y="3723"/>
                  </a:cubicBezTo>
                  <a:cubicBezTo>
                    <a:pt x="3439" y="3594"/>
                    <a:pt x="3464" y="3491"/>
                    <a:pt x="3516" y="3361"/>
                  </a:cubicBezTo>
                  <a:cubicBezTo>
                    <a:pt x="3542" y="3232"/>
                    <a:pt x="3568" y="3077"/>
                    <a:pt x="3620" y="2896"/>
                  </a:cubicBezTo>
                  <a:cubicBezTo>
                    <a:pt x="3671" y="2689"/>
                    <a:pt x="3697" y="2534"/>
                    <a:pt x="3749" y="2405"/>
                  </a:cubicBezTo>
                  <a:cubicBezTo>
                    <a:pt x="3775" y="2276"/>
                    <a:pt x="3826" y="2095"/>
                    <a:pt x="3904" y="1862"/>
                  </a:cubicBezTo>
                  <a:cubicBezTo>
                    <a:pt x="3956" y="1630"/>
                    <a:pt x="4007" y="1474"/>
                    <a:pt x="4033" y="1371"/>
                  </a:cubicBezTo>
                  <a:cubicBezTo>
                    <a:pt x="4059" y="1268"/>
                    <a:pt x="4085" y="1138"/>
                    <a:pt x="4137" y="983"/>
                  </a:cubicBezTo>
                  <a:cubicBezTo>
                    <a:pt x="4162" y="854"/>
                    <a:pt x="4188" y="725"/>
                    <a:pt x="4214" y="647"/>
                  </a:cubicBezTo>
                  <a:cubicBezTo>
                    <a:pt x="4240" y="544"/>
                    <a:pt x="4240" y="466"/>
                    <a:pt x="4240" y="389"/>
                  </a:cubicBezTo>
                  <a:cubicBezTo>
                    <a:pt x="4240" y="337"/>
                    <a:pt x="4188" y="259"/>
                    <a:pt x="4111" y="182"/>
                  </a:cubicBezTo>
                  <a:cubicBezTo>
                    <a:pt x="4033" y="104"/>
                    <a:pt x="3981" y="53"/>
                    <a:pt x="3904" y="53"/>
                  </a:cubicBezTo>
                  <a:cubicBezTo>
                    <a:pt x="3826" y="53"/>
                    <a:pt x="3723" y="156"/>
                    <a:pt x="3568" y="337"/>
                  </a:cubicBezTo>
                  <a:cubicBezTo>
                    <a:pt x="3387" y="518"/>
                    <a:pt x="3154" y="802"/>
                    <a:pt x="2818" y="1242"/>
                  </a:cubicBezTo>
                  <a:cubicBezTo>
                    <a:pt x="2482" y="1655"/>
                    <a:pt x="2224" y="1991"/>
                    <a:pt x="1991" y="2250"/>
                  </a:cubicBezTo>
                  <a:cubicBezTo>
                    <a:pt x="1836" y="1888"/>
                    <a:pt x="1681" y="1526"/>
                    <a:pt x="1551" y="1190"/>
                  </a:cubicBezTo>
                  <a:cubicBezTo>
                    <a:pt x="1422" y="828"/>
                    <a:pt x="1345" y="570"/>
                    <a:pt x="1319" y="440"/>
                  </a:cubicBezTo>
                  <a:cubicBezTo>
                    <a:pt x="1319" y="363"/>
                    <a:pt x="1267" y="259"/>
                    <a:pt x="1138" y="156"/>
                  </a:cubicBezTo>
                  <a:cubicBezTo>
                    <a:pt x="1009" y="53"/>
                    <a:pt x="931" y="1"/>
                    <a:pt x="879" y="1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999100" y="3642350"/>
              <a:ext cx="78875" cy="100850"/>
            </a:xfrm>
            <a:custGeom>
              <a:avLst/>
              <a:gdLst/>
              <a:ahLst/>
              <a:cxnLst/>
              <a:rect l="l" t="t" r="r" b="b"/>
              <a:pathLst>
                <a:path w="3155" h="4034" extrusionOk="0">
                  <a:moveTo>
                    <a:pt x="1991" y="1"/>
                  </a:moveTo>
                  <a:cubicBezTo>
                    <a:pt x="1216" y="1"/>
                    <a:pt x="802" y="52"/>
                    <a:pt x="725" y="207"/>
                  </a:cubicBezTo>
                  <a:cubicBezTo>
                    <a:pt x="699" y="259"/>
                    <a:pt x="699" y="285"/>
                    <a:pt x="699" y="337"/>
                  </a:cubicBezTo>
                  <a:cubicBezTo>
                    <a:pt x="699" y="647"/>
                    <a:pt x="647" y="1009"/>
                    <a:pt x="518" y="1448"/>
                  </a:cubicBezTo>
                  <a:cubicBezTo>
                    <a:pt x="414" y="1862"/>
                    <a:pt x="285" y="2275"/>
                    <a:pt x="182" y="2663"/>
                  </a:cubicBezTo>
                  <a:cubicBezTo>
                    <a:pt x="78" y="3051"/>
                    <a:pt x="1" y="3309"/>
                    <a:pt x="1" y="3490"/>
                  </a:cubicBezTo>
                  <a:cubicBezTo>
                    <a:pt x="1" y="3646"/>
                    <a:pt x="78" y="3775"/>
                    <a:pt x="207" y="3878"/>
                  </a:cubicBezTo>
                  <a:cubicBezTo>
                    <a:pt x="337" y="3982"/>
                    <a:pt x="492" y="4033"/>
                    <a:pt x="673" y="4033"/>
                  </a:cubicBezTo>
                  <a:cubicBezTo>
                    <a:pt x="1086" y="4033"/>
                    <a:pt x="1500" y="3956"/>
                    <a:pt x="1914" y="3801"/>
                  </a:cubicBezTo>
                  <a:cubicBezTo>
                    <a:pt x="2353" y="3671"/>
                    <a:pt x="2560" y="3516"/>
                    <a:pt x="2560" y="3387"/>
                  </a:cubicBezTo>
                  <a:cubicBezTo>
                    <a:pt x="2560" y="3309"/>
                    <a:pt x="2534" y="3258"/>
                    <a:pt x="2482" y="3258"/>
                  </a:cubicBezTo>
                  <a:cubicBezTo>
                    <a:pt x="2456" y="3258"/>
                    <a:pt x="2353" y="3284"/>
                    <a:pt x="2172" y="3335"/>
                  </a:cubicBezTo>
                  <a:cubicBezTo>
                    <a:pt x="1629" y="3465"/>
                    <a:pt x="1138" y="3542"/>
                    <a:pt x="699" y="3542"/>
                  </a:cubicBezTo>
                  <a:cubicBezTo>
                    <a:pt x="647" y="3542"/>
                    <a:pt x="621" y="3542"/>
                    <a:pt x="569" y="3516"/>
                  </a:cubicBezTo>
                  <a:cubicBezTo>
                    <a:pt x="544" y="3465"/>
                    <a:pt x="544" y="3439"/>
                    <a:pt x="544" y="3387"/>
                  </a:cubicBezTo>
                  <a:cubicBezTo>
                    <a:pt x="544" y="3258"/>
                    <a:pt x="647" y="2844"/>
                    <a:pt x="854" y="2172"/>
                  </a:cubicBezTo>
                  <a:cubicBezTo>
                    <a:pt x="1267" y="2172"/>
                    <a:pt x="1629" y="2146"/>
                    <a:pt x="1965" y="2095"/>
                  </a:cubicBezTo>
                  <a:cubicBezTo>
                    <a:pt x="2276" y="2017"/>
                    <a:pt x="2431" y="1914"/>
                    <a:pt x="2431" y="1784"/>
                  </a:cubicBezTo>
                  <a:cubicBezTo>
                    <a:pt x="2431" y="1733"/>
                    <a:pt x="2379" y="1707"/>
                    <a:pt x="2250" y="1707"/>
                  </a:cubicBezTo>
                  <a:cubicBezTo>
                    <a:pt x="2146" y="1707"/>
                    <a:pt x="1991" y="1707"/>
                    <a:pt x="1759" y="1733"/>
                  </a:cubicBezTo>
                  <a:cubicBezTo>
                    <a:pt x="1526" y="1758"/>
                    <a:pt x="1345" y="1758"/>
                    <a:pt x="1216" y="1758"/>
                  </a:cubicBezTo>
                  <a:lnTo>
                    <a:pt x="983" y="1758"/>
                  </a:lnTo>
                  <a:cubicBezTo>
                    <a:pt x="1138" y="1216"/>
                    <a:pt x="1190" y="828"/>
                    <a:pt x="1190" y="569"/>
                  </a:cubicBezTo>
                  <a:lnTo>
                    <a:pt x="1190" y="543"/>
                  </a:lnTo>
                  <a:cubicBezTo>
                    <a:pt x="1552" y="492"/>
                    <a:pt x="1784" y="440"/>
                    <a:pt x="1862" y="440"/>
                  </a:cubicBezTo>
                  <a:cubicBezTo>
                    <a:pt x="1965" y="440"/>
                    <a:pt x="2120" y="414"/>
                    <a:pt x="2353" y="388"/>
                  </a:cubicBezTo>
                  <a:cubicBezTo>
                    <a:pt x="2586" y="363"/>
                    <a:pt x="2767" y="337"/>
                    <a:pt x="2922" y="311"/>
                  </a:cubicBezTo>
                  <a:cubicBezTo>
                    <a:pt x="3077" y="285"/>
                    <a:pt x="3154" y="233"/>
                    <a:pt x="3154" y="156"/>
                  </a:cubicBezTo>
                  <a:cubicBezTo>
                    <a:pt x="3154" y="52"/>
                    <a:pt x="2767" y="1"/>
                    <a:pt x="1991" y="1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081825" y="3640425"/>
              <a:ext cx="73700" cy="102775"/>
            </a:xfrm>
            <a:custGeom>
              <a:avLst/>
              <a:gdLst/>
              <a:ahLst/>
              <a:cxnLst/>
              <a:rect l="l" t="t" r="r" b="b"/>
              <a:pathLst>
                <a:path w="2948" h="4111" extrusionOk="0">
                  <a:moveTo>
                    <a:pt x="1810" y="517"/>
                  </a:moveTo>
                  <a:cubicBezTo>
                    <a:pt x="2224" y="517"/>
                    <a:pt x="2430" y="646"/>
                    <a:pt x="2430" y="879"/>
                  </a:cubicBezTo>
                  <a:cubicBezTo>
                    <a:pt x="2430" y="1034"/>
                    <a:pt x="2379" y="1189"/>
                    <a:pt x="2250" y="1318"/>
                  </a:cubicBezTo>
                  <a:cubicBezTo>
                    <a:pt x="2120" y="1448"/>
                    <a:pt x="1991" y="1577"/>
                    <a:pt x="1836" y="1655"/>
                  </a:cubicBezTo>
                  <a:cubicBezTo>
                    <a:pt x="1681" y="1732"/>
                    <a:pt x="1526" y="1835"/>
                    <a:pt x="1319" y="1939"/>
                  </a:cubicBezTo>
                  <a:cubicBezTo>
                    <a:pt x="1138" y="2016"/>
                    <a:pt x="1009" y="2094"/>
                    <a:pt x="957" y="2146"/>
                  </a:cubicBezTo>
                  <a:cubicBezTo>
                    <a:pt x="1112" y="1577"/>
                    <a:pt x="1190" y="1163"/>
                    <a:pt x="1190" y="905"/>
                  </a:cubicBezTo>
                  <a:cubicBezTo>
                    <a:pt x="1190" y="827"/>
                    <a:pt x="1190" y="750"/>
                    <a:pt x="1138" y="672"/>
                  </a:cubicBezTo>
                  <a:cubicBezTo>
                    <a:pt x="1396" y="569"/>
                    <a:pt x="1603" y="517"/>
                    <a:pt x="1810" y="517"/>
                  </a:cubicBezTo>
                  <a:close/>
                  <a:moveTo>
                    <a:pt x="1784" y="0"/>
                  </a:moveTo>
                  <a:cubicBezTo>
                    <a:pt x="1448" y="0"/>
                    <a:pt x="1164" y="52"/>
                    <a:pt x="905" y="155"/>
                  </a:cubicBezTo>
                  <a:cubicBezTo>
                    <a:pt x="647" y="233"/>
                    <a:pt x="518" y="336"/>
                    <a:pt x="518" y="414"/>
                  </a:cubicBezTo>
                  <a:cubicBezTo>
                    <a:pt x="518" y="465"/>
                    <a:pt x="518" y="543"/>
                    <a:pt x="569" y="595"/>
                  </a:cubicBezTo>
                  <a:cubicBezTo>
                    <a:pt x="595" y="672"/>
                    <a:pt x="647" y="724"/>
                    <a:pt x="698" y="750"/>
                  </a:cubicBezTo>
                  <a:cubicBezTo>
                    <a:pt x="673" y="1138"/>
                    <a:pt x="543" y="1706"/>
                    <a:pt x="337" y="2456"/>
                  </a:cubicBezTo>
                  <a:cubicBezTo>
                    <a:pt x="130" y="3206"/>
                    <a:pt x="1" y="3619"/>
                    <a:pt x="1" y="3723"/>
                  </a:cubicBezTo>
                  <a:cubicBezTo>
                    <a:pt x="1" y="3800"/>
                    <a:pt x="52" y="3903"/>
                    <a:pt x="130" y="3981"/>
                  </a:cubicBezTo>
                  <a:cubicBezTo>
                    <a:pt x="207" y="4059"/>
                    <a:pt x="259" y="4110"/>
                    <a:pt x="311" y="4110"/>
                  </a:cubicBezTo>
                  <a:cubicBezTo>
                    <a:pt x="362" y="4110"/>
                    <a:pt x="388" y="4007"/>
                    <a:pt x="466" y="3800"/>
                  </a:cubicBezTo>
                  <a:cubicBezTo>
                    <a:pt x="492" y="3697"/>
                    <a:pt x="518" y="3593"/>
                    <a:pt x="543" y="3516"/>
                  </a:cubicBezTo>
                  <a:cubicBezTo>
                    <a:pt x="569" y="3412"/>
                    <a:pt x="673" y="3076"/>
                    <a:pt x="854" y="2456"/>
                  </a:cubicBezTo>
                  <a:cubicBezTo>
                    <a:pt x="957" y="2740"/>
                    <a:pt x="1216" y="3076"/>
                    <a:pt x="1655" y="3490"/>
                  </a:cubicBezTo>
                  <a:cubicBezTo>
                    <a:pt x="2094" y="3903"/>
                    <a:pt x="2430" y="4110"/>
                    <a:pt x="2663" y="4110"/>
                  </a:cubicBezTo>
                  <a:cubicBezTo>
                    <a:pt x="2792" y="4110"/>
                    <a:pt x="2844" y="4059"/>
                    <a:pt x="2844" y="3955"/>
                  </a:cubicBezTo>
                  <a:cubicBezTo>
                    <a:pt x="2844" y="3903"/>
                    <a:pt x="2792" y="3826"/>
                    <a:pt x="2689" y="3748"/>
                  </a:cubicBezTo>
                  <a:cubicBezTo>
                    <a:pt x="2637" y="3697"/>
                    <a:pt x="2586" y="3645"/>
                    <a:pt x="2560" y="3619"/>
                  </a:cubicBezTo>
                  <a:cubicBezTo>
                    <a:pt x="2508" y="3567"/>
                    <a:pt x="2430" y="3516"/>
                    <a:pt x="2353" y="3438"/>
                  </a:cubicBezTo>
                  <a:cubicBezTo>
                    <a:pt x="2275" y="3386"/>
                    <a:pt x="2198" y="3309"/>
                    <a:pt x="2094" y="3231"/>
                  </a:cubicBezTo>
                  <a:cubicBezTo>
                    <a:pt x="2017" y="3154"/>
                    <a:pt x="1939" y="3076"/>
                    <a:pt x="1888" y="3025"/>
                  </a:cubicBezTo>
                  <a:cubicBezTo>
                    <a:pt x="1836" y="2973"/>
                    <a:pt x="1733" y="2869"/>
                    <a:pt x="1603" y="2740"/>
                  </a:cubicBezTo>
                  <a:cubicBezTo>
                    <a:pt x="1474" y="2611"/>
                    <a:pt x="1396" y="2508"/>
                    <a:pt x="1396" y="2404"/>
                  </a:cubicBezTo>
                  <a:cubicBezTo>
                    <a:pt x="1396" y="2378"/>
                    <a:pt x="1448" y="2352"/>
                    <a:pt x="1552" y="2301"/>
                  </a:cubicBezTo>
                  <a:cubicBezTo>
                    <a:pt x="1681" y="2249"/>
                    <a:pt x="1810" y="2172"/>
                    <a:pt x="1965" y="2094"/>
                  </a:cubicBezTo>
                  <a:cubicBezTo>
                    <a:pt x="2094" y="2016"/>
                    <a:pt x="2250" y="1913"/>
                    <a:pt x="2405" y="1810"/>
                  </a:cubicBezTo>
                  <a:cubicBezTo>
                    <a:pt x="2560" y="1706"/>
                    <a:pt x="2689" y="1577"/>
                    <a:pt x="2792" y="1422"/>
                  </a:cubicBezTo>
                  <a:cubicBezTo>
                    <a:pt x="2896" y="1241"/>
                    <a:pt x="2947" y="1060"/>
                    <a:pt x="2947" y="879"/>
                  </a:cubicBezTo>
                  <a:cubicBezTo>
                    <a:pt x="2947" y="595"/>
                    <a:pt x="2844" y="388"/>
                    <a:pt x="2611" y="233"/>
                  </a:cubicBezTo>
                  <a:cubicBezTo>
                    <a:pt x="2379" y="78"/>
                    <a:pt x="2094" y="0"/>
                    <a:pt x="1784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166475" y="3639125"/>
              <a:ext cx="75650" cy="104075"/>
            </a:xfrm>
            <a:custGeom>
              <a:avLst/>
              <a:gdLst/>
              <a:ahLst/>
              <a:cxnLst/>
              <a:rect l="l" t="t" r="r" b="b"/>
              <a:pathLst>
                <a:path w="3026" h="4163" extrusionOk="0">
                  <a:moveTo>
                    <a:pt x="1785" y="569"/>
                  </a:moveTo>
                  <a:cubicBezTo>
                    <a:pt x="1862" y="905"/>
                    <a:pt x="1940" y="1422"/>
                    <a:pt x="1991" y="2068"/>
                  </a:cubicBezTo>
                  <a:cubicBezTo>
                    <a:pt x="1681" y="2120"/>
                    <a:pt x="1397" y="2198"/>
                    <a:pt x="1138" y="2249"/>
                  </a:cubicBezTo>
                  <a:cubicBezTo>
                    <a:pt x="1397" y="1551"/>
                    <a:pt x="1630" y="983"/>
                    <a:pt x="1785" y="569"/>
                  </a:cubicBezTo>
                  <a:close/>
                  <a:moveTo>
                    <a:pt x="1940" y="0"/>
                  </a:moveTo>
                  <a:cubicBezTo>
                    <a:pt x="1836" y="0"/>
                    <a:pt x="1733" y="52"/>
                    <a:pt x="1604" y="130"/>
                  </a:cubicBezTo>
                  <a:cubicBezTo>
                    <a:pt x="1500" y="181"/>
                    <a:pt x="1449" y="285"/>
                    <a:pt x="1397" y="388"/>
                  </a:cubicBezTo>
                  <a:cubicBezTo>
                    <a:pt x="1345" y="492"/>
                    <a:pt x="1242" y="750"/>
                    <a:pt x="1087" y="1138"/>
                  </a:cubicBezTo>
                  <a:cubicBezTo>
                    <a:pt x="932" y="1500"/>
                    <a:pt x="802" y="1810"/>
                    <a:pt x="725" y="2043"/>
                  </a:cubicBezTo>
                  <a:cubicBezTo>
                    <a:pt x="673" y="2146"/>
                    <a:pt x="621" y="2275"/>
                    <a:pt x="570" y="2404"/>
                  </a:cubicBezTo>
                  <a:cubicBezTo>
                    <a:pt x="182" y="2534"/>
                    <a:pt x="1" y="2637"/>
                    <a:pt x="1" y="2715"/>
                  </a:cubicBezTo>
                  <a:cubicBezTo>
                    <a:pt x="1" y="2792"/>
                    <a:pt x="27" y="2844"/>
                    <a:pt x="78" y="2896"/>
                  </a:cubicBezTo>
                  <a:cubicBezTo>
                    <a:pt x="130" y="2947"/>
                    <a:pt x="208" y="2973"/>
                    <a:pt x="285" y="2973"/>
                  </a:cubicBezTo>
                  <a:lnTo>
                    <a:pt x="337" y="2973"/>
                  </a:lnTo>
                  <a:cubicBezTo>
                    <a:pt x="104" y="3490"/>
                    <a:pt x="1" y="3775"/>
                    <a:pt x="1" y="3800"/>
                  </a:cubicBezTo>
                  <a:cubicBezTo>
                    <a:pt x="1" y="3878"/>
                    <a:pt x="27" y="3981"/>
                    <a:pt x="104" y="4059"/>
                  </a:cubicBezTo>
                  <a:cubicBezTo>
                    <a:pt x="182" y="4111"/>
                    <a:pt x="234" y="4162"/>
                    <a:pt x="311" y="4162"/>
                  </a:cubicBezTo>
                  <a:cubicBezTo>
                    <a:pt x="363" y="4162"/>
                    <a:pt x="570" y="3723"/>
                    <a:pt x="906" y="2818"/>
                  </a:cubicBezTo>
                  <a:cubicBezTo>
                    <a:pt x="1190" y="2741"/>
                    <a:pt x="1423" y="2689"/>
                    <a:pt x="1552" y="2637"/>
                  </a:cubicBezTo>
                  <a:cubicBezTo>
                    <a:pt x="1707" y="2611"/>
                    <a:pt x="1862" y="2560"/>
                    <a:pt x="2043" y="2508"/>
                  </a:cubicBezTo>
                  <a:cubicBezTo>
                    <a:pt x="2069" y="2870"/>
                    <a:pt x="2095" y="3232"/>
                    <a:pt x="2121" y="3619"/>
                  </a:cubicBezTo>
                  <a:cubicBezTo>
                    <a:pt x="2147" y="3800"/>
                    <a:pt x="2172" y="3955"/>
                    <a:pt x="2224" y="4033"/>
                  </a:cubicBezTo>
                  <a:cubicBezTo>
                    <a:pt x="2250" y="4111"/>
                    <a:pt x="2302" y="4162"/>
                    <a:pt x="2379" y="4162"/>
                  </a:cubicBezTo>
                  <a:cubicBezTo>
                    <a:pt x="2508" y="4162"/>
                    <a:pt x="2560" y="3904"/>
                    <a:pt x="2560" y="3413"/>
                  </a:cubicBezTo>
                  <a:cubicBezTo>
                    <a:pt x="2560" y="3128"/>
                    <a:pt x="2560" y="2792"/>
                    <a:pt x="2508" y="2404"/>
                  </a:cubicBezTo>
                  <a:cubicBezTo>
                    <a:pt x="2870" y="2301"/>
                    <a:pt x="3025" y="2224"/>
                    <a:pt x="3025" y="2146"/>
                  </a:cubicBezTo>
                  <a:cubicBezTo>
                    <a:pt x="3025" y="2043"/>
                    <a:pt x="2948" y="1991"/>
                    <a:pt x="2767" y="1991"/>
                  </a:cubicBezTo>
                  <a:cubicBezTo>
                    <a:pt x="2689" y="1991"/>
                    <a:pt x="2586" y="1991"/>
                    <a:pt x="2483" y="2017"/>
                  </a:cubicBezTo>
                  <a:cubicBezTo>
                    <a:pt x="2431" y="1448"/>
                    <a:pt x="2353" y="957"/>
                    <a:pt x="2250" y="569"/>
                  </a:cubicBezTo>
                  <a:cubicBezTo>
                    <a:pt x="2147" y="207"/>
                    <a:pt x="2043" y="0"/>
                    <a:pt x="1940" y="0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249200" y="3641050"/>
              <a:ext cx="73050" cy="101500"/>
            </a:xfrm>
            <a:custGeom>
              <a:avLst/>
              <a:gdLst/>
              <a:ahLst/>
              <a:cxnLst/>
              <a:rect l="l" t="t" r="r" b="b"/>
              <a:pathLst>
                <a:path w="2922" h="4060" extrusionOk="0">
                  <a:moveTo>
                    <a:pt x="2534" y="1"/>
                  </a:moveTo>
                  <a:cubicBezTo>
                    <a:pt x="2301" y="1"/>
                    <a:pt x="2043" y="53"/>
                    <a:pt x="1733" y="208"/>
                  </a:cubicBezTo>
                  <a:cubicBezTo>
                    <a:pt x="1397" y="337"/>
                    <a:pt x="1164" y="492"/>
                    <a:pt x="1009" y="647"/>
                  </a:cubicBezTo>
                  <a:cubicBezTo>
                    <a:pt x="983" y="699"/>
                    <a:pt x="931" y="802"/>
                    <a:pt x="880" y="906"/>
                  </a:cubicBezTo>
                  <a:cubicBezTo>
                    <a:pt x="854" y="1009"/>
                    <a:pt x="828" y="1113"/>
                    <a:pt x="828" y="1216"/>
                  </a:cubicBezTo>
                  <a:cubicBezTo>
                    <a:pt x="828" y="1293"/>
                    <a:pt x="906" y="1423"/>
                    <a:pt x="1035" y="1604"/>
                  </a:cubicBezTo>
                  <a:cubicBezTo>
                    <a:pt x="1190" y="1759"/>
                    <a:pt x="1345" y="1914"/>
                    <a:pt x="1500" y="2069"/>
                  </a:cubicBezTo>
                  <a:cubicBezTo>
                    <a:pt x="1681" y="2224"/>
                    <a:pt x="1836" y="2379"/>
                    <a:pt x="1965" y="2534"/>
                  </a:cubicBezTo>
                  <a:cubicBezTo>
                    <a:pt x="2095" y="2689"/>
                    <a:pt x="2172" y="2819"/>
                    <a:pt x="2172" y="2922"/>
                  </a:cubicBezTo>
                  <a:cubicBezTo>
                    <a:pt x="2172" y="3103"/>
                    <a:pt x="2069" y="3258"/>
                    <a:pt x="1862" y="3387"/>
                  </a:cubicBezTo>
                  <a:cubicBezTo>
                    <a:pt x="1655" y="3517"/>
                    <a:pt x="1397" y="3594"/>
                    <a:pt x="1138" y="3594"/>
                  </a:cubicBezTo>
                  <a:cubicBezTo>
                    <a:pt x="1009" y="3594"/>
                    <a:pt x="880" y="3568"/>
                    <a:pt x="750" y="3517"/>
                  </a:cubicBezTo>
                  <a:cubicBezTo>
                    <a:pt x="647" y="3439"/>
                    <a:pt x="544" y="3387"/>
                    <a:pt x="466" y="3336"/>
                  </a:cubicBezTo>
                  <a:cubicBezTo>
                    <a:pt x="285" y="3129"/>
                    <a:pt x="182" y="3051"/>
                    <a:pt x="104" y="3051"/>
                  </a:cubicBezTo>
                  <a:cubicBezTo>
                    <a:pt x="52" y="3051"/>
                    <a:pt x="1" y="3103"/>
                    <a:pt x="1" y="3206"/>
                  </a:cubicBezTo>
                  <a:cubicBezTo>
                    <a:pt x="1" y="3387"/>
                    <a:pt x="130" y="3568"/>
                    <a:pt x="363" y="3775"/>
                  </a:cubicBezTo>
                  <a:cubicBezTo>
                    <a:pt x="595" y="3956"/>
                    <a:pt x="906" y="4059"/>
                    <a:pt x="1267" y="4059"/>
                  </a:cubicBezTo>
                  <a:cubicBezTo>
                    <a:pt x="1655" y="4059"/>
                    <a:pt x="1991" y="3956"/>
                    <a:pt x="2276" y="3723"/>
                  </a:cubicBezTo>
                  <a:cubicBezTo>
                    <a:pt x="2560" y="3517"/>
                    <a:pt x="2689" y="3258"/>
                    <a:pt x="2689" y="2922"/>
                  </a:cubicBezTo>
                  <a:cubicBezTo>
                    <a:pt x="2689" y="2767"/>
                    <a:pt x="2638" y="2586"/>
                    <a:pt x="2482" y="2379"/>
                  </a:cubicBezTo>
                  <a:cubicBezTo>
                    <a:pt x="2353" y="2198"/>
                    <a:pt x="2198" y="2017"/>
                    <a:pt x="2017" y="1862"/>
                  </a:cubicBezTo>
                  <a:cubicBezTo>
                    <a:pt x="1552" y="1474"/>
                    <a:pt x="1319" y="1216"/>
                    <a:pt x="1319" y="1138"/>
                  </a:cubicBezTo>
                  <a:cubicBezTo>
                    <a:pt x="1319" y="983"/>
                    <a:pt x="1552" y="828"/>
                    <a:pt x="1991" y="647"/>
                  </a:cubicBezTo>
                  <a:cubicBezTo>
                    <a:pt x="2121" y="595"/>
                    <a:pt x="2276" y="544"/>
                    <a:pt x="2431" y="518"/>
                  </a:cubicBezTo>
                  <a:cubicBezTo>
                    <a:pt x="2612" y="492"/>
                    <a:pt x="2715" y="440"/>
                    <a:pt x="2818" y="415"/>
                  </a:cubicBezTo>
                  <a:cubicBezTo>
                    <a:pt x="2896" y="415"/>
                    <a:pt x="2922" y="363"/>
                    <a:pt x="2922" y="337"/>
                  </a:cubicBezTo>
                  <a:cubicBezTo>
                    <a:pt x="2922" y="259"/>
                    <a:pt x="2896" y="182"/>
                    <a:pt x="2818" y="104"/>
                  </a:cubicBezTo>
                  <a:cubicBezTo>
                    <a:pt x="2741" y="27"/>
                    <a:pt x="2638" y="1"/>
                    <a:pt x="2534" y="1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335150" y="3642350"/>
              <a:ext cx="78875" cy="100850"/>
            </a:xfrm>
            <a:custGeom>
              <a:avLst/>
              <a:gdLst/>
              <a:ahLst/>
              <a:cxnLst/>
              <a:rect l="l" t="t" r="r" b="b"/>
              <a:pathLst>
                <a:path w="3155" h="4034" extrusionOk="0">
                  <a:moveTo>
                    <a:pt x="1966" y="1"/>
                  </a:moveTo>
                  <a:cubicBezTo>
                    <a:pt x="1190" y="1"/>
                    <a:pt x="776" y="52"/>
                    <a:pt x="699" y="207"/>
                  </a:cubicBezTo>
                  <a:cubicBezTo>
                    <a:pt x="699" y="259"/>
                    <a:pt x="673" y="285"/>
                    <a:pt x="673" y="337"/>
                  </a:cubicBezTo>
                  <a:cubicBezTo>
                    <a:pt x="673" y="647"/>
                    <a:pt x="621" y="1009"/>
                    <a:pt x="518" y="1448"/>
                  </a:cubicBezTo>
                  <a:cubicBezTo>
                    <a:pt x="389" y="1862"/>
                    <a:pt x="285" y="2275"/>
                    <a:pt x="156" y="2663"/>
                  </a:cubicBezTo>
                  <a:cubicBezTo>
                    <a:pt x="53" y="3051"/>
                    <a:pt x="1" y="3309"/>
                    <a:pt x="1" y="3490"/>
                  </a:cubicBezTo>
                  <a:cubicBezTo>
                    <a:pt x="1" y="3646"/>
                    <a:pt x="53" y="3775"/>
                    <a:pt x="182" y="3878"/>
                  </a:cubicBezTo>
                  <a:cubicBezTo>
                    <a:pt x="337" y="3982"/>
                    <a:pt x="492" y="4033"/>
                    <a:pt x="673" y="4033"/>
                  </a:cubicBezTo>
                  <a:cubicBezTo>
                    <a:pt x="1061" y="4033"/>
                    <a:pt x="1474" y="3956"/>
                    <a:pt x="1888" y="3801"/>
                  </a:cubicBezTo>
                  <a:cubicBezTo>
                    <a:pt x="2327" y="3671"/>
                    <a:pt x="2534" y="3516"/>
                    <a:pt x="2534" y="3387"/>
                  </a:cubicBezTo>
                  <a:cubicBezTo>
                    <a:pt x="2534" y="3309"/>
                    <a:pt x="2508" y="3258"/>
                    <a:pt x="2457" y="3258"/>
                  </a:cubicBezTo>
                  <a:cubicBezTo>
                    <a:pt x="2431" y="3258"/>
                    <a:pt x="2327" y="3284"/>
                    <a:pt x="2146" y="3335"/>
                  </a:cubicBezTo>
                  <a:cubicBezTo>
                    <a:pt x="1629" y="3465"/>
                    <a:pt x="1112" y="3542"/>
                    <a:pt x="673" y="3542"/>
                  </a:cubicBezTo>
                  <a:cubicBezTo>
                    <a:pt x="621" y="3542"/>
                    <a:pt x="595" y="3542"/>
                    <a:pt x="570" y="3516"/>
                  </a:cubicBezTo>
                  <a:cubicBezTo>
                    <a:pt x="544" y="3465"/>
                    <a:pt x="518" y="3439"/>
                    <a:pt x="518" y="3387"/>
                  </a:cubicBezTo>
                  <a:cubicBezTo>
                    <a:pt x="518" y="3258"/>
                    <a:pt x="621" y="2844"/>
                    <a:pt x="828" y="2172"/>
                  </a:cubicBezTo>
                  <a:cubicBezTo>
                    <a:pt x="1268" y="2172"/>
                    <a:pt x="1629" y="2146"/>
                    <a:pt x="1940" y="2095"/>
                  </a:cubicBezTo>
                  <a:cubicBezTo>
                    <a:pt x="2250" y="2017"/>
                    <a:pt x="2431" y="1914"/>
                    <a:pt x="2431" y="1784"/>
                  </a:cubicBezTo>
                  <a:cubicBezTo>
                    <a:pt x="2431" y="1733"/>
                    <a:pt x="2353" y="1707"/>
                    <a:pt x="2250" y="1707"/>
                  </a:cubicBezTo>
                  <a:cubicBezTo>
                    <a:pt x="2121" y="1707"/>
                    <a:pt x="1966" y="1707"/>
                    <a:pt x="1733" y="1733"/>
                  </a:cubicBezTo>
                  <a:cubicBezTo>
                    <a:pt x="1500" y="1758"/>
                    <a:pt x="1345" y="1758"/>
                    <a:pt x="1190" y="1758"/>
                  </a:cubicBezTo>
                  <a:lnTo>
                    <a:pt x="957" y="1758"/>
                  </a:lnTo>
                  <a:cubicBezTo>
                    <a:pt x="1112" y="1216"/>
                    <a:pt x="1190" y="828"/>
                    <a:pt x="1190" y="569"/>
                  </a:cubicBezTo>
                  <a:lnTo>
                    <a:pt x="1190" y="543"/>
                  </a:lnTo>
                  <a:cubicBezTo>
                    <a:pt x="1526" y="492"/>
                    <a:pt x="1759" y="440"/>
                    <a:pt x="1862" y="440"/>
                  </a:cubicBezTo>
                  <a:cubicBezTo>
                    <a:pt x="1940" y="440"/>
                    <a:pt x="2121" y="414"/>
                    <a:pt x="2327" y="388"/>
                  </a:cubicBezTo>
                  <a:cubicBezTo>
                    <a:pt x="2560" y="363"/>
                    <a:pt x="2767" y="337"/>
                    <a:pt x="2896" y="311"/>
                  </a:cubicBezTo>
                  <a:cubicBezTo>
                    <a:pt x="3051" y="285"/>
                    <a:pt x="3155" y="233"/>
                    <a:pt x="3155" y="156"/>
                  </a:cubicBezTo>
                  <a:cubicBezTo>
                    <a:pt x="3155" y="52"/>
                    <a:pt x="2767" y="1"/>
                    <a:pt x="1966" y="1"/>
                  </a:cubicBezTo>
                  <a:close/>
                </a:path>
              </a:pathLst>
            </a:custGeom>
            <a:solidFill>
              <a:srgbClr val="5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1336100" y="4331900"/>
              <a:ext cx="73700" cy="102800"/>
            </a:xfrm>
            <a:custGeom>
              <a:avLst/>
              <a:gdLst/>
              <a:ahLst/>
              <a:cxnLst/>
              <a:rect l="l" t="t" r="r" b="b"/>
              <a:pathLst>
                <a:path w="2948" h="4112" extrusionOk="0">
                  <a:moveTo>
                    <a:pt x="1784" y="518"/>
                  </a:moveTo>
                  <a:cubicBezTo>
                    <a:pt x="2198" y="518"/>
                    <a:pt x="2405" y="647"/>
                    <a:pt x="2405" y="880"/>
                  </a:cubicBezTo>
                  <a:cubicBezTo>
                    <a:pt x="2405" y="1035"/>
                    <a:pt x="2353" y="1190"/>
                    <a:pt x="2224" y="1319"/>
                  </a:cubicBezTo>
                  <a:cubicBezTo>
                    <a:pt x="2095" y="1474"/>
                    <a:pt x="1965" y="1578"/>
                    <a:pt x="1810" y="1655"/>
                  </a:cubicBezTo>
                  <a:cubicBezTo>
                    <a:pt x="1655" y="1733"/>
                    <a:pt x="1500" y="1836"/>
                    <a:pt x="1319" y="1940"/>
                  </a:cubicBezTo>
                  <a:cubicBezTo>
                    <a:pt x="1138" y="2043"/>
                    <a:pt x="1009" y="2095"/>
                    <a:pt x="931" y="2146"/>
                  </a:cubicBezTo>
                  <a:cubicBezTo>
                    <a:pt x="1086" y="1578"/>
                    <a:pt x="1190" y="1164"/>
                    <a:pt x="1190" y="906"/>
                  </a:cubicBezTo>
                  <a:cubicBezTo>
                    <a:pt x="1190" y="828"/>
                    <a:pt x="1164" y="751"/>
                    <a:pt x="1112" y="673"/>
                  </a:cubicBezTo>
                  <a:cubicBezTo>
                    <a:pt x="1371" y="570"/>
                    <a:pt x="1604" y="518"/>
                    <a:pt x="1784" y="518"/>
                  </a:cubicBezTo>
                  <a:close/>
                  <a:moveTo>
                    <a:pt x="1759" y="1"/>
                  </a:moveTo>
                  <a:cubicBezTo>
                    <a:pt x="1448" y="1"/>
                    <a:pt x="1138" y="53"/>
                    <a:pt x="880" y="156"/>
                  </a:cubicBezTo>
                  <a:cubicBezTo>
                    <a:pt x="621" y="259"/>
                    <a:pt x="492" y="337"/>
                    <a:pt x="492" y="414"/>
                  </a:cubicBezTo>
                  <a:cubicBezTo>
                    <a:pt x="492" y="466"/>
                    <a:pt x="518" y="544"/>
                    <a:pt x="544" y="595"/>
                  </a:cubicBezTo>
                  <a:cubicBezTo>
                    <a:pt x="595" y="673"/>
                    <a:pt x="621" y="725"/>
                    <a:pt x="673" y="751"/>
                  </a:cubicBezTo>
                  <a:cubicBezTo>
                    <a:pt x="647" y="1138"/>
                    <a:pt x="518" y="1707"/>
                    <a:pt x="311" y="2457"/>
                  </a:cubicBezTo>
                  <a:cubicBezTo>
                    <a:pt x="104" y="3206"/>
                    <a:pt x="1" y="3646"/>
                    <a:pt x="1" y="3723"/>
                  </a:cubicBezTo>
                  <a:cubicBezTo>
                    <a:pt x="1" y="3801"/>
                    <a:pt x="27" y="3904"/>
                    <a:pt x="104" y="3982"/>
                  </a:cubicBezTo>
                  <a:cubicBezTo>
                    <a:pt x="182" y="4059"/>
                    <a:pt x="233" y="4111"/>
                    <a:pt x="311" y="4111"/>
                  </a:cubicBezTo>
                  <a:cubicBezTo>
                    <a:pt x="337" y="4111"/>
                    <a:pt x="389" y="4008"/>
                    <a:pt x="440" y="3801"/>
                  </a:cubicBezTo>
                  <a:cubicBezTo>
                    <a:pt x="466" y="3697"/>
                    <a:pt x="518" y="3620"/>
                    <a:pt x="544" y="3516"/>
                  </a:cubicBezTo>
                  <a:cubicBezTo>
                    <a:pt x="569" y="3413"/>
                    <a:pt x="673" y="3077"/>
                    <a:pt x="854" y="2457"/>
                  </a:cubicBezTo>
                  <a:cubicBezTo>
                    <a:pt x="957" y="2741"/>
                    <a:pt x="1216" y="3103"/>
                    <a:pt x="1629" y="3491"/>
                  </a:cubicBezTo>
                  <a:cubicBezTo>
                    <a:pt x="2069" y="3904"/>
                    <a:pt x="2405" y="4111"/>
                    <a:pt x="2638" y="4111"/>
                  </a:cubicBezTo>
                  <a:cubicBezTo>
                    <a:pt x="2767" y="4111"/>
                    <a:pt x="2818" y="4059"/>
                    <a:pt x="2818" y="3956"/>
                  </a:cubicBezTo>
                  <a:cubicBezTo>
                    <a:pt x="2818" y="3904"/>
                    <a:pt x="2767" y="3827"/>
                    <a:pt x="2689" y="3749"/>
                  </a:cubicBezTo>
                  <a:cubicBezTo>
                    <a:pt x="2638" y="3697"/>
                    <a:pt x="2586" y="3646"/>
                    <a:pt x="2534" y="3620"/>
                  </a:cubicBezTo>
                  <a:cubicBezTo>
                    <a:pt x="2482" y="3568"/>
                    <a:pt x="2431" y="3516"/>
                    <a:pt x="2327" y="3439"/>
                  </a:cubicBezTo>
                  <a:cubicBezTo>
                    <a:pt x="2250" y="3387"/>
                    <a:pt x="2172" y="3310"/>
                    <a:pt x="2095" y="3232"/>
                  </a:cubicBezTo>
                  <a:cubicBezTo>
                    <a:pt x="1991" y="3155"/>
                    <a:pt x="1914" y="3077"/>
                    <a:pt x="1862" y="3025"/>
                  </a:cubicBezTo>
                  <a:cubicBezTo>
                    <a:pt x="1810" y="2974"/>
                    <a:pt x="1733" y="2896"/>
                    <a:pt x="1578" y="2741"/>
                  </a:cubicBezTo>
                  <a:cubicBezTo>
                    <a:pt x="1448" y="2612"/>
                    <a:pt x="1397" y="2508"/>
                    <a:pt x="1397" y="2405"/>
                  </a:cubicBezTo>
                  <a:cubicBezTo>
                    <a:pt x="1397" y="2405"/>
                    <a:pt x="1448" y="2353"/>
                    <a:pt x="1552" y="2302"/>
                  </a:cubicBezTo>
                  <a:cubicBezTo>
                    <a:pt x="1655" y="2250"/>
                    <a:pt x="1784" y="2172"/>
                    <a:pt x="1940" y="2095"/>
                  </a:cubicBezTo>
                  <a:cubicBezTo>
                    <a:pt x="2095" y="2017"/>
                    <a:pt x="2250" y="1940"/>
                    <a:pt x="2379" y="1810"/>
                  </a:cubicBezTo>
                  <a:cubicBezTo>
                    <a:pt x="2534" y="1707"/>
                    <a:pt x="2663" y="1578"/>
                    <a:pt x="2767" y="1423"/>
                  </a:cubicBezTo>
                  <a:cubicBezTo>
                    <a:pt x="2896" y="1268"/>
                    <a:pt x="2948" y="1087"/>
                    <a:pt x="2948" y="880"/>
                  </a:cubicBezTo>
                  <a:cubicBezTo>
                    <a:pt x="2948" y="595"/>
                    <a:pt x="2818" y="389"/>
                    <a:pt x="2586" y="234"/>
                  </a:cubicBezTo>
                  <a:cubicBezTo>
                    <a:pt x="2353" y="78"/>
                    <a:pt x="2069" y="1"/>
                    <a:pt x="1759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1421425" y="4331900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879" y="1"/>
                  </a:moveTo>
                  <a:cubicBezTo>
                    <a:pt x="801" y="1"/>
                    <a:pt x="776" y="78"/>
                    <a:pt x="776" y="182"/>
                  </a:cubicBezTo>
                  <a:cubicBezTo>
                    <a:pt x="776" y="440"/>
                    <a:pt x="646" y="1061"/>
                    <a:pt x="388" y="2069"/>
                  </a:cubicBezTo>
                  <a:cubicBezTo>
                    <a:pt x="129" y="3051"/>
                    <a:pt x="0" y="3620"/>
                    <a:pt x="0" y="3697"/>
                  </a:cubicBezTo>
                  <a:cubicBezTo>
                    <a:pt x="0" y="3801"/>
                    <a:pt x="52" y="3878"/>
                    <a:pt x="103" y="3982"/>
                  </a:cubicBezTo>
                  <a:cubicBezTo>
                    <a:pt x="181" y="4059"/>
                    <a:pt x="259" y="4111"/>
                    <a:pt x="310" y="4111"/>
                  </a:cubicBezTo>
                  <a:cubicBezTo>
                    <a:pt x="336" y="4111"/>
                    <a:pt x="388" y="4034"/>
                    <a:pt x="414" y="3878"/>
                  </a:cubicBezTo>
                  <a:cubicBezTo>
                    <a:pt x="465" y="3723"/>
                    <a:pt x="569" y="3361"/>
                    <a:pt x="698" y="2793"/>
                  </a:cubicBezTo>
                  <a:cubicBezTo>
                    <a:pt x="853" y="2224"/>
                    <a:pt x="982" y="1707"/>
                    <a:pt x="1086" y="1268"/>
                  </a:cubicBezTo>
                  <a:cubicBezTo>
                    <a:pt x="1654" y="2715"/>
                    <a:pt x="2016" y="3568"/>
                    <a:pt x="2120" y="3853"/>
                  </a:cubicBezTo>
                  <a:cubicBezTo>
                    <a:pt x="2146" y="3904"/>
                    <a:pt x="2197" y="3982"/>
                    <a:pt x="2275" y="4034"/>
                  </a:cubicBezTo>
                  <a:cubicBezTo>
                    <a:pt x="2327" y="4085"/>
                    <a:pt x="2404" y="4111"/>
                    <a:pt x="2430" y="4111"/>
                  </a:cubicBezTo>
                  <a:cubicBezTo>
                    <a:pt x="2585" y="4111"/>
                    <a:pt x="2740" y="3853"/>
                    <a:pt x="2895" y="3361"/>
                  </a:cubicBezTo>
                  <a:cubicBezTo>
                    <a:pt x="3076" y="2844"/>
                    <a:pt x="3205" y="2302"/>
                    <a:pt x="3309" y="1733"/>
                  </a:cubicBezTo>
                  <a:cubicBezTo>
                    <a:pt x="3412" y="1138"/>
                    <a:pt x="3464" y="699"/>
                    <a:pt x="3464" y="363"/>
                  </a:cubicBezTo>
                  <a:cubicBezTo>
                    <a:pt x="3464" y="311"/>
                    <a:pt x="3412" y="208"/>
                    <a:pt x="3335" y="130"/>
                  </a:cubicBezTo>
                  <a:cubicBezTo>
                    <a:pt x="3231" y="53"/>
                    <a:pt x="3154" y="1"/>
                    <a:pt x="3076" y="1"/>
                  </a:cubicBezTo>
                  <a:cubicBezTo>
                    <a:pt x="3025" y="1"/>
                    <a:pt x="2973" y="78"/>
                    <a:pt x="2973" y="259"/>
                  </a:cubicBezTo>
                  <a:cubicBezTo>
                    <a:pt x="2973" y="285"/>
                    <a:pt x="2947" y="518"/>
                    <a:pt x="2921" y="931"/>
                  </a:cubicBezTo>
                  <a:cubicBezTo>
                    <a:pt x="2818" y="1862"/>
                    <a:pt x="2663" y="2663"/>
                    <a:pt x="2404" y="3336"/>
                  </a:cubicBezTo>
                  <a:cubicBezTo>
                    <a:pt x="2249" y="2974"/>
                    <a:pt x="1835" y="1965"/>
                    <a:pt x="1215" y="363"/>
                  </a:cubicBezTo>
                  <a:cubicBezTo>
                    <a:pt x="1189" y="259"/>
                    <a:pt x="1137" y="182"/>
                    <a:pt x="1060" y="130"/>
                  </a:cubicBezTo>
                  <a:cubicBezTo>
                    <a:pt x="982" y="53"/>
                    <a:pt x="931" y="1"/>
                    <a:pt x="879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1518350" y="4330625"/>
              <a:ext cx="76275" cy="104075"/>
            </a:xfrm>
            <a:custGeom>
              <a:avLst/>
              <a:gdLst/>
              <a:ahLst/>
              <a:cxnLst/>
              <a:rect l="l" t="t" r="r" b="b"/>
              <a:pathLst>
                <a:path w="3051" h="4163" extrusionOk="0">
                  <a:moveTo>
                    <a:pt x="1810" y="595"/>
                  </a:moveTo>
                  <a:cubicBezTo>
                    <a:pt x="1888" y="905"/>
                    <a:pt x="1939" y="1422"/>
                    <a:pt x="2017" y="2068"/>
                  </a:cubicBezTo>
                  <a:cubicBezTo>
                    <a:pt x="1707" y="2120"/>
                    <a:pt x="1422" y="2197"/>
                    <a:pt x="1138" y="2275"/>
                  </a:cubicBezTo>
                  <a:cubicBezTo>
                    <a:pt x="1422" y="1551"/>
                    <a:pt x="1629" y="982"/>
                    <a:pt x="1810" y="595"/>
                  </a:cubicBezTo>
                  <a:close/>
                  <a:moveTo>
                    <a:pt x="1939" y="0"/>
                  </a:moveTo>
                  <a:cubicBezTo>
                    <a:pt x="1836" y="0"/>
                    <a:pt x="1733" y="52"/>
                    <a:pt x="1629" y="129"/>
                  </a:cubicBezTo>
                  <a:cubicBezTo>
                    <a:pt x="1526" y="207"/>
                    <a:pt x="1448" y="285"/>
                    <a:pt x="1422" y="388"/>
                  </a:cubicBezTo>
                  <a:cubicBezTo>
                    <a:pt x="1371" y="491"/>
                    <a:pt x="1267" y="750"/>
                    <a:pt x="1112" y="1138"/>
                  </a:cubicBezTo>
                  <a:cubicBezTo>
                    <a:pt x="957" y="1525"/>
                    <a:pt x="828" y="1810"/>
                    <a:pt x="724" y="2042"/>
                  </a:cubicBezTo>
                  <a:cubicBezTo>
                    <a:pt x="699" y="2146"/>
                    <a:pt x="647" y="2275"/>
                    <a:pt x="595" y="2404"/>
                  </a:cubicBezTo>
                  <a:cubicBezTo>
                    <a:pt x="207" y="2533"/>
                    <a:pt x="1" y="2637"/>
                    <a:pt x="1" y="2714"/>
                  </a:cubicBezTo>
                  <a:cubicBezTo>
                    <a:pt x="1" y="2792"/>
                    <a:pt x="26" y="2844"/>
                    <a:pt x="104" y="2895"/>
                  </a:cubicBezTo>
                  <a:cubicBezTo>
                    <a:pt x="156" y="2947"/>
                    <a:pt x="233" y="2973"/>
                    <a:pt x="311" y="2973"/>
                  </a:cubicBezTo>
                  <a:lnTo>
                    <a:pt x="337" y="2973"/>
                  </a:lnTo>
                  <a:cubicBezTo>
                    <a:pt x="130" y="3490"/>
                    <a:pt x="26" y="3774"/>
                    <a:pt x="26" y="3800"/>
                  </a:cubicBezTo>
                  <a:cubicBezTo>
                    <a:pt x="26" y="3878"/>
                    <a:pt x="52" y="3981"/>
                    <a:pt x="130" y="4059"/>
                  </a:cubicBezTo>
                  <a:cubicBezTo>
                    <a:pt x="182" y="4110"/>
                    <a:pt x="259" y="4162"/>
                    <a:pt x="311" y="4162"/>
                  </a:cubicBezTo>
                  <a:cubicBezTo>
                    <a:pt x="388" y="4162"/>
                    <a:pt x="595" y="3723"/>
                    <a:pt x="931" y="2818"/>
                  </a:cubicBezTo>
                  <a:cubicBezTo>
                    <a:pt x="1216" y="2740"/>
                    <a:pt x="1422" y="2689"/>
                    <a:pt x="1577" y="2637"/>
                  </a:cubicBezTo>
                  <a:cubicBezTo>
                    <a:pt x="1733" y="2611"/>
                    <a:pt x="1888" y="2559"/>
                    <a:pt x="2043" y="2508"/>
                  </a:cubicBezTo>
                  <a:cubicBezTo>
                    <a:pt x="2094" y="2870"/>
                    <a:pt x="2120" y="3231"/>
                    <a:pt x="2146" y="3619"/>
                  </a:cubicBezTo>
                  <a:cubicBezTo>
                    <a:pt x="2172" y="3826"/>
                    <a:pt x="2198" y="3955"/>
                    <a:pt x="2224" y="4033"/>
                  </a:cubicBezTo>
                  <a:cubicBezTo>
                    <a:pt x="2275" y="4110"/>
                    <a:pt x="2327" y="4162"/>
                    <a:pt x="2405" y="4162"/>
                  </a:cubicBezTo>
                  <a:cubicBezTo>
                    <a:pt x="2508" y="4162"/>
                    <a:pt x="2586" y="3904"/>
                    <a:pt x="2586" y="3438"/>
                  </a:cubicBezTo>
                  <a:cubicBezTo>
                    <a:pt x="2586" y="3154"/>
                    <a:pt x="2560" y="2792"/>
                    <a:pt x="2534" y="2404"/>
                  </a:cubicBezTo>
                  <a:cubicBezTo>
                    <a:pt x="2870" y="2301"/>
                    <a:pt x="3051" y="2223"/>
                    <a:pt x="3051" y="2146"/>
                  </a:cubicBezTo>
                  <a:cubicBezTo>
                    <a:pt x="3051" y="2042"/>
                    <a:pt x="2948" y="1991"/>
                    <a:pt x="2792" y="1991"/>
                  </a:cubicBezTo>
                  <a:cubicBezTo>
                    <a:pt x="2689" y="1991"/>
                    <a:pt x="2611" y="1991"/>
                    <a:pt x="2508" y="2016"/>
                  </a:cubicBezTo>
                  <a:cubicBezTo>
                    <a:pt x="2431" y="1448"/>
                    <a:pt x="2353" y="957"/>
                    <a:pt x="2275" y="595"/>
                  </a:cubicBezTo>
                  <a:cubicBezTo>
                    <a:pt x="2172" y="207"/>
                    <a:pt x="2069" y="0"/>
                    <a:pt x="1939" y="0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1668275" y="4333200"/>
              <a:ext cx="78875" cy="100850"/>
            </a:xfrm>
            <a:custGeom>
              <a:avLst/>
              <a:gdLst/>
              <a:ahLst/>
              <a:cxnLst/>
              <a:rect l="l" t="t" r="r" b="b"/>
              <a:pathLst>
                <a:path w="3155" h="4034" extrusionOk="0">
                  <a:moveTo>
                    <a:pt x="1810" y="1"/>
                  </a:moveTo>
                  <a:cubicBezTo>
                    <a:pt x="1061" y="1"/>
                    <a:pt x="570" y="1"/>
                    <a:pt x="337" y="26"/>
                  </a:cubicBezTo>
                  <a:cubicBezTo>
                    <a:pt x="104" y="52"/>
                    <a:pt x="1" y="78"/>
                    <a:pt x="1" y="156"/>
                  </a:cubicBezTo>
                  <a:cubicBezTo>
                    <a:pt x="1" y="233"/>
                    <a:pt x="27" y="311"/>
                    <a:pt x="104" y="388"/>
                  </a:cubicBezTo>
                  <a:cubicBezTo>
                    <a:pt x="156" y="492"/>
                    <a:pt x="234" y="518"/>
                    <a:pt x="285" y="518"/>
                  </a:cubicBezTo>
                  <a:lnTo>
                    <a:pt x="1293" y="466"/>
                  </a:lnTo>
                  <a:lnTo>
                    <a:pt x="1293" y="466"/>
                  </a:lnTo>
                  <a:cubicBezTo>
                    <a:pt x="1242" y="854"/>
                    <a:pt x="1138" y="1448"/>
                    <a:pt x="931" y="2275"/>
                  </a:cubicBezTo>
                  <a:cubicBezTo>
                    <a:pt x="699" y="3103"/>
                    <a:pt x="595" y="3542"/>
                    <a:pt x="595" y="3645"/>
                  </a:cubicBezTo>
                  <a:cubicBezTo>
                    <a:pt x="595" y="3723"/>
                    <a:pt x="647" y="3826"/>
                    <a:pt x="699" y="3904"/>
                  </a:cubicBezTo>
                  <a:cubicBezTo>
                    <a:pt x="776" y="4007"/>
                    <a:pt x="854" y="4033"/>
                    <a:pt x="906" y="4033"/>
                  </a:cubicBezTo>
                  <a:cubicBezTo>
                    <a:pt x="957" y="4033"/>
                    <a:pt x="1009" y="3930"/>
                    <a:pt x="1061" y="3723"/>
                  </a:cubicBezTo>
                  <a:cubicBezTo>
                    <a:pt x="1087" y="3620"/>
                    <a:pt x="1138" y="3439"/>
                    <a:pt x="1190" y="3180"/>
                  </a:cubicBezTo>
                  <a:cubicBezTo>
                    <a:pt x="1268" y="2922"/>
                    <a:pt x="1293" y="2715"/>
                    <a:pt x="1345" y="2586"/>
                  </a:cubicBezTo>
                  <a:cubicBezTo>
                    <a:pt x="1629" y="1396"/>
                    <a:pt x="1785" y="750"/>
                    <a:pt x="1785" y="595"/>
                  </a:cubicBezTo>
                  <a:cubicBezTo>
                    <a:pt x="1785" y="543"/>
                    <a:pt x="1785" y="518"/>
                    <a:pt x="1759" y="466"/>
                  </a:cubicBezTo>
                  <a:cubicBezTo>
                    <a:pt x="1991" y="466"/>
                    <a:pt x="2198" y="492"/>
                    <a:pt x="2431" y="492"/>
                  </a:cubicBezTo>
                  <a:cubicBezTo>
                    <a:pt x="2663" y="518"/>
                    <a:pt x="2844" y="518"/>
                    <a:pt x="2974" y="518"/>
                  </a:cubicBezTo>
                  <a:cubicBezTo>
                    <a:pt x="3103" y="518"/>
                    <a:pt x="3155" y="492"/>
                    <a:pt x="3155" y="414"/>
                  </a:cubicBezTo>
                  <a:cubicBezTo>
                    <a:pt x="3155" y="311"/>
                    <a:pt x="3025" y="207"/>
                    <a:pt x="2767" y="130"/>
                  </a:cubicBezTo>
                  <a:cubicBezTo>
                    <a:pt x="2508" y="52"/>
                    <a:pt x="2198" y="1"/>
                    <a:pt x="1810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1743900" y="4331900"/>
              <a:ext cx="73700" cy="102800"/>
            </a:xfrm>
            <a:custGeom>
              <a:avLst/>
              <a:gdLst/>
              <a:ahLst/>
              <a:cxnLst/>
              <a:rect l="l" t="t" r="r" b="b"/>
              <a:pathLst>
                <a:path w="2948" h="4112" extrusionOk="0">
                  <a:moveTo>
                    <a:pt x="1784" y="518"/>
                  </a:moveTo>
                  <a:cubicBezTo>
                    <a:pt x="2198" y="518"/>
                    <a:pt x="2404" y="647"/>
                    <a:pt x="2404" y="880"/>
                  </a:cubicBezTo>
                  <a:cubicBezTo>
                    <a:pt x="2404" y="1035"/>
                    <a:pt x="2353" y="1190"/>
                    <a:pt x="2224" y="1319"/>
                  </a:cubicBezTo>
                  <a:cubicBezTo>
                    <a:pt x="2094" y="1474"/>
                    <a:pt x="1965" y="1578"/>
                    <a:pt x="1810" y="1655"/>
                  </a:cubicBezTo>
                  <a:cubicBezTo>
                    <a:pt x="1681" y="1733"/>
                    <a:pt x="1500" y="1836"/>
                    <a:pt x="1319" y="1940"/>
                  </a:cubicBezTo>
                  <a:cubicBezTo>
                    <a:pt x="1138" y="2043"/>
                    <a:pt x="1009" y="2095"/>
                    <a:pt x="931" y="2146"/>
                  </a:cubicBezTo>
                  <a:cubicBezTo>
                    <a:pt x="1112" y="1578"/>
                    <a:pt x="1189" y="1164"/>
                    <a:pt x="1189" y="906"/>
                  </a:cubicBezTo>
                  <a:cubicBezTo>
                    <a:pt x="1189" y="828"/>
                    <a:pt x="1164" y="751"/>
                    <a:pt x="1112" y="673"/>
                  </a:cubicBezTo>
                  <a:cubicBezTo>
                    <a:pt x="1370" y="570"/>
                    <a:pt x="1603" y="518"/>
                    <a:pt x="1784" y="518"/>
                  </a:cubicBezTo>
                  <a:close/>
                  <a:moveTo>
                    <a:pt x="1758" y="1"/>
                  </a:moveTo>
                  <a:cubicBezTo>
                    <a:pt x="1448" y="1"/>
                    <a:pt x="1138" y="53"/>
                    <a:pt x="879" y="156"/>
                  </a:cubicBezTo>
                  <a:cubicBezTo>
                    <a:pt x="621" y="259"/>
                    <a:pt x="492" y="337"/>
                    <a:pt x="492" y="414"/>
                  </a:cubicBezTo>
                  <a:cubicBezTo>
                    <a:pt x="492" y="466"/>
                    <a:pt x="517" y="544"/>
                    <a:pt x="543" y="595"/>
                  </a:cubicBezTo>
                  <a:cubicBezTo>
                    <a:pt x="595" y="673"/>
                    <a:pt x="621" y="725"/>
                    <a:pt x="672" y="751"/>
                  </a:cubicBezTo>
                  <a:cubicBezTo>
                    <a:pt x="647" y="1138"/>
                    <a:pt x="517" y="1707"/>
                    <a:pt x="311" y="2457"/>
                  </a:cubicBezTo>
                  <a:cubicBezTo>
                    <a:pt x="104" y="3206"/>
                    <a:pt x="0" y="3646"/>
                    <a:pt x="0" y="3723"/>
                  </a:cubicBezTo>
                  <a:cubicBezTo>
                    <a:pt x="0" y="3801"/>
                    <a:pt x="26" y="3904"/>
                    <a:pt x="104" y="3982"/>
                  </a:cubicBezTo>
                  <a:cubicBezTo>
                    <a:pt x="181" y="4059"/>
                    <a:pt x="233" y="4111"/>
                    <a:pt x="311" y="4111"/>
                  </a:cubicBezTo>
                  <a:cubicBezTo>
                    <a:pt x="336" y="4111"/>
                    <a:pt x="388" y="4008"/>
                    <a:pt x="440" y="3801"/>
                  </a:cubicBezTo>
                  <a:cubicBezTo>
                    <a:pt x="466" y="3697"/>
                    <a:pt x="517" y="3620"/>
                    <a:pt x="543" y="3516"/>
                  </a:cubicBezTo>
                  <a:cubicBezTo>
                    <a:pt x="569" y="3413"/>
                    <a:pt x="672" y="3077"/>
                    <a:pt x="853" y="2457"/>
                  </a:cubicBezTo>
                  <a:cubicBezTo>
                    <a:pt x="957" y="2741"/>
                    <a:pt x="1215" y="3103"/>
                    <a:pt x="1629" y="3491"/>
                  </a:cubicBezTo>
                  <a:cubicBezTo>
                    <a:pt x="2068" y="3904"/>
                    <a:pt x="2404" y="4111"/>
                    <a:pt x="2637" y="4111"/>
                  </a:cubicBezTo>
                  <a:cubicBezTo>
                    <a:pt x="2766" y="4111"/>
                    <a:pt x="2818" y="4059"/>
                    <a:pt x="2818" y="3956"/>
                  </a:cubicBezTo>
                  <a:cubicBezTo>
                    <a:pt x="2818" y="3904"/>
                    <a:pt x="2792" y="3827"/>
                    <a:pt x="2689" y="3749"/>
                  </a:cubicBezTo>
                  <a:cubicBezTo>
                    <a:pt x="2637" y="3697"/>
                    <a:pt x="2585" y="3646"/>
                    <a:pt x="2534" y="3620"/>
                  </a:cubicBezTo>
                  <a:cubicBezTo>
                    <a:pt x="2482" y="3568"/>
                    <a:pt x="2430" y="3516"/>
                    <a:pt x="2327" y="3439"/>
                  </a:cubicBezTo>
                  <a:cubicBezTo>
                    <a:pt x="2249" y="3387"/>
                    <a:pt x="2172" y="3310"/>
                    <a:pt x="2094" y="3232"/>
                  </a:cubicBezTo>
                  <a:cubicBezTo>
                    <a:pt x="1991" y="3155"/>
                    <a:pt x="1939" y="3077"/>
                    <a:pt x="1862" y="3025"/>
                  </a:cubicBezTo>
                  <a:cubicBezTo>
                    <a:pt x="1810" y="2974"/>
                    <a:pt x="1732" y="2896"/>
                    <a:pt x="1577" y="2741"/>
                  </a:cubicBezTo>
                  <a:cubicBezTo>
                    <a:pt x="1448" y="2612"/>
                    <a:pt x="1396" y="2508"/>
                    <a:pt x="1396" y="2405"/>
                  </a:cubicBezTo>
                  <a:cubicBezTo>
                    <a:pt x="1396" y="2405"/>
                    <a:pt x="1448" y="2353"/>
                    <a:pt x="1551" y="2302"/>
                  </a:cubicBezTo>
                  <a:cubicBezTo>
                    <a:pt x="1655" y="2250"/>
                    <a:pt x="1784" y="2172"/>
                    <a:pt x="1939" y="2095"/>
                  </a:cubicBezTo>
                  <a:cubicBezTo>
                    <a:pt x="2094" y="2017"/>
                    <a:pt x="2249" y="1940"/>
                    <a:pt x="2404" y="1810"/>
                  </a:cubicBezTo>
                  <a:cubicBezTo>
                    <a:pt x="2560" y="1707"/>
                    <a:pt x="2689" y="1578"/>
                    <a:pt x="2792" y="1423"/>
                  </a:cubicBezTo>
                  <a:cubicBezTo>
                    <a:pt x="2896" y="1268"/>
                    <a:pt x="2947" y="1087"/>
                    <a:pt x="2947" y="880"/>
                  </a:cubicBezTo>
                  <a:cubicBezTo>
                    <a:pt x="2947" y="595"/>
                    <a:pt x="2818" y="389"/>
                    <a:pt x="2585" y="234"/>
                  </a:cubicBezTo>
                  <a:cubicBezTo>
                    <a:pt x="2353" y="78"/>
                    <a:pt x="2068" y="1"/>
                    <a:pt x="1758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1827900" y="4330625"/>
              <a:ext cx="76300" cy="104075"/>
            </a:xfrm>
            <a:custGeom>
              <a:avLst/>
              <a:gdLst/>
              <a:ahLst/>
              <a:cxnLst/>
              <a:rect l="l" t="t" r="r" b="b"/>
              <a:pathLst>
                <a:path w="3052" h="4163" extrusionOk="0">
                  <a:moveTo>
                    <a:pt x="1810" y="595"/>
                  </a:moveTo>
                  <a:cubicBezTo>
                    <a:pt x="1862" y="905"/>
                    <a:pt x="1940" y="1422"/>
                    <a:pt x="2017" y="2068"/>
                  </a:cubicBezTo>
                  <a:cubicBezTo>
                    <a:pt x="1707" y="2120"/>
                    <a:pt x="1423" y="2197"/>
                    <a:pt x="1138" y="2275"/>
                  </a:cubicBezTo>
                  <a:cubicBezTo>
                    <a:pt x="1397" y="1551"/>
                    <a:pt x="1629" y="982"/>
                    <a:pt x="1810" y="595"/>
                  </a:cubicBezTo>
                  <a:close/>
                  <a:moveTo>
                    <a:pt x="1940" y="0"/>
                  </a:moveTo>
                  <a:cubicBezTo>
                    <a:pt x="1836" y="0"/>
                    <a:pt x="1733" y="52"/>
                    <a:pt x="1629" y="129"/>
                  </a:cubicBezTo>
                  <a:cubicBezTo>
                    <a:pt x="1526" y="207"/>
                    <a:pt x="1449" y="285"/>
                    <a:pt x="1397" y="388"/>
                  </a:cubicBezTo>
                  <a:cubicBezTo>
                    <a:pt x="1371" y="491"/>
                    <a:pt x="1268" y="750"/>
                    <a:pt x="1112" y="1138"/>
                  </a:cubicBezTo>
                  <a:cubicBezTo>
                    <a:pt x="932" y="1525"/>
                    <a:pt x="828" y="1810"/>
                    <a:pt x="725" y="2042"/>
                  </a:cubicBezTo>
                  <a:cubicBezTo>
                    <a:pt x="699" y="2146"/>
                    <a:pt x="647" y="2275"/>
                    <a:pt x="570" y="2404"/>
                  </a:cubicBezTo>
                  <a:cubicBezTo>
                    <a:pt x="208" y="2533"/>
                    <a:pt x="1" y="2637"/>
                    <a:pt x="1" y="2714"/>
                  </a:cubicBezTo>
                  <a:cubicBezTo>
                    <a:pt x="1" y="2792"/>
                    <a:pt x="27" y="2844"/>
                    <a:pt x="78" y="2895"/>
                  </a:cubicBezTo>
                  <a:cubicBezTo>
                    <a:pt x="156" y="2947"/>
                    <a:pt x="234" y="2973"/>
                    <a:pt x="311" y="2973"/>
                  </a:cubicBezTo>
                  <a:lnTo>
                    <a:pt x="337" y="2973"/>
                  </a:lnTo>
                  <a:cubicBezTo>
                    <a:pt x="130" y="3490"/>
                    <a:pt x="1" y="3774"/>
                    <a:pt x="1" y="3800"/>
                  </a:cubicBezTo>
                  <a:cubicBezTo>
                    <a:pt x="1" y="3878"/>
                    <a:pt x="53" y="3981"/>
                    <a:pt x="104" y="4059"/>
                  </a:cubicBezTo>
                  <a:cubicBezTo>
                    <a:pt x="182" y="4110"/>
                    <a:pt x="259" y="4162"/>
                    <a:pt x="311" y="4162"/>
                  </a:cubicBezTo>
                  <a:cubicBezTo>
                    <a:pt x="389" y="4162"/>
                    <a:pt x="570" y="3723"/>
                    <a:pt x="932" y="2818"/>
                  </a:cubicBezTo>
                  <a:cubicBezTo>
                    <a:pt x="1216" y="2740"/>
                    <a:pt x="1423" y="2689"/>
                    <a:pt x="1578" y="2637"/>
                  </a:cubicBezTo>
                  <a:cubicBezTo>
                    <a:pt x="1707" y="2611"/>
                    <a:pt x="1888" y="2559"/>
                    <a:pt x="2043" y="2508"/>
                  </a:cubicBezTo>
                  <a:cubicBezTo>
                    <a:pt x="2069" y="2870"/>
                    <a:pt x="2121" y="3231"/>
                    <a:pt x="2146" y="3619"/>
                  </a:cubicBezTo>
                  <a:cubicBezTo>
                    <a:pt x="2172" y="3826"/>
                    <a:pt x="2198" y="3955"/>
                    <a:pt x="2224" y="4033"/>
                  </a:cubicBezTo>
                  <a:cubicBezTo>
                    <a:pt x="2276" y="4110"/>
                    <a:pt x="2327" y="4162"/>
                    <a:pt x="2379" y="4162"/>
                  </a:cubicBezTo>
                  <a:cubicBezTo>
                    <a:pt x="2508" y="4162"/>
                    <a:pt x="2586" y="3904"/>
                    <a:pt x="2586" y="3438"/>
                  </a:cubicBezTo>
                  <a:cubicBezTo>
                    <a:pt x="2586" y="3154"/>
                    <a:pt x="2560" y="2792"/>
                    <a:pt x="2534" y="2404"/>
                  </a:cubicBezTo>
                  <a:cubicBezTo>
                    <a:pt x="2870" y="2301"/>
                    <a:pt x="3051" y="2223"/>
                    <a:pt x="3051" y="2146"/>
                  </a:cubicBezTo>
                  <a:cubicBezTo>
                    <a:pt x="3051" y="2042"/>
                    <a:pt x="2948" y="1991"/>
                    <a:pt x="2767" y="1991"/>
                  </a:cubicBezTo>
                  <a:cubicBezTo>
                    <a:pt x="2689" y="1991"/>
                    <a:pt x="2612" y="1991"/>
                    <a:pt x="2483" y="2016"/>
                  </a:cubicBezTo>
                  <a:cubicBezTo>
                    <a:pt x="2431" y="1448"/>
                    <a:pt x="2353" y="957"/>
                    <a:pt x="2250" y="595"/>
                  </a:cubicBezTo>
                  <a:cubicBezTo>
                    <a:pt x="2172" y="207"/>
                    <a:pt x="2069" y="0"/>
                    <a:pt x="1940" y="0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1917750" y="4331900"/>
              <a:ext cx="86625" cy="102800"/>
            </a:xfrm>
            <a:custGeom>
              <a:avLst/>
              <a:gdLst/>
              <a:ahLst/>
              <a:cxnLst/>
              <a:rect l="l" t="t" r="r" b="b"/>
              <a:pathLst>
                <a:path w="3465" h="4112" extrusionOk="0">
                  <a:moveTo>
                    <a:pt x="879" y="1"/>
                  </a:moveTo>
                  <a:cubicBezTo>
                    <a:pt x="801" y="1"/>
                    <a:pt x="776" y="78"/>
                    <a:pt x="776" y="182"/>
                  </a:cubicBezTo>
                  <a:cubicBezTo>
                    <a:pt x="776" y="440"/>
                    <a:pt x="646" y="1061"/>
                    <a:pt x="388" y="2069"/>
                  </a:cubicBezTo>
                  <a:cubicBezTo>
                    <a:pt x="129" y="3051"/>
                    <a:pt x="0" y="3620"/>
                    <a:pt x="0" y="3697"/>
                  </a:cubicBezTo>
                  <a:cubicBezTo>
                    <a:pt x="0" y="3801"/>
                    <a:pt x="52" y="3878"/>
                    <a:pt x="104" y="3982"/>
                  </a:cubicBezTo>
                  <a:cubicBezTo>
                    <a:pt x="181" y="4059"/>
                    <a:pt x="259" y="4111"/>
                    <a:pt x="310" y="4111"/>
                  </a:cubicBezTo>
                  <a:cubicBezTo>
                    <a:pt x="336" y="4111"/>
                    <a:pt x="388" y="4034"/>
                    <a:pt x="414" y="3878"/>
                  </a:cubicBezTo>
                  <a:cubicBezTo>
                    <a:pt x="465" y="3723"/>
                    <a:pt x="569" y="3361"/>
                    <a:pt x="698" y="2793"/>
                  </a:cubicBezTo>
                  <a:cubicBezTo>
                    <a:pt x="853" y="2224"/>
                    <a:pt x="982" y="1707"/>
                    <a:pt x="1086" y="1268"/>
                  </a:cubicBezTo>
                  <a:cubicBezTo>
                    <a:pt x="1655" y="2715"/>
                    <a:pt x="2016" y="3568"/>
                    <a:pt x="2120" y="3853"/>
                  </a:cubicBezTo>
                  <a:cubicBezTo>
                    <a:pt x="2146" y="3904"/>
                    <a:pt x="2197" y="3982"/>
                    <a:pt x="2275" y="4034"/>
                  </a:cubicBezTo>
                  <a:cubicBezTo>
                    <a:pt x="2327" y="4085"/>
                    <a:pt x="2378" y="4111"/>
                    <a:pt x="2430" y="4111"/>
                  </a:cubicBezTo>
                  <a:cubicBezTo>
                    <a:pt x="2585" y="4111"/>
                    <a:pt x="2740" y="3853"/>
                    <a:pt x="2895" y="3361"/>
                  </a:cubicBezTo>
                  <a:cubicBezTo>
                    <a:pt x="3076" y="2844"/>
                    <a:pt x="3206" y="2302"/>
                    <a:pt x="3309" y="1733"/>
                  </a:cubicBezTo>
                  <a:cubicBezTo>
                    <a:pt x="3412" y="1138"/>
                    <a:pt x="3464" y="699"/>
                    <a:pt x="3464" y="363"/>
                  </a:cubicBezTo>
                  <a:cubicBezTo>
                    <a:pt x="3464" y="311"/>
                    <a:pt x="3412" y="208"/>
                    <a:pt x="3335" y="130"/>
                  </a:cubicBezTo>
                  <a:cubicBezTo>
                    <a:pt x="3231" y="53"/>
                    <a:pt x="3154" y="1"/>
                    <a:pt x="3076" y="1"/>
                  </a:cubicBezTo>
                  <a:cubicBezTo>
                    <a:pt x="3025" y="1"/>
                    <a:pt x="2973" y="78"/>
                    <a:pt x="2973" y="259"/>
                  </a:cubicBezTo>
                  <a:cubicBezTo>
                    <a:pt x="2973" y="285"/>
                    <a:pt x="2947" y="518"/>
                    <a:pt x="2921" y="931"/>
                  </a:cubicBezTo>
                  <a:cubicBezTo>
                    <a:pt x="2818" y="1862"/>
                    <a:pt x="2663" y="2663"/>
                    <a:pt x="2404" y="3336"/>
                  </a:cubicBezTo>
                  <a:cubicBezTo>
                    <a:pt x="2249" y="2974"/>
                    <a:pt x="1835" y="1965"/>
                    <a:pt x="1215" y="363"/>
                  </a:cubicBezTo>
                  <a:cubicBezTo>
                    <a:pt x="1189" y="259"/>
                    <a:pt x="1138" y="182"/>
                    <a:pt x="1060" y="130"/>
                  </a:cubicBezTo>
                  <a:cubicBezTo>
                    <a:pt x="982" y="53"/>
                    <a:pt x="931" y="1"/>
                    <a:pt x="879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2009500" y="4332550"/>
              <a:ext cx="73050" cy="101500"/>
            </a:xfrm>
            <a:custGeom>
              <a:avLst/>
              <a:gdLst/>
              <a:ahLst/>
              <a:cxnLst/>
              <a:rect l="l" t="t" r="r" b="b"/>
              <a:pathLst>
                <a:path w="2922" h="4060" extrusionOk="0">
                  <a:moveTo>
                    <a:pt x="2534" y="1"/>
                  </a:moveTo>
                  <a:cubicBezTo>
                    <a:pt x="2302" y="1"/>
                    <a:pt x="2043" y="52"/>
                    <a:pt x="1707" y="208"/>
                  </a:cubicBezTo>
                  <a:cubicBezTo>
                    <a:pt x="1397" y="337"/>
                    <a:pt x="1164" y="492"/>
                    <a:pt x="1009" y="673"/>
                  </a:cubicBezTo>
                  <a:cubicBezTo>
                    <a:pt x="957" y="725"/>
                    <a:pt x="931" y="802"/>
                    <a:pt x="880" y="905"/>
                  </a:cubicBezTo>
                  <a:cubicBezTo>
                    <a:pt x="854" y="1009"/>
                    <a:pt x="828" y="1112"/>
                    <a:pt x="828" y="1216"/>
                  </a:cubicBezTo>
                  <a:cubicBezTo>
                    <a:pt x="828" y="1319"/>
                    <a:pt x="906" y="1448"/>
                    <a:pt x="1035" y="1603"/>
                  </a:cubicBezTo>
                  <a:cubicBezTo>
                    <a:pt x="1164" y="1784"/>
                    <a:pt x="1319" y="1939"/>
                    <a:pt x="1500" y="2069"/>
                  </a:cubicBezTo>
                  <a:cubicBezTo>
                    <a:pt x="1655" y="2224"/>
                    <a:pt x="1810" y="2379"/>
                    <a:pt x="1965" y="2534"/>
                  </a:cubicBezTo>
                  <a:cubicBezTo>
                    <a:pt x="2095" y="2689"/>
                    <a:pt x="2172" y="2844"/>
                    <a:pt x="2172" y="2948"/>
                  </a:cubicBezTo>
                  <a:cubicBezTo>
                    <a:pt x="2172" y="3103"/>
                    <a:pt x="2069" y="3258"/>
                    <a:pt x="1836" y="3387"/>
                  </a:cubicBezTo>
                  <a:cubicBezTo>
                    <a:pt x="1629" y="3542"/>
                    <a:pt x="1397" y="3594"/>
                    <a:pt x="1138" y="3594"/>
                  </a:cubicBezTo>
                  <a:cubicBezTo>
                    <a:pt x="983" y="3594"/>
                    <a:pt x="880" y="3568"/>
                    <a:pt x="751" y="3516"/>
                  </a:cubicBezTo>
                  <a:cubicBezTo>
                    <a:pt x="621" y="3465"/>
                    <a:pt x="544" y="3387"/>
                    <a:pt x="466" y="3335"/>
                  </a:cubicBezTo>
                  <a:cubicBezTo>
                    <a:pt x="285" y="3129"/>
                    <a:pt x="156" y="3051"/>
                    <a:pt x="104" y="3051"/>
                  </a:cubicBezTo>
                  <a:cubicBezTo>
                    <a:pt x="27" y="3051"/>
                    <a:pt x="1" y="3103"/>
                    <a:pt x="1" y="3232"/>
                  </a:cubicBezTo>
                  <a:cubicBezTo>
                    <a:pt x="1" y="3387"/>
                    <a:pt x="130" y="3568"/>
                    <a:pt x="363" y="3775"/>
                  </a:cubicBezTo>
                  <a:cubicBezTo>
                    <a:pt x="595" y="3956"/>
                    <a:pt x="906" y="4059"/>
                    <a:pt x="1268" y="4059"/>
                  </a:cubicBezTo>
                  <a:cubicBezTo>
                    <a:pt x="1655" y="4059"/>
                    <a:pt x="1965" y="3956"/>
                    <a:pt x="2250" y="3723"/>
                  </a:cubicBezTo>
                  <a:cubicBezTo>
                    <a:pt x="2560" y="3516"/>
                    <a:pt x="2689" y="3258"/>
                    <a:pt x="2689" y="2922"/>
                  </a:cubicBezTo>
                  <a:cubicBezTo>
                    <a:pt x="2689" y="2767"/>
                    <a:pt x="2612" y="2586"/>
                    <a:pt x="2483" y="2379"/>
                  </a:cubicBezTo>
                  <a:cubicBezTo>
                    <a:pt x="2327" y="2198"/>
                    <a:pt x="2172" y="2017"/>
                    <a:pt x="2017" y="1862"/>
                  </a:cubicBezTo>
                  <a:cubicBezTo>
                    <a:pt x="1552" y="1474"/>
                    <a:pt x="1319" y="1242"/>
                    <a:pt x="1319" y="1138"/>
                  </a:cubicBezTo>
                  <a:cubicBezTo>
                    <a:pt x="1319" y="983"/>
                    <a:pt x="1552" y="828"/>
                    <a:pt x="1991" y="647"/>
                  </a:cubicBezTo>
                  <a:cubicBezTo>
                    <a:pt x="2121" y="595"/>
                    <a:pt x="2276" y="569"/>
                    <a:pt x="2431" y="518"/>
                  </a:cubicBezTo>
                  <a:cubicBezTo>
                    <a:pt x="2586" y="492"/>
                    <a:pt x="2715" y="466"/>
                    <a:pt x="2793" y="440"/>
                  </a:cubicBezTo>
                  <a:cubicBezTo>
                    <a:pt x="2870" y="414"/>
                    <a:pt x="2922" y="388"/>
                    <a:pt x="2922" y="337"/>
                  </a:cubicBezTo>
                  <a:cubicBezTo>
                    <a:pt x="2922" y="259"/>
                    <a:pt x="2896" y="182"/>
                    <a:pt x="2819" y="104"/>
                  </a:cubicBezTo>
                  <a:cubicBezTo>
                    <a:pt x="2741" y="27"/>
                    <a:pt x="2638" y="1"/>
                    <a:pt x="2534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2095450" y="4332550"/>
              <a:ext cx="70475" cy="101500"/>
            </a:xfrm>
            <a:custGeom>
              <a:avLst/>
              <a:gdLst/>
              <a:ahLst/>
              <a:cxnLst/>
              <a:rect l="l" t="t" r="r" b="b"/>
              <a:pathLst>
                <a:path w="2819" h="4060" extrusionOk="0">
                  <a:moveTo>
                    <a:pt x="2353" y="1"/>
                  </a:moveTo>
                  <a:cubicBezTo>
                    <a:pt x="2017" y="1"/>
                    <a:pt x="1655" y="156"/>
                    <a:pt x="1268" y="492"/>
                  </a:cubicBezTo>
                  <a:cubicBezTo>
                    <a:pt x="906" y="828"/>
                    <a:pt x="596" y="1242"/>
                    <a:pt x="363" y="1681"/>
                  </a:cubicBezTo>
                  <a:cubicBezTo>
                    <a:pt x="104" y="2146"/>
                    <a:pt x="1" y="2560"/>
                    <a:pt x="1" y="2922"/>
                  </a:cubicBezTo>
                  <a:cubicBezTo>
                    <a:pt x="1" y="3206"/>
                    <a:pt x="130" y="3465"/>
                    <a:pt x="363" y="3697"/>
                  </a:cubicBezTo>
                  <a:cubicBezTo>
                    <a:pt x="596" y="3930"/>
                    <a:pt x="854" y="4059"/>
                    <a:pt x="1138" y="4059"/>
                  </a:cubicBezTo>
                  <a:cubicBezTo>
                    <a:pt x="1345" y="4059"/>
                    <a:pt x="1578" y="4008"/>
                    <a:pt x="1836" y="3878"/>
                  </a:cubicBezTo>
                  <a:cubicBezTo>
                    <a:pt x="2095" y="3775"/>
                    <a:pt x="2328" y="3646"/>
                    <a:pt x="2508" y="3490"/>
                  </a:cubicBezTo>
                  <a:cubicBezTo>
                    <a:pt x="2689" y="3335"/>
                    <a:pt x="2767" y="3232"/>
                    <a:pt x="2767" y="3129"/>
                  </a:cubicBezTo>
                  <a:cubicBezTo>
                    <a:pt x="2767" y="3051"/>
                    <a:pt x="2741" y="2999"/>
                    <a:pt x="2664" y="2999"/>
                  </a:cubicBezTo>
                  <a:cubicBezTo>
                    <a:pt x="2638" y="2999"/>
                    <a:pt x="2457" y="3103"/>
                    <a:pt x="2147" y="3258"/>
                  </a:cubicBezTo>
                  <a:cubicBezTo>
                    <a:pt x="2043" y="3335"/>
                    <a:pt x="1888" y="3387"/>
                    <a:pt x="1681" y="3439"/>
                  </a:cubicBezTo>
                  <a:cubicBezTo>
                    <a:pt x="1500" y="3490"/>
                    <a:pt x="1319" y="3516"/>
                    <a:pt x="1138" y="3516"/>
                  </a:cubicBezTo>
                  <a:cubicBezTo>
                    <a:pt x="957" y="3516"/>
                    <a:pt x="802" y="3465"/>
                    <a:pt x="699" y="3361"/>
                  </a:cubicBezTo>
                  <a:cubicBezTo>
                    <a:pt x="596" y="3258"/>
                    <a:pt x="544" y="3103"/>
                    <a:pt x="544" y="2896"/>
                  </a:cubicBezTo>
                  <a:cubicBezTo>
                    <a:pt x="544" y="2689"/>
                    <a:pt x="596" y="2431"/>
                    <a:pt x="751" y="2146"/>
                  </a:cubicBezTo>
                  <a:cubicBezTo>
                    <a:pt x="880" y="1836"/>
                    <a:pt x="1035" y="1578"/>
                    <a:pt x="1242" y="1345"/>
                  </a:cubicBezTo>
                  <a:cubicBezTo>
                    <a:pt x="1423" y="1138"/>
                    <a:pt x="1630" y="931"/>
                    <a:pt x="1836" y="776"/>
                  </a:cubicBezTo>
                  <a:cubicBezTo>
                    <a:pt x="2069" y="621"/>
                    <a:pt x="2250" y="544"/>
                    <a:pt x="2405" y="544"/>
                  </a:cubicBezTo>
                  <a:cubicBezTo>
                    <a:pt x="2457" y="544"/>
                    <a:pt x="2534" y="569"/>
                    <a:pt x="2612" y="595"/>
                  </a:cubicBezTo>
                  <a:cubicBezTo>
                    <a:pt x="2689" y="621"/>
                    <a:pt x="2741" y="621"/>
                    <a:pt x="2767" y="621"/>
                  </a:cubicBezTo>
                  <a:cubicBezTo>
                    <a:pt x="2819" y="621"/>
                    <a:pt x="2819" y="595"/>
                    <a:pt x="2819" y="518"/>
                  </a:cubicBezTo>
                  <a:cubicBezTo>
                    <a:pt x="2819" y="414"/>
                    <a:pt x="2767" y="311"/>
                    <a:pt x="2664" y="182"/>
                  </a:cubicBezTo>
                  <a:cubicBezTo>
                    <a:pt x="2560" y="52"/>
                    <a:pt x="2457" y="1"/>
                    <a:pt x="2353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2180125" y="4331900"/>
              <a:ext cx="73700" cy="102800"/>
            </a:xfrm>
            <a:custGeom>
              <a:avLst/>
              <a:gdLst/>
              <a:ahLst/>
              <a:cxnLst/>
              <a:rect l="l" t="t" r="r" b="b"/>
              <a:pathLst>
                <a:path w="2948" h="4112" extrusionOk="0">
                  <a:moveTo>
                    <a:pt x="1784" y="518"/>
                  </a:moveTo>
                  <a:cubicBezTo>
                    <a:pt x="2198" y="518"/>
                    <a:pt x="2404" y="647"/>
                    <a:pt x="2404" y="880"/>
                  </a:cubicBezTo>
                  <a:cubicBezTo>
                    <a:pt x="2404" y="1035"/>
                    <a:pt x="2353" y="1190"/>
                    <a:pt x="2224" y="1319"/>
                  </a:cubicBezTo>
                  <a:cubicBezTo>
                    <a:pt x="2094" y="1474"/>
                    <a:pt x="1965" y="1578"/>
                    <a:pt x="1810" y="1655"/>
                  </a:cubicBezTo>
                  <a:cubicBezTo>
                    <a:pt x="1655" y="1733"/>
                    <a:pt x="1500" y="1836"/>
                    <a:pt x="1319" y="1940"/>
                  </a:cubicBezTo>
                  <a:cubicBezTo>
                    <a:pt x="1112" y="2043"/>
                    <a:pt x="1009" y="2095"/>
                    <a:pt x="931" y="2146"/>
                  </a:cubicBezTo>
                  <a:cubicBezTo>
                    <a:pt x="1086" y="1578"/>
                    <a:pt x="1164" y="1164"/>
                    <a:pt x="1164" y="906"/>
                  </a:cubicBezTo>
                  <a:cubicBezTo>
                    <a:pt x="1164" y="828"/>
                    <a:pt x="1164" y="751"/>
                    <a:pt x="1112" y="673"/>
                  </a:cubicBezTo>
                  <a:cubicBezTo>
                    <a:pt x="1370" y="570"/>
                    <a:pt x="1603" y="518"/>
                    <a:pt x="1784" y="518"/>
                  </a:cubicBezTo>
                  <a:close/>
                  <a:moveTo>
                    <a:pt x="1758" y="1"/>
                  </a:moveTo>
                  <a:cubicBezTo>
                    <a:pt x="1422" y="1"/>
                    <a:pt x="1138" y="53"/>
                    <a:pt x="879" y="156"/>
                  </a:cubicBezTo>
                  <a:cubicBezTo>
                    <a:pt x="621" y="259"/>
                    <a:pt x="492" y="337"/>
                    <a:pt x="492" y="414"/>
                  </a:cubicBezTo>
                  <a:cubicBezTo>
                    <a:pt x="492" y="466"/>
                    <a:pt x="492" y="544"/>
                    <a:pt x="543" y="595"/>
                  </a:cubicBezTo>
                  <a:cubicBezTo>
                    <a:pt x="569" y="673"/>
                    <a:pt x="621" y="725"/>
                    <a:pt x="672" y="751"/>
                  </a:cubicBezTo>
                  <a:cubicBezTo>
                    <a:pt x="647" y="1138"/>
                    <a:pt x="517" y="1707"/>
                    <a:pt x="311" y="2457"/>
                  </a:cubicBezTo>
                  <a:cubicBezTo>
                    <a:pt x="104" y="3206"/>
                    <a:pt x="0" y="3646"/>
                    <a:pt x="0" y="3723"/>
                  </a:cubicBezTo>
                  <a:cubicBezTo>
                    <a:pt x="0" y="3801"/>
                    <a:pt x="26" y="3904"/>
                    <a:pt x="104" y="3982"/>
                  </a:cubicBezTo>
                  <a:cubicBezTo>
                    <a:pt x="181" y="4059"/>
                    <a:pt x="233" y="4111"/>
                    <a:pt x="311" y="4111"/>
                  </a:cubicBezTo>
                  <a:cubicBezTo>
                    <a:pt x="336" y="4111"/>
                    <a:pt x="388" y="4008"/>
                    <a:pt x="440" y="3801"/>
                  </a:cubicBezTo>
                  <a:cubicBezTo>
                    <a:pt x="466" y="3697"/>
                    <a:pt x="492" y="3620"/>
                    <a:pt x="543" y="3516"/>
                  </a:cubicBezTo>
                  <a:cubicBezTo>
                    <a:pt x="569" y="3413"/>
                    <a:pt x="672" y="3077"/>
                    <a:pt x="853" y="2457"/>
                  </a:cubicBezTo>
                  <a:cubicBezTo>
                    <a:pt x="931" y="2741"/>
                    <a:pt x="1215" y="3103"/>
                    <a:pt x="1629" y="3491"/>
                  </a:cubicBezTo>
                  <a:cubicBezTo>
                    <a:pt x="2068" y="3904"/>
                    <a:pt x="2404" y="4111"/>
                    <a:pt x="2637" y="4111"/>
                  </a:cubicBezTo>
                  <a:cubicBezTo>
                    <a:pt x="2766" y="4111"/>
                    <a:pt x="2818" y="4059"/>
                    <a:pt x="2818" y="3956"/>
                  </a:cubicBezTo>
                  <a:cubicBezTo>
                    <a:pt x="2818" y="3904"/>
                    <a:pt x="2766" y="3827"/>
                    <a:pt x="2689" y="3749"/>
                  </a:cubicBezTo>
                  <a:cubicBezTo>
                    <a:pt x="2637" y="3697"/>
                    <a:pt x="2585" y="3646"/>
                    <a:pt x="2534" y="3620"/>
                  </a:cubicBezTo>
                  <a:cubicBezTo>
                    <a:pt x="2482" y="3568"/>
                    <a:pt x="2404" y="3516"/>
                    <a:pt x="2327" y="3439"/>
                  </a:cubicBezTo>
                  <a:cubicBezTo>
                    <a:pt x="2249" y="3387"/>
                    <a:pt x="2172" y="3310"/>
                    <a:pt x="2094" y="3232"/>
                  </a:cubicBezTo>
                  <a:cubicBezTo>
                    <a:pt x="1991" y="3155"/>
                    <a:pt x="1913" y="3077"/>
                    <a:pt x="1862" y="3025"/>
                  </a:cubicBezTo>
                  <a:cubicBezTo>
                    <a:pt x="1810" y="2974"/>
                    <a:pt x="1706" y="2896"/>
                    <a:pt x="1577" y="2741"/>
                  </a:cubicBezTo>
                  <a:cubicBezTo>
                    <a:pt x="1448" y="2612"/>
                    <a:pt x="1396" y="2508"/>
                    <a:pt x="1396" y="2405"/>
                  </a:cubicBezTo>
                  <a:cubicBezTo>
                    <a:pt x="1396" y="2405"/>
                    <a:pt x="1448" y="2353"/>
                    <a:pt x="1551" y="2302"/>
                  </a:cubicBezTo>
                  <a:cubicBezTo>
                    <a:pt x="1655" y="2250"/>
                    <a:pt x="1784" y="2172"/>
                    <a:pt x="1939" y="2095"/>
                  </a:cubicBezTo>
                  <a:cubicBezTo>
                    <a:pt x="2094" y="2017"/>
                    <a:pt x="2224" y="1940"/>
                    <a:pt x="2379" y="1810"/>
                  </a:cubicBezTo>
                  <a:cubicBezTo>
                    <a:pt x="2534" y="1707"/>
                    <a:pt x="2663" y="1578"/>
                    <a:pt x="2766" y="1423"/>
                  </a:cubicBezTo>
                  <a:cubicBezTo>
                    <a:pt x="2896" y="1268"/>
                    <a:pt x="2947" y="1087"/>
                    <a:pt x="2947" y="880"/>
                  </a:cubicBezTo>
                  <a:cubicBezTo>
                    <a:pt x="2947" y="595"/>
                    <a:pt x="2818" y="389"/>
                    <a:pt x="2585" y="234"/>
                  </a:cubicBezTo>
                  <a:cubicBezTo>
                    <a:pt x="2353" y="78"/>
                    <a:pt x="2068" y="1"/>
                    <a:pt x="1758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268025" y="4332550"/>
              <a:ext cx="29750" cy="101500"/>
            </a:xfrm>
            <a:custGeom>
              <a:avLst/>
              <a:gdLst/>
              <a:ahLst/>
              <a:cxnLst/>
              <a:rect l="l" t="t" r="r" b="b"/>
              <a:pathLst>
                <a:path w="1190" h="4060" extrusionOk="0">
                  <a:moveTo>
                    <a:pt x="827" y="1"/>
                  </a:moveTo>
                  <a:cubicBezTo>
                    <a:pt x="776" y="1"/>
                    <a:pt x="724" y="1"/>
                    <a:pt x="724" y="52"/>
                  </a:cubicBezTo>
                  <a:cubicBezTo>
                    <a:pt x="698" y="52"/>
                    <a:pt x="698" y="104"/>
                    <a:pt x="698" y="182"/>
                  </a:cubicBezTo>
                  <a:cubicBezTo>
                    <a:pt x="698" y="414"/>
                    <a:pt x="569" y="1035"/>
                    <a:pt x="336" y="2043"/>
                  </a:cubicBezTo>
                  <a:cubicBezTo>
                    <a:pt x="103" y="3051"/>
                    <a:pt x="0" y="3594"/>
                    <a:pt x="0" y="3671"/>
                  </a:cubicBezTo>
                  <a:cubicBezTo>
                    <a:pt x="0" y="3749"/>
                    <a:pt x="26" y="3827"/>
                    <a:pt x="103" y="3930"/>
                  </a:cubicBezTo>
                  <a:cubicBezTo>
                    <a:pt x="181" y="4008"/>
                    <a:pt x="233" y="4059"/>
                    <a:pt x="284" y="4059"/>
                  </a:cubicBezTo>
                  <a:cubicBezTo>
                    <a:pt x="336" y="4059"/>
                    <a:pt x="388" y="3956"/>
                    <a:pt x="465" y="3723"/>
                  </a:cubicBezTo>
                  <a:cubicBezTo>
                    <a:pt x="491" y="3594"/>
                    <a:pt x="517" y="3490"/>
                    <a:pt x="543" y="3387"/>
                  </a:cubicBezTo>
                  <a:cubicBezTo>
                    <a:pt x="569" y="3284"/>
                    <a:pt x="620" y="3129"/>
                    <a:pt x="646" y="2922"/>
                  </a:cubicBezTo>
                  <a:cubicBezTo>
                    <a:pt x="698" y="2741"/>
                    <a:pt x="750" y="2586"/>
                    <a:pt x="776" y="2482"/>
                  </a:cubicBezTo>
                  <a:cubicBezTo>
                    <a:pt x="1034" y="1345"/>
                    <a:pt x="1189" y="699"/>
                    <a:pt x="1189" y="569"/>
                  </a:cubicBezTo>
                  <a:cubicBezTo>
                    <a:pt x="1189" y="440"/>
                    <a:pt x="1137" y="311"/>
                    <a:pt x="1034" y="182"/>
                  </a:cubicBezTo>
                  <a:cubicBezTo>
                    <a:pt x="956" y="52"/>
                    <a:pt x="879" y="1"/>
                    <a:pt x="827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2309375" y="4330625"/>
              <a:ext cx="75000" cy="104075"/>
            </a:xfrm>
            <a:custGeom>
              <a:avLst/>
              <a:gdLst/>
              <a:ahLst/>
              <a:cxnLst/>
              <a:rect l="l" t="t" r="r" b="b"/>
              <a:pathLst>
                <a:path w="3000" h="4163" extrusionOk="0">
                  <a:moveTo>
                    <a:pt x="1810" y="491"/>
                  </a:moveTo>
                  <a:cubicBezTo>
                    <a:pt x="2017" y="491"/>
                    <a:pt x="2172" y="543"/>
                    <a:pt x="2275" y="646"/>
                  </a:cubicBezTo>
                  <a:cubicBezTo>
                    <a:pt x="2430" y="750"/>
                    <a:pt x="2482" y="905"/>
                    <a:pt x="2482" y="1060"/>
                  </a:cubicBezTo>
                  <a:cubicBezTo>
                    <a:pt x="2482" y="1319"/>
                    <a:pt x="2353" y="1551"/>
                    <a:pt x="2043" y="1758"/>
                  </a:cubicBezTo>
                  <a:cubicBezTo>
                    <a:pt x="1784" y="1991"/>
                    <a:pt x="1396" y="2146"/>
                    <a:pt x="931" y="2275"/>
                  </a:cubicBezTo>
                  <a:cubicBezTo>
                    <a:pt x="1112" y="1577"/>
                    <a:pt x="1215" y="1112"/>
                    <a:pt x="1215" y="905"/>
                  </a:cubicBezTo>
                  <a:cubicBezTo>
                    <a:pt x="1215" y="827"/>
                    <a:pt x="1190" y="750"/>
                    <a:pt x="1164" y="646"/>
                  </a:cubicBezTo>
                  <a:cubicBezTo>
                    <a:pt x="1422" y="543"/>
                    <a:pt x="1629" y="491"/>
                    <a:pt x="1810" y="491"/>
                  </a:cubicBezTo>
                  <a:close/>
                  <a:moveTo>
                    <a:pt x="1732" y="0"/>
                  </a:moveTo>
                  <a:cubicBezTo>
                    <a:pt x="1474" y="0"/>
                    <a:pt x="1241" y="52"/>
                    <a:pt x="957" y="129"/>
                  </a:cubicBezTo>
                  <a:cubicBezTo>
                    <a:pt x="698" y="233"/>
                    <a:pt x="569" y="310"/>
                    <a:pt x="569" y="414"/>
                  </a:cubicBezTo>
                  <a:cubicBezTo>
                    <a:pt x="569" y="491"/>
                    <a:pt x="621" y="569"/>
                    <a:pt x="724" y="646"/>
                  </a:cubicBezTo>
                  <a:cubicBezTo>
                    <a:pt x="698" y="1112"/>
                    <a:pt x="517" y="1913"/>
                    <a:pt x="156" y="3076"/>
                  </a:cubicBezTo>
                  <a:cubicBezTo>
                    <a:pt x="52" y="3464"/>
                    <a:pt x="0" y="3697"/>
                    <a:pt x="0" y="3774"/>
                  </a:cubicBezTo>
                  <a:cubicBezTo>
                    <a:pt x="0" y="3852"/>
                    <a:pt x="26" y="3955"/>
                    <a:pt x="104" y="4033"/>
                  </a:cubicBezTo>
                  <a:cubicBezTo>
                    <a:pt x="181" y="4110"/>
                    <a:pt x="233" y="4162"/>
                    <a:pt x="311" y="4162"/>
                  </a:cubicBezTo>
                  <a:cubicBezTo>
                    <a:pt x="362" y="4162"/>
                    <a:pt x="517" y="3697"/>
                    <a:pt x="802" y="2740"/>
                  </a:cubicBezTo>
                  <a:cubicBezTo>
                    <a:pt x="1474" y="2611"/>
                    <a:pt x="1991" y="2378"/>
                    <a:pt x="2405" y="2094"/>
                  </a:cubicBezTo>
                  <a:cubicBezTo>
                    <a:pt x="2792" y="1810"/>
                    <a:pt x="2999" y="1448"/>
                    <a:pt x="2999" y="1034"/>
                  </a:cubicBezTo>
                  <a:cubicBezTo>
                    <a:pt x="2999" y="724"/>
                    <a:pt x="2870" y="491"/>
                    <a:pt x="2637" y="285"/>
                  </a:cubicBezTo>
                  <a:cubicBezTo>
                    <a:pt x="2405" y="104"/>
                    <a:pt x="2094" y="0"/>
                    <a:pt x="1732" y="0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391450" y="4333200"/>
              <a:ext cx="78225" cy="100850"/>
            </a:xfrm>
            <a:custGeom>
              <a:avLst/>
              <a:gdLst/>
              <a:ahLst/>
              <a:cxnLst/>
              <a:rect l="l" t="t" r="r" b="b"/>
              <a:pathLst>
                <a:path w="3129" h="4034" extrusionOk="0">
                  <a:moveTo>
                    <a:pt x="1784" y="1"/>
                  </a:moveTo>
                  <a:cubicBezTo>
                    <a:pt x="1034" y="1"/>
                    <a:pt x="543" y="1"/>
                    <a:pt x="311" y="26"/>
                  </a:cubicBezTo>
                  <a:cubicBezTo>
                    <a:pt x="104" y="52"/>
                    <a:pt x="0" y="78"/>
                    <a:pt x="0" y="156"/>
                  </a:cubicBezTo>
                  <a:cubicBezTo>
                    <a:pt x="0" y="233"/>
                    <a:pt x="26" y="311"/>
                    <a:pt x="78" y="388"/>
                  </a:cubicBezTo>
                  <a:cubicBezTo>
                    <a:pt x="156" y="492"/>
                    <a:pt x="207" y="518"/>
                    <a:pt x="285" y="518"/>
                  </a:cubicBezTo>
                  <a:lnTo>
                    <a:pt x="1267" y="466"/>
                  </a:lnTo>
                  <a:lnTo>
                    <a:pt x="1267" y="466"/>
                  </a:lnTo>
                  <a:cubicBezTo>
                    <a:pt x="1241" y="854"/>
                    <a:pt x="1112" y="1448"/>
                    <a:pt x="905" y="2275"/>
                  </a:cubicBezTo>
                  <a:cubicBezTo>
                    <a:pt x="698" y="3103"/>
                    <a:pt x="595" y="3542"/>
                    <a:pt x="595" y="3645"/>
                  </a:cubicBezTo>
                  <a:cubicBezTo>
                    <a:pt x="595" y="3723"/>
                    <a:pt x="621" y="3826"/>
                    <a:pt x="698" y="3904"/>
                  </a:cubicBezTo>
                  <a:cubicBezTo>
                    <a:pt x="776" y="4007"/>
                    <a:pt x="828" y="4033"/>
                    <a:pt x="905" y="4033"/>
                  </a:cubicBezTo>
                  <a:cubicBezTo>
                    <a:pt x="931" y="4033"/>
                    <a:pt x="983" y="3930"/>
                    <a:pt x="1034" y="3723"/>
                  </a:cubicBezTo>
                  <a:cubicBezTo>
                    <a:pt x="1060" y="3620"/>
                    <a:pt x="1112" y="3439"/>
                    <a:pt x="1190" y="3180"/>
                  </a:cubicBezTo>
                  <a:cubicBezTo>
                    <a:pt x="1241" y="2922"/>
                    <a:pt x="1293" y="2715"/>
                    <a:pt x="1319" y="2586"/>
                  </a:cubicBezTo>
                  <a:cubicBezTo>
                    <a:pt x="1629" y="1396"/>
                    <a:pt x="1784" y="750"/>
                    <a:pt x="1784" y="595"/>
                  </a:cubicBezTo>
                  <a:cubicBezTo>
                    <a:pt x="1784" y="543"/>
                    <a:pt x="1758" y="518"/>
                    <a:pt x="1758" y="466"/>
                  </a:cubicBezTo>
                  <a:cubicBezTo>
                    <a:pt x="1965" y="466"/>
                    <a:pt x="2172" y="492"/>
                    <a:pt x="2405" y="492"/>
                  </a:cubicBezTo>
                  <a:cubicBezTo>
                    <a:pt x="2637" y="518"/>
                    <a:pt x="2818" y="518"/>
                    <a:pt x="2947" y="518"/>
                  </a:cubicBezTo>
                  <a:cubicBezTo>
                    <a:pt x="3077" y="518"/>
                    <a:pt x="3128" y="492"/>
                    <a:pt x="3128" y="414"/>
                  </a:cubicBezTo>
                  <a:cubicBezTo>
                    <a:pt x="3128" y="311"/>
                    <a:pt x="3025" y="207"/>
                    <a:pt x="2766" y="130"/>
                  </a:cubicBezTo>
                  <a:cubicBezTo>
                    <a:pt x="2508" y="52"/>
                    <a:pt x="2172" y="1"/>
                    <a:pt x="1784" y="1"/>
                  </a:cubicBez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1299275" y="4093450"/>
              <a:ext cx="2296175" cy="206175"/>
            </a:xfrm>
            <a:custGeom>
              <a:avLst/>
              <a:gdLst/>
              <a:ahLst/>
              <a:cxnLst/>
              <a:rect l="l" t="t" r="r" b="b"/>
              <a:pathLst>
                <a:path w="91847" h="8247" extrusionOk="0">
                  <a:moveTo>
                    <a:pt x="91200" y="0"/>
                  </a:moveTo>
                  <a:lnTo>
                    <a:pt x="90011" y="2482"/>
                  </a:lnTo>
                  <a:lnTo>
                    <a:pt x="88796" y="4963"/>
                  </a:lnTo>
                  <a:lnTo>
                    <a:pt x="87943" y="5765"/>
                  </a:lnTo>
                  <a:lnTo>
                    <a:pt x="87090" y="6592"/>
                  </a:lnTo>
                  <a:lnTo>
                    <a:pt x="85694" y="6825"/>
                  </a:lnTo>
                  <a:lnTo>
                    <a:pt x="84324" y="7031"/>
                  </a:lnTo>
                  <a:lnTo>
                    <a:pt x="84324" y="5015"/>
                  </a:lnTo>
                  <a:lnTo>
                    <a:pt x="83652" y="5015"/>
                  </a:lnTo>
                  <a:lnTo>
                    <a:pt x="83756" y="5920"/>
                  </a:lnTo>
                  <a:lnTo>
                    <a:pt x="83859" y="6799"/>
                  </a:lnTo>
                  <a:lnTo>
                    <a:pt x="81662" y="6902"/>
                  </a:lnTo>
                  <a:lnTo>
                    <a:pt x="79490" y="6980"/>
                  </a:lnTo>
                  <a:lnTo>
                    <a:pt x="79490" y="5015"/>
                  </a:lnTo>
                  <a:lnTo>
                    <a:pt x="78844" y="5015"/>
                  </a:lnTo>
                  <a:lnTo>
                    <a:pt x="78844" y="6954"/>
                  </a:lnTo>
                  <a:lnTo>
                    <a:pt x="74630" y="6954"/>
                  </a:lnTo>
                  <a:lnTo>
                    <a:pt x="74630" y="5015"/>
                  </a:lnTo>
                  <a:lnTo>
                    <a:pt x="73984" y="5015"/>
                  </a:lnTo>
                  <a:lnTo>
                    <a:pt x="73984" y="6954"/>
                  </a:lnTo>
                  <a:lnTo>
                    <a:pt x="69796" y="6954"/>
                  </a:lnTo>
                  <a:lnTo>
                    <a:pt x="69796" y="5015"/>
                  </a:lnTo>
                  <a:lnTo>
                    <a:pt x="69150" y="5015"/>
                  </a:lnTo>
                  <a:lnTo>
                    <a:pt x="69150" y="6954"/>
                  </a:lnTo>
                  <a:lnTo>
                    <a:pt x="64936" y="6954"/>
                  </a:lnTo>
                  <a:lnTo>
                    <a:pt x="64936" y="5015"/>
                  </a:lnTo>
                  <a:lnTo>
                    <a:pt x="64290" y="5015"/>
                  </a:lnTo>
                  <a:lnTo>
                    <a:pt x="64290" y="6954"/>
                  </a:lnTo>
                  <a:lnTo>
                    <a:pt x="60102" y="6954"/>
                  </a:lnTo>
                  <a:lnTo>
                    <a:pt x="60102" y="5015"/>
                  </a:lnTo>
                  <a:lnTo>
                    <a:pt x="59456" y="5015"/>
                  </a:lnTo>
                  <a:lnTo>
                    <a:pt x="59456" y="6954"/>
                  </a:lnTo>
                  <a:lnTo>
                    <a:pt x="55243" y="6954"/>
                  </a:lnTo>
                  <a:lnTo>
                    <a:pt x="55243" y="5015"/>
                  </a:lnTo>
                  <a:lnTo>
                    <a:pt x="54596" y="5015"/>
                  </a:lnTo>
                  <a:lnTo>
                    <a:pt x="54596" y="6954"/>
                  </a:lnTo>
                  <a:lnTo>
                    <a:pt x="50409" y="6954"/>
                  </a:lnTo>
                  <a:lnTo>
                    <a:pt x="50409" y="5015"/>
                  </a:lnTo>
                  <a:lnTo>
                    <a:pt x="49762" y="5015"/>
                  </a:lnTo>
                  <a:lnTo>
                    <a:pt x="49762" y="6954"/>
                  </a:lnTo>
                  <a:lnTo>
                    <a:pt x="45549" y="6954"/>
                  </a:lnTo>
                  <a:lnTo>
                    <a:pt x="45549" y="5015"/>
                  </a:lnTo>
                  <a:lnTo>
                    <a:pt x="44902" y="5015"/>
                  </a:lnTo>
                  <a:lnTo>
                    <a:pt x="44902" y="6954"/>
                  </a:lnTo>
                  <a:lnTo>
                    <a:pt x="40715" y="6954"/>
                  </a:lnTo>
                  <a:lnTo>
                    <a:pt x="40715" y="4653"/>
                  </a:lnTo>
                  <a:lnTo>
                    <a:pt x="40379" y="4860"/>
                  </a:lnTo>
                  <a:lnTo>
                    <a:pt x="40068" y="5041"/>
                  </a:lnTo>
                  <a:lnTo>
                    <a:pt x="40068" y="6954"/>
                  </a:lnTo>
                  <a:lnTo>
                    <a:pt x="35855" y="6954"/>
                  </a:lnTo>
                  <a:lnTo>
                    <a:pt x="35855" y="5015"/>
                  </a:lnTo>
                  <a:lnTo>
                    <a:pt x="35209" y="5015"/>
                  </a:lnTo>
                  <a:lnTo>
                    <a:pt x="35209" y="6954"/>
                  </a:lnTo>
                  <a:lnTo>
                    <a:pt x="31021" y="6954"/>
                  </a:lnTo>
                  <a:lnTo>
                    <a:pt x="31021" y="5015"/>
                  </a:lnTo>
                  <a:lnTo>
                    <a:pt x="30374" y="5015"/>
                  </a:lnTo>
                  <a:lnTo>
                    <a:pt x="30374" y="6954"/>
                  </a:lnTo>
                  <a:lnTo>
                    <a:pt x="26161" y="6954"/>
                  </a:lnTo>
                  <a:lnTo>
                    <a:pt x="26161" y="5015"/>
                  </a:lnTo>
                  <a:lnTo>
                    <a:pt x="25515" y="5015"/>
                  </a:lnTo>
                  <a:lnTo>
                    <a:pt x="25515" y="6954"/>
                  </a:lnTo>
                  <a:lnTo>
                    <a:pt x="21327" y="6954"/>
                  </a:lnTo>
                  <a:lnTo>
                    <a:pt x="21327" y="5015"/>
                  </a:lnTo>
                  <a:lnTo>
                    <a:pt x="20681" y="5015"/>
                  </a:lnTo>
                  <a:lnTo>
                    <a:pt x="20681" y="6954"/>
                  </a:lnTo>
                  <a:lnTo>
                    <a:pt x="16467" y="6954"/>
                  </a:lnTo>
                  <a:lnTo>
                    <a:pt x="16467" y="5015"/>
                  </a:lnTo>
                  <a:lnTo>
                    <a:pt x="15821" y="5015"/>
                  </a:lnTo>
                  <a:lnTo>
                    <a:pt x="15821" y="6954"/>
                  </a:lnTo>
                  <a:lnTo>
                    <a:pt x="11297" y="6954"/>
                  </a:lnTo>
                  <a:lnTo>
                    <a:pt x="11245" y="5894"/>
                  </a:lnTo>
                  <a:lnTo>
                    <a:pt x="11349" y="4938"/>
                  </a:lnTo>
                  <a:lnTo>
                    <a:pt x="11013" y="4938"/>
                  </a:lnTo>
                  <a:lnTo>
                    <a:pt x="10935" y="6980"/>
                  </a:lnTo>
                  <a:lnTo>
                    <a:pt x="8789" y="6876"/>
                  </a:lnTo>
                  <a:lnTo>
                    <a:pt x="6618" y="6799"/>
                  </a:lnTo>
                  <a:lnTo>
                    <a:pt x="6566" y="4912"/>
                  </a:lnTo>
                  <a:lnTo>
                    <a:pt x="6204" y="4860"/>
                  </a:lnTo>
                  <a:lnTo>
                    <a:pt x="6179" y="5894"/>
                  </a:lnTo>
                  <a:lnTo>
                    <a:pt x="6127" y="6954"/>
                  </a:lnTo>
                  <a:lnTo>
                    <a:pt x="1939" y="6954"/>
                  </a:lnTo>
                  <a:lnTo>
                    <a:pt x="1939" y="5015"/>
                  </a:lnTo>
                  <a:lnTo>
                    <a:pt x="1293" y="5015"/>
                  </a:lnTo>
                  <a:lnTo>
                    <a:pt x="1293" y="6954"/>
                  </a:lnTo>
                  <a:lnTo>
                    <a:pt x="0" y="6954"/>
                  </a:lnTo>
                  <a:lnTo>
                    <a:pt x="0" y="8246"/>
                  </a:lnTo>
                  <a:lnTo>
                    <a:pt x="84893" y="8246"/>
                  </a:lnTo>
                  <a:lnTo>
                    <a:pt x="86625" y="7729"/>
                  </a:lnTo>
                  <a:lnTo>
                    <a:pt x="89210" y="6308"/>
                  </a:lnTo>
                  <a:cubicBezTo>
                    <a:pt x="89882" y="5480"/>
                    <a:pt x="90477" y="4576"/>
                    <a:pt x="90968" y="3619"/>
                  </a:cubicBezTo>
                  <a:lnTo>
                    <a:pt x="91847" y="1861"/>
                  </a:lnTo>
                  <a:lnTo>
                    <a:pt x="91536" y="931"/>
                  </a:lnTo>
                  <a:lnTo>
                    <a:pt x="91200" y="0"/>
                  </a:lnTo>
                  <a:close/>
                </a:path>
              </a:pathLst>
            </a:custGeom>
            <a:solidFill>
              <a:srgbClr val="4B6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298625" y="4092800"/>
              <a:ext cx="2296825" cy="206175"/>
            </a:xfrm>
            <a:custGeom>
              <a:avLst/>
              <a:gdLst/>
              <a:ahLst/>
              <a:cxnLst/>
              <a:rect l="l" t="t" r="r" b="b"/>
              <a:pathLst>
                <a:path w="91873" h="8247" extrusionOk="0">
                  <a:moveTo>
                    <a:pt x="91226" y="0"/>
                  </a:moveTo>
                  <a:lnTo>
                    <a:pt x="90037" y="2456"/>
                  </a:lnTo>
                  <a:lnTo>
                    <a:pt x="88822" y="4938"/>
                  </a:lnTo>
                  <a:lnTo>
                    <a:pt x="87866" y="5868"/>
                  </a:lnTo>
                  <a:lnTo>
                    <a:pt x="86884" y="6773"/>
                  </a:lnTo>
                  <a:lnTo>
                    <a:pt x="43455" y="6876"/>
                  </a:lnTo>
                  <a:lnTo>
                    <a:pt x="0" y="6954"/>
                  </a:lnTo>
                  <a:lnTo>
                    <a:pt x="0" y="8247"/>
                  </a:lnTo>
                  <a:lnTo>
                    <a:pt x="84867" y="8247"/>
                  </a:lnTo>
                  <a:cubicBezTo>
                    <a:pt x="86392" y="8247"/>
                    <a:pt x="87582" y="8014"/>
                    <a:pt x="88331" y="7212"/>
                  </a:cubicBezTo>
                  <a:lnTo>
                    <a:pt x="89184" y="6282"/>
                  </a:lnTo>
                  <a:cubicBezTo>
                    <a:pt x="89882" y="5455"/>
                    <a:pt x="90477" y="4550"/>
                    <a:pt x="90942" y="3593"/>
                  </a:cubicBezTo>
                  <a:lnTo>
                    <a:pt x="91873" y="1836"/>
                  </a:lnTo>
                  <a:lnTo>
                    <a:pt x="91562" y="905"/>
                  </a:lnTo>
                  <a:lnTo>
                    <a:pt x="91226" y="0"/>
                  </a:lnTo>
                  <a:close/>
                </a:path>
              </a:pathLst>
            </a:custGeom>
            <a:solidFill>
              <a:srgbClr val="FF4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61375" y="1413425"/>
              <a:ext cx="7101125" cy="2940475"/>
            </a:xfrm>
            <a:custGeom>
              <a:avLst/>
              <a:gdLst/>
              <a:ahLst/>
              <a:cxnLst/>
              <a:rect l="l" t="t" r="r" b="b"/>
              <a:pathLst>
                <a:path w="284045" h="117619" extrusionOk="0">
                  <a:moveTo>
                    <a:pt x="208897" y="0"/>
                  </a:moveTo>
                  <a:cubicBezTo>
                    <a:pt x="208820" y="0"/>
                    <a:pt x="208742" y="78"/>
                    <a:pt x="208742" y="181"/>
                  </a:cubicBezTo>
                  <a:cubicBezTo>
                    <a:pt x="208742" y="259"/>
                    <a:pt x="208820" y="336"/>
                    <a:pt x="208897" y="336"/>
                  </a:cubicBezTo>
                  <a:lnTo>
                    <a:pt x="208923" y="336"/>
                  </a:lnTo>
                  <a:cubicBezTo>
                    <a:pt x="209001" y="336"/>
                    <a:pt x="209078" y="259"/>
                    <a:pt x="209053" y="181"/>
                  </a:cubicBezTo>
                  <a:cubicBezTo>
                    <a:pt x="209053" y="78"/>
                    <a:pt x="209001" y="0"/>
                    <a:pt x="208897" y="0"/>
                  </a:cubicBezTo>
                  <a:close/>
                  <a:moveTo>
                    <a:pt x="207941" y="336"/>
                  </a:moveTo>
                  <a:cubicBezTo>
                    <a:pt x="207838" y="336"/>
                    <a:pt x="207786" y="414"/>
                    <a:pt x="207760" y="491"/>
                  </a:cubicBezTo>
                  <a:cubicBezTo>
                    <a:pt x="207760" y="595"/>
                    <a:pt x="207838" y="646"/>
                    <a:pt x="207941" y="646"/>
                  </a:cubicBezTo>
                  <a:cubicBezTo>
                    <a:pt x="208019" y="646"/>
                    <a:pt x="208096" y="569"/>
                    <a:pt x="208096" y="491"/>
                  </a:cubicBezTo>
                  <a:cubicBezTo>
                    <a:pt x="208096" y="414"/>
                    <a:pt x="208019" y="336"/>
                    <a:pt x="207941" y="336"/>
                  </a:cubicBezTo>
                  <a:close/>
                  <a:moveTo>
                    <a:pt x="210190" y="1293"/>
                  </a:moveTo>
                  <a:cubicBezTo>
                    <a:pt x="210112" y="1293"/>
                    <a:pt x="210035" y="1370"/>
                    <a:pt x="210035" y="1474"/>
                  </a:cubicBezTo>
                  <a:cubicBezTo>
                    <a:pt x="210035" y="1551"/>
                    <a:pt x="210112" y="1629"/>
                    <a:pt x="210190" y="1629"/>
                  </a:cubicBezTo>
                  <a:lnTo>
                    <a:pt x="210216" y="1629"/>
                  </a:lnTo>
                  <a:cubicBezTo>
                    <a:pt x="210293" y="1629"/>
                    <a:pt x="210371" y="1551"/>
                    <a:pt x="210345" y="1474"/>
                  </a:cubicBezTo>
                  <a:cubicBezTo>
                    <a:pt x="210345" y="1370"/>
                    <a:pt x="210293" y="1293"/>
                    <a:pt x="210190" y="1293"/>
                  </a:cubicBezTo>
                  <a:close/>
                  <a:moveTo>
                    <a:pt x="203572" y="879"/>
                  </a:moveTo>
                  <a:lnTo>
                    <a:pt x="203572" y="1732"/>
                  </a:lnTo>
                  <a:lnTo>
                    <a:pt x="203779" y="1525"/>
                  </a:lnTo>
                  <a:lnTo>
                    <a:pt x="204012" y="1293"/>
                  </a:lnTo>
                  <a:lnTo>
                    <a:pt x="203779" y="1086"/>
                  </a:lnTo>
                  <a:lnTo>
                    <a:pt x="203572" y="879"/>
                  </a:lnTo>
                  <a:close/>
                  <a:moveTo>
                    <a:pt x="211457" y="1293"/>
                  </a:moveTo>
                  <a:cubicBezTo>
                    <a:pt x="211353" y="1293"/>
                    <a:pt x="211379" y="1448"/>
                    <a:pt x="211483" y="1629"/>
                  </a:cubicBezTo>
                  <a:cubicBezTo>
                    <a:pt x="211586" y="1810"/>
                    <a:pt x="211767" y="1939"/>
                    <a:pt x="211844" y="1939"/>
                  </a:cubicBezTo>
                  <a:lnTo>
                    <a:pt x="211870" y="1939"/>
                  </a:lnTo>
                  <a:cubicBezTo>
                    <a:pt x="211948" y="1939"/>
                    <a:pt x="211922" y="1810"/>
                    <a:pt x="211819" y="1629"/>
                  </a:cubicBezTo>
                  <a:cubicBezTo>
                    <a:pt x="211689" y="1448"/>
                    <a:pt x="211534" y="1293"/>
                    <a:pt x="211457" y="1293"/>
                  </a:cubicBezTo>
                  <a:close/>
                  <a:moveTo>
                    <a:pt x="202771" y="1939"/>
                  </a:moveTo>
                  <a:cubicBezTo>
                    <a:pt x="202668" y="1939"/>
                    <a:pt x="202616" y="2016"/>
                    <a:pt x="202616" y="2120"/>
                  </a:cubicBezTo>
                  <a:cubicBezTo>
                    <a:pt x="202616" y="2197"/>
                    <a:pt x="202668" y="2275"/>
                    <a:pt x="202771" y="2275"/>
                  </a:cubicBezTo>
                  <a:cubicBezTo>
                    <a:pt x="202848" y="2275"/>
                    <a:pt x="202926" y="2197"/>
                    <a:pt x="202926" y="2120"/>
                  </a:cubicBezTo>
                  <a:cubicBezTo>
                    <a:pt x="202926" y="2016"/>
                    <a:pt x="202848" y="1939"/>
                    <a:pt x="202771" y="1939"/>
                  </a:cubicBezTo>
                  <a:close/>
                  <a:moveTo>
                    <a:pt x="205330" y="1629"/>
                  </a:moveTo>
                  <a:cubicBezTo>
                    <a:pt x="205253" y="1629"/>
                    <a:pt x="205201" y="1758"/>
                    <a:pt x="205201" y="1939"/>
                  </a:cubicBezTo>
                  <a:lnTo>
                    <a:pt x="205201" y="2275"/>
                  </a:lnTo>
                  <a:lnTo>
                    <a:pt x="205873" y="2275"/>
                  </a:lnTo>
                  <a:lnTo>
                    <a:pt x="205666" y="1939"/>
                  </a:lnTo>
                  <a:cubicBezTo>
                    <a:pt x="205563" y="1758"/>
                    <a:pt x="205408" y="1629"/>
                    <a:pt x="205330" y="1629"/>
                  </a:cubicBezTo>
                  <a:close/>
                  <a:moveTo>
                    <a:pt x="219083" y="2818"/>
                  </a:moveTo>
                  <a:lnTo>
                    <a:pt x="219083" y="2818"/>
                  </a:lnTo>
                  <a:lnTo>
                    <a:pt x="219083" y="2818"/>
                  </a:lnTo>
                  <a:close/>
                  <a:moveTo>
                    <a:pt x="195972" y="2585"/>
                  </a:moveTo>
                  <a:cubicBezTo>
                    <a:pt x="195895" y="2585"/>
                    <a:pt x="195817" y="2663"/>
                    <a:pt x="195817" y="2766"/>
                  </a:cubicBezTo>
                  <a:cubicBezTo>
                    <a:pt x="195817" y="2844"/>
                    <a:pt x="195895" y="2921"/>
                    <a:pt x="195972" y="2921"/>
                  </a:cubicBezTo>
                  <a:lnTo>
                    <a:pt x="195998" y="2921"/>
                  </a:lnTo>
                  <a:cubicBezTo>
                    <a:pt x="196076" y="2921"/>
                    <a:pt x="196153" y="2844"/>
                    <a:pt x="196153" y="2766"/>
                  </a:cubicBezTo>
                  <a:cubicBezTo>
                    <a:pt x="196153" y="2663"/>
                    <a:pt x="196076" y="2585"/>
                    <a:pt x="195972" y="2585"/>
                  </a:cubicBezTo>
                  <a:close/>
                  <a:moveTo>
                    <a:pt x="198893" y="2585"/>
                  </a:moveTo>
                  <a:cubicBezTo>
                    <a:pt x="198790" y="2585"/>
                    <a:pt x="198738" y="2663"/>
                    <a:pt x="198738" y="2766"/>
                  </a:cubicBezTo>
                  <a:cubicBezTo>
                    <a:pt x="198738" y="2844"/>
                    <a:pt x="198790" y="2921"/>
                    <a:pt x="198893" y="2921"/>
                  </a:cubicBezTo>
                  <a:cubicBezTo>
                    <a:pt x="198971" y="2921"/>
                    <a:pt x="199048" y="2844"/>
                    <a:pt x="199048" y="2766"/>
                  </a:cubicBezTo>
                  <a:cubicBezTo>
                    <a:pt x="199048" y="2663"/>
                    <a:pt x="198971" y="2585"/>
                    <a:pt x="198893" y="2585"/>
                  </a:cubicBezTo>
                  <a:close/>
                  <a:moveTo>
                    <a:pt x="196463" y="2172"/>
                  </a:moveTo>
                  <a:lnTo>
                    <a:pt x="196463" y="3025"/>
                  </a:lnTo>
                  <a:lnTo>
                    <a:pt x="196670" y="2818"/>
                  </a:lnTo>
                  <a:lnTo>
                    <a:pt x="196903" y="2585"/>
                  </a:lnTo>
                  <a:lnTo>
                    <a:pt x="196670" y="2378"/>
                  </a:lnTo>
                  <a:lnTo>
                    <a:pt x="196463" y="2172"/>
                  </a:lnTo>
                  <a:close/>
                  <a:moveTo>
                    <a:pt x="217230" y="1638"/>
                  </a:moveTo>
                  <a:cubicBezTo>
                    <a:pt x="217122" y="1638"/>
                    <a:pt x="216900" y="1831"/>
                    <a:pt x="216678" y="2120"/>
                  </a:cubicBezTo>
                  <a:cubicBezTo>
                    <a:pt x="216446" y="2404"/>
                    <a:pt x="216291" y="2714"/>
                    <a:pt x="216187" y="3025"/>
                  </a:cubicBezTo>
                  <a:cubicBezTo>
                    <a:pt x="216187" y="3067"/>
                    <a:pt x="216201" y="3087"/>
                    <a:pt x="216227" y="3087"/>
                  </a:cubicBezTo>
                  <a:cubicBezTo>
                    <a:pt x="216313" y="3087"/>
                    <a:pt x="216524" y="2876"/>
                    <a:pt x="216782" y="2559"/>
                  </a:cubicBezTo>
                  <a:lnTo>
                    <a:pt x="216808" y="2559"/>
                  </a:lnTo>
                  <a:cubicBezTo>
                    <a:pt x="217144" y="2120"/>
                    <a:pt x="217351" y="1732"/>
                    <a:pt x="217273" y="1655"/>
                  </a:cubicBezTo>
                  <a:cubicBezTo>
                    <a:pt x="217262" y="1644"/>
                    <a:pt x="217247" y="1638"/>
                    <a:pt x="217230" y="1638"/>
                  </a:cubicBezTo>
                  <a:close/>
                  <a:moveTo>
                    <a:pt x="197549" y="2585"/>
                  </a:moveTo>
                  <a:cubicBezTo>
                    <a:pt x="197472" y="2585"/>
                    <a:pt x="197497" y="2740"/>
                    <a:pt x="197601" y="2921"/>
                  </a:cubicBezTo>
                  <a:cubicBezTo>
                    <a:pt x="197704" y="3102"/>
                    <a:pt x="197859" y="3231"/>
                    <a:pt x="197963" y="3231"/>
                  </a:cubicBezTo>
                  <a:cubicBezTo>
                    <a:pt x="198040" y="3231"/>
                    <a:pt x="198040" y="3102"/>
                    <a:pt x="197911" y="2921"/>
                  </a:cubicBezTo>
                  <a:cubicBezTo>
                    <a:pt x="197808" y="2740"/>
                    <a:pt x="197653" y="2585"/>
                    <a:pt x="197549" y="2585"/>
                  </a:cubicBezTo>
                  <a:close/>
                  <a:moveTo>
                    <a:pt x="211663" y="2482"/>
                  </a:moveTo>
                  <a:lnTo>
                    <a:pt x="211663" y="3361"/>
                  </a:lnTo>
                  <a:lnTo>
                    <a:pt x="211870" y="3128"/>
                  </a:lnTo>
                  <a:lnTo>
                    <a:pt x="212077" y="2921"/>
                  </a:lnTo>
                  <a:lnTo>
                    <a:pt x="211870" y="2714"/>
                  </a:lnTo>
                  <a:lnTo>
                    <a:pt x="211663" y="2482"/>
                  </a:lnTo>
                  <a:close/>
                  <a:moveTo>
                    <a:pt x="214068" y="3231"/>
                  </a:moveTo>
                  <a:cubicBezTo>
                    <a:pt x="213990" y="3231"/>
                    <a:pt x="213912" y="3309"/>
                    <a:pt x="213912" y="3412"/>
                  </a:cubicBezTo>
                  <a:cubicBezTo>
                    <a:pt x="213912" y="3490"/>
                    <a:pt x="213990" y="3567"/>
                    <a:pt x="214068" y="3567"/>
                  </a:cubicBezTo>
                  <a:lnTo>
                    <a:pt x="214093" y="3567"/>
                  </a:lnTo>
                  <a:cubicBezTo>
                    <a:pt x="214171" y="3567"/>
                    <a:pt x="214248" y="3490"/>
                    <a:pt x="214248" y="3412"/>
                  </a:cubicBezTo>
                  <a:cubicBezTo>
                    <a:pt x="214248" y="3309"/>
                    <a:pt x="214171" y="3231"/>
                    <a:pt x="214068" y="3231"/>
                  </a:cubicBezTo>
                  <a:close/>
                  <a:moveTo>
                    <a:pt x="218410" y="1784"/>
                  </a:moveTo>
                  <a:lnTo>
                    <a:pt x="217945" y="2404"/>
                  </a:lnTo>
                  <a:cubicBezTo>
                    <a:pt x="217712" y="2689"/>
                    <a:pt x="217557" y="2999"/>
                    <a:pt x="217480" y="3309"/>
                  </a:cubicBezTo>
                  <a:lnTo>
                    <a:pt x="217480" y="3593"/>
                  </a:lnTo>
                  <a:lnTo>
                    <a:pt x="217764" y="3412"/>
                  </a:lnTo>
                  <a:lnTo>
                    <a:pt x="217764" y="3438"/>
                  </a:lnTo>
                  <a:cubicBezTo>
                    <a:pt x="217997" y="3180"/>
                    <a:pt x="218152" y="2869"/>
                    <a:pt x="218229" y="2508"/>
                  </a:cubicBezTo>
                  <a:lnTo>
                    <a:pt x="218410" y="1784"/>
                  </a:lnTo>
                  <a:close/>
                  <a:moveTo>
                    <a:pt x="219083" y="2818"/>
                  </a:moveTo>
                  <a:lnTo>
                    <a:pt x="219083" y="3671"/>
                  </a:lnTo>
                  <a:lnTo>
                    <a:pt x="219289" y="3464"/>
                  </a:lnTo>
                  <a:lnTo>
                    <a:pt x="219522" y="3231"/>
                  </a:lnTo>
                  <a:lnTo>
                    <a:pt x="219289" y="3025"/>
                  </a:lnTo>
                  <a:lnTo>
                    <a:pt x="219083" y="2818"/>
                  </a:lnTo>
                  <a:close/>
                  <a:moveTo>
                    <a:pt x="199540" y="3567"/>
                  </a:moveTo>
                  <a:cubicBezTo>
                    <a:pt x="199436" y="3567"/>
                    <a:pt x="199385" y="3645"/>
                    <a:pt x="199385" y="3723"/>
                  </a:cubicBezTo>
                  <a:cubicBezTo>
                    <a:pt x="199385" y="3826"/>
                    <a:pt x="199436" y="3878"/>
                    <a:pt x="199540" y="3878"/>
                  </a:cubicBezTo>
                  <a:cubicBezTo>
                    <a:pt x="199617" y="3878"/>
                    <a:pt x="199695" y="3800"/>
                    <a:pt x="199695" y="3723"/>
                  </a:cubicBezTo>
                  <a:cubicBezTo>
                    <a:pt x="199695" y="3645"/>
                    <a:pt x="199617" y="3567"/>
                    <a:pt x="199540" y="3567"/>
                  </a:cubicBezTo>
                  <a:close/>
                  <a:moveTo>
                    <a:pt x="202590" y="2818"/>
                  </a:moveTo>
                  <a:lnTo>
                    <a:pt x="202616" y="3438"/>
                  </a:lnTo>
                  <a:lnTo>
                    <a:pt x="202668" y="4059"/>
                  </a:lnTo>
                  <a:lnTo>
                    <a:pt x="202823" y="3619"/>
                  </a:lnTo>
                  <a:lnTo>
                    <a:pt x="203004" y="3206"/>
                  </a:lnTo>
                  <a:lnTo>
                    <a:pt x="202797" y="2999"/>
                  </a:lnTo>
                  <a:lnTo>
                    <a:pt x="202590" y="2818"/>
                  </a:lnTo>
                  <a:close/>
                  <a:moveTo>
                    <a:pt x="194370" y="3878"/>
                  </a:moveTo>
                  <a:cubicBezTo>
                    <a:pt x="194266" y="3878"/>
                    <a:pt x="194214" y="3955"/>
                    <a:pt x="194214" y="4059"/>
                  </a:cubicBezTo>
                  <a:cubicBezTo>
                    <a:pt x="194214" y="4136"/>
                    <a:pt x="194266" y="4214"/>
                    <a:pt x="194370" y="4214"/>
                  </a:cubicBezTo>
                  <a:cubicBezTo>
                    <a:pt x="194447" y="4214"/>
                    <a:pt x="194525" y="4136"/>
                    <a:pt x="194525" y="4059"/>
                  </a:cubicBezTo>
                  <a:cubicBezTo>
                    <a:pt x="194525" y="3955"/>
                    <a:pt x="194447" y="3878"/>
                    <a:pt x="194370" y="3878"/>
                  </a:cubicBezTo>
                  <a:close/>
                  <a:moveTo>
                    <a:pt x="215851" y="3490"/>
                  </a:moveTo>
                  <a:lnTo>
                    <a:pt x="215360" y="3878"/>
                  </a:lnTo>
                  <a:cubicBezTo>
                    <a:pt x="215127" y="4059"/>
                    <a:pt x="214946" y="4317"/>
                    <a:pt x="214895" y="4601"/>
                  </a:cubicBezTo>
                  <a:lnTo>
                    <a:pt x="214895" y="4938"/>
                  </a:lnTo>
                  <a:lnTo>
                    <a:pt x="215360" y="4524"/>
                  </a:lnTo>
                  <a:lnTo>
                    <a:pt x="215386" y="4524"/>
                  </a:lnTo>
                  <a:cubicBezTo>
                    <a:pt x="215619" y="4343"/>
                    <a:pt x="215774" y="4110"/>
                    <a:pt x="215851" y="3800"/>
                  </a:cubicBezTo>
                  <a:lnTo>
                    <a:pt x="215851" y="3490"/>
                  </a:lnTo>
                  <a:close/>
                  <a:moveTo>
                    <a:pt x="186925" y="4860"/>
                  </a:moveTo>
                  <a:cubicBezTo>
                    <a:pt x="186847" y="4860"/>
                    <a:pt x="186770" y="4938"/>
                    <a:pt x="186770" y="5015"/>
                  </a:cubicBezTo>
                  <a:cubicBezTo>
                    <a:pt x="186770" y="5118"/>
                    <a:pt x="186847" y="5170"/>
                    <a:pt x="186925" y="5170"/>
                  </a:cubicBezTo>
                  <a:lnTo>
                    <a:pt x="186951" y="5170"/>
                  </a:lnTo>
                  <a:cubicBezTo>
                    <a:pt x="187028" y="5170"/>
                    <a:pt x="187106" y="5093"/>
                    <a:pt x="187106" y="5015"/>
                  </a:cubicBezTo>
                  <a:cubicBezTo>
                    <a:pt x="187106" y="4938"/>
                    <a:pt x="187028" y="4860"/>
                    <a:pt x="186925" y="4860"/>
                  </a:cubicBezTo>
                  <a:close/>
                  <a:moveTo>
                    <a:pt x="188553" y="4860"/>
                  </a:moveTo>
                  <a:cubicBezTo>
                    <a:pt x="188450" y="4860"/>
                    <a:pt x="188398" y="4938"/>
                    <a:pt x="188398" y="5015"/>
                  </a:cubicBezTo>
                  <a:cubicBezTo>
                    <a:pt x="188398" y="5118"/>
                    <a:pt x="188450" y="5170"/>
                    <a:pt x="188553" y="5170"/>
                  </a:cubicBezTo>
                  <a:cubicBezTo>
                    <a:pt x="188631" y="5170"/>
                    <a:pt x="188708" y="5093"/>
                    <a:pt x="188708" y="5015"/>
                  </a:cubicBezTo>
                  <a:cubicBezTo>
                    <a:pt x="188708" y="4938"/>
                    <a:pt x="188631" y="4860"/>
                    <a:pt x="188553" y="4860"/>
                  </a:cubicBezTo>
                  <a:close/>
                  <a:moveTo>
                    <a:pt x="222676" y="4524"/>
                  </a:moveTo>
                  <a:cubicBezTo>
                    <a:pt x="222469" y="4550"/>
                    <a:pt x="222262" y="4679"/>
                    <a:pt x="222159" y="4860"/>
                  </a:cubicBezTo>
                  <a:lnTo>
                    <a:pt x="221952" y="5170"/>
                  </a:lnTo>
                  <a:lnTo>
                    <a:pt x="222288" y="5170"/>
                  </a:lnTo>
                  <a:cubicBezTo>
                    <a:pt x="222495" y="5144"/>
                    <a:pt x="222676" y="5041"/>
                    <a:pt x="222805" y="4860"/>
                  </a:cubicBezTo>
                  <a:lnTo>
                    <a:pt x="223012" y="4524"/>
                  </a:lnTo>
                  <a:close/>
                  <a:moveTo>
                    <a:pt x="218746" y="4110"/>
                  </a:moveTo>
                  <a:lnTo>
                    <a:pt x="218772" y="4731"/>
                  </a:lnTo>
                  <a:lnTo>
                    <a:pt x="218824" y="5351"/>
                  </a:lnTo>
                  <a:lnTo>
                    <a:pt x="218979" y="4912"/>
                  </a:lnTo>
                  <a:lnTo>
                    <a:pt x="219160" y="4498"/>
                  </a:lnTo>
                  <a:lnTo>
                    <a:pt x="218953" y="4291"/>
                  </a:lnTo>
                  <a:lnTo>
                    <a:pt x="218746" y="4110"/>
                  </a:lnTo>
                  <a:close/>
                  <a:moveTo>
                    <a:pt x="187416" y="4757"/>
                  </a:moveTo>
                  <a:lnTo>
                    <a:pt x="187416" y="5610"/>
                  </a:lnTo>
                  <a:lnTo>
                    <a:pt x="187623" y="5403"/>
                  </a:lnTo>
                  <a:lnTo>
                    <a:pt x="187855" y="5170"/>
                  </a:lnTo>
                  <a:lnTo>
                    <a:pt x="187623" y="4963"/>
                  </a:lnTo>
                  <a:lnTo>
                    <a:pt x="187416" y="4757"/>
                  </a:lnTo>
                  <a:close/>
                  <a:moveTo>
                    <a:pt x="183383" y="6152"/>
                  </a:moveTo>
                  <a:cubicBezTo>
                    <a:pt x="183280" y="6152"/>
                    <a:pt x="183228" y="6230"/>
                    <a:pt x="183228" y="6308"/>
                  </a:cubicBezTo>
                  <a:cubicBezTo>
                    <a:pt x="183228" y="6411"/>
                    <a:pt x="183280" y="6463"/>
                    <a:pt x="183383" y="6463"/>
                  </a:cubicBezTo>
                  <a:cubicBezTo>
                    <a:pt x="183461" y="6463"/>
                    <a:pt x="183538" y="6385"/>
                    <a:pt x="183538" y="6308"/>
                  </a:cubicBezTo>
                  <a:cubicBezTo>
                    <a:pt x="183538" y="6230"/>
                    <a:pt x="183461" y="6152"/>
                    <a:pt x="183383" y="6152"/>
                  </a:cubicBezTo>
                  <a:close/>
                  <a:moveTo>
                    <a:pt x="185322" y="6152"/>
                  </a:moveTo>
                  <a:cubicBezTo>
                    <a:pt x="185219" y="6152"/>
                    <a:pt x="185167" y="6230"/>
                    <a:pt x="185167" y="6308"/>
                  </a:cubicBezTo>
                  <a:cubicBezTo>
                    <a:pt x="185167" y="6411"/>
                    <a:pt x="185219" y="6463"/>
                    <a:pt x="185322" y="6463"/>
                  </a:cubicBezTo>
                  <a:cubicBezTo>
                    <a:pt x="185399" y="6463"/>
                    <a:pt x="185477" y="6385"/>
                    <a:pt x="185477" y="6308"/>
                  </a:cubicBezTo>
                  <a:cubicBezTo>
                    <a:pt x="185477" y="6230"/>
                    <a:pt x="185399" y="6152"/>
                    <a:pt x="185322" y="6152"/>
                  </a:cubicBezTo>
                  <a:close/>
                  <a:moveTo>
                    <a:pt x="223684" y="4808"/>
                  </a:moveTo>
                  <a:lnTo>
                    <a:pt x="222934" y="5894"/>
                  </a:lnTo>
                  <a:lnTo>
                    <a:pt x="222210" y="6954"/>
                  </a:lnTo>
                  <a:lnTo>
                    <a:pt x="223141" y="6075"/>
                  </a:lnTo>
                  <a:lnTo>
                    <a:pt x="224046" y="5196"/>
                  </a:lnTo>
                  <a:lnTo>
                    <a:pt x="223865" y="5015"/>
                  </a:lnTo>
                  <a:lnTo>
                    <a:pt x="223684" y="4808"/>
                  </a:lnTo>
                  <a:close/>
                  <a:moveTo>
                    <a:pt x="178523" y="6799"/>
                  </a:moveTo>
                  <a:cubicBezTo>
                    <a:pt x="178446" y="6799"/>
                    <a:pt x="178368" y="6876"/>
                    <a:pt x="178368" y="6954"/>
                  </a:cubicBezTo>
                  <a:cubicBezTo>
                    <a:pt x="178368" y="7057"/>
                    <a:pt x="178446" y="7109"/>
                    <a:pt x="178523" y="7109"/>
                  </a:cubicBezTo>
                  <a:lnTo>
                    <a:pt x="178549" y="7109"/>
                  </a:lnTo>
                  <a:cubicBezTo>
                    <a:pt x="178627" y="7109"/>
                    <a:pt x="178704" y="7031"/>
                    <a:pt x="178704" y="6954"/>
                  </a:cubicBezTo>
                  <a:cubicBezTo>
                    <a:pt x="178704" y="6876"/>
                    <a:pt x="178627" y="6799"/>
                    <a:pt x="178523" y="6799"/>
                  </a:cubicBezTo>
                  <a:close/>
                  <a:moveTo>
                    <a:pt x="183047" y="6799"/>
                  </a:moveTo>
                  <a:cubicBezTo>
                    <a:pt x="182970" y="6799"/>
                    <a:pt x="182892" y="6876"/>
                    <a:pt x="182892" y="6954"/>
                  </a:cubicBezTo>
                  <a:cubicBezTo>
                    <a:pt x="182892" y="7057"/>
                    <a:pt x="182970" y="7109"/>
                    <a:pt x="183047" y="7109"/>
                  </a:cubicBezTo>
                  <a:lnTo>
                    <a:pt x="183073" y="7109"/>
                  </a:lnTo>
                  <a:cubicBezTo>
                    <a:pt x="183150" y="7109"/>
                    <a:pt x="183228" y="7031"/>
                    <a:pt x="183228" y="6954"/>
                  </a:cubicBezTo>
                  <a:cubicBezTo>
                    <a:pt x="183228" y="6876"/>
                    <a:pt x="183150" y="6799"/>
                    <a:pt x="183047" y="6799"/>
                  </a:cubicBezTo>
                  <a:close/>
                  <a:moveTo>
                    <a:pt x="178523" y="7445"/>
                  </a:moveTo>
                  <a:cubicBezTo>
                    <a:pt x="178446" y="7445"/>
                    <a:pt x="178368" y="7523"/>
                    <a:pt x="178368" y="7600"/>
                  </a:cubicBezTo>
                  <a:cubicBezTo>
                    <a:pt x="178368" y="7703"/>
                    <a:pt x="178446" y="7755"/>
                    <a:pt x="178523" y="7755"/>
                  </a:cubicBezTo>
                  <a:lnTo>
                    <a:pt x="178549" y="7755"/>
                  </a:lnTo>
                  <a:cubicBezTo>
                    <a:pt x="178627" y="7755"/>
                    <a:pt x="178704" y="7678"/>
                    <a:pt x="178704" y="7600"/>
                  </a:cubicBezTo>
                  <a:cubicBezTo>
                    <a:pt x="178704" y="7523"/>
                    <a:pt x="178627" y="7445"/>
                    <a:pt x="178523" y="7445"/>
                  </a:cubicBezTo>
                  <a:close/>
                  <a:moveTo>
                    <a:pt x="224818" y="5980"/>
                  </a:moveTo>
                  <a:cubicBezTo>
                    <a:pt x="224718" y="5980"/>
                    <a:pt x="224424" y="6318"/>
                    <a:pt x="224149" y="6799"/>
                  </a:cubicBezTo>
                  <a:lnTo>
                    <a:pt x="223580" y="7755"/>
                  </a:lnTo>
                  <a:lnTo>
                    <a:pt x="223865" y="7755"/>
                  </a:lnTo>
                  <a:cubicBezTo>
                    <a:pt x="224020" y="7755"/>
                    <a:pt x="224330" y="7419"/>
                    <a:pt x="224589" y="6954"/>
                  </a:cubicBezTo>
                  <a:cubicBezTo>
                    <a:pt x="224821" y="6514"/>
                    <a:pt x="224925" y="6075"/>
                    <a:pt x="224847" y="5997"/>
                  </a:cubicBezTo>
                  <a:cubicBezTo>
                    <a:pt x="224841" y="5985"/>
                    <a:pt x="224831" y="5980"/>
                    <a:pt x="224818" y="5980"/>
                  </a:cubicBezTo>
                  <a:close/>
                  <a:moveTo>
                    <a:pt x="222081" y="7109"/>
                  </a:moveTo>
                  <a:cubicBezTo>
                    <a:pt x="221926" y="7109"/>
                    <a:pt x="221616" y="7445"/>
                    <a:pt x="221383" y="7833"/>
                  </a:cubicBezTo>
                  <a:lnTo>
                    <a:pt x="220944" y="8582"/>
                  </a:lnTo>
                  <a:lnTo>
                    <a:pt x="221616" y="7962"/>
                  </a:lnTo>
                  <a:cubicBezTo>
                    <a:pt x="221874" y="7755"/>
                    <a:pt x="222107" y="7497"/>
                    <a:pt x="222314" y="7238"/>
                  </a:cubicBezTo>
                  <a:cubicBezTo>
                    <a:pt x="222314" y="7161"/>
                    <a:pt x="222210" y="7109"/>
                    <a:pt x="222081" y="7109"/>
                  </a:cubicBezTo>
                  <a:close/>
                  <a:moveTo>
                    <a:pt x="225545" y="7910"/>
                  </a:moveTo>
                  <a:lnTo>
                    <a:pt x="225209" y="8401"/>
                  </a:lnTo>
                  <a:cubicBezTo>
                    <a:pt x="225054" y="8608"/>
                    <a:pt x="224951" y="8867"/>
                    <a:pt x="224899" y="9125"/>
                  </a:cubicBezTo>
                  <a:lnTo>
                    <a:pt x="224899" y="9410"/>
                  </a:lnTo>
                  <a:lnTo>
                    <a:pt x="225209" y="9203"/>
                  </a:lnTo>
                  <a:lnTo>
                    <a:pt x="225545" y="8996"/>
                  </a:lnTo>
                  <a:lnTo>
                    <a:pt x="225545" y="8453"/>
                  </a:lnTo>
                  <a:lnTo>
                    <a:pt x="225545" y="7910"/>
                  </a:lnTo>
                  <a:close/>
                  <a:moveTo>
                    <a:pt x="224899" y="9591"/>
                  </a:moveTo>
                  <a:lnTo>
                    <a:pt x="224408" y="10004"/>
                  </a:lnTo>
                  <a:cubicBezTo>
                    <a:pt x="224227" y="10133"/>
                    <a:pt x="224046" y="10314"/>
                    <a:pt x="223917" y="10521"/>
                  </a:cubicBezTo>
                  <a:cubicBezTo>
                    <a:pt x="223917" y="10599"/>
                    <a:pt x="224046" y="10650"/>
                    <a:pt x="224201" y="10650"/>
                  </a:cubicBezTo>
                  <a:lnTo>
                    <a:pt x="224227" y="10676"/>
                  </a:lnTo>
                  <a:cubicBezTo>
                    <a:pt x="224382" y="10676"/>
                    <a:pt x="224614" y="10444"/>
                    <a:pt x="224718" y="10133"/>
                  </a:cubicBezTo>
                  <a:lnTo>
                    <a:pt x="224899" y="9591"/>
                  </a:lnTo>
                  <a:close/>
                  <a:moveTo>
                    <a:pt x="226191" y="12150"/>
                  </a:moveTo>
                  <a:lnTo>
                    <a:pt x="225959" y="12382"/>
                  </a:lnTo>
                  <a:lnTo>
                    <a:pt x="225752" y="12589"/>
                  </a:lnTo>
                  <a:lnTo>
                    <a:pt x="226605" y="12589"/>
                  </a:lnTo>
                  <a:lnTo>
                    <a:pt x="226398" y="12382"/>
                  </a:lnTo>
                  <a:lnTo>
                    <a:pt x="226191" y="12150"/>
                  </a:lnTo>
                  <a:close/>
                  <a:moveTo>
                    <a:pt x="231206" y="12537"/>
                  </a:moveTo>
                  <a:lnTo>
                    <a:pt x="230224" y="12770"/>
                  </a:lnTo>
                  <a:cubicBezTo>
                    <a:pt x="229733" y="12899"/>
                    <a:pt x="229242" y="13054"/>
                    <a:pt x="228776" y="13287"/>
                  </a:cubicBezTo>
                  <a:lnTo>
                    <a:pt x="228285" y="13597"/>
                  </a:lnTo>
                  <a:lnTo>
                    <a:pt x="229423" y="13391"/>
                  </a:lnTo>
                  <a:cubicBezTo>
                    <a:pt x="229940" y="13313"/>
                    <a:pt x="230431" y="13132"/>
                    <a:pt x="230870" y="12874"/>
                  </a:cubicBezTo>
                  <a:lnTo>
                    <a:pt x="231206" y="12537"/>
                  </a:lnTo>
                  <a:close/>
                  <a:moveTo>
                    <a:pt x="156887" y="13882"/>
                  </a:moveTo>
                  <a:cubicBezTo>
                    <a:pt x="156783" y="13882"/>
                    <a:pt x="156706" y="13959"/>
                    <a:pt x="156706" y="14037"/>
                  </a:cubicBezTo>
                  <a:cubicBezTo>
                    <a:pt x="156706" y="14140"/>
                    <a:pt x="156783" y="14218"/>
                    <a:pt x="156887" y="14218"/>
                  </a:cubicBezTo>
                  <a:cubicBezTo>
                    <a:pt x="156990" y="14218"/>
                    <a:pt x="157042" y="14140"/>
                    <a:pt x="157042" y="14037"/>
                  </a:cubicBezTo>
                  <a:cubicBezTo>
                    <a:pt x="157042" y="13959"/>
                    <a:pt x="156964" y="13882"/>
                    <a:pt x="156887" y="13882"/>
                  </a:cubicBezTo>
                  <a:close/>
                  <a:moveTo>
                    <a:pt x="227613" y="13571"/>
                  </a:moveTo>
                  <a:cubicBezTo>
                    <a:pt x="227225" y="13675"/>
                    <a:pt x="226838" y="13856"/>
                    <a:pt x="226502" y="14063"/>
                  </a:cubicBezTo>
                  <a:lnTo>
                    <a:pt x="225700" y="14554"/>
                  </a:lnTo>
                  <a:lnTo>
                    <a:pt x="226502" y="14347"/>
                  </a:lnTo>
                  <a:lnTo>
                    <a:pt x="226527" y="14373"/>
                  </a:lnTo>
                  <a:cubicBezTo>
                    <a:pt x="226915" y="14269"/>
                    <a:pt x="227303" y="14088"/>
                    <a:pt x="227613" y="13856"/>
                  </a:cubicBezTo>
                  <a:lnTo>
                    <a:pt x="227949" y="13571"/>
                  </a:lnTo>
                  <a:close/>
                  <a:moveTo>
                    <a:pt x="231361" y="13882"/>
                  </a:moveTo>
                  <a:lnTo>
                    <a:pt x="230457" y="14425"/>
                  </a:lnTo>
                  <a:cubicBezTo>
                    <a:pt x="229991" y="14735"/>
                    <a:pt x="229526" y="15019"/>
                    <a:pt x="229449" y="15071"/>
                  </a:cubicBezTo>
                  <a:cubicBezTo>
                    <a:pt x="229371" y="15123"/>
                    <a:pt x="229397" y="15174"/>
                    <a:pt x="229500" y="15174"/>
                  </a:cubicBezTo>
                  <a:lnTo>
                    <a:pt x="229526" y="15200"/>
                  </a:lnTo>
                  <a:cubicBezTo>
                    <a:pt x="229862" y="15097"/>
                    <a:pt x="230224" y="14967"/>
                    <a:pt x="230534" y="14812"/>
                  </a:cubicBezTo>
                  <a:cubicBezTo>
                    <a:pt x="230974" y="14606"/>
                    <a:pt x="231361" y="14321"/>
                    <a:pt x="231361" y="14166"/>
                  </a:cubicBezTo>
                  <a:lnTo>
                    <a:pt x="231361" y="13882"/>
                  </a:lnTo>
                  <a:close/>
                  <a:moveTo>
                    <a:pt x="231397" y="15868"/>
                  </a:moveTo>
                  <a:cubicBezTo>
                    <a:pt x="231295" y="15868"/>
                    <a:pt x="231163" y="15912"/>
                    <a:pt x="231051" y="15976"/>
                  </a:cubicBezTo>
                  <a:cubicBezTo>
                    <a:pt x="230870" y="16105"/>
                    <a:pt x="230741" y="16312"/>
                    <a:pt x="230715" y="16544"/>
                  </a:cubicBezTo>
                  <a:lnTo>
                    <a:pt x="230715" y="16880"/>
                  </a:lnTo>
                  <a:lnTo>
                    <a:pt x="231206" y="16467"/>
                  </a:lnTo>
                  <a:lnTo>
                    <a:pt x="231206" y="16493"/>
                  </a:lnTo>
                  <a:cubicBezTo>
                    <a:pt x="231491" y="16260"/>
                    <a:pt x="231620" y="16001"/>
                    <a:pt x="231542" y="15924"/>
                  </a:cubicBezTo>
                  <a:cubicBezTo>
                    <a:pt x="231513" y="15884"/>
                    <a:pt x="231461" y="15868"/>
                    <a:pt x="231397" y="15868"/>
                  </a:cubicBezTo>
                  <a:close/>
                  <a:moveTo>
                    <a:pt x="229500" y="16803"/>
                  </a:moveTo>
                  <a:lnTo>
                    <a:pt x="229087" y="17268"/>
                  </a:lnTo>
                  <a:lnTo>
                    <a:pt x="228699" y="17759"/>
                  </a:lnTo>
                  <a:lnTo>
                    <a:pt x="228983" y="17759"/>
                  </a:lnTo>
                  <a:lnTo>
                    <a:pt x="229009" y="17785"/>
                  </a:lnTo>
                  <a:cubicBezTo>
                    <a:pt x="229345" y="17682"/>
                    <a:pt x="229655" y="17501"/>
                    <a:pt x="229914" y="17268"/>
                  </a:cubicBezTo>
                  <a:lnTo>
                    <a:pt x="230560" y="16803"/>
                  </a:lnTo>
                  <a:close/>
                  <a:moveTo>
                    <a:pt x="161565" y="17966"/>
                  </a:moveTo>
                  <a:lnTo>
                    <a:pt x="161333" y="18199"/>
                  </a:lnTo>
                  <a:lnTo>
                    <a:pt x="161126" y="18405"/>
                  </a:lnTo>
                  <a:lnTo>
                    <a:pt x="161979" y="18405"/>
                  </a:lnTo>
                  <a:lnTo>
                    <a:pt x="161772" y="18199"/>
                  </a:lnTo>
                  <a:lnTo>
                    <a:pt x="161565" y="17966"/>
                  </a:lnTo>
                  <a:close/>
                  <a:moveTo>
                    <a:pt x="162367" y="19052"/>
                  </a:moveTo>
                  <a:cubicBezTo>
                    <a:pt x="162289" y="19052"/>
                    <a:pt x="162212" y="19129"/>
                    <a:pt x="162212" y="19207"/>
                  </a:cubicBezTo>
                  <a:cubicBezTo>
                    <a:pt x="162212" y="19310"/>
                    <a:pt x="162289" y="19388"/>
                    <a:pt x="162367" y="19388"/>
                  </a:cubicBezTo>
                  <a:lnTo>
                    <a:pt x="162393" y="19388"/>
                  </a:lnTo>
                  <a:cubicBezTo>
                    <a:pt x="162470" y="19388"/>
                    <a:pt x="162548" y="19310"/>
                    <a:pt x="162522" y="19207"/>
                  </a:cubicBezTo>
                  <a:cubicBezTo>
                    <a:pt x="162522" y="19129"/>
                    <a:pt x="162444" y="19052"/>
                    <a:pt x="162367" y="19052"/>
                  </a:cubicBezTo>
                  <a:close/>
                  <a:moveTo>
                    <a:pt x="163168" y="20551"/>
                  </a:moveTo>
                  <a:lnTo>
                    <a:pt x="162961" y="20784"/>
                  </a:lnTo>
                  <a:lnTo>
                    <a:pt x="162755" y="20991"/>
                  </a:lnTo>
                  <a:lnTo>
                    <a:pt x="163608" y="20991"/>
                  </a:lnTo>
                  <a:lnTo>
                    <a:pt x="163401" y="20784"/>
                  </a:lnTo>
                  <a:lnTo>
                    <a:pt x="163168" y="20551"/>
                  </a:lnTo>
                  <a:close/>
                  <a:moveTo>
                    <a:pt x="231310" y="20344"/>
                  </a:moveTo>
                  <a:lnTo>
                    <a:pt x="231517" y="20680"/>
                  </a:lnTo>
                  <a:cubicBezTo>
                    <a:pt x="231672" y="20887"/>
                    <a:pt x="231930" y="20991"/>
                    <a:pt x="232215" y="20991"/>
                  </a:cubicBezTo>
                  <a:lnTo>
                    <a:pt x="232680" y="20991"/>
                  </a:lnTo>
                  <a:lnTo>
                    <a:pt x="232499" y="20680"/>
                  </a:lnTo>
                  <a:cubicBezTo>
                    <a:pt x="232318" y="20474"/>
                    <a:pt x="232059" y="20344"/>
                    <a:pt x="231801" y="20344"/>
                  </a:cubicBezTo>
                  <a:close/>
                  <a:moveTo>
                    <a:pt x="228621" y="21327"/>
                  </a:moveTo>
                  <a:lnTo>
                    <a:pt x="227794" y="21352"/>
                  </a:lnTo>
                  <a:lnTo>
                    <a:pt x="226993" y="21378"/>
                  </a:lnTo>
                  <a:lnTo>
                    <a:pt x="227794" y="21637"/>
                  </a:lnTo>
                  <a:cubicBezTo>
                    <a:pt x="228234" y="21766"/>
                    <a:pt x="228647" y="21869"/>
                    <a:pt x="229087" y="21921"/>
                  </a:cubicBezTo>
                  <a:lnTo>
                    <a:pt x="229578" y="21973"/>
                  </a:lnTo>
                  <a:lnTo>
                    <a:pt x="229087" y="21637"/>
                  </a:lnTo>
                  <a:lnTo>
                    <a:pt x="228621" y="21327"/>
                  </a:lnTo>
                  <a:close/>
                  <a:moveTo>
                    <a:pt x="232163" y="21663"/>
                  </a:moveTo>
                  <a:lnTo>
                    <a:pt x="231025" y="21688"/>
                  </a:lnTo>
                  <a:lnTo>
                    <a:pt x="229914" y="21714"/>
                  </a:lnTo>
                  <a:lnTo>
                    <a:pt x="230870" y="21973"/>
                  </a:lnTo>
                  <a:cubicBezTo>
                    <a:pt x="231413" y="22102"/>
                    <a:pt x="231930" y="22205"/>
                    <a:pt x="232499" y="22257"/>
                  </a:cubicBezTo>
                  <a:lnTo>
                    <a:pt x="233145" y="22309"/>
                  </a:lnTo>
                  <a:lnTo>
                    <a:pt x="232654" y="21973"/>
                  </a:lnTo>
                  <a:lnTo>
                    <a:pt x="232163" y="21663"/>
                  </a:lnTo>
                  <a:close/>
                  <a:moveTo>
                    <a:pt x="232654" y="23576"/>
                  </a:moveTo>
                  <a:lnTo>
                    <a:pt x="231284" y="23782"/>
                  </a:lnTo>
                  <a:cubicBezTo>
                    <a:pt x="230767" y="23860"/>
                    <a:pt x="230250" y="23963"/>
                    <a:pt x="229759" y="24118"/>
                  </a:cubicBezTo>
                  <a:cubicBezTo>
                    <a:pt x="229681" y="24170"/>
                    <a:pt x="230302" y="24222"/>
                    <a:pt x="231129" y="24222"/>
                  </a:cubicBezTo>
                  <a:lnTo>
                    <a:pt x="232654" y="24222"/>
                  </a:lnTo>
                  <a:lnTo>
                    <a:pt x="232654" y="23576"/>
                  </a:lnTo>
                  <a:close/>
                  <a:moveTo>
                    <a:pt x="166813" y="22929"/>
                  </a:moveTo>
                  <a:cubicBezTo>
                    <a:pt x="166684" y="22929"/>
                    <a:pt x="166374" y="23265"/>
                    <a:pt x="166115" y="23653"/>
                  </a:cubicBezTo>
                  <a:lnTo>
                    <a:pt x="165676" y="24403"/>
                  </a:lnTo>
                  <a:lnTo>
                    <a:pt x="166374" y="23782"/>
                  </a:lnTo>
                  <a:cubicBezTo>
                    <a:pt x="166632" y="23576"/>
                    <a:pt x="166865" y="23343"/>
                    <a:pt x="167046" y="23059"/>
                  </a:cubicBezTo>
                  <a:cubicBezTo>
                    <a:pt x="167046" y="22981"/>
                    <a:pt x="166942" y="22929"/>
                    <a:pt x="166813" y="22929"/>
                  </a:cubicBezTo>
                  <a:close/>
                  <a:moveTo>
                    <a:pt x="169165" y="25204"/>
                  </a:moveTo>
                  <a:cubicBezTo>
                    <a:pt x="169062" y="25204"/>
                    <a:pt x="168984" y="25282"/>
                    <a:pt x="168984" y="25359"/>
                  </a:cubicBezTo>
                  <a:cubicBezTo>
                    <a:pt x="168984" y="25463"/>
                    <a:pt x="169062" y="25514"/>
                    <a:pt x="169165" y="25514"/>
                  </a:cubicBezTo>
                  <a:lnTo>
                    <a:pt x="169165" y="25540"/>
                  </a:lnTo>
                  <a:cubicBezTo>
                    <a:pt x="169269" y="25540"/>
                    <a:pt x="169321" y="25463"/>
                    <a:pt x="169321" y="25359"/>
                  </a:cubicBezTo>
                  <a:cubicBezTo>
                    <a:pt x="169321" y="25282"/>
                    <a:pt x="169243" y="25204"/>
                    <a:pt x="169165" y="25204"/>
                  </a:cubicBezTo>
                  <a:close/>
                  <a:moveTo>
                    <a:pt x="169165" y="25850"/>
                  </a:moveTo>
                  <a:cubicBezTo>
                    <a:pt x="169062" y="25850"/>
                    <a:pt x="168984" y="25928"/>
                    <a:pt x="168984" y="26005"/>
                  </a:cubicBezTo>
                  <a:cubicBezTo>
                    <a:pt x="168984" y="26109"/>
                    <a:pt x="169062" y="26161"/>
                    <a:pt x="169165" y="26161"/>
                  </a:cubicBezTo>
                  <a:lnTo>
                    <a:pt x="169165" y="26186"/>
                  </a:lnTo>
                  <a:cubicBezTo>
                    <a:pt x="169269" y="26186"/>
                    <a:pt x="169321" y="26109"/>
                    <a:pt x="169321" y="26005"/>
                  </a:cubicBezTo>
                  <a:cubicBezTo>
                    <a:pt x="169321" y="25928"/>
                    <a:pt x="169243" y="25850"/>
                    <a:pt x="169165" y="25850"/>
                  </a:cubicBezTo>
                  <a:close/>
                  <a:moveTo>
                    <a:pt x="229035" y="26161"/>
                  </a:moveTo>
                  <a:lnTo>
                    <a:pt x="229242" y="26471"/>
                  </a:lnTo>
                  <a:lnTo>
                    <a:pt x="229423" y="26781"/>
                  </a:lnTo>
                  <a:lnTo>
                    <a:pt x="229914" y="26600"/>
                  </a:lnTo>
                  <a:lnTo>
                    <a:pt x="229940" y="26626"/>
                  </a:lnTo>
                  <a:cubicBezTo>
                    <a:pt x="230198" y="26522"/>
                    <a:pt x="230379" y="26342"/>
                    <a:pt x="230379" y="26290"/>
                  </a:cubicBezTo>
                  <a:cubicBezTo>
                    <a:pt x="230379" y="26212"/>
                    <a:pt x="230069" y="26161"/>
                    <a:pt x="229707" y="26161"/>
                  </a:cubicBezTo>
                  <a:close/>
                  <a:moveTo>
                    <a:pt x="228440" y="26238"/>
                  </a:moveTo>
                  <a:lnTo>
                    <a:pt x="227794" y="26393"/>
                  </a:lnTo>
                  <a:cubicBezTo>
                    <a:pt x="227432" y="26497"/>
                    <a:pt x="227148" y="26626"/>
                    <a:pt x="227148" y="26703"/>
                  </a:cubicBezTo>
                  <a:cubicBezTo>
                    <a:pt x="227148" y="26755"/>
                    <a:pt x="227432" y="26807"/>
                    <a:pt x="227794" y="26807"/>
                  </a:cubicBezTo>
                  <a:lnTo>
                    <a:pt x="228440" y="26807"/>
                  </a:lnTo>
                  <a:lnTo>
                    <a:pt x="228440" y="26238"/>
                  </a:lnTo>
                  <a:close/>
                  <a:moveTo>
                    <a:pt x="174180" y="26083"/>
                  </a:moveTo>
                  <a:lnTo>
                    <a:pt x="173663" y="26497"/>
                  </a:lnTo>
                  <a:cubicBezTo>
                    <a:pt x="173482" y="26626"/>
                    <a:pt x="173302" y="26807"/>
                    <a:pt x="173172" y="27014"/>
                  </a:cubicBezTo>
                  <a:cubicBezTo>
                    <a:pt x="173172" y="27091"/>
                    <a:pt x="173302" y="27143"/>
                    <a:pt x="173482" y="27143"/>
                  </a:cubicBezTo>
                  <a:cubicBezTo>
                    <a:pt x="173663" y="27143"/>
                    <a:pt x="173870" y="26910"/>
                    <a:pt x="173974" y="26600"/>
                  </a:cubicBezTo>
                  <a:lnTo>
                    <a:pt x="174180" y="26083"/>
                  </a:lnTo>
                  <a:close/>
                  <a:moveTo>
                    <a:pt x="176248" y="27143"/>
                  </a:moveTo>
                  <a:cubicBezTo>
                    <a:pt x="176171" y="27143"/>
                    <a:pt x="176093" y="27220"/>
                    <a:pt x="176093" y="27298"/>
                  </a:cubicBezTo>
                  <a:cubicBezTo>
                    <a:pt x="176093" y="27401"/>
                    <a:pt x="176171" y="27453"/>
                    <a:pt x="176248" y="27453"/>
                  </a:cubicBezTo>
                  <a:lnTo>
                    <a:pt x="176274" y="27479"/>
                  </a:lnTo>
                  <a:cubicBezTo>
                    <a:pt x="176352" y="27453"/>
                    <a:pt x="176429" y="27376"/>
                    <a:pt x="176404" y="27298"/>
                  </a:cubicBezTo>
                  <a:cubicBezTo>
                    <a:pt x="176404" y="27220"/>
                    <a:pt x="176352" y="27143"/>
                    <a:pt x="176248" y="27143"/>
                  </a:cubicBezTo>
                  <a:close/>
                  <a:moveTo>
                    <a:pt x="171259" y="26703"/>
                  </a:moveTo>
                  <a:lnTo>
                    <a:pt x="171259" y="27556"/>
                  </a:lnTo>
                  <a:lnTo>
                    <a:pt x="171466" y="27350"/>
                  </a:lnTo>
                  <a:lnTo>
                    <a:pt x="171673" y="27143"/>
                  </a:lnTo>
                  <a:lnTo>
                    <a:pt x="171466" y="26910"/>
                  </a:lnTo>
                  <a:lnTo>
                    <a:pt x="171259" y="26703"/>
                  </a:lnTo>
                  <a:close/>
                  <a:moveTo>
                    <a:pt x="174801" y="26393"/>
                  </a:moveTo>
                  <a:lnTo>
                    <a:pt x="174827" y="27014"/>
                  </a:lnTo>
                  <a:lnTo>
                    <a:pt x="174853" y="27634"/>
                  </a:lnTo>
                  <a:lnTo>
                    <a:pt x="175008" y="27195"/>
                  </a:lnTo>
                  <a:lnTo>
                    <a:pt x="175189" y="26781"/>
                  </a:lnTo>
                  <a:lnTo>
                    <a:pt x="174982" y="26574"/>
                  </a:lnTo>
                  <a:lnTo>
                    <a:pt x="174801" y="26393"/>
                  </a:lnTo>
                  <a:close/>
                  <a:moveTo>
                    <a:pt x="179816" y="27453"/>
                  </a:moveTo>
                  <a:cubicBezTo>
                    <a:pt x="179712" y="27453"/>
                    <a:pt x="179661" y="27531"/>
                    <a:pt x="179661" y="27634"/>
                  </a:cubicBezTo>
                  <a:cubicBezTo>
                    <a:pt x="179661" y="27712"/>
                    <a:pt x="179712" y="27789"/>
                    <a:pt x="179816" y="27789"/>
                  </a:cubicBezTo>
                  <a:lnTo>
                    <a:pt x="179842" y="27789"/>
                  </a:lnTo>
                  <a:cubicBezTo>
                    <a:pt x="179919" y="27789"/>
                    <a:pt x="179971" y="27712"/>
                    <a:pt x="179971" y="27634"/>
                  </a:cubicBezTo>
                  <a:cubicBezTo>
                    <a:pt x="179971" y="27531"/>
                    <a:pt x="179893" y="27453"/>
                    <a:pt x="179816" y="27453"/>
                  </a:cubicBezTo>
                  <a:close/>
                  <a:moveTo>
                    <a:pt x="173120" y="27529"/>
                  </a:moveTo>
                  <a:cubicBezTo>
                    <a:pt x="173058" y="27529"/>
                    <a:pt x="172964" y="27561"/>
                    <a:pt x="172862" y="27634"/>
                  </a:cubicBezTo>
                  <a:cubicBezTo>
                    <a:pt x="172681" y="27737"/>
                    <a:pt x="172552" y="27893"/>
                    <a:pt x="172552" y="27996"/>
                  </a:cubicBezTo>
                  <a:cubicBezTo>
                    <a:pt x="172552" y="28027"/>
                    <a:pt x="172572" y="28041"/>
                    <a:pt x="172607" y="28041"/>
                  </a:cubicBezTo>
                  <a:cubicBezTo>
                    <a:pt x="172662" y="28041"/>
                    <a:pt x="172752" y="28007"/>
                    <a:pt x="172862" y="27944"/>
                  </a:cubicBezTo>
                  <a:lnTo>
                    <a:pt x="172888" y="27970"/>
                  </a:lnTo>
                  <a:cubicBezTo>
                    <a:pt x="173069" y="27841"/>
                    <a:pt x="173198" y="27660"/>
                    <a:pt x="173198" y="27582"/>
                  </a:cubicBezTo>
                  <a:cubicBezTo>
                    <a:pt x="173198" y="27548"/>
                    <a:pt x="173169" y="27529"/>
                    <a:pt x="173120" y="27529"/>
                  </a:cubicBezTo>
                  <a:close/>
                  <a:moveTo>
                    <a:pt x="198712" y="27789"/>
                  </a:moveTo>
                  <a:lnTo>
                    <a:pt x="198712" y="28461"/>
                  </a:lnTo>
                  <a:lnTo>
                    <a:pt x="199048" y="28280"/>
                  </a:lnTo>
                  <a:cubicBezTo>
                    <a:pt x="199229" y="28177"/>
                    <a:pt x="199359" y="27996"/>
                    <a:pt x="199359" y="27918"/>
                  </a:cubicBezTo>
                  <a:cubicBezTo>
                    <a:pt x="199359" y="27841"/>
                    <a:pt x="199204" y="27789"/>
                    <a:pt x="199048" y="27789"/>
                  </a:cubicBezTo>
                  <a:close/>
                  <a:moveTo>
                    <a:pt x="176429" y="27686"/>
                  </a:moveTo>
                  <a:lnTo>
                    <a:pt x="176429" y="28539"/>
                  </a:lnTo>
                  <a:lnTo>
                    <a:pt x="176636" y="28332"/>
                  </a:lnTo>
                  <a:lnTo>
                    <a:pt x="176843" y="28099"/>
                  </a:lnTo>
                  <a:lnTo>
                    <a:pt x="176636" y="27893"/>
                  </a:lnTo>
                  <a:lnTo>
                    <a:pt x="176429" y="27686"/>
                  </a:lnTo>
                  <a:close/>
                  <a:moveTo>
                    <a:pt x="180617" y="27350"/>
                  </a:moveTo>
                  <a:lnTo>
                    <a:pt x="180643" y="27970"/>
                  </a:lnTo>
                  <a:lnTo>
                    <a:pt x="180669" y="28590"/>
                  </a:lnTo>
                  <a:lnTo>
                    <a:pt x="180850" y="28177"/>
                  </a:lnTo>
                  <a:lnTo>
                    <a:pt x="181005" y="27737"/>
                  </a:lnTo>
                  <a:lnTo>
                    <a:pt x="180824" y="27556"/>
                  </a:lnTo>
                  <a:lnTo>
                    <a:pt x="180617" y="27350"/>
                  </a:lnTo>
                  <a:close/>
                  <a:moveTo>
                    <a:pt x="194008" y="28099"/>
                  </a:moveTo>
                  <a:cubicBezTo>
                    <a:pt x="193930" y="28099"/>
                    <a:pt x="193878" y="28254"/>
                    <a:pt x="193878" y="28435"/>
                  </a:cubicBezTo>
                  <a:lnTo>
                    <a:pt x="193878" y="28746"/>
                  </a:lnTo>
                  <a:lnTo>
                    <a:pt x="194551" y="28746"/>
                  </a:lnTo>
                  <a:lnTo>
                    <a:pt x="194344" y="28435"/>
                  </a:lnTo>
                  <a:cubicBezTo>
                    <a:pt x="194240" y="28254"/>
                    <a:pt x="194085" y="28099"/>
                    <a:pt x="194008" y="28099"/>
                  </a:cubicBezTo>
                  <a:close/>
                  <a:moveTo>
                    <a:pt x="182246" y="27686"/>
                  </a:moveTo>
                  <a:lnTo>
                    <a:pt x="182272" y="28306"/>
                  </a:lnTo>
                  <a:lnTo>
                    <a:pt x="182297" y="28927"/>
                  </a:lnTo>
                  <a:lnTo>
                    <a:pt x="182453" y="28487"/>
                  </a:lnTo>
                  <a:lnTo>
                    <a:pt x="182633" y="28073"/>
                  </a:lnTo>
                  <a:lnTo>
                    <a:pt x="182427" y="27867"/>
                  </a:lnTo>
                  <a:lnTo>
                    <a:pt x="182246" y="27686"/>
                  </a:lnTo>
                  <a:close/>
                  <a:moveTo>
                    <a:pt x="201995" y="27298"/>
                  </a:moveTo>
                  <a:lnTo>
                    <a:pt x="201970" y="27970"/>
                  </a:lnTo>
                  <a:cubicBezTo>
                    <a:pt x="201944" y="28280"/>
                    <a:pt x="202021" y="28590"/>
                    <a:pt x="202176" y="28849"/>
                  </a:cubicBezTo>
                  <a:cubicBezTo>
                    <a:pt x="202247" y="28937"/>
                    <a:pt x="202341" y="28989"/>
                    <a:pt x="202410" y="28989"/>
                  </a:cubicBezTo>
                  <a:cubicBezTo>
                    <a:pt x="202443" y="28989"/>
                    <a:pt x="202470" y="28977"/>
                    <a:pt x="202487" y="28952"/>
                  </a:cubicBezTo>
                  <a:lnTo>
                    <a:pt x="202512" y="28978"/>
                  </a:lnTo>
                  <a:cubicBezTo>
                    <a:pt x="202564" y="28927"/>
                    <a:pt x="202487" y="28513"/>
                    <a:pt x="202331" y="28073"/>
                  </a:cubicBezTo>
                  <a:lnTo>
                    <a:pt x="201995" y="27298"/>
                  </a:lnTo>
                  <a:close/>
                  <a:moveTo>
                    <a:pt x="200005" y="27453"/>
                  </a:moveTo>
                  <a:lnTo>
                    <a:pt x="200005" y="28280"/>
                  </a:lnTo>
                  <a:cubicBezTo>
                    <a:pt x="200005" y="28720"/>
                    <a:pt x="200057" y="29082"/>
                    <a:pt x="200134" y="29082"/>
                  </a:cubicBezTo>
                  <a:lnTo>
                    <a:pt x="200160" y="29082"/>
                  </a:lnTo>
                  <a:cubicBezTo>
                    <a:pt x="200212" y="29082"/>
                    <a:pt x="200341" y="28720"/>
                    <a:pt x="200419" y="28280"/>
                  </a:cubicBezTo>
                  <a:lnTo>
                    <a:pt x="200574" y="27453"/>
                  </a:lnTo>
                  <a:close/>
                  <a:moveTo>
                    <a:pt x="204684" y="28435"/>
                  </a:moveTo>
                  <a:cubicBezTo>
                    <a:pt x="204606" y="28435"/>
                    <a:pt x="204529" y="28590"/>
                    <a:pt x="204529" y="28746"/>
                  </a:cubicBezTo>
                  <a:lnTo>
                    <a:pt x="204529" y="29082"/>
                  </a:lnTo>
                  <a:lnTo>
                    <a:pt x="205227" y="29082"/>
                  </a:lnTo>
                  <a:lnTo>
                    <a:pt x="205020" y="28746"/>
                  </a:lnTo>
                  <a:cubicBezTo>
                    <a:pt x="204917" y="28590"/>
                    <a:pt x="204761" y="28435"/>
                    <a:pt x="204684" y="28435"/>
                  </a:cubicBezTo>
                  <a:close/>
                  <a:moveTo>
                    <a:pt x="192250" y="27996"/>
                  </a:moveTo>
                  <a:lnTo>
                    <a:pt x="192276" y="28616"/>
                  </a:lnTo>
                  <a:lnTo>
                    <a:pt x="192302" y="29237"/>
                  </a:lnTo>
                  <a:lnTo>
                    <a:pt x="192482" y="28823"/>
                  </a:lnTo>
                  <a:lnTo>
                    <a:pt x="192638" y="28384"/>
                  </a:lnTo>
                  <a:lnTo>
                    <a:pt x="192457" y="28203"/>
                  </a:lnTo>
                  <a:lnTo>
                    <a:pt x="192250" y="27996"/>
                  </a:lnTo>
                  <a:close/>
                  <a:moveTo>
                    <a:pt x="184185" y="28642"/>
                  </a:moveTo>
                  <a:lnTo>
                    <a:pt x="184185" y="29521"/>
                  </a:lnTo>
                  <a:lnTo>
                    <a:pt x="184391" y="29288"/>
                  </a:lnTo>
                  <a:lnTo>
                    <a:pt x="184598" y="29082"/>
                  </a:lnTo>
                  <a:lnTo>
                    <a:pt x="184391" y="28875"/>
                  </a:lnTo>
                  <a:lnTo>
                    <a:pt x="184185" y="28642"/>
                  </a:lnTo>
                  <a:close/>
                  <a:moveTo>
                    <a:pt x="180307" y="28978"/>
                  </a:moveTo>
                  <a:lnTo>
                    <a:pt x="180307" y="29831"/>
                  </a:lnTo>
                  <a:lnTo>
                    <a:pt x="180514" y="29625"/>
                  </a:lnTo>
                  <a:lnTo>
                    <a:pt x="180721" y="29392"/>
                  </a:lnTo>
                  <a:lnTo>
                    <a:pt x="180514" y="29185"/>
                  </a:lnTo>
                  <a:lnTo>
                    <a:pt x="180307" y="28978"/>
                  </a:lnTo>
                  <a:close/>
                  <a:moveTo>
                    <a:pt x="190957" y="27944"/>
                  </a:moveTo>
                  <a:lnTo>
                    <a:pt x="190647" y="28435"/>
                  </a:lnTo>
                  <a:cubicBezTo>
                    <a:pt x="190466" y="28720"/>
                    <a:pt x="190337" y="29056"/>
                    <a:pt x="190311" y="29392"/>
                  </a:cubicBezTo>
                  <a:lnTo>
                    <a:pt x="190311" y="29883"/>
                  </a:lnTo>
                  <a:lnTo>
                    <a:pt x="190647" y="29392"/>
                  </a:lnTo>
                  <a:lnTo>
                    <a:pt x="190647" y="29418"/>
                  </a:lnTo>
                  <a:cubicBezTo>
                    <a:pt x="190828" y="29107"/>
                    <a:pt x="190931" y="28771"/>
                    <a:pt x="190957" y="28435"/>
                  </a:cubicBezTo>
                  <a:lnTo>
                    <a:pt x="190957" y="27944"/>
                  </a:lnTo>
                  <a:close/>
                  <a:moveTo>
                    <a:pt x="184831" y="29625"/>
                  </a:moveTo>
                  <a:lnTo>
                    <a:pt x="184598" y="29831"/>
                  </a:lnTo>
                  <a:lnTo>
                    <a:pt x="184391" y="30038"/>
                  </a:lnTo>
                  <a:lnTo>
                    <a:pt x="185244" y="30038"/>
                  </a:lnTo>
                  <a:lnTo>
                    <a:pt x="185038" y="29831"/>
                  </a:lnTo>
                  <a:lnTo>
                    <a:pt x="184831" y="29625"/>
                  </a:lnTo>
                  <a:close/>
                  <a:moveTo>
                    <a:pt x="194525" y="28952"/>
                  </a:moveTo>
                  <a:lnTo>
                    <a:pt x="194525" y="29288"/>
                  </a:lnTo>
                  <a:cubicBezTo>
                    <a:pt x="194525" y="29495"/>
                    <a:pt x="194602" y="29676"/>
                    <a:pt x="194731" y="29831"/>
                  </a:cubicBezTo>
                  <a:lnTo>
                    <a:pt x="194938" y="30038"/>
                  </a:lnTo>
                  <a:lnTo>
                    <a:pt x="195119" y="29883"/>
                  </a:lnTo>
                  <a:lnTo>
                    <a:pt x="195274" y="29728"/>
                  </a:lnTo>
                  <a:lnTo>
                    <a:pt x="194912" y="29340"/>
                  </a:lnTo>
                  <a:lnTo>
                    <a:pt x="194525" y="28952"/>
                  </a:lnTo>
                  <a:close/>
                  <a:moveTo>
                    <a:pt x="187907" y="30038"/>
                  </a:moveTo>
                  <a:cubicBezTo>
                    <a:pt x="187804" y="30038"/>
                    <a:pt x="187726" y="30116"/>
                    <a:pt x="187726" y="30219"/>
                  </a:cubicBezTo>
                  <a:cubicBezTo>
                    <a:pt x="187726" y="30297"/>
                    <a:pt x="187804" y="30374"/>
                    <a:pt x="187907" y="30374"/>
                  </a:cubicBezTo>
                  <a:cubicBezTo>
                    <a:pt x="188010" y="30374"/>
                    <a:pt x="188062" y="30297"/>
                    <a:pt x="188062" y="30219"/>
                  </a:cubicBezTo>
                  <a:cubicBezTo>
                    <a:pt x="188062" y="30116"/>
                    <a:pt x="187985" y="30038"/>
                    <a:pt x="187907" y="30038"/>
                  </a:cubicBezTo>
                  <a:close/>
                  <a:moveTo>
                    <a:pt x="205175" y="29288"/>
                  </a:moveTo>
                  <a:lnTo>
                    <a:pt x="205175" y="29599"/>
                  </a:lnTo>
                  <a:cubicBezTo>
                    <a:pt x="205201" y="29805"/>
                    <a:pt x="205253" y="30012"/>
                    <a:pt x="205408" y="30167"/>
                  </a:cubicBezTo>
                  <a:lnTo>
                    <a:pt x="205614" y="30374"/>
                  </a:lnTo>
                  <a:lnTo>
                    <a:pt x="205770" y="30193"/>
                  </a:lnTo>
                  <a:lnTo>
                    <a:pt x="205951" y="30038"/>
                  </a:lnTo>
                  <a:lnTo>
                    <a:pt x="205563" y="29650"/>
                  </a:lnTo>
                  <a:lnTo>
                    <a:pt x="205175" y="29288"/>
                  </a:lnTo>
                  <a:close/>
                  <a:moveTo>
                    <a:pt x="226502" y="29780"/>
                  </a:moveTo>
                  <a:lnTo>
                    <a:pt x="226502" y="30064"/>
                  </a:lnTo>
                  <a:cubicBezTo>
                    <a:pt x="226502" y="30193"/>
                    <a:pt x="226760" y="30400"/>
                    <a:pt x="227070" y="30478"/>
                  </a:cubicBezTo>
                  <a:cubicBezTo>
                    <a:pt x="227406" y="30555"/>
                    <a:pt x="227665" y="30633"/>
                    <a:pt x="227717" y="30659"/>
                  </a:cubicBezTo>
                  <a:lnTo>
                    <a:pt x="227742" y="30659"/>
                  </a:lnTo>
                  <a:cubicBezTo>
                    <a:pt x="227748" y="30661"/>
                    <a:pt x="227753" y="30662"/>
                    <a:pt x="227757" y="30662"/>
                  </a:cubicBezTo>
                  <a:cubicBezTo>
                    <a:pt x="227799" y="30662"/>
                    <a:pt x="227817" y="30562"/>
                    <a:pt x="227794" y="30400"/>
                  </a:cubicBezTo>
                  <a:lnTo>
                    <a:pt x="227794" y="30116"/>
                  </a:lnTo>
                  <a:lnTo>
                    <a:pt x="227148" y="29961"/>
                  </a:lnTo>
                  <a:lnTo>
                    <a:pt x="226502" y="29780"/>
                  </a:lnTo>
                  <a:close/>
                  <a:moveTo>
                    <a:pt x="209130" y="29702"/>
                  </a:moveTo>
                  <a:lnTo>
                    <a:pt x="208923" y="30271"/>
                  </a:lnTo>
                  <a:lnTo>
                    <a:pt x="208691" y="30865"/>
                  </a:lnTo>
                  <a:lnTo>
                    <a:pt x="209104" y="30452"/>
                  </a:lnTo>
                  <a:lnTo>
                    <a:pt x="209492" y="30064"/>
                  </a:lnTo>
                  <a:lnTo>
                    <a:pt x="209311" y="29883"/>
                  </a:lnTo>
                  <a:lnTo>
                    <a:pt x="209130" y="29702"/>
                  </a:lnTo>
                  <a:close/>
                  <a:moveTo>
                    <a:pt x="190182" y="30038"/>
                  </a:moveTo>
                  <a:cubicBezTo>
                    <a:pt x="190104" y="30038"/>
                    <a:pt x="189975" y="30271"/>
                    <a:pt x="189872" y="30529"/>
                  </a:cubicBezTo>
                  <a:lnTo>
                    <a:pt x="189691" y="31020"/>
                  </a:lnTo>
                  <a:lnTo>
                    <a:pt x="190311" y="31020"/>
                  </a:lnTo>
                  <a:lnTo>
                    <a:pt x="190311" y="30529"/>
                  </a:lnTo>
                  <a:cubicBezTo>
                    <a:pt x="190311" y="30271"/>
                    <a:pt x="190285" y="30038"/>
                    <a:pt x="190182" y="30038"/>
                  </a:cubicBezTo>
                  <a:close/>
                  <a:moveTo>
                    <a:pt x="200082" y="29237"/>
                  </a:moveTo>
                  <a:lnTo>
                    <a:pt x="200082" y="30219"/>
                  </a:lnTo>
                  <a:lnTo>
                    <a:pt x="200082" y="31176"/>
                  </a:lnTo>
                  <a:lnTo>
                    <a:pt x="200238" y="30607"/>
                  </a:lnTo>
                  <a:lnTo>
                    <a:pt x="200263" y="30607"/>
                  </a:lnTo>
                  <a:cubicBezTo>
                    <a:pt x="200341" y="30297"/>
                    <a:pt x="200341" y="29961"/>
                    <a:pt x="200238" y="29650"/>
                  </a:cubicBezTo>
                  <a:lnTo>
                    <a:pt x="200082" y="29237"/>
                  </a:lnTo>
                  <a:close/>
                  <a:moveTo>
                    <a:pt x="215205" y="30271"/>
                  </a:moveTo>
                  <a:lnTo>
                    <a:pt x="214714" y="30891"/>
                  </a:lnTo>
                  <a:cubicBezTo>
                    <a:pt x="214507" y="31124"/>
                    <a:pt x="214352" y="31434"/>
                    <a:pt x="214248" y="31744"/>
                  </a:cubicBezTo>
                  <a:cubicBezTo>
                    <a:pt x="214223" y="31873"/>
                    <a:pt x="214352" y="31977"/>
                    <a:pt x="214481" y="31977"/>
                  </a:cubicBezTo>
                  <a:lnTo>
                    <a:pt x="214481" y="32003"/>
                  </a:lnTo>
                  <a:cubicBezTo>
                    <a:pt x="214636" y="32003"/>
                    <a:pt x="214921" y="31693"/>
                    <a:pt x="215153" y="31331"/>
                  </a:cubicBezTo>
                  <a:lnTo>
                    <a:pt x="215567" y="30633"/>
                  </a:lnTo>
                  <a:lnTo>
                    <a:pt x="215386" y="30452"/>
                  </a:lnTo>
                  <a:lnTo>
                    <a:pt x="215205" y="30271"/>
                  </a:lnTo>
                  <a:close/>
                  <a:moveTo>
                    <a:pt x="213421" y="29107"/>
                  </a:moveTo>
                  <a:lnTo>
                    <a:pt x="212051" y="30322"/>
                  </a:lnTo>
                  <a:cubicBezTo>
                    <a:pt x="211302" y="30969"/>
                    <a:pt x="210681" y="31641"/>
                    <a:pt x="210681" y="31796"/>
                  </a:cubicBezTo>
                  <a:lnTo>
                    <a:pt x="210681" y="32029"/>
                  </a:lnTo>
                  <a:lnTo>
                    <a:pt x="212206" y="30814"/>
                  </a:lnTo>
                  <a:lnTo>
                    <a:pt x="212232" y="30814"/>
                  </a:lnTo>
                  <a:cubicBezTo>
                    <a:pt x="213059" y="30167"/>
                    <a:pt x="213912" y="29495"/>
                    <a:pt x="214042" y="29366"/>
                  </a:cubicBezTo>
                  <a:lnTo>
                    <a:pt x="214352" y="29107"/>
                  </a:lnTo>
                  <a:close/>
                  <a:moveTo>
                    <a:pt x="225054" y="32261"/>
                  </a:moveTo>
                  <a:lnTo>
                    <a:pt x="225287" y="32494"/>
                  </a:lnTo>
                  <a:cubicBezTo>
                    <a:pt x="225674" y="32727"/>
                    <a:pt x="226114" y="32882"/>
                    <a:pt x="226579" y="32959"/>
                  </a:cubicBezTo>
                  <a:cubicBezTo>
                    <a:pt x="226900" y="33045"/>
                    <a:pt x="227239" y="33095"/>
                    <a:pt x="227567" y="33095"/>
                  </a:cubicBezTo>
                  <a:cubicBezTo>
                    <a:pt x="227634" y="33095"/>
                    <a:pt x="227702" y="33093"/>
                    <a:pt x="227768" y="33088"/>
                  </a:cubicBezTo>
                  <a:lnTo>
                    <a:pt x="227794" y="33088"/>
                  </a:lnTo>
                  <a:cubicBezTo>
                    <a:pt x="227872" y="33011"/>
                    <a:pt x="227872" y="32907"/>
                    <a:pt x="227768" y="32856"/>
                  </a:cubicBezTo>
                  <a:cubicBezTo>
                    <a:pt x="227303" y="32675"/>
                    <a:pt x="226838" y="32571"/>
                    <a:pt x="226346" y="32494"/>
                  </a:cubicBezTo>
                  <a:lnTo>
                    <a:pt x="225054" y="32261"/>
                  </a:lnTo>
                  <a:close/>
                  <a:moveTo>
                    <a:pt x="216368" y="32649"/>
                  </a:moveTo>
                  <a:cubicBezTo>
                    <a:pt x="216291" y="32649"/>
                    <a:pt x="216161" y="32856"/>
                    <a:pt x="216058" y="33140"/>
                  </a:cubicBezTo>
                  <a:lnTo>
                    <a:pt x="215851" y="33605"/>
                  </a:lnTo>
                  <a:lnTo>
                    <a:pt x="216497" y="33605"/>
                  </a:lnTo>
                  <a:lnTo>
                    <a:pt x="216497" y="33140"/>
                  </a:lnTo>
                  <a:cubicBezTo>
                    <a:pt x="216497" y="32856"/>
                    <a:pt x="216446" y="32649"/>
                    <a:pt x="216368" y="32649"/>
                  </a:cubicBezTo>
                  <a:close/>
                  <a:moveTo>
                    <a:pt x="228285" y="32985"/>
                  </a:moveTo>
                  <a:lnTo>
                    <a:pt x="228932" y="33269"/>
                  </a:lnTo>
                  <a:lnTo>
                    <a:pt x="229578" y="33580"/>
                  </a:lnTo>
                  <a:lnTo>
                    <a:pt x="231000" y="33605"/>
                  </a:lnTo>
                  <a:lnTo>
                    <a:pt x="231025" y="33605"/>
                  </a:lnTo>
                  <a:cubicBezTo>
                    <a:pt x="231801" y="33605"/>
                    <a:pt x="232395" y="33554"/>
                    <a:pt x="232292" y="33502"/>
                  </a:cubicBezTo>
                  <a:cubicBezTo>
                    <a:pt x="231620" y="33321"/>
                    <a:pt x="230922" y="33218"/>
                    <a:pt x="230224" y="33166"/>
                  </a:cubicBezTo>
                  <a:lnTo>
                    <a:pt x="228285" y="32985"/>
                  </a:lnTo>
                  <a:close/>
                  <a:moveTo>
                    <a:pt x="231310" y="34510"/>
                  </a:moveTo>
                  <a:lnTo>
                    <a:pt x="231129" y="34717"/>
                  </a:lnTo>
                  <a:lnTo>
                    <a:pt x="230922" y="34898"/>
                  </a:lnTo>
                  <a:lnTo>
                    <a:pt x="231542" y="34872"/>
                  </a:lnTo>
                  <a:lnTo>
                    <a:pt x="232163" y="34846"/>
                  </a:lnTo>
                  <a:lnTo>
                    <a:pt x="231749" y="34691"/>
                  </a:lnTo>
                  <a:lnTo>
                    <a:pt x="231310" y="34510"/>
                  </a:lnTo>
                  <a:close/>
                  <a:moveTo>
                    <a:pt x="215851" y="33864"/>
                  </a:moveTo>
                  <a:lnTo>
                    <a:pt x="215360" y="34252"/>
                  </a:lnTo>
                  <a:cubicBezTo>
                    <a:pt x="215127" y="34433"/>
                    <a:pt x="214946" y="34691"/>
                    <a:pt x="214869" y="35001"/>
                  </a:cubicBezTo>
                  <a:lnTo>
                    <a:pt x="214869" y="35312"/>
                  </a:lnTo>
                  <a:lnTo>
                    <a:pt x="215360" y="34898"/>
                  </a:lnTo>
                  <a:lnTo>
                    <a:pt x="215386" y="34898"/>
                  </a:lnTo>
                  <a:cubicBezTo>
                    <a:pt x="215619" y="34717"/>
                    <a:pt x="215774" y="34484"/>
                    <a:pt x="215851" y="34174"/>
                  </a:cubicBezTo>
                  <a:lnTo>
                    <a:pt x="215851" y="33864"/>
                  </a:lnTo>
                  <a:close/>
                  <a:moveTo>
                    <a:pt x="229423" y="34898"/>
                  </a:moveTo>
                  <a:lnTo>
                    <a:pt x="229423" y="35493"/>
                  </a:lnTo>
                  <a:lnTo>
                    <a:pt x="230069" y="35337"/>
                  </a:lnTo>
                  <a:cubicBezTo>
                    <a:pt x="230431" y="35234"/>
                    <a:pt x="230715" y="35105"/>
                    <a:pt x="230715" y="35027"/>
                  </a:cubicBezTo>
                  <a:cubicBezTo>
                    <a:pt x="230715" y="34976"/>
                    <a:pt x="230431" y="34898"/>
                    <a:pt x="230069" y="34898"/>
                  </a:cubicBezTo>
                  <a:close/>
                  <a:moveTo>
                    <a:pt x="231361" y="36087"/>
                  </a:moveTo>
                  <a:lnTo>
                    <a:pt x="230948" y="36475"/>
                  </a:lnTo>
                  <a:lnTo>
                    <a:pt x="230560" y="36888"/>
                  </a:lnTo>
                  <a:lnTo>
                    <a:pt x="230560" y="36888"/>
                  </a:lnTo>
                  <a:lnTo>
                    <a:pt x="231129" y="36656"/>
                  </a:lnTo>
                  <a:lnTo>
                    <a:pt x="231697" y="36449"/>
                  </a:lnTo>
                  <a:lnTo>
                    <a:pt x="231542" y="36268"/>
                  </a:lnTo>
                  <a:lnTo>
                    <a:pt x="231361" y="36087"/>
                  </a:lnTo>
                  <a:close/>
                  <a:moveTo>
                    <a:pt x="65919" y="32029"/>
                  </a:moveTo>
                  <a:lnTo>
                    <a:pt x="65919" y="37224"/>
                  </a:lnTo>
                  <a:lnTo>
                    <a:pt x="66333" y="37095"/>
                  </a:lnTo>
                  <a:lnTo>
                    <a:pt x="66746" y="36940"/>
                  </a:lnTo>
                  <a:lnTo>
                    <a:pt x="66824" y="34665"/>
                  </a:lnTo>
                  <a:lnTo>
                    <a:pt x="66927" y="32416"/>
                  </a:lnTo>
                  <a:lnTo>
                    <a:pt x="66436" y="32210"/>
                  </a:lnTo>
                  <a:lnTo>
                    <a:pt x="65919" y="32029"/>
                  </a:lnTo>
                  <a:close/>
                  <a:moveTo>
                    <a:pt x="52322" y="34898"/>
                  </a:moveTo>
                  <a:cubicBezTo>
                    <a:pt x="52167" y="34898"/>
                    <a:pt x="51934" y="35105"/>
                    <a:pt x="51831" y="35363"/>
                  </a:cubicBezTo>
                  <a:lnTo>
                    <a:pt x="51650" y="35854"/>
                  </a:lnTo>
                  <a:lnTo>
                    <a:pt x="52348" y="36811"/>
                  </a:lnTo>
                  <a:lnTo>
                    <a:pt x="53020" y="37793"/>
                  </a:lnTo>
                  <a:lnTo>
                    <a:pt x="53511" y="37612"/>
                  </a:lnTo>
                  <a:cubicBezTo>
                    <a:pt x="53769" y="37509"/>
                    <a:pt x="53976" y="37354"/>
                    <a:pt x="53950" y="37250"/>
                  </a:cubicBezTo>
                  <a:cubicBezTo>
                    <a:pt x="53795" y="36811"/>
                    <a:pt x="53563" y="36397"/>
                    <a:pt x="53278" y="35984"/>
                  </a:cubicBezTo>
                  <a:cubicBezTo>
                    <a:pt x="52916" y="35389"/>
                    <a:pt x="52477" y="34898"/>
                    <a:pt x="52322" y="34898"/>
                  </a:cubicBezTo>
                  <a:close/>
                  <a:moveTo>
                    <a:pt x="93165" y="33605"/>
                  </a:moveTo>
                  <a:lnTo>
                    <a:pt x="92467" y="35260"/>
                  </a:lnTo>
                  <a:cubicBezTo>
                    <a:pt x="92157" y="35958"/>
                    <a:pt x="91925" y="36656"/>
                    <a:pt x="91769" y="37380"/>
                  </a:cubicBezTo>
                  <a:lnTo>
                    <a:pt x="91769" y="37819"/>
                  </a:lnTo>
                  <a:lnTo>
                    <a:pt x="92648" y="37819"/>
                  </a:lnTo>
                  <a:lnTo>
                    <a:pt x="93346" y="36010"/>
                  </a:lnTo>
                  <a:cubicBezTo>
                    <a:pt x="93631" y="35337"/>
                    <a:pt x="93863" y="34614"/>
                    <a:pt x="94044" y="33916"/>
                  </a:cubicBezTo>
                  <a:lnTo>
                    <a:pt x="94044" y="33605"/>
                  </a:lnTo>
                  <a:close/>
                  <a:moveTo>
                    <a:pt x="98620" y="35777"/>
                  </a:moveTo>
                  <a:lnTo>
                    <a:pt x="98103" y="36785"/>
                  </a:lnTo>
                  <a:cubicBezTo>
                    <a:pt x="97870" y="37199"/>
                    <a:pt x="97689" y="37664"/>
                    <a:pt x="97586" y="38129"/>
                  </a:cubicBezTo>
                  <a:lnTo>
                    <a:pt x="97586" y="38465"/>
                  </a:lnTo>
                  <a:lnTo>
                    <a:pt x="98465" y="38465"/>
                  </a:lnTo>
                  <a:lnTo>
                    <a:pt x="98827" y="37638"/>
                  </a:lnTo>
                  <a:lnTo>
                    <a:pt x="99214" y="36811"/>
                  </a:lnTo>
                  <a:lnTo>
                    <a:pt x="98904" y="36294"/>
                  </a:lnTo>
                  <a:lnTo>
                    <a:pt x="98620" y="35777"/>
                  </a:lnTo>
                  <a:close/>
                  <a:moveTo>
                    <a:pt x="230146" y="36733"/>
                  </a:moveTo>
                  <a:lnTo>
                    <a:pt x="229293" y="37354"/>
                  </a:lnTo>
                  <a:cubicBezTo>
                    <a:pt x="228828" y="37690"/>
                    <a:pt x="228440" y="38103"/>
                    <a:pt x="228440" y="38258"/>
                  </a:cubicBezTo>
                  <a:lnTo>
                    <a:pt x="228440" y="38543"/>
                  </a:lnTo>
                  <a:lnTo>
                    <a:pt x="229164" y="38052"/>
                  </a:lnTo>
                  <a:lnTo>
                    <a:pt x="229164" y="38078"/>
                  </a:lnTo>
                  <a:cubicBezTo>
                    <a:pt x="229526" y="37845"/>
                    <a:pt x="229810" y="37535"/>
                    <a:pt x="229991" y="37173"/>
                  </a:cubicBezTo>
                  <a:lnTo>
                    <a:pt x="230146" y="36733"/>
                  </a:lnTo>
                  <a:close/>
                  <a:moveTo>
                    <a:pt x="80447" y="35803"/>
                  </a:moveTo>
                  <a:lnTo>
                    <a:pt x="80033" y="35958"/>
                  </a:lnTo>
                  <a:lnTo>
                    <a:pt x="79620" y="36087"/>
                  </a:lnTo>
                  <a:lnTo>
                    <a:pt x="79697" y="36371"/>
                  </a:lnTo>
                  <a:cubicBezTo>
                    <a:pt x="79749" y="36552"/>
                    <a:pt x="80008" y="37224"/>
                    <a:pt x="80266" y="37897"/>
                  </a:cubicBezTo>
                  <a:lnTo>
                    <a:pt x="80757" y="39112"/>
                  </a:lnTo>
                  <a:lnTo>
                    <a:pt x="81093" y="39112"/>
                  </a:lnTo>
                  <a:cubicBezTo>
                    <a:pt x="81274" y="39086"/>
                    <a:pt x="81429" y="39008"/>
                    <a:pt x="81507" y="38853"/>
                  </a:cubicBezTo>
                  <a:lnTo>
                    <a:pt x="81662" y="38620"/>
                  </a:lnTo>
                  <a:lnTo>
                    <a:pt x="81042" y="37224"/>
                  </a:lnTo>
                  <a:lnTo>
                    <a:pt x="80447" y="35803"/>
                  </a:lnTo>
                  <a:close/>
                  <a:moveTo>
                    <a:pt x="41930" y="36837"/>
                  </a:moveTo>
                  <a:lnTo>
                    <a:pt x="42137" y="37561"/>
                  </a:lnTo>
                  <a:cubicBezTo>
                    <a:pt x="42240" y="38052"/>
                    <a:pt x="42318" y="38543"/>
                    <a:pt x="42318" y="39034"/>
                  </a:cubicBezTo>
                  <a:lnTo>
                    <a:pt x="42318" y="39784"/>
                  </a:lnTo>
                  <a:lnTo>
                    <a:pt x="42886" y="39680"/>
                  </a:lnTo>
                  <a:lnTo>
                    <a:pt x="43455" y="39551"/>
                  </a:lnTo>
                  <a:lnTo>
                    <a:pt x="43352" y="38439"/>
                  </a:lnTo>
                  <a:lnTo>
                    <a:pt x="43222" y="37302"/>
                  </a:lnTo>
                  <a:lnTo>
                    <a:pt x="42861" y="37069"/>
                  </a:lnTo>
                  <a:cubicBezTo>
                    <a:pt x="42654" y="36940"/>
                    <a:pt x="42447" y="36863"/>
                    <a:pt x="42214" y="36837"/>
                  </a:cubicBezTo>
                  <a:close/>
                  <a:moveTo>
                    <a:pt x="258246" y="38129"/>
                  </a:moveTo>
                  <a:lnTo>
                    <a:pt x="257729" y="38931"/>
                  </a:lnTo>
                  <a:cubicBezTo>
                    <a:pt x="257496" y="39267"/>
                    <a:pt x="257315" y="39654"/>
                    <a:pt x="257212" y="40068"/>
                  </a:cubicBezTo>
                  <a:cubicBezTo>
                    <a:pt x="257212" y="40223"/>
                    <a:pt x="257315" y="40352"/>
                    <a:pt x="257470" y="40404"/>
                  </a:cubicBezTo>
                  <a:lnTo>
                    <a:pt x="257496" y="40404"/>
                  </a:lnTo>
                  <a:cubicBezTo>
                    <a:pt x="257625" y="40404"/>
                    <a:pt x="258065" y="39965"/>
                    <a:pt x="258427" y="39448"/>
                  </a:cubicBezTo>
                  <a:cubicBezTo>
                    <a:pt x="258711" y="39112"/>
                    <a:pt x="258970" y="38724"/>
                    <a:pt x="259151" y="38310"/>
                  </a:cubicBezTo>
                  <a:cubicBezTo>
                    <a:pt x="259151" y="38207"/>
                    <a:pt x="258944" y="38129"/>
                    <a:pt x="258711" y="38129"/>
                  </a:cubicBezTo>
                  <a:close/>
                  <a:moveTo>
                    <a:pt x="234334" y="39370"/>
                  </a:moveTo>
                  <a:lnTo>
                    <a:pt x="233404" y="39887"/>
                  </a:lnTo>
                  <a:lnTo>
                    <a:pt x="232499" y="40430"/>
                  </a:lnTo>
                  <a:lnTo>
                    <a:pt x="232499" y="40430"/>
                  </a:lnTo>
                  <a:lnTo>
                    <a:pt x="233455" y="40223"/>
                  </a:lnTo>
                  <a:lnTo>
                    <a:pt x="233481" y="40223"/>
                  </a:lnTo>
                  <a:cubicBezTo>
                    <a:pt x="233843" y="40171"/>
                    <a:pt x="234205" y="40042"/>
                    <a:pt x="234567" y="39887"/>
                  </a:cubicBezTo>
                  <a:cubicBezTo>
                    <a:pt x="234644" y="39784"/>
                    <a:pt x="234619" y="39629"/>
                    <a:pt x="234515" y="39551"/>
                  </a:cubicBezTo>
                  <a:lnTo>
                    <a:pt x="234334" y="39370"/>
                  </a:lnTo>
                  <a:close/>
                  <a:moveTo>
                    <a:pt x="217292" y="39572"/>
                  </a:moveTo>
                  <a:cubicBezTo>
                    <a:pt x="217250" y="39572"/>
                    <a:pt x="217217" y="39581"/>
                    <a:pt x="217195" y="39603"/>
                  </a:cubicBezTo>
                  <a:cubicBezTo>
                    <a:pt x="217118" y="39654"/>
                    <a:pt x="217247" y="39965"/>
                    <a:pt x="217480" y="40249"/>
                  </a:cubicBezTo>
                  <a:lnTo>
                    <a:pt x="217919" y="40792"/>
                  </a:lnTo>
                  <a:lnTo>
                    <a:pt x="218048" y="40378"/>
                  </a:lnTo>
                  <a:lnTo>
                    <a:pt x="218178" y="39990"/>
                  </a:lnTo>
                  <a:lnTo>
                    <a:pt x="217764" y="39732"/>
                  </a:lnTo>
                  <a:cubicBezTo>
                    <a:pt x="217577" y="39638"/>
                    <a:pt x="217403" y="39572"/>
                    <a:pt x="217292" y="39572"/>
                  </a:cubicBezTo>
                  <a:close/>
                  <a:moveTo>
                    <a:pt x="106297" y="38439"/>
                  </a:moveTo>
                  <a:lnTo>
                    <a:pt x="106297" y="40249"/>
                  </a:lnTo>
                  <a:lnTo>
                    <a:pt x="106685" y="40637"/>
                  </a:lnTo>
                  <a:cubicBezTo>
                    <a:pt x="106866" y="40844"/>
                    <a:pt x="107099" y="40973"/>
                    <a:pt x="107357" y="41024"/>
                  </a:cubicBezTo>
                  <a:lnTo>
                    <a:pt x="107642" y="41024"/>
                  </a:lnTo>
                  <a:lnTo>
                    <a:pt x="107435" y="39990"/>
                  </a:lnTo>
                  <a:cubicBezTo>
                    <a:pt x="107357" y="39551"/>
                    <a:pt x="107228" y="39112"/>
                    <a:pt x="107047" y="38698"/>
                  </a:cubicBezTo>
                  <a:cubicBezTo>
                    <a:pt x="106944" y="38543"/>
                    <a:pt x="106788" y="38465"/>
                    <a:pt x="106608" y="38439"/>
                  </a:cubicBezTo>
                  <a:close/>
                  <a:moveTo>
                    <a:pt x="54829" y="38207"/>
                  </a:moveTo>
                  <a:lnTo>
                    <a:pt x="54235" y="38362"/>
                  </a:lnTo>
                  <a:lnTo>
                    <a:pt x="53640" y="38517"/>
                  </a:lnTo>
                  <a:lnTo>
                    <a:pt x="54157" y="39396"/>
                  </a:lnTo>
                  <a:lnTo>
                    <a:pt x="54674" y="40249"/>
                  </a:lnTo>
                  <a:lnTo>
                    <a:pt x="55527" y="40766"/>
                  </a:lnTo>
                  <a:cubicBezTo>
                    <a:pt x="55939" y="40995"/>
                    <a:pt x="56330" y="41163"/>
                    <a:pt x="56469" y="41163"/>
                  </a:cubicBezTo>
                  <a:cubicBezTo>
                    <a:pt x="56487" y="41163"/>
                    <a:pt x="56501" y="41160"/>
                    <a:pt x="56510" y="41154"/>
                  </a:cubicBezTo>
                  <a:cubicBezTo>
                    <a:pt x="56587" y="41128"/>
                    <a:pt x="56225" y="40430"/>
                    <a:pt x="55734" y="39629"/>
                  </a:cubicBezTo>
                  <a:lnTo>
                    <a:pt x="54829" y="38207"/>
                  </a:lnTo>
                  <a:close/>
                  <a:moveTo>
                    <a:pt x="213757" y="40456"/>
                  </a:moveTo>
                  <a:lnTo>
                    <a:pt x="214378" y="40895"/>
                  </a:lnTo>
                  <a:cubicBezTo>
                    <a:pt x="214636" y="41102"/>
                    <a:pt x="214946" y="41257"/>
                    <a:pt x="215257" y="41361"/>
                  </a:cubicBezTo>
                  <a:lnTo>
                    <a:pt x="215283" y="41361"/>
                  </a:lnTo>
                  <a:cubicBezTo>
                    <a:pt x="215438" y="41361"/>
                    <a:pt x="215541" y="41231"/>
                    <a:pt x="215515" y="41076"/>
                  </a:cubicBezTo>
                  <a:lnTo>
                    <a:pt x="215515" y="40792"/>
                  </a:lnTo>
                  <a:lnTo>
                    <a:pt x="214636" y="40611"/>
                  </a:lnTo>
                  <a:lnTo>
                    <a:pt x="213757" y="40456"/>
                  </a:lnTo>
                  <a:close/>
                  <a:moveTo>
                    <a:pt x="248397" y="40714"/>
                  </a:moveTo>
                  <a:lnTo>
                    <a:pt x="248991" y="41361"/>
                  </a:lnTo>
                  <a:cubicBezTo>
                    <a:pt x="249273" y="41664"/>
                    <a:pt x="249555" y="41876"/>
                    <a:pt x="249684" y="41876"/>
                  </a:cubicBezTo>
                  <a:cubicBezTo>
                    <a:pt x="249709" y="41876"/>
                    <a:pt x="249728" y="41868"/>
                    <a:pt x="249741" y="41852"/>
                  </a:cubicBezTo>
                  <a:cubicBezTo>
                    <a:pt x="249819" y="41774"/>
                    <a:pt x="249689" y="41490"/>
                    <a:pt x="249483" y="41205"/>
                  </a:cubicBezTo>
                  <a:cubicBezTo>
                    <a:pt x="249302" y="40973"/>
                    <a:pt x="249017" y="40792"/>
                    <a:pt x="248733" y="40714"/>
                  </a:cubicBezTo>
                  <a:close/>
                  <a:moveTo>
                    <a:pt x="81455" y="39706"/>
                  </a:moveTo>
                  <a:lnTo>
                    <a:pt x="81455" y="40249"/>
                  </a:lnTo>
                  <a:cubicBezTo>
                    <a:pt x="81481" y="40663"/>
                    <a:pt x="81584" y="41050"/>
                    <a:pt x="81765" y="41412"/>
                  </a:cubicBezTo>
                  <a:lnTo>
                    <a:pt x="82101" y="42033"/>
                  </a:lnTo>
                  <a:lnTo>
                    <a:pt x="83058" y="42033"/>
                  </a:lnTo>
                  <a:lnTo>
                    <a:pt x="82644" y="40999"/>
                  </a:lnTo>
                  <a:lnTo>
                    <a:pt x="82231" y="39990"/>
                  </a:lnTo>
                  <a:lnTo>
                    <a:pt x="81843" y="39861"/>
                  </a:lnTo>
                  <a:lnTo>
                    <a:pt x="81455" y="39706"/>
                  </a:lnTo>
                  <a:close/>
                  <a:moveTo>
                    <a:pt x="216073" y="41190"/>
                  </a:moveTo>
                  <a:cubicBezTo>
                    <a:pt x="215990" y="41190"/>
                    <a:pt x="215931" y="41203"/>
                    <a:pt x="215903" y="41231"/>
                  </a:cubicBezTo>
                  <a:cubicBezTo>
                    <a:pt x="215825" y="41309"/>
                    <a:pt x="216239" y="41619"/>
                    <a:pt x="216859" y="41878"/>
                  </a:cubicBezTo>
                  <a:cubicBezTo>
                    <a:pt x="217454" y="42136"/>
                    <a:pt x="217971" y="42369"/>
                    <a:pt x="218023" y="42369"/>
                  </a:cubicBezTo>
                  <a:lnTo>
                    <a:pt x="218048" y="42317"/>
                  </a:lnTo>
                  <a:cubicBezTo>
                    <a:pt x="218053" y="42319"/>
                    <a:pt x="218057" y="42320"/>
                    <a:pt x="218061" y="42320"/>
                  </a:cubicBezTo>
                  <a:cubicBezTo>
                    <a:pt x="218104" y="42320"/>
                    <a:pt x="218124" y="42200"/>
                    <a:pt x="218100" y="42058"/>
                  </a:cubicBezTo>
                  <a:lnTo>
                    <a:pt x="218100" y="41774"/>
                  </a:lnTo>
                  <a:lnTo>
                    <a:pt x="217092" y="41412"/>
                  </a:lnTo>
                  <a:cubicBezTo>
                    <a:pt x="216679" y="41281"/>
                    <a:pt x="216293" y="41190"/>
                    <a:pt x="216073" y="41190"/>
                  </a:cubicBezTo>
                  <a:close/>
                  <a:moveTo>
                    <a:pt x="35209" y="37509"/>
                  </a:moveTo>
                  <a:lnTo>
                    <a:pt x="35209" y="37974"/>
                  </a:lnTo>
                  <a:cubicBezTo>
                    <a:pt x="35286" y="38698"/>
                    <a:pt x="35416" y="39448"/>
                    <a:pt x="35571" y="40171"/>
                  </a:cubicBezTo>
                  <a:cubicBezTo>
                    <a:pt x="35752" y="41102"/>
                    <a:pt x="35958" y="42058"/>
                    <a:pt x="36036" y="42265"/>
                  </a:cubicBezTo>
                  <a:cubicBezTo>
                    <a:pt x="36088" y="42472"/>
                    <a:pt x="36269" y="42653"/>
                    <a:pt x="36475" y="42679"/>
                  </a:cubicBezTo>
                  <a:lnTo>
                    <a:pt x="36501" y="42653"/>
                  </a:lnTo>
                  <a:cubicBezTo>
                    <a:pt x="36708" y="42653"/>
                    <a:pt x="36889" y="42524"/>
                    <a:pt x="37018" y="42369"/>
                  </a:cubicBezTo>
                  <a:lnTo>
                    <a:pt x="37225" y="42033"/>
                  </a:lnTo>
                  <a:lnTo>
                    <a:pt x="36837" y="39784"/>
                  </a:lnTo>
                  <a:lnTo>
                    <a:pt x="36475" y="37509"/>
                  </a:lnTo>
                  <a:close/>
                  <a:moveTo>
                    <a:pt x="70107" y="39758"/>
                  </a:moveTo>
                  <a:lnTo>
                    <a:pt x="69461" y="40792"/>
                  </a:lnTo>
                  <a:cubicBezTo>
                    <a:pt x="69176" y="41257"/>
                    <a:pt x="68944" y="41748"/>
                    <a:pt x="68814" y="42265"/>
                  </a:cubicBezTo>
                  <a:lnTo>
                    <a:pt x="68814" y="42679"/>
                  </a:lnTo>
                  <a:lnTo>
                    <a:pt x="69305" y="42679"/>
                  </a:lnTo>
                  <a:lnTo>
                    <a:pt x="69771" y="42653"/>
                  </a:lnTo>
                  <a:lnTo>
                    <a:pt x="70262" y="41490"/>
                  </a:lnTo>
                  <a:cubicBezTo>
                    <a:pt x="70495" y="41024"/>
                    <a:pt x="70650" y="40533"/>
                    <a:pt x="70753" y="40042"/>
                  </a:cubicBezTo>
                  <a:cubicBezTo>
                    <a:pt x="70727" y="39887"/>
                    <a:pt x="70598" y="39758"/>
                    <a:pt x="70443" y="39758"/>
                  </a:cubicBezTo>
                  <a:close/>
                  <a:moveTo>
                    <a:pt x="261064" y="38491"/>
                  </a:moveTo>
                  <a:cubicBezTo>
                    <a:pt x="260960" y="38491"/>
                    <a:pt x="260469" y="39370"/>
                    <a:pt x="260004" y="40430"/>
                  </a:cubicBezTo>
                  <a:cubicBezTo>
                    <a:pt x="259513" y="41516"/>
                    <a:pt x="259151" y="42472"/>
                    <a:pt x="259151" y="42550"/>
                  </a:cubicBezTo>
                  <a:cubicBezTo>
                    <a:pt x="259151" y="42627"/>
                    <a:pt x="259280" y="42679"/>
                    <a:pt x="259461" y="42679"/>
                  </a:cubicBezTo>
                  <a:lnTo>
                    <a:pt x="259771" y="42679"/>
                  </a:lnTo>
                  <a:lnTo>
                    <a:pt x="260727" y="40792"/>
                  </a:lnTo>
                  <a:lnTo>
                    <a:pt x="261710" y="38879"/>
                  </a:lnTo>
                  <a:lnTo>
                    <a:pt x="261503" y="38672"/>
                  </a:lnTo>
                  <a:cubicBezTo>
                    <a:pt x="261374" y="38569"/>
                    <a:pt x="261219" y="38491"/>
                    <a:pt x="261064" y="38491"/>
                  </a:cubicBezTo>
                  <a:close/>
                  <a:moveTo>
                    <a:pt x="235342" y="40094"/>
                  </a:moveTo>
                  <a:lnTo>
                    <a:pt x="233998" y="41128"/>
                  </a:lnTo>
                  <a:cubicBezTo>
                    <a:pt x="233249" y="41697"/>
                    <a:pt x="232654" y="42291"/>
                    <a:pt x="232654" y="42446"/>
                  </a:cubicBezTo>
                  <a:lnTo>
                    <a:pt x="232654" y="42731"/>
                  </a:lnTo>
                  <a:lnTo>
                    <a:pt x="233533" y="42058"/>
                  </a:lnTo>
                  <a:lnTo>
                    <a:pt x="233559" y="42033"/>
                  </a:lnTo>
                  <a:cubicBezTo>
                    <a:pt x="234050" y="41671"/>
                    <a:pt x="234722" y="41154"/>
                    <a:pt x="235058" y="40921"/>
                  </a:cubicBezTo>
                  <a:lnTo>
                    <a:pt x="235678" y="40430"/>
                  </a:lnTo>
                  <a:lnTo>
                    <a:pt x="235498" y="40275"/>
                  </a:lnTo>
                  <a:lnTo>
                    <a:pt x="235342" y="40094"/>
                  </a:lnTo>
                  <a:close/>
                  <a:moveTo>
                    <a:pt x="60671" y="38155"/>
                  </a:moveTo>
                  <a:cubicBezTo>
                    <a:pt x="60361" y="38155"/>
                    <a:pt x="60103" y="38258"/>
                    <a:pt x="60103" y="38362"/>
                  </a:cubicBezTo>
                  <a:cubicBezTo>
                    <a:pt x="60103" y="38465"/>
                    <a:pt x="60335" y="39370"/>
                    <a:pt x="60620" y="40378"/>
                  </a:cubicBezTo>
                  <a:cubicBezTo>
                    <a:pt x="60852" y="41180"/>
                    <a:pt x="61111" y="41981"/>
                    <a:pt x="61447" y="42756"/>
                  </a:cubicBezTo>
                  <a:lnTo>
                    <a:pt x="61731" y="43325"/>
                  </a:lnTo>
                  <a:lnTo>
                    <a:pt x="62739" y="43325"/>
                  </a:lnTo>
                  <a:lnTo>
                    <a:pt x="62559" y="42808"/>
                  </a:lnTo>
                  <a:cubicBezTo>
                    <a:pt x="62455" y="42550"/>
                    <a:pt x="62119" y="41386"/>
                    <a:pt x="61809" y="40223"/>
                  </a:cubicBezTo>
                  <a:lnTo>
                    <a:pt x="61266" y="38155"/>
                  </a:lnTo>
                  <a:close/>
                  <a:moveTo>
                    <a:pt x="85927" y="38801"/>
                  </a:moveTo>
                  <a:lnTo>
                    <a:pt x="85927" y="41671"/>
                  </a:lnTo>
                  <a:lnTo>
                    <a:pt x="86263" y="42498"/>
                  </a:lnTo>
                  <a:lnTo>
                    <a:pt x="86574" y="43325"/>
                  </a:lnTo>
                  <a:lnTo>
                    <a:pt x="87297" y="43325"/>
                  </a:lnTo>
                  <a:lnTo>
                    <a:pt x="87116" y="42110"/>
                  </a:lnTo>
                  <a:cubicBezTo>
                    <a:pt x="86987" y="41361"/>
                    <a:pt x="86910" y="40611"/>
                    <a:pt x="86910" y="39861"/>
                  </a:cubicBezTo>
                  <a:lnTo>
                    <a:pt x="86910" y="38801"/>
                  </a:lnTo>
                  <a:close/>
                  <a:moveTo>
                    <a:pt x="65919" y="37819"/>
                  </a:moveTo>
                  <a:lnTo>
                    <a:pt x="65919" y="43222"/>
                  </a:lnTo>
                  <a:lnTo>
                    <a:pt x="66126" y="43429"/>
                  </a:lnTo>
                  <a:cubicBezTo>
                    <a:pt x="66255" y="43558"/>
                    <a:pt x="66410" y="43635"/>
                    <a:pt x="66591" y="43661"/>
                  </a:cubicBezTo>
                  <a:lnTo>
                    <a:pt x="66591" y="43635"/>
                  </a:lnTo>
                  <a:cubicBezTo>
                    <a:pt x="66772" y="43609"/>
                    <a:pt x="66901" y="43480"/>
                    <a:pt x="66953" y="43299"/>
                  </a:cubicBezTo>
                  <a:cubicBezTo>
                    <a:pt x="67005" y="42343"/>
                    <a:pt x="67005" y="41361"/>
                    <a:pt x="66953" y="40404"/>
                  </a:cubicBezTo>
                  <a:lnTo>
                    <a:pt x="66850" y="37819"/>
                  </a:lnTo>
                  <a:close/>
                  <a:moveTo>
                    <a:pt x="91175" y="38439"/>
                  </a:moveTo>
                  <a:lnTo>
                    <a:pt x="90348" y="40973"/>
                  </a:lnTo>
                  <a:cubicBezTo>
                    <a:pt x="89882" y="42343"/>
                    <a:pt x="89495" y="43609"/>
                    <a:pt x="89495" y="43739"/>
                  </a:cubicBezTo>
                  <a:cubicBezTo>
                    <a:pt x="89495" y="43868"/>
                    <a:pt x="89701" y="43971"/>
                    <a:pt x="89934" y="43971"/>
                  </a:cubicBezTo>
                  <a:lnTo>
                    <a:pt x="90374" y="43971"/>
                  </a:lnTo>
                  <a:lnTo>
                    <a:pt x="91252" y="41619"/>
                  </a:lnTo>
                  <a:cubicBezTo>
                    <a:pt x="91718" y="40352"/>
                    <a:pt x="92131" y="39163"/>
                    <a:pt x="92183" y="38982"/>
                  </a:cubicBezTo>
                  <a:lnTo>
                    <a:pt x="92261" y="38672"/>
                  </a:lnTo>
                  <a:lnTo>
                    <a:pt x="91718" y="38569"/>
                  </a:lnTo>
                  <a:lnTo>
                    <a:pt x="91175" y="38439"/>
                  </a:lnTo>
                  <a:close/>
                  <a:moveTo>
                    <a:pt x="246070" y="41024"/>
                  </a:moveTo>
                  <a:lnTo>
                    <a:pt x="245967" y="41361"/>
                  </a:lnTo>
                  <a:lnTo>
                    <a:pt x="245863" y="41671"/>
                  </a:lnTo>
                  <a:lnTo>
                    <a:pt x="246717" y="42963"/>
                  </a:lnTo>
                  <a:lnTo>
                    <a:pt x="247595" y="44282"/>
                  </a:lnTo>
                  <a:lnTo>
                    <a:pt x="247854" y="44126"/>
                  </a:lnTo>
                  <a:lnTo>
                    <a:pt x="248138" y="43971"/>
                  </a:lnTo>
                  <a:lnTo>
                    <a:pt x="247104" y="42498"/>
                  </a:lnTo>
                  <a:lnTo>
                    <a:pt x="246070" y="41024"/>
                  </a:lnTo>
                  <a:close/>
                  <a:moveTo>
                    <a:pt x="250413" y="42239"/>
                  </a:moveTo>
                  <a:lnTo>
                    <a:pt x="250206" y="42472"/>
                  </a:lnTo>
                  <a:lnTo>
                    <a:pt x="250000" y="42679"/>
                  </a:lnTo>
                  <a:lnTo>
                    <a:pt x="250749" y="43480"/>
                  </a:lnTo>
                  <a:cubicBezTo>
                    <a:pt x="251163" y="43946"/>
                    <a:pt x="251628" y="44307"/>
                    <a:pt x="251757" y="44307"/>
                  </a:cubicBezTo>
                  <a:lnTo>
                    <a:pt x="251783" y="44282"/>
                  </a:lnTo>
                  <a:cubicBezTo>
                    <a:pt x="251912" y="44282"/>
                    <a:pt x="252016" y="44152"/>
                    <a:pt x="252042" y="44023"/>
                  </a:cubicBezTo>
                  <a:cubicBezTo>
                    <a:pt x="252042" y="43894"/>
                    <a:pt x="251680" y="43429"/>
                    <a:pt x="251240" y="43015"/>
                  </a:cubicBezTo>
                  <a:lnTo>
                    <a:pt x="250413" y="42239"/>
                  </a:lnTo>
                  <a:close/>
                  <a:moveTo>
                    <a:pt x="214869" y="43558"/>
                  </a:moveTo>
                  <a:lnTo>
                    <a:pt x="214869" y="44256"/>
                  </a:lnTo>
                  <a:lnTo>
                    <a:pt x="215774" y="44385"/>
                  </a:lnTo>
                  <a:cubicBezTo>
                    <a:pt x="216239" y="44463"/>
                    <a:pt x="216756" y="44540"/>
                    <a:pt x="216885" y="44566"/>
                  </a:cubicBezTo>
                  <a:lnTo>
                    <a:pt x="216885" y="44540"/>
                  </a:lnTo>
                  <a:cubicBezTo>
                    <a:pt x="216905" y="44548"/>
                    <a:pt x="216925" y="44552"/>
                    <a:pt x="216947" y="44552"/>
                  </a:cubicBezTo>
                  <a:cubicBezTo>
                    <a:pt x="217067" y="44552"/>
                    <a:pt x="217211" y="44435"/>
                    <a:pt x="217299" y="44282"/>
                  </a:cubicBezTo>
                  <a:lnTo>
                    <a:pt x="217506" y="43971"/>
                  </a:lnTo>
                  <a:lnTo>
                    <a:pt x="216911" y="43971"/>
                  </a:lnTo>
                  <a:cubicBezTo>
                    <a:pt x="216472" y="43946"/>
                    <a:pt x="216032" y="43868"/>
                    <a:pt x="215593" y="43765"/>
                  </a:cubicBezTo>
                  <a:lnTo>
                    <a:pt x="214869" y="43558"/>
                  </a:lnTo>
                  <a:close/>
                  <a:moveTo>
                    <a:pt x="236280" y="41722"/>
                  </a:moveTo>
                  <a:cubicBezTo>
                    <a:pt x="236278" y="41722"/>
                    <a:pt x="236275" y="41722"/>
                    <a:pt x="236273" y="41722"/>
                  </a:cubicBezTo>
                  <a:cubicBezTo>
                    <a:pt x="236144" y="41722"/>
                    <a:pt x="235627" y="42291"/>
                    <a:pt x="235161" y="42963"/>
                  </a:cubicBezTo>
                  <a:cubicBezTo>
                    <a:pt x="234800" y="43429"/>
                    <a:pt x="234515" y="43920"/>
                    <a:pt x="234257" y="44411"/>
                  </a:cubicBezTo>
                  <a:cubicBezTo>
                    <a:pt x="234283" y="44540"/>
                    <a:pt x="234386" y="44618"/>
                    <a:pt x="234515" y="44618"/>
                  </a:cubicBezTo>
                  <a:lnTo>
                    <a:pt x="234515" y="44592"/>
                  </a:lnTo>
                  <a:cubicBezTo>
                    <a:pt x="234670" y="44592"/>
                    <a:pt x="235136" y="43971"/>
                    <a:pt x="235627" y="43170"/>
                  </a:cubicBezTo>
                  <a:cubicBezTo>
                    <a:pt x="236109" y="42384"/>
                    <a:pt x="236392" y="41722"/>
                    <a:pt x="236280" y="41722"/>
                  </a:cubicBezTo>
                  <a:close/>
                  <a:moveTo>
                    <a:pt x="263752" y="40249"/>
                  </a:moveTo>
                  <a:lnTo>
                    <a:pt x="262899" y="42110"/>
                  </a:lnTo>
                  <a:cubicBezTo>
                    <a:pt x="262563" y="42808"/>
                    <a:pt x="262278" y="43532"/>
                    <a:pt x="262046" y="44282"/>
                  </a:cubicBezTo>
                  <a:cubicBezTo>
                    <a:pt x="262020" y="44437"/>
                    <a:pt x="262123" y="44592"/>
                    <a:pt x="262304" y="44618"/>
                  </a:cubicBezTo>
                  <a:lnTo>
                    <a:pt x="262304" y="44592"/>
                  </a:lnTo>
                  <a:cubicBezTo>
                    <a:pt x="262434" y="44592"/>
                    <a:pt x="262899" y="43790"/>
                    <a:pt x="263313" y="42834"/>
                  </a:cubicBezTo>
                  <a:lnTo>
                    <a:pt x="264062" y="41076"/>
                  </a:lnTo>
                  <a:lnTo>
                    <a:pt x="263907" y="40663"/>
                  </a:lnTo>
                  <a:lnTo>
                    <a:pt x="263752" y="40249"/>
                  </a:lnTo>
                  <a:close/>
                  <a:moveTo>
                    <a:pt x="106659" y="41671"/>
                  </a:moveTo>
                  <a:lnTo>
                    <a:pt x="106918" y="42601"/>
                  </a:lnTo>
                  <a:cubicBezTo>
                    <a:pt x="107099" y="43170"/>
                    <a:pt x="107331" y="43713"/>
                    <a:pt x="107616" y="44204"/>
                  </a:cubicBezTo>
                  <a:cubicBezTo>
                    <a:pt x="107830" y="44561"/>
                    <a:pt x="108066" y="44831"/>
                    <a:pt x="108122" y="44831"/>
                  </a:cubicBezTo>
                  <a:cubicBezTo>
                    <a:pt x="108127" y="44831"/>
                    <a:pt x="108131" y="44829"/>
                    <a:pt x="108133" y="44824"/>
                  </a:cubicBezTo>
                  <a:lnTo>
                    <a:pt x="108159" y="44799"/>
                  </a:lnTo>
                  <a:cubicBezTo>
                    <a:pt x="108159" y="44307"/>
                    <a:pt x="108107" y="43790"/>
                    <a:pt x="107978" y="43299"/>
                  </a:cubicBezTo>
                  <a:lnTo>
                    <a:pt x="107745" y="41878"/>
                  </a:lnTo>
                  <a:lnTo>
                    <a:pt x="107202" y="41774"/>
                  </a:lnTo>
                  <a:lnTo>
                    <a:pt x="106659" y="41671"/>
                  </a:lnTo>
                  <a:close/>
                  <a:moveTo>
                    <a:pt x="118654" y="41024"/>
                  </a:moveTo>
                  <a:lnTo>
                    <a:pt x="118137" y="42239"/>
                  </a:lnTo>
                  <a:cubicBezTo>
                    <a:pt x="117852" y="42860"/>
                    <a:pt x="117646" y="43532"/>
                    <a:pt x="117439" y="44178"/>
                  </a:cubicBezTo>
                  <a:lnTo>
                    <a:pt x="117258" y="44928"/>
                  </a:lnTo>
                  <a:lnTo>
                    <a:pt x="118137" y="44928"/>
                  </a:lnTo>
                  <a:lnTo>
                    <a:pt x="118731" y="43403"/>
                  </a:lnTo>
                  <a:cubicBezTo>
                    <a:pt x="118990" y="42808"/>
                    <a:pt x="119197" y="42188"/>
                    <a:pt x="119378" y="41567"/>
                  </a:cubicBezTo>
                  <a:cubicBezTo>
                    <a:pt x="119378" y="41361"/>
                    <a:pt x="119223" y="41180"/>
                    <a:pt x="119042" y="41154"/>
                  </a:cubicBezTo>
                  <a:lnTo>
                    <a:pt x="118654" y="41024"/>
                  </a:lnTo>
                  <a:close/>
                  <a:moveTo>
                    <a:pt x="231517" y="42989"/>
                  </a:moveTo>
                  <a:lnTo>
                    <a:pt x="230405" y="43971"/>
                  </a:lnTo>
                  <a:lnTo>
                    <a:pt x="229268" y="44928"/>
                  </a:lnTo>
                  <a:lnTo>
                    <a:pt x="229655" y="44928"/>
                  </a:lnTo>
                  <a:cubicBezTo>
                    <a:pt x="229836" y="44928"/>
                    <a:pt x="230534" y="44488"/>
                    <a:pt x="231180" y="43971"/>
                  </a:cubicBezTo>
                  <a:lnTo>
                    <a:pt x="232421" y="42989"/>
                  </a:lnTo>
                  <a:close/>
                  <a:moveTo>
                    <a:pt x="244235" y="41697"/>
                  </a:moveTo>
                  <a:cubicBezTo>
                    <a:pt x="244106" y="41697"/>
                    <a:pt x="243976" y="41800"/>
                    <a:pt x="243976" y="41955"/>
                  </a:cubicBezTo>
                  <a:cubicBezTo>
                    <a:pt x="244106" y="42575"/>
                    <a:pt x="244261" y="43196"/>
                    <a:pt x="244468" y="43816"/>
                  </a:cubicBezTo>
                  <a:cubicBezTo>
                    <a:pt x="244726" y="44695"/>
                    <a:pt x="245010" y="45626"/>
                    <a:pt x="245114" y="45858"/>
                  </a:cubicBezTo>
                  <a:lnTo>
                    <a:pt x="245269" y="46324"/>
                  </a:lnTo>
                  <a:lnTo>
                    <a:pt x="245476" y="46117"/>
                  </a:lnTo>
                  <a:lnTo>
                    <a:pt x="245657" y="45936"/>
                  </a:lnTo>
                  <a:lnTo>
                    <a:pt x="245088" y="43816"/>
                  </a:lnTo>
                  <a:lnTo>
                    <a:pt x="244519" y="41697"/>
                  </a:lnTo>
                  <a:close/>
                  <a:moveTo>
                    <a:pt x="212310" y="46169"/>
                  </a:moveTo>
                  <a:lnTo>
                    <a:pt x="211896" y="46350"/>
                  </a:lnTo>
                  <a:lnTo>
                    <a:pt x="211483" y="46505"/>
                  </a:lnTo>
                  <a:lnTo>
                    <a:pt x="213111" y="46505"/>
                  </a:lnTo>
                  <a:lnTo>
                    <a:pt x="212697" y="46350"/>
                  </a:lnTo>
                  <a:lnTo>
                    <a:pt x="212310" y="46169"/>
                  </a:lnTo>
                  <a:close/>
                  <a:moveTo>
                    <a:pt x="237126" y="44463"/>
                  </a:moveTo>
                  <a:lnTo>
                    <a:pt x="236868" y="45109"/>
                  </a:lnTo>
                  <a:cubicBezTo>
                    <a:pt x="236712" y="45419"/>
                    <a:pt x="236609" y="45781"/>
                    <a:pt x="236557" y="46143"/>
                  </a:cubicBezTo>
                  <a:lnTo>
                    <a:pt x="236532" y="46556"/>
                  </a:lnTo>
                  <a:lnTo>
                    <a:pt x="237178" y="46556"/>
                  </a:lnTo>
                  <a:lnTo>
                    <a:pt x="237152" y="45497"/>
                  </a:lnTo>
                  <a:lnTo>
                    <a:pt x="237126" y="44463"/>
                  </a:lnTo>
                  <a:close/>
                  <a:moveTo>
                    <a:pt x="213266" y="46220"/>
                  </a:moveTo>
                  <a:lnTo>
                    <a:pt x="213266" y="46867"/>
                  </a:lnTo>
                  <a:lnTo>
                    <a:pt x="214533" y="46867"/>
                  </a:lnTo>
                  <a:lnTo>
                    <a:pt x="214714" y="46556"/>
                  </a:lnTo>
                  <a:lnTo>
                    <a:pt x="214921" y="46220"/>
                  </a:lnTo>
                  <a:close/>
                  <a:moveTo>
                    <a:pt x="258918" y="43170"/>
                  </a:moveTo>
                  <a:lnTo>
                    <a:pt x="258427" y="44307"/>
                  </a:lnTo>
                  <a:cubicBezTo>
                    <a:pt x="258168" y="44954"/>
                    <a:pt x="257832" y="45807"/>
                    <a:pt x="257729" y="46169"/>
                  </a:cubicBezTo>
                  <a:cubicBezTo>
                    <a:pt x="257600" y="46556"/>
                    <a:pt x="257574" y="46867"/>
                    <a:pt x="257677" y="46867"/>
                  </a:cubicBezTo>
                  <a:cubicBezTo>
                    <a:pt x="257755" y="46867"/>
                    <a:pt x="258142" y="46169"/>
                    <a:pt x="258504" y="45367"/>
                  </a:cubicBezTo>
                  <a:lnTo>
                    <a:pt x="259176" y="43842"/>
                  </a:lnTo>
                  <a:lnTo>
                    <a:pt x="259047" y="43506"/>
                  </a:lnTo>
                  <a:lnTo>
                    <a:pt x="258918" y="43170"/>
                  </a:lnTo>
                  <a:close/>
                  <a:moveTo>
                    <a:pt x="265587" y="44126"/>
                  </a:moveTo>
                  <a:lnTo>
                    <a:pt x="264993" y="45264"/>
                  </a:lnTo>
                  <a:lnTo>
                    <a:pt x="264398" y="46401"/>
                  </a:lnTo>
                  <a:lnTo>
                    <a:pt x="264579" y="46686"/>
                  </a:lnTo>
                  <a:lnTo>
                    <a:pt x="264760" y="46970"/>
                  </a:lnTo>
                  <a:lnTo>
                    <a:pt x="265174" y="46375"/>
                  </a:lnTo>
                  <a:lnTo>
                    <a:pt x="265587" y="45781"/>
                  </a:lnTo>
                  <a:lnTo>
                    <a:pt x="265587" y="44954"/>
                  </a:lnTo>
                  <a:lnTo>
                    <a:pt x="265587" y="44126"/>
                  </a:lnTo>
                  <a:close/>
                  <a:moveTo>
                    <a:pt x="111907" y="43609"/>
                  </a:moveTo>
                  <a:lnTo>
                    <a:pt x="111726" y="45652"/>
                  </a:lnTo>
                  <a:lnTo>
                    <a:pt x="111545" y="47668"/>
                  </a:lnTo>
                  <a:lnTo>
                    <a:pt x="111907" y="47901"/>
                  </a:lnTo>
                  <a:lnTo>
                    <a:pt x="112295" y="48159"/>
                  </a:lnTo>
                  <a:lnTo>
                    <a:pt x="112527" y="47099"/>
                  </a:lnTo>
                  <a:cubicBezTo>
                    <a:pt x="112631" y="46531"/>
                    <a:pt x="112786" y="45548"/>
                    <a:pt x="112837" y="44928"/>
                  </a:cubicBezTo>
                  <a:lnTo>
                    <a:pt x="112941" y="43816"/>
                  </a:lnTo>
                  <a:lnTo>
                    <a:pt x="112424" y="43713"/>
                  </a:lnTo>
                  <a:lnTo>
                    <a:pt x="111907" y="43609"/>
                  </a:lnTo>
                  <a:close/>
                  <a:moveTo>
                    <a:pt x="236221" y="47203"/>
                  </a:moveTo>
                  <a:lnTo>
                    <a:pt x="236221" y="49141"/>
                  </a:lnTo>
                  <a:lnTo>
                    <a:pt x="236868" y="49141"/>
                  </a:lnTo>
                  <a:lnTo>
                    <a:pt x="236868" y="47203"/>
                  </a:lnTo>
                  <a:close/>
                  <a:moveTo>
                    <a:pt x="116741" y="45574"/>
                  </a:moveTo>
                  <a:lnTo>
                    <a:pt x="116043" y="47229"/>
                  </a:lnTo>
                  <a:cubicBezTo>
                    <a:pt x="115733" y="47901"/>
                    <a:pt x="115526" y="48624"/>
                    <a:pt x="115371" y="49348"/>
                  </a:cubicBezTo>
                  <a:lnTo>
                    <a:pt x="115371" y="49788"/>
                  </a:lnTo>
                  <a:lnTo>
                    <a:pt x="116043" y="49788"/>
                  </a:lnTo>
                  <a:lnTo>
                    <a:pt x="116637" y="48418"/>
                  </a:lnTo>
                  <a:cubicBezTo>
                    <a:pt x="116974" y="47642"/>
                    <a:pt x="117335" y="46712"/>
                    <a:pt x="117439" y="46298"/>
                  </a:cubicBezTo>
                  <a:lnTo>
                    <a:pt x="117672" y="45574"/>
                  </a:lnTo>
                  <a:close/>
                  <a:moveTo>
                    <a:pt x="264347" y="47409"/>
                  </a:moveTo>
                  <a:lnTo>
                    <a:pt x="264036" y="47694"/>
                  </a:lnTo>
                  <a:cubicBezTo>
                    <a:pt x="263804" y="48056"/>
                    <a:pt x="263623" y="48469"/>
                    <a:pt x="263519" y="48883"/>
                  </a:cubicBezTo>
                  <a:lnTo>
                    <a:pt x="263313" y="49788"/>
                  </a:lnTo>
                  <a:lnTo>
                    <a:pt x="263468" y="49788"/>
                  </a:lnTo>
                  <a:lnTo>
                    <a:pt x="263493" y="49762"/>
                  </a:lnTo>
                  <a:cubicBezTo>
                    <a:pt x="263597" y="49762"/>
                    <a:pt x="263907" y="49322"/>
                    <a:pt x="264191" y="48780"/>
                  </a:cubicBezTo>
                  <a:lnTo>
                    <a:pt x="264708" y="47771"/>
                  </a:lnTo>
                  <a:lnTo>
                    <a:pt x="264527" y="47590"/>
                  </a:lnTo>
                  <a:lnTo>
                    <a:pt x="264347" y="47409"/>
                  </a:lnTo>
                  <a:close/>
                  <a:moveTo>
                    <a:pt x="120179" y="48159"/>
                  </a:moveTo>
                  <a:cubicBezTo>
                    <a:pt x="119714" y="48314"/>
                    <a:pt x="119274" y="48521"/>
                    <a:pt x="118886" y="48831"/>
                  </a:cubicBezTo>
                  <a:cubicBezTo>
                    <a:pt x="118369" y="49193"/>
                    <a:pt x="117956" y="49633"/>
                    <a:pt x="117956" y="49814"/>
                  </a:cubicBezTo>
                  <a:lnTo>
                    <a:pt x="117956" y="50098"/>
                  </a:lnTo>
                  <a:lnTo>
                    <a:pt x="119042" y="50098"/>
                  </a:lnTo>
                  <a:lnTo>
                    <a:pt x="119791" y="49400"/>
                  </a:lnTo>
                  <a:cubicBezTo>
                    <a:pt x="120205" y="49012"/>
                    <a:pt x="120541" y="48573"/>
                    <a:pt x="120541" y="48443"/>
                  </a:cubicBezTo>
                  <a:cubicBezTo>
                    <a:pt x="120541" y="48288"/>
                    <a:pt x="120386" y="48159"/>
                    <a:pt x="120179" y="48159"/>
                  </a:cubicBezTo>
                  <a:close/>
                  <a:moveTo>
                    <a:pt x="242038" y="48159"/>
                  </a:moveTo>
                  <a:lnTo>
                    <a:pt x="242038" y="50098"/>
                  </a:lnTo>
                  <a:lnTo>
                    <a:pt x="242684" y="50098"/>
                  </a:lnTo>
                  <a:lnTo>
                    <a:pt x="242684" y="48159"/>
                  </a:lnTo>
                  <a:close/>
                  <a:moveTo>
                    <a:pt x="37329" y="43325"/>
                  </a:moveTo>
                  <a:cubicBezTo>
                    <a:pt x="37122" y="43377"/>
                    <a:pt x="36941" y="43429"/>
                    <a:pt x="36760" y="43506"/>
                  </a:cubicBezTo>
                  <a:lnTo>
                    <a:pt x="36320" y="43687"/>
                  </a:lnTo>
                  <a:lnTo>
                    <a:pt x="36915" y="46169"/>
                  </a:lnTo>
                  <a:cubicBezTo>
                    <a:pt x="37225" y="47539"/>
                    <a:pt x="37587" y="48986"/>
                    <a:pt x="37665" y="49400"/>
                  </a:cubicBezTo>
                  <a:lnTo>
                    <a:pt x="37846" y="50150"/>
                  </a:lnTo>
                  <a:lnTo>
                    <a:pt x="38388" y="50046"/>
                  </a:lnTo>
                  <a:lnTo>
                    <a:pt x="38414" y="50020"/>
                  </a:lnTo>
                  <a:cubicBezTo>
                    <a:pt x="38699" y="49969"/>
                    <a:pt x="38931" y="49839"/>
                    <a:pt x="38905" y="49788"/>
                  </a:cubicBezTo>
                  <a:lnTo>
                    <a:pt x="38156" y="46479"/>
                  </a:lnTo>
                  <a:cubicBezTo>
                    <a:pt x="37768" y="44747"/>
                    <a:pt x="37380" y="43325"/>
                    <a:pt x="37329" y="43325"/>
                  </a:cubicBezTo>
                  <a:close/>
                  <a:moveTo>
                    <a:pt x="209078" y="49322"/>
                  </a:moveTo>
                  <a:lnTo>
                    <a:pt x="209078" y="49658"/>
                  </a:lnTo>
                  <a:cubicBezTo>
                    <a:pt x="209078" y="49865"/>
                    <a:pt x="209156" y="50046"/>
                    <a:pt x="209285" y="50201"/>
                  </a:cubicBezTo>
                  <a:lnTo>
                    <a:pt x="209492" y="50408"/>
                  </a:lnTo>
                  <a:lnTo>
                    <a:pt x="209673" y="50253"/>
                  </a:lnTo>
                  <a:lnTo>
                    <a:pt x="209828" y="50098"/>
                  </a:lnTo>
                  <a:lnTo>
                    <a:pt x="209440" y="49710"/>
                  </a:lnTo>
                  <a:lnTo>
                    <a:pt x="209078" y="49322"/>
                  </a:lnTo>
                  <a:close/>
                  <a:moveTo>
                    <a:pt x="245191" y="46867"/>
                  </a:moveTo>
                  <a:lnTo>
                    <a:pt x="245398" y="47384"/>
                  </a:lnTo>
                  <a:cubicBezTo>
                    <a:pt x="245553" y="47823"/>
                    <a:pt x="245683" y="48288"/>
                    <a:pt x="245786" y="48754"/>
                  </a:cubicBezTo>
                  <a:cubicBezTo>
                    <a:pt x="245863" y="49193"/>
                    <a:pt x="245993" y="49658"/>
                    <a:pt x="246148" y="50098"/>
                  </a:cubicBezTo>
                  <a:lnTo>
                    <a:pt x="246329" y="50589"/>
                  </a:lnTo>
                  <a:lnTo>
                    <a:pt x="246458" y="50046"/>
                  </a:lnTo>
                  <a:lnTo>
                    <a:pt x="246587" y="49503"/>
                  </a:lnTo>
                  <a:lnTo>
                    <a:pt x="246225" y="48185"/>
                  </a:lnTo>
                  <a:lnTo>
                    <a:pt x="245889" y="46867"/>
                  </a:lnTo>
                  <a:close/>
                  <a:moveTo>
                    <a:pt x="24869" y="48418"/>
                  </a:moveTo>
                  <a:lnTo>
                    <a:pt x="24403" y="48599"/>
                  </a:lnTo>
                  <a:cubicBezTo>
                    <a:pt x="24145" y="48702"/>
                    <a:pt x="23938" y="48909"/>
                    <a:pt x="23938" y="49038"/>
                  </a:cubicBezTo>
                  <a:cubicBezTo>
                    <a:pt x="23938" y="49167"/>
                    <a:pt x="24636" y="49684"/>
                    <a:pt x="25463" y="50175"/>
                  </a:cubicBezTo>
                  <a:cubicBezTo>
                    <a:pt x="26316" y="50641"/>
                    <a:pt x="27014" y="51054"/>
                    <a:pt x="27040" y="51054"/>
                  </a:cubicBezTo>
                  <a:cubicBezTo>
                    <a:pt x="27195" y="50925"/>
                    <a:pt x="27350" y="50770"/>
                    <a:pt x="27454" y="50615"/>
                  </a:cubicBezTo>
                  <a:lnTo>
                    <a:pt x="27841" y="50175"/>
                  </a:lnTo>
                  <a:lnTo>
                    <a:pt x="26342" y="49297"/>
                  </a:lnTo>
                  <a:lnTo>
                    <a:pt x="24869" y="48418"/>
                  </a:lnTo>
                  <a:close/>
                  <a:moveTo>
                    <a:pt x="129252" y="48159"/>
                  </a:moveTo>
                  <a:lnTo>
                    <a:pt x="129459" y="49348"/>
                  </a:lnTo>
                  <a:cubicBezTo>
                    <a:pt x="129537" y="49865"/>
                    <a:pt x="129666" y="50331"/>
                    <a:pt x="129821" y="50822"/>
                  </a:cubicBezTo>
                  <a:cubicBezTo>
                    <a:pt x="129925" y="50951"/>
                    <a:pt x="130080" y="51054"/>
                    <a:pt x="130261" y="51054"/>
                  </a:cubicBezTo>
                  <a:lnTo>
                    <a:pt x="130571" y="51054"/>
                  </a:lnTo>
                  <a:lnTo>
                    <a:pt x="130571" y="50615"/>
                  </a:lnTo>
                  <a:cubicBezTo>
                    <a:pt x="130545" y="50124"/>
                    <a:pt x="130467" y="49633"/>
                    <a:pt x="130364" y="49167"/>
                  </a:cubicBezTo>
                  <a:lnTo>
                    <a:pt x="130157" y="48159"/>
                  </a:lnTo>
                  <a:close/>
                  <a:moveTo>
                    <a:pt x="32365" y="46789"/>
                  </a:moveTo>
                  <a:lnTo>
                    <a:pt x="31848" y="47099"/>
                  </a:lnTo>
                  <a:lnTo>
                    <a:pt x="31305" y="47409"/>
                  </a:lnTo>
                  <a:lnTo>
                    <a:pt x="32986" y="49400"/>
                  </a:lnTo>
                  <a:cubicBezTo>
                    <a:pt x="33916" y="50486"/>
                    <a:pt x="34769" y="51390"/>
                    <a:pt x="34924" y="51390"/>
                  </a:cubicBezTo>
                  <a:cubicBezTo>
                    <a:pt x="35105" y="51365"/>
                    <a:pt x="35261" y="51261"/>
                    <a:pt x="35364" y="51106"/>
                  </a:cubicBezTo>
                  <a:lnTo>
                    <a:pt x="35545" y="50796"/>
                  </a:lnTo>
                  <a:lnTo>
                    <a:pt x="34201" y="49064"/>
                  </a:lnTo>
                  <a:cubicBezTo>
                    <a:pt x="33477" y="48133"/>
                    <a:pt x="32753" y="47229"/>
                    <a:pt x="32624" y="47073"/>
                  </a:cubicBezTo>
                  <a:lnTo>
                    <a:pt x="32365" y="46789"/>
                  </a:lnTo>
                  <a:close/>
                  <a:moveTo>
                    <a:pt x="28875" y="50796"/>
                  </a:moveTo>
                  <a:lnTo>
                    <a:pt x="28488" y="51158"/>
                  </a:lnTo>
                  <a:lnTo>
                    <a:pt x="28126" y="51546"/>
                  </a:lnTo>
                  <a:lnTo>
                    <a:pt x="28850" y="52114"/>
                  </a:lnTo>
                  <a:lnTo>
                    <a:pt x="29599" y="52683"/>
                  </a:lnTo>
                  <a:lnTo>
                    <a:pt x="31047" y="52683"/>
                  </a:lnTo>
                  <a:lnTo>
                    <a:pt x="31047" y="52450"/>
                  </a:lnTo>
                  <a:cubicBezTo>
                    <a:pt x="31047" y="52321"/>
                    <a:pt x="30556" y="51882"/>
                    <a:pt x="29961" y="51494"/>
                  </a:cubicBezTo>
                  <a:lnTo>
                    <a:pt x="28875" y="50796"/>
                  </a:lnTo>
                  <a:close/>
                  <a:moveTo>
                    <a:pt x="141919" y="49452"/>
                  </a:moveTo>
                  <a:cubicBezTo>
                    <a:pt x="141790" y="49452"/>
                    <a:pt x="141221" y="50098"/>
                    <a:pt x="140678" y="50873"/>
                  </a:cubicBezTo>
                  <a:lnTo>
                    <a:pt x="139670" y="52295"/>
                  </a:lnTo>
                  <a:lnTo>
                    <a:pt x="139851" y="52476"/>
                  </a:lnTo>
                  <a:cubicBezTo>
                    <a:pt x="140006" y="52605"/>
                    <a:pt x="140213" y="52683"/>
                    <a:pt x="140394" y="52683"/>
                  </a:cubicBezTo>
                  <a:lnTo>
                    <a:pt x="140756" y="52683"/>
                  </a:lnTo>
                  <a:lnTo>
                    <a:pt x="141661" y="51390"/>
                  </a:lnTo>
                  <a:lnTo>
                    <a:pt x="142565" y="50098"/>
                  </a:lnTo>
                  <a:lnTo>
                    <a:pt x="142359" y="49762"/>
                  </a:lnTo>
                  <a:cubicBezTo>
                    <a:pt x="142281" y="49607"/>
                    <a:pt x="142100" y="49477"/>
                    <a:pt x="141919" y="49452"/>
                  </a:cubicBezTo>
                  <a:close/>
                  <a:moveTo>
                    <a:pt x="206778" y="51054"/>
                  </a:moveTo>
                  <a:cubicBezTo>
                    <a:pt x="206648" y="51054"/>
                    <a:pt x="206519" y="51184"/>
                    <a:pt x="206519" y="51313"/>
                  </a:cubicBezTo>
                  <a:cubicBezTo>
                    <a:pt x="206623" y="51675"/>
                    <a:pt x="206804" y="52011"/>
                    <a:pt x="207036" y="52295"/>
                  </a:cubicBezTo>
                  <a:cubicBezTo>
                    <a:pt x="207266" y="52663"/>
                    <a:pt x="207537" y="52928"/>
                    <a:pt x="207648" y="52928"/>
                  </a:cubicBezTo>
                  <a:cubicBezTo>
                    <a:pt x="207662" y="52928"/>
                    <a:pt x="207674" y="52924"/>
                    <a:pt x="207683" y="52916"/>
                  </a:cubicBezTo>
                  <a:lnTo>
                    <a:pt x="207657" y="52916"/>
                  </a:lnTo>
                  <a:cubicBezTo>
                    <a:pt x="207734" y="52838"/>
                    <a:pt x="207631" y="52373"/>
                    <a:pt x="207424" y="51907"/>
                  </a:cubicBezTo>
                  <a:cubicBezTo>
                    <a:pt x="207243" y="51442"/>
                    <a:pt x="206933" y="51054"/>
                    <a:pt x="206778" y="51054"/>
                  </a:cubicBezTo>
                  <a:close/>
                  <a:moveTo>
                    <a:pt x="268224" y="51339"/>
                  </a:moveTo>
                  <a:lnTo>
                    <a:pt x="267242" y="52037"/>
                  </a:lnTo>
                  <a:cubicBezTo>
                    <a:pt x="266725" y="52399"/>
                    <a:pt x="266285" y="52864"/>
                    <a:pt x="266285" y="53045"/>
                  </a:cubicBezTo>
                  <a:lnTo>
                    <a:pt x="266285" y="53381"/>
                  </a:lnTo>
                  <a:lnTo>
                    <a:pt x="267242" y="52683"/>
                  </a:lnTo>
                  <a:cubicBezTo>
                    <a:pt x="267785" y="52295"/>
                    <a:pt x="268198" y="51830"/>
                    <a:pt x="268224" y="51675"/>
                  </a:cubicBezTo>
                  <a:lnTo>
                    <a:pt x="268224" y="51339"/>
                  </a:lnTo>
                  <a:close/>
                  <a:moveTo>
                    <a:pt x="276238" y="50408"/>
                  </a:moveTo>
                  <a:lnTo>
                    <a:pt x="275074" y="51106"/>
                  </a:lnTo>
                  <a:cubicBezTo>
                    <a:pt x="274402" y="51520"/>
                    <a:pt x="273342" y="52166"/>
                    <a:pt x="272670" y="52580"/>
                  </a:cubicBezTo>
                  <a:cubicBezTo>
                    <a:pt x="271998" y="52993"/>
                    <a:pt x="271455" y="53407"/>
                    <a:pt x="271455" y="53484"/>
                  </a:cubicBezTo>
                  <a:cubicBezTo>
                    <a:pt x="271455" y="53584"/>
                    <a:pt x="271600" y="53636"/>
                    <a:pt x="271797" y="53639"/>
                  </a:cubicBezTo>
                  <a:lnTo>
                    <a:pt x="271797" y="53639"/>
                  </a:lnTo>
                  <a:cubicBezTo>
                    <a:pt x="271995" y="53628"/>
                    <a:pt x="273148" y="53064"/>
                    <a:pt x="274376" y="52347"/>
                  </a:cubicBezTo>
                  <a:lnTo>
                    <a:pt x="276651" y="51054"/>
                  </a:lnTo>
                  <a:lnTo>
                    <a:pt x="276444" y="50718"/>
                  </a:lnTo>
                  <a:lnTo>
                    <a:pt x="276238" y="50408"/>
                  </a:lnTo>
                  <a:close/>
                  <a:moveTo>
                    <a:pt x="271797" y="53639"/>
                  </a:moveTo>
                  <a:cubicBezTo>
                    <a:pt x="271795" y="53639"/>
                    <a:pt x="271793" y="53639"/>
                    <a:pt x="271791" y="53639"/>
                  </a:cubicBezTo>
                  <a:lnTo>
                    <a:pt x="271817" y="53639"/>
                  </a:lnTo>
                  <a:cubicBezTo>
                    <a:pt x="271810" y="53639"/>
                    <a:pt x="271804" y="53639"/>
                    <a:pt x="271797" y="53639"/>
                  </a:cubicBezTo>
                  <a:close/>
                  <a:moveTo>
                    <a:pt x="130261" y="51597"/>
                  </a:moveTo>
                  <a:lnTo>
                    <a:pt x="130028" y="51804"/>
                  </a:lnTo>
                  <a:lnTo>
                    <a:pt x="129821" y="52037"/>
                  </a:lnTo>
                  <a:lnTo>
                    <a:pt x="130261" y="52916"/>
                  </a:lnTo>
                  <a:lnTo>
                    <a:pt x="130700" y="53820"/>
                  </a:lnTo>
                  <a:lnTo>
                    <a:pt x="130829" y="53045"/>
                  </a:lnTo>
                  <a:lnTo>
                    <a:pt x="130959" y="52295"/>
                  </a:lnTo>
                  <a:lnTo>
                    <a:pt x="130597" y="51933"/>
                  </a:lnTo>
                  <a:lnTo>
                    <a:pt x="130261" y="51597"/>
                  </a:lnTo>
                  <a:close/>
                  <a:moveTo>
                    <a:pt x="146159" y="52269"/>
                  </a:moveTo>
                  <a:lnTo>
                    <a:pt x="145616" y="53045"/>
                  </a:lnTo>
                  <a:cubicBezTo>
                    <a:pt x="145383" y="53329"/>
                    <a:pt x="145202" y="53665"/>
                    <a:pt x="145099" y="54027"/>
                  </a:cubicBezTo>
                  <a:lnTo>
                    <a:pt x="145099" y="54286"/>
                  </a:lnTo>
                  <a:lnTo>
                    <a:pt x="146029" y="54286"/>
                  </a:lnTo>
                  <a:lnTo>
                    <a:pt x="146340" y="53691"/>
                  </a:lnTo>
                  <a:lnTo>
                    <a:pt x="146676" y="53122"/>
                  </a:lnTo>
                  <a:lnTo>
                    <a:pt x="146417" y="52709"/>
                  </a:lnTo>
                  <a:lnTo>
                    <a:pt x="146159" y="52269"/>
                  </a:lnTo>
                  <a:close/>
                  <a:moveTo>
                    <a:pt x="207996" y="53324"/>
                  </a:moveTo>
                  <a:cubicBezTo>
                    <a:pt x="207890" y="53324"/>
                    <a:pt x="207808" y="53398"/>
                    <a:pt x="207786" y="53510"/>
                  </a:cubicBezTo>
                  <a:cubicBezTo>
                    <a:pt x="207967" y="53975"/>
                    <a:pt x="208200" y="54415"/>
                    <a:pt x="208458" y="54828"/>
                  </a:cubicBezTo>
                  <a:cubicBezTo>
                    <a:pt x="208814" y="55399"/>
                    <a:pt x="209149" y="55794"/>
                    <a:pt x="209261" y="55794"/>
                  </a:cubicBezTo>
                  <a:cubicBezTo>
                    <a:pt x="209271" y="55794"/>
                    <a:pt x="209279" y="55791"/>
                    <a:pt x="209285" y="55785"/>
                  </a:cubicBezTo>
                  <a:lnTo>
                    <a:pt x="209285" y="55811"/>
                  </a:lnTo>
                  <a:cubicBezTo>
                    <a:pt x="209363" y="55733"/>
                    <a:pt x="209182" y="55139"/>
                    <a:pt x="208872" y="54492"/>
                  </a:cubicBezTo>
                  <a:cubicBezTo>
                    <a:pt x="208561" y="53846"/>
                    <a:pt x="208200" y="53329"/>
                    <a:pt x="208044" y="53329"/>
                  </a:cubicBezTo>
                  <a:cubicBezTo>
                    <a:pt x="208028" y="53326"/>
                    <a:pt x="208011" y="53324"/>
                    <a:pt x="207996" y="53324"/>
                  </a:cubicBezTo>
                  <a:close/>
                  <a:moveTo>
                    <a:pt x="134190" y="52037"/>
                  </a:moveTo>
                  <a:lnTo>
                    <a:pt x="134035" y="53717"/>
                  </a:lnTo>
                  <a:cubicBezTo>
                    <a:pt x="133931" y="54648"/>
                    <a:pt x="133931" y="55526"/>
                    <a:pt x="134009" y="55656"/>
                  </a:cubicBezTo>
                  <a:cubicBezTo>
                    <a:pt x="134086" y="55785"/>
                    <a:pt x="134242" y="55888"/>
                    <a:pt x="134397" y="55914"/>
                  </a:cubicBezTo>
                  <a:lnTo>
                    <a:pt x="134681" y="55914"/>
                  </a:lnTo>
                  <a:lnTo>
                    <a:pt x="134862" y="54415"/>
                  </a:lnTo>
                  <a:cubicBezTo>
                    <a:pt x="134991" y="53588"/>
                    <a:pt x="135069" y="52709"/>
                    <a:pt x="135069" y="52476"/>
                  </a:cubicBezTo>
                  <a:lnTo>
                    <a:pt x="135069" y="52037"/>
                  </a:lnTo>
                  <a:close/>
                  <a:moveTo>
                    <a:pt x="277246" y="52554"/>
                  </a:moveTo>
                  <a:lnTo>
                    <a:pt x="275798" y="53975"/>
                  </a:lnTo>
                  <a:cubicBezTo>
                    <a:pt x="274997" y="54777"/>
                    <a:pt x="274351" y="55526"/>
                    <a:pt x="274351" y="55682"/>
                  </a:cubicBezTo>
                  <a:lnTo>
                    <a:pt x="274351" y="55940"/>
                  </a:lnTo>
                  <a:lnTo>
                    <a:pt x="274919" y="55630"/>
                  </a:lnTo>
                  <a:cubicBezTo>
                    <a:pt x="275514" y="55190"/>
                    <a:pt x="276083" y="54725"/>
                    <a:pt x="276600" y="54182"/>
                  </a:cubicBezTo>
                  <a:lnTo>
                    <a:pt x="277685" y="53019"/>
                  </a:lnTo>
                  <a:lnTo>
                    <a:pt x="277479" y="52786"/>
                  </a:lnTo>
                  <a:lnTo>
                    <a:pt x="277246" y="52554"/>
                  </a:lnTo>
                  <a:close/>
                  <a:moveTo>
                    <a:pt x="270473" y="53872"/>
                  </a:moveTo>
                  <a:lnTo>
                    <a:pt x="268844" y="54932"/>
                  </a:lnTo>
                  <a:lnTo>
                    <a:pt x="267242" y="55966"/>
                  </a:lnTo>
                  <a:lnTo>
                    <a:pt x="267242" y="56586"/>
                  </a:lnTo>
                  <a:lnTo>
                    <a:pt x="268767" y="55707"/>
                  </a:lnTo>
                  <a:cubicBezTo>
                    <a:pt x="269387" y="55346"/>
                    <a:pt x="270008" y="54984"/>
                    <a:pt x="270576" y="54570"/>
                  </a:cubicBezTo>
                  <a:lnTo>
                    <a:pt x="270887" y="54286"/>
                  </a:lnTo>
                  <a:lnTo>
                    <a:pt x="270680" y="54079"/>
                  </a:lnTo>
                  <a:lnTo>
                    <a:pt x="270473" y="53872"/>
                  </a:lnTo>
                  <a:close/>
                  <a:moveTo>
                    <a:pt x="139567" y="52993"/>
                  </a:moveTo>
                  <a:lnTo>
                    <a:pt x="139257" y="53174"/>
                  </a:lnTo>
                  <a:cubicBezTo>
                    <a:pt x="138714" y="53743"/>
                    <a:pt x="138248" y="54363"/>
                    <a:pt x="137835" y="55009"/>
                  </a:cubicBezTo>
                  <a:lnTo>
                    <a:pt x="136723" y="56664"/>
                  </a:lnTo>
                  <a:lnTo>
                    <a:pt x="136904" y="56922"/>
                  </a:lnTo>
                  <a:cubicBezTo>
                    <a:pt x="136982" y="57077"/>
                    <a:pt x="137137" y="57181"/>
                    <a:pt x="137318" y="57207"/>
                  </a:cubicBezTo>
                  <a:cubicBezTo>
                    <a:pt x="137447" y="57207"/>
                    <a:pt x="138119" y="56405"/>
                    <a:pt x="138765" y="55423"/>
                  </a:cubicBezTo>
                  <a:lnTo>
                    <a:pt x="139955" y="53639"/>
                  </a:lnTo>
                  <a:lnTo>
                    <a:pt x="139774" y="53303"/>
                  </a:lnTo>
                  <a:lnTo>
                    <a:pt x="139567" y="52993"/>
                  </a:lnTo>
                  <a:close/>
                  <a:moveTo>
                    <a:pt x="206131" y="55552"/>
                  </a:moveTo>
                  <a:lnTo>
                    <a:pt x="205951" y="55733"/>
                  </a:lnTo>
                  <a:lnTo>
                    <a:pt x="205770" y="55914"/>
                  </a:lnTo>
                  <a:lnTo>
                    <a:pt x="206545" y="56560"/>
                  </a:lnTo>
                  <a:cubicBezTo>
                    <a:pt x="206829" y="56819"/>
                    <a:pt x="207165" y="57052"/>
                    <a:pt x="207553" y="57207"/>
                  </a:cubicBezTo>
                  <a:cubicBezTo>
                    <a:pt x="207683" y="57181"/>
                    <a:pt x="207786" y="57077"/>
                    <a:pt x="207786" y="56948"/>
                  </a:cubicBezTo>
                  <a:cubicBezTo>
                    <a:pt x="207786" y="56767"/>
                    <a:pt x="207424" y="56405"/>
                    <a:pt x="206959" y="56095"/>
                  </a:cubicBezTo>
                  <a:lnTo>
                    <a:pt x="206131" y="55552"/>
                  </a:lnTo>
                  <a:close/>
                  <a:moveTo>
                    <a:pt x="278564" y="55501"/>
                  </a:moveTo>
                  <a:lnTo>
                    <a:pt x="277918" y="56069"/>
                  </a:lnTo>
                  <a:lnTo>
                    <a:pt x="277272" y="56664"/>
                  </a:lnTo>
                  <a:lnTo>
                    <a:pt x="277272" y="57620"/>
                  </a:lnTo>
                  <a:lnTo>
                    <a:pt x="277918" y="57052"/>
                  </a:lnTo>
                  <a:lnTo>
                    <a:pt x="278564" y="56457"/>
                  </a:lnTo>
                  <a:lnTo>
                    <a:pt x="278564" y="55501"/>
                  </a:lnTo>
                  <a:close/>
                  <a:moveTo>
                    <a:pt x="152906" y="55526"/>
                  </a:moveTo>
                  <a:lnTo>
                    <a:pt x="152725" y="55863"/>
                  </a:lnTo>
                  <a:lnTo>
                    <a:pt x="152518" y="56173"/>
                  </a:lnTo>
                  <a:lnTo>
                    <a:pt x="152854" y="57026"/>
                  </a:lnTo>
                  <a:lnTo>
                    <a:pt x="153164" y="57853"/>
                  </a:lnTo>
                  <a:lnTo>
                    <a:pt x="153500" y="57853"/>
                  </a:lnTo>
                  <a:lnTo>
                    <a:pt x="153836" y="57827"/>
                  </a:lnTo>
                  <a:lnTo>
                    <a:pt x="153836" y="56302"/>
                  </a:lnTo>
                  <a:lnTo>
                    <a:pt x="153371" y="55914"/>
                  </a:lnTo>
                  <a:lnTo>
                    <a:pt x="152906" y="55526"/>
                  </a:lnTo>
                  <a:close/>
                  <a:moveTo>
                    <a:pt x="202125" y="56897"/>
                  </a:moveTo>
                  <a:lnTo>
                    <a:pt x="202771" y="57362"/>
                  </a:lnTo>
                  <a:cubicBezTo>
                    <a:pt x="203029" y="57594"/>
                    <a:pt x="203340" y="57750"/>
                    <a:pt x="203650" y="57853"/>
                  </a:cubicBezTo>
                  <a:cubicBezTo>
                    <a:pt x="203805" y="57853"/>
                    <a:pt x="203908" y="57724"/>
                    <a:pt x="203908" y="57569"/>
                  </a:cubicBezTo>
                  <a:cubicBezTo>
                    <a:pt x="203908" y="57414"/>
                    <a:pt x="203676" y="57207"/>
                    <a:pt x="203391" y="57077"/>
                  </a:cubicBezTo>
                  <a:cubicBezTo>
                    <a:pt x="203133" y="56974"/>
                    <a:pt x="202823" y="56922"/>
                    <a:pt x="202512" y="56897"/>
                  </a:cubicBezTo>
                  <a:close/>
                  <a:moveTo>
                    <a:pt x="204089" y="57853"/>
                  </a:moveTo>
                  <a:lnTo>
                    <a:pt x="204555" y="58163"/>
                  </a:lnTo>
                  <a:cubicBezTo>
                    <a:pt x="204787" y="58318"/>
                    <a:pt x="205046" y="58448"/>
                    <a:pt x="205304" y="58499"/>
                  </a:cubicBezTo>
                  <a:lnTo>
                    <a:pt x="205563" y="58499"/>
                  </a:lnTo>
                  <a:lnTo>
                    <a:pt x="205382" y="58163"/>
                  </a:lnTo>
                  <a:lnTo>
                    <a:pt x="205175" y="57853"/>
                  </a:lnTo>
                  <a:close/>
                  <a:moveTo>
                    <a:pt x="276496" y="57853"/>
                  </a:moveTo>
                  <a:lnTo>
                    <a:pt x="275436" y="58887"/>
                  </a:lnTo>
                  <a:cubicBezTo>
                    <a:pt x="274842" y="59456"/>
                    <a:pt x="274351" y="60024"/>
                    <a:pt x="274351" y="60180"/>
                  </a:cubicBezTo>
                  <a:cubicBezTo>
                    <a:pt x="274351" y="60309"/>
                    <a:pt x="274480" y="60438"/>
                    <a:pt x="274609" y="60438"/>
                  </a:cubicBezTo>
                  <a:cubicBezTo>
                    <a:pt x="274764" y="60438"/>
                    <a:pt x="275333" y="59947"/>
                    <a:pt x="275902" y="59352"/>
                  </a:cubicBezTo>
                  <a:lnTo>
                    <a:pt x="276962" y="58292"/>
                  </a:lnTo>
                  <a:lnTo>
                    <a:pt x="276729" y="58086"/>
                  </a:lnTo>
                  <a:lnTo>
                    <a:pt x="276496" y="57853"/>
                  </a:lnTo>
                  <a:close/>
                  <a:moveTo>
                    <a:pt x="152906" y="58499"/>
                  </a:moveTo>
                  <a:lnTo>
                    <a:pt x="153087" y="59223"/>
                  </a:lnTo>
                  <a:cubicBezTo>
                    <a:pt x="153190" y="59637"/>
                    <a:pt x="153371" y="60024"/>
                    <a:pt x="153604" y="60360"/>
                  </a:cubicBezTo>
                  <a:cubicBezTo>
                    <a:pt x="153736" y="60559"/>
                    <a:pt x="153906" y="60682"/>
                    <a:pt x="154001" y="60682"/>
                  </a:cubicBezTo>
                  <a:cubicBezTo>
                    <a:pt x="154017" y="60682"/>
                    <a:pt x="154032" y="60678"/>
                    <a:pt x="154043" y="60671"/>
                  </a:cubicBezTo>
                  <a:lnTo>
                    <a:pt x="154043" y="60645"/>
                  </a:lnTo>
                  <a:cubicBezTo>
                    <a:pt x="154095" y="60593"/>
                    <a:pt x="154069" y="60076"/>
                    <a:pt x="153940" y="59533"/>
                  </a:cubicBezTo>
                  <a:lnTo>
                    <a:pt x="153733" y="58499"/>
                  </a:lnTo>
                  <a:close/>
                  <a:moveTo>
                    <a:pt x="9875" y="56638"/>
                  </a:moveTo>
                  <a:lnTo>
                    <a:pt x="9255" y="56948"/>
                  </a:lnTo>
                  <a:lnTo>
                    <a:pt x="8660" y="57284"/>
                  </a:lnTo>
                  <a:lnTo>
                    <a:pt x="9436" y="58034"/>
                  </a:lnTo>
                  <a:cubicBezTo>
                    <a:pt x="10134" y="58654"/>
                    <a:pt x="10858" y="59223"/>
                    <a:pt x="11633" y="59766"/>
                  </a:cubicBezTo>
                  <a:cubicBezTo>
                    <a:pt x="12176" y="60154"/>
                    <a:pt x="12719" y="60464"/>
                    <a:pt x="13314" y="60748"/>
                  </a:cubicBezTo>
                  <a:cubicBezTo>
                    <a:pt x="13417" y="60748"/>
                    <a:pt x="13598" y="60541"/>
                    <a:pt x="13675" y="60309"/>
                  </a:cubicBezTo>
                  <a:lnTo>
                    <a:pt x="13856" y="59869"/>
                  </a:lnTo>
                  <a:lnTo>
                    <a:pt x="11866" y="58241"/>
                  </a:lnTo>
                  <a:lnTo>
                    <a:pt x="9875" y="56638"/>
                  </a:lnTo>
                  <a:close/>
                  <a:moveTo>
                    <a:pt x="195325" y="58903"/>
                  </a:moveTo>
                  <a:cubicBezTo>
                    <a:pt x="195315" y="58903"/>
                    <a:pt x="195307" y="58906"/>
                    <a:pt x="195300" y="58913"/>
                  </a:cubicBezTo>
                  <a:cubicBezTo>
                    <a:pt x="195223" y="59016"/>
                    <a:pt x="195378" y="59637"/>
                    <a:pt x="195688" y="60335"/>
                  </a:cubicBezTo>
                  <a:lnTo>
                    <a:pt x="196231" y="61575"/>
                  </a:lnTo>
                  <a:lnTo>
                    <a:pt x="196360" y="61188"/>
                  </a:lnTo>
                  <a:lnTo>
                    <a:pt x="196515" y="60800"/>
                  </a:lnTo>
                  <a:lnTo>
                    <a:pt x="195998" y="59792"/>
                  </a:lnTo>
                  <a:cubicBezTo>
                    <a:pt x="195714" y="59272"/>
                    <a:pt x="195431" y="58903"/>
                    <a:pt x="195325" y="58903"/>
                  </a:cubicBezTo>
                  <a:close/>
                  <a:moveTo>
                    <a:pt x="163582" y="58809"/>
                  </a:moveTo>
                  <a:cubicBezTo>
                    <a:pt x="163401" y="58809"/>
                    <a:pt x="163065" y="59326"/>
                    <a:pt x="162755" y="59947"/>
                  </a:cubicBezTo>
                  <a:cubicBezTo>
                    <a:pt x="162522" y="60412"/>
                    <a:pt x="162341" y="60903"/>
                    <a:pt x="162212" y="61394"/>
                  </a:cubicBezTo>
                  <a:cubicBezTo>
                    <a:pt x="162212" y="61575"/>
                    <a:pt x="162367" y="61731"/>
                    <a:pt x="162548" y="61731"/>
                  </a:cubicBezTo>
                  <a:lnTo>
                    <a:pt x="162858" y="61705"/>
                  </a:lnTo>
                  <a:lnTo>
                    <a:pt x="163349" y="60541"/>
                  </a:lnTo>
                  <a:cubicBezTo>
                    <a:pt x="163556" y="60076"/>
                    <a:pt x="163711" y="59585"/>
                    <a:pt x="163840" y="59094"/>
                  </a:cubicBezTo>
                  <a:cubicBezTo>
                    <a:pt x="163840" y="58939"/>
                    <a:pt x="163711" y="58809"/>
                    <a:pt x="163582" y="58809"/>
                  </a:cubicBezTo>
                  <a:close/>
                  <a:moveTo>
                    <a:pt x="19699" y="59016"/>
                  </a:moveTo>
                  <a:lnTo>
                    <a:pt x="19337" y="59378"/>
                  </a:lnTo>
                  <a:lnTo>
                    <a:pt x="19001" y="59714"/>
                  </a:lnTo>
                  <a:lnTo>
                    <a:pt x="19414" y="60774"/>
                  </a:lnTo>
                  <a:cubicBezTo>
                    <a:pt x="19621" y="61291"/>
                    <a:pt x="19854" y="61808"/>
                    <a:pt x="20164" y="62273"/>
                  </a:cubicBezTo>
                  <a:lnTo>
                    <a:pt x="20474" y="62687"/>
                  </a:lnTo>
                  <a:lnTo>
                    <a:pt x="20810" y="62377"/>
                  </a:lnTo>
                  <a:lnTo>
                    <a:pt x="21146" y="62015"/>
                  </a:lnTo>
                  <a:lnTo>
                    <a:pt x="20422" y="60516"/>
                  </a:lnTo>
                  <a:lnTo>
                    <a:pt x="19699" y="59016"/>
                  </a:lnTo>
                  <a:close/>
                  <a:moveTo>
                    <a:pt x="198738" y="61731"/>
                  </a:moveTo>
                  <a:lnTo>
                    <a:pt x="198738" y="63333"/>
                  </a:lnTo>
                  <a:lnTo>
                    <a:pt x="199385" y="63333"/>
                  </a:lnTo>
                  <a:lnTo>
                    <a:pt x="199385" y="61731"/>
                  </a:lnTo>
                  <a:close/>
                  <a:moveTo>
                    <a:pt x="157688" y="60412"/>
                  </a:moveTo>
                  <a:lnTo>
                    <a:pt x="157507" y="61317"/>
                  </a:lnTo>
                  <a:cubicBezTo>
                    <a:pt x="157429" y="61782"/>
                    <a:pt x="157274" y="62532"/>
                    <a:pt x="157171" y="62945"/>
                  </a:cubicBezTo>
                  <a:lnTo>
                    <a:pt x="157042" y="63669"/>
                  </a:lnTo>
                  <a:lnTo>
                    <a:pt x="157223" y="64005"/>
                  </a:lnTo>
                  <a:cubicBezTo>
                    <a:pt x="157326" y="64160"/>
                    <a:pt x="157481" y="64264"/>
                    <a:pt x="157662" y="64316"/>
                  </a:cubicBezTo>
                  <a:lnTo>
                    <a:pt x="157946" y="64290"/>
                  </a:lnTo>
                  <a:lnTo>
                    <a:pt x="158127" y="63282"/>
                  </a:lnTo>
                  <a:cubicBezTo>
                    <a:pt x="158257" y="62635"/>
                    <a:pt x="158334" y="61989"/>
                    <a:pt x="158334" y="61343"/>
                  </a:cubicBezTo>
                  <a:lnTo>
                    <a:pt x="158334" y="60412"/>
                  </a:lnTo>
                  <a:close/>
                  <a:moveTo>
                    <a:pt x="188346" y="62971"/>
                  </a:moveTo>
                  <a:lnTo>
                    <a:pt x="188191" y="63126"/>
                  </a:lnTo>
                  <a:lnTo>
                    <a:pt x="188010" y="63307"/>
                  </a:lnTo>
                  <a:lnTo>
                    <a:pt x="188450" y="63799"/>
                  </a:lnTo>
                  <a:cubicBezTo>
                    <a:pt x="188657" y="64057"/>
                    <a:pt x="188941" y="64238"/>
                    <a:pt x="189277" y="64316"/>
                  </a:cubicBezTo>
                  <a:lnTo>
                    <a:pt x="189691" y="64316"/>
                  </a:lnTo>
                  <a:lnTo>
                    <a:pt x="189691" y="64005"/>
                  </a:lnTo>
                  <a:cubicBezTo>
                    <a:pt x="189691" y="63824"/>
                    <a:pt x="189406" y="63540"/>
                    <a:pt x="189019" y="63333"/>
                  </a:cubicBezTo>
                  <a:lnTo>
                    <a:pt x="188346" y="62971"/>
                  </a:lnTo>
                  <a:close/>
                  <a:moveTo>
                    <a:pt x="196748" y="61705"/>
                  </a:moveTo>
                  <a:cubicBezTo>
                    <a:pt x="196567" y="61731"/>
                    <a:pt x="196463" y="61860"/>
                    <a:pt x="196463" y="62041"/>
                  </a:cubicBezTo>
                  <a:cubicBezTo>
                    <a:pt x="196593" y="62532"/>
                    <a:pt x="196774" y="63023"/>
                    <a:pt x="197006" y="63462"/>
                  </a:cubicBezTo>
                  <a:lnTo>
                    <a:pt x="197549" y="64600"/>
                  </a:lnTo>
                  <a:lnTo>
                    <a:pt x="197782" y="64445"/>
                  </a:lnTo>
                  <a:lnTo>
                    <a:pt x="198040" y="64290"/>
                  </a:lnTo>
                  <a:lnTo>
                    <a:pt x="197523" y="62997"/>
                  </a:lnTo>
                  <a:lnTo>
                    <a:pt x="197032" y="61705"/>
                  </a:lnTo>
                  <a:close/>
                  <a:moveTo>
                    <a:pt x="14399" y="60903"/>
                  </a:moveTo>
                  <a:lnTo>
                    <a:pt x="14399" y="61756"/>
                  </a:lnTo>
                  <a:lnTo>
                    <a:pt x="16648" y="63488"/>
                  </a:lnTo>
                  <a:cubicBezTo>
                    <a:pt x="17889" y="64445"/>
                    <a:pt x="19104" y="65246"/>
                    <a:pt x="19311" y="65246"/>
                  </a:cubicBezTo>
                  <a:lnTo>
                    <a:pt x="19699" y="65272"/>
                  </a:lnTo>
                  <a:lnTo>
                    <a:pt x="19699" y="64858"/>
                  </a:lnTo>
                  <a:lnTo>
                    <a:pt x="19699" y="64471"/>
                  </a:lnTo>
                  <a:lnTo>
                    <a:pt x="17450" y="62687"/>
                  </a:lnTo>
                  <a:lnTo>
                    <a:pt x="15226" y="60903"/>
                  </a:lnTo>
                  <a:close/>
                  <a:moveTo>
                    <a:pt x="193827" y="63023"/>
                  </a:moveTo>
                  <a:lnTo>
                    <a:pt x="193516" y="63204"/>
                  </a:lnTo>
                  <a:lnTo>
                    <a:pt x="193232" y="63385"/>
                  </a:lnTo>
                  <a:lnTo>
                    <a:pt x="194085" y="64496"/>
                  </a:lnTo>
                  <a:lnTo>
                    <a:pt x="194938" y="65582"/>
                  </a:lnTo>
                  <a:lnTo>
                    <a:pt x="195223" y="65427"/>
                  </a:lnTo>
                  <a:lnTo>
                    <a:pt x="195507" y="65246"/>
                  </a:lnTo>
                  <a:lnTo>
                    <a:pt x="194654" y="64135"/>
                  </a:lnTo>
                  <a:lnTo>
                    <a:pt x="193827" y="63023"/>
                  </a:lnTo>
                  <a:close/>
                  <a:moveTo>
                    <a:pt x="183874" y="63954"/>
                  </a:moveTo>
                  <a:lnTo>
                    <a:pt x="183538" y="64135"/>
                  </a:lnTo>
                  <a:lnTo>
                    <a:pt x="183228" y="64341"/>
                  </a:lnTo>
                  <a:lnTo>
                    <a:pt x="183228" y="65608"/>
                  </a:lnTo>
                  <a:lnTo>
                    <a:pt x="183874" y="65608"/>
                  </a:lnTo>
                  <a:lnTo>
                    <a:pt x="183874" y="63954"/>
                  </a:lnTo>
                  <a:close/>
                  <a:moveTo>
                    <a:pt x="189536" y="64652"/>
                  </a:moveTo>
                  <a:lnTo>
                    <a:pt x="190156" y="65117"/>
                  </a:lnTo>
                  <a:cubicBezTo>
                    <a:pt x="190466" y="65375"/>
                    <a:pt x="190854" y="65531"/>
                    <a:pt x="191268" y="65608"/>
                  </a:cubicBezTo>
                  <a:lnTo>
                    <a:pt x="191759" y="65608"/>
                  </a:lnTo>
                  <a:lnTo>
                    <a:pt x="191112" y="65117"/>
                  </a:lnTo>
                  <a:cubicBezTo>
                    <a:pt x="190802" y="64858"/>
                    <a:pt x="190414" y="64703"/>
                    <a:pt x="190001" y="64652"/>
                  </a:cubicBezTo>
                  <a:close/>
                  <a:moveTo>
                    <a:pt x="280477" y="64316"/>
                  </a:moveTo>
                  <a:lnTo>
                    <a:pt x="280477" y="64962"/>
                  </a:lnTo>
                  <a:lnTo>
                    <a:pt x="281537" y="65401"/>
                  </a:lnTo>
                  <a:cubicBezTo>
                    <a:pt x="281951" y="65634"/>
                    <a:pt x="282416" y="65763"/>
                    <a:pt x="282881" y="65789"/>
                  </a:cubicBezTo>
                  <a:cubicBezTo>
                    <a:pt x="283088" y="65737"/>
                    <a:pt x="283243" y="65582"/>
                    <a:pt x="283295" y="65375"/>
                  </a:cubicBezTo>
                  <a:lnTo>
                    <a:pt x="283424" y="65014"/>
                  </a:lnTo>
                  <a:lnTo>
                    <a:pt x="282855" y="64858"/>
                  </a:lnTo>
                  <a:cubicBezTo>
                    <a:pt x="282519" y="64781"/>
                    <a:pt x="281873" y="64600"/>
                    <a:pt x="281382" y="64496"/>
                  </a:cubicBezTo>
                  <a:lnTo>
                    <a:pt x="280477" y="64316"/>
                  </a:lnTo>
                  <a:close/>
                  <a:moveTo>
                    <a:pt x="161669" y="62377"/>
                  </a:moveTo>
                  <a:lnTo>
                    <a:pt x="161126" y="63747"/>
                  </a:lnTo>
                  <a:cubicBezTo>
                    <a:pt x="160893" y="64316"/>
                    <a:pt x="160712" y="64910"/>
                    <a:pt x="160609" y="65531"/>
                  </a:cubicBezTo>
                  <a:lnTo>
                    <a:pt x="160609" y="65918"/>
                  </a:lnTo>
                  <a:lnTo>
                    <a:pt x="160893" y="65918"/>
                  </a:lnTo>
                  <a:cubicBezTo>
                    <a:pt x="161048" y="65918"/>
                    <a:pt x="161255" y="65660"/>
                    <a:pt x="161333" y="65350"/>
                  </a:cubicBezTo>
                  <a:cubicBezTo>
                    <a:pt x="161436" y="65039"/>
                    <a:pt x="161746" y="64238"/>
                    <a:pt x="162031" y="63592"/>
                  </a:cubicBezTo>
                  <a:lnTo>
                    <a:pt x="162548" y="62377"/>
                  </a:lnTo>
                  <a:close/>
                  <a:moveTo>
                    <a:pt x="180333" y="63339"/>
                  </a:moveTo>
                  <a:cubicBezTo>
                    <a:pt x="180235" y="63339"/>
                    <a:pt x="180097" y="63414"/>
                    <a:pt x="179971" y="63540"/>
                  </a:cubicBezTo>
                  <a:cubicBezTo>
                    <a:pt x="179712" y="63928"/>
                    <a:pt x="179531" y="64393"/>
                    <a:pt x="179454" y="64884"/>
                  </a:cubicBezTo>
                  <a:lnTo>
                    <a:pt x="179247" y="65918"/>
                  </a:lnTo>
                  <a:lnTo>
                    <a:pt x="179868" y="65918"/>
                  </a:lnTo>
                  <a:lnTo>
                    <a:pt x="180229" y="64729"/>
                  </a:lnTo>
                  <a:cubicBezTo>
                    <a:pt x="180436" y="64083"/>
                    <a:pt x="180540" y="63462"/>
                    <a:pt x="180436" y="63385"/>
                  </a:cubicBezTo>
                  <a:cubicBezTo>
                    <a:pt x="180412" y="63353"/>
                    <a:pt x="180377" y="63339"/>
                    <a:pt x="180333" y="63339"/>
                  </a:cubicBezTo>
                  <a:close/>
                  <a:moveTo>
                    <a:pt x="171605" y="64296"/>
                  </a:moveTo>
                  <a:cubicBezTo>
                    <a:pt x="171533" y="64296"/>
                    <a:pt x="171451" y="64330"/>
                    <a:pt x="171389" y="64393"/>
                  </a:cubicBezTo>
                  <a:lnTo>
                    <a:pt x="171182" y="64600"/>
                  </a:lnTo>
                  <a:lnTo>
                    <a:pt x="171389" y="65427"/>
                  </a:lnTo>
                  <a:lnTo>
                    <a:pt x="171595" y="66254"/>
                  </a:lnTo>
                  <a:lnTo>
                    <a:pt x="172293" y="66254"/>
                  </a:lnTo>
                  <a:lnTo>
                    <a:pt x="172061" y="65350"/>
                  </a:lnTo>
                  <a:cubicBezTo>
                    <a:pt x="172009" y="65014"/>
                    <a:pt x="171880" y="64652"/>
                    <a:pt x="171725" y="64341"/>
                  </a:cubicBezTo>
                  <a:cubicBezTo>
                    <a:pt x="171694" y="64311"/>
                    <a:pt x="171651" y="64296"/>
                    <a:pt x="171605" y="64296"/>
                  </a:cubicBezTo>
                  <a:close/>
                  <a:moveTo>
                    <a:pt x="164270" y="64685"/>
                  </a:moveTo>
                  <a:cubicBezTo>
                    <a:pt x="164116" y="64685"/>
                    <a:pt x="163742" y="64855"/>
                    <a:pt x="163349" y="65117"/>
                  </a:cubicBezTo>
                  <a:lnTo>
                    <a:pt x="162522" y="65660"/>
                  </a:lnTo>
                  <a:lnTo>
                    <a:pt x="162729" y="65970"/>
                  </a:lnTo>
                  <a:lnTo>
                    <a:pt x="162936" y="66306"/>
                  </a:lnTo>
                  <a:lnTo>
                    <a:pt x="163711" y="65556"/>
                  </a:lnTo>
                  <a:lnTo>
                    <a:pt x="163711" y="65582"/>
                  </a:lnTo>
                  <a:cubicBezTo>
                    <a:pt x="164125" y="65169"/>
                    <a:pt x="164383" y="64781"/>
                    <a:pt x="164331" y="64703"/>
                  </a:cubicBezTo>
                  <a:cubicBezTo>
                    <a:pt x="164319" y="64691"/>
                    <a:pt x="164298" y="64685"/>
                    <a:pt x="164270" y="64685"/>
                  </a:cubicBezTo>
                  <a:close/>
                  <a:moveTo>
                    <a:pt x="277220" y="67211"/>
                  </a:moveTo>
                  <a:lnTo>
                    <a:pt x="274893" y="67262"/>
                  </a:lnTo>
                  <a:lnTo>
                    <a:pt x="272567" y="67288"/>
                  </a:lnTo>
                  <a:lnTo>
                    <a:pt x="273549" y="67547"/>
                  </a:lnTo>
                  <a:cubicBezTo>
                    <a:pt x="274376" y="67702"/>
                    <a:pt x="275204" y="67805"/>
                    <a:pt x="276057" y="67831"/>
                  </a:cubicBezTo>
                  <a:lnTo>
                    <a:pt x="277608" y="67857"/>
                  </a:lnTo>
                  <a:lnTo>
                    <a:pt x="277427" y="67547"/>
                  </a:lnTo>
                  <a:lnTo>
                    <a:pt x="277220" y="67211"/>
                  </a:lnTo>
                  <a:close/>
                  <a:moveTo>
                    <a:pt x="278409" y="67521"/>
                  </a:moveTo>
                  <a:lnTo>
                    <a:pt x="278719" y="67857"/>
                  </a:lnTo>
                  <a:lnTo>
                    <a:pt x="279030" y="68167"/>
                  </a:lnTo>
                  <a:lnTo>
                    <a:pt x="281304" y="68245"/>
                  </a:lnTo>
                  <a:cubicBezTo>
                    <a:pt x="281718" y="68284"/>
                    <a:pt x="282132" y="68303"/>
                    <a:pt x="282545" y="68303"/>
                  </a:cubicBezTo>
                  <a:cubicBezTo>
                    <a:pt x="282959" y="68303"/>
                    <a:pt x="283372" y="68284"/>
                    <a:pt x="283786" y="68245"/>
                  </a:cubicBezTo>
                  <a:lnTo>
                    <a:pt x="283812" y="68245"/>
                  </a:lnTo>
                  <a:cubicBezTo>
                    <a:pt x="283941" y="68167"/>
                    <a:pt x="284045" y="68012"/>
                    <a:pt x="284019" y="67831"/>
                  </a:cubicBezTo>
                  <a:lnTo>
                    <a:pt x="284019" y="67521"/>
                  </a:lnTo>
                  <a:close/>
                  <a:moveTo>
                    <a:pt x="171906" y="66901"/>
                  </a:moveTo>
                  <a:lnTo>
                    <a:pt x="171906" y="68141"/>
                  </a:lnTo>
                  <a:lnTo>
                    <a:pt x="172319" y="68271"/>
                  </a:lnTo>
                  <a:cubicBezTo>
                    <a:pt x="172474" y="68348"/>
                    <a:pt x="172629" y="68374"/>
                    <a:pt x="172785" y="68374"/>
                  </a:cubicBezTo>
                  <a:cubicBezTo>
                    <a:pt x="172810" y="68116"/>
                    <a:pt x="172759" y="67857"/>
                    <a:pt x="172681" y="67624"/>
                  </a:cubicBezTo>
                  <a:lnTo>
                    <a:pt x="172474" y="66901"/>
                  </a:lnTo>
                  <a:close/>
                  <a:moveTo>
                    <a:pt x="11065" y="65608"/>
                  </a:moveTo>
                  <a:lnTo>
                    <a:pt x="10884" y="66073"/>
                  </a:lnTo>
                  <a:lnTo>
                    <a:pt x="10729" y="66539"/>
                  </a:lnTo>
                  <a:lnTo>
                    <a:pt x="13520" y="67469"/>
                  </a:lnTo>
                  <a:lnTo>
                    <a:pt x="16312" y="68426"/>
                  </a:lnTo>
                  <a:lnTo>
                    <a:pt x="16752" y="68090"/>
                  </a:lnTo>
                  <a:lnTo>
                    <a:pt x="17191" y="67728"/>
                  </a:lnTo>
                  <a:lnTo>
                    <a:pt x="14503" y="66694"/>
                  </a:lnTo>
                  <a:cubicBezTo>
                    <a:pt x="13495" y="66254"/>
                    <a:pt x="12486" y="65892"/>
                    <a:pt x="11452" y="65608"/>
                  </a:cubicBezTo>
                  <a:close/>
                  <a:moveTo>
                    <a:pt x="175489" y="66571"/>
                  </a:moveTo>
                  <a:cubicBezTo>
                    <a:pt x="175423" y="66571"/>
                    <a:pt x="175344" y="66605"/>
                    <a:pt x="175266" y="66668"/>
                  </a:cubicBezTo>
                  <a:lnTo>
                    <a:pt x="175085" y="66875"/>
                  </a:lnTo>
                  <a:lnTo>
                    <a:pt x="175318" y="68167"/>
                  </a:lnTo>
                  <a:lnTo>
                    <a:pt x="175525" y="69486"/>
                  </a:lnTo>
                  <a:lnTo>
                    <a:pt x="176067" y="69486"/>
                  </a:lnTo>
                  <a:lnTo>
                    <a:pt x="175887" y="68116"/>
                  </a:lnTo>
                  <a:cubicBezTo>
                    <a:pt x="175861" y="67599"/>
                    <a:pt x="175757" y="67107"/>
                    <a:pt x="175602" y="66616"/>
                  </a:cubicBezTo>
                  <a:cubicBezTo>
                    <a:pt x="175572" y="66586"/>
                    <a:pt x="175533" y="66571"/>
                    <a:pt x="175489" y="66571"/>
                  </a:cubicBezTo>
                  <a:close/>
                  <a:moveTo>
                    <a:pt x="179764" y="66487"/>
                  </a:moveTo>
                  <a:lnTo>
                    <a:pt x="179350" y="66616"/>
                  </a:lnTo>
                  <a:lnTo>
                    <a:pt x="178937" y="66745"/>
                  </a:lnTo>
                  <a:lnTo>
                    <a:pt x="178342" y="68374"/>
                  </a:lnTo>
                  <a:cubicBezTo>
                    <a:pt x="178006" y="69253"/>
                    <a:pt x="177722" y="70003"/>
                    <a:pt x="177722" y="70054"/>
                  </a:cubicBezTo>
                  <a:cubicBezTo>
                    <a:pt x="177722" y="70106"/>
                    <a:pt x="177929" y="70132"/>
                    <a:pt x="178161" y="70132"/>
                  </a:cubicBezTo>
                  <a:lnTo>
                    <a:pt x="178601" y="70132"/>
                  </a:lnTo>
                  <a:lnTo>
                    <a:pt x="178989" y="68788"/>
                  </a:lnTo>
                  <a:cubicBezTo>
                    <a:pt x="179221" y="68064"/>
                    <a:pt x="179480" y="67237"/>
                    <a:pt x="179583" y="66978"/>
                  </a:cubicBezTo>
                  <a:lnTo>
                    <a:pt x="179764" y="66487"/>
                  </a:lnTo>
                  <a:close/>
                  <a:moveTo>
                    <a:pt x="283398" y="70416"/>
                  </a:moveTo>
                  <a:lnTo>
                    <a:pt x="281046" y="70623"/>
                  </a:lnTo>
                  <a:cubicBezTo>
                    <a:pt x="280115" y="70701"/>
                    <a:pt x="279210" y="70804"/>
                    <a:pt x="278280" y="70959"/>
                  </a:cubicBezTo>
                  <a:lnTo>
                    <a:pt x="277866" y="71114"/>
                  </a:lnTo>
                  <a:lnTo>
                    <a:pt x="278073" y="71450"/>
                  </a:lnTo>
                  <a:lnTo>
                    <a:pt x="278280" y="71786"/>
                  </a:lnTo>
                  <a:lnTo>
                    <a:pt x="278771" y="71605"/>
                  </a:lnTo>
                  <a:cubicBezTo>
                    <a:pt x="279421" y="71475"/>
                    <a:pt x="280088" y="71418"/>
                    <a:pt x="280744" y="71418"/>
                  </a:cubicBezTo>
                  <a:cubicBezTo>
                    <a:pt x="280871" y="71418"/>
                    <a:pt x="280998" y="71420"/>
                    <a:pt x="281123" y="71424"/>
                  </a:cubicBezTo>
                  <a:lnTo>
                    <a:pt x="283010" y="71424"/>
                  </a:lnTo>
                  <a:lnTo>
                    <a:pt x="283191" y="70933"/>
                  </a:lnTo>
                  <a:lnTo>
                    <a:pt x="283398" y="70416"/>
                  </a:lnTo>
                  <a:close/>
                  <a:moveTo>
                    <a:pt x="12124" y="71088"/>
                  </a:moveTo>
                  <a:lnTo>
                    <a:pt x="10056" y="71166"/>
                  </a:lnTo>
                  <a:lnTo>
                    <a:pt x="7988" y="71243"/>
                  </a:lnTo>
                  <a:lnTo>
                    <a:pt x="7833" y="71657"/>
                  </a:lnTo>
                  <a:lnTo>
                    <a:pt x="7704" y="72071"/>
                  </a:lnTo>
                  <a:lnTo>
                    <a:pt x="9126" y="72071"/>
                  </a:lnTo>
                  <a:lnTo>
                    <a:pt x="10522" y="72045"/>
                  </a:lnTo>
                  <a:lnTo>
                    <a:pt x="11323" y="71579"/>
                  </a:lnTo>
                  <a:lnTo>
                    <a:pt x="12124" y="71088"/>
                  </a:lnTo>
                  <a:close/>
                  <a:moveTo>
                    <a:pt x="6799" y="71062"/>
                  </a:moveTo>
                  <a:lnTo>
                    <a:pt x="5274" y="71269"/>
                  </a:lnTo>
                  <a:cubicBezTo>
                    <a:pt x="4654" y="71347"/>
                    <a:pt x="4059" y="71476"/>
                    <a:pt x="3490" y="71631"/>
                  </a:cubicBezTo>
                  <a:cubicBezTo>
                    <a:pt x="3309" y="71786"/>
                    <a:pt x="3232" y="72019"/>
                    <a:pt x="3232" y="72252"/>
                  </a:cubicBezTo>
                  <a:lnTo>
                    <a:pt x="3232" y="72717"/>
                  </a:lnTo>
                  <a:lnTo>
                    <a:pt x="4188" y="72717"/>
                  </a:lnTo>
                  <a:cubicBezTo>
                    <a:pt x="4809" y="72691"/>
                    <a:pt x="5403" y="72588"/>
                    <a:pt x="5972" y="72407"/>
                  </a:cubicBezTo>
                  <a:lnTo>
                    <a:pt x="6799" y="72071"/>
                  </a:lnTo>
                  <a:lnTo>
                    <a:pt x="6799" y="71062"/>
                  </a:lnTo>
                  <a:close/>
                  <a:moveTo>
                    <a:pt x="279805" y="74320"/>
                  </a:moveTo>
                  <a:cubicBezTo>
                    <a:pt x="279288" y="74345"/>
                    <a:pt x="278771" y="74423"/>
                    <a:pt x="278280" y="74526"/>
                  </a:cubicBezTo>
                  <a:lnTo>
                    <a:pt x="277246" y="74733"/>
                  </a:lnTo>
                  <a:lnTo>
                    <a:pt x="277246" y="75535"/>
                  </a:lnTo>
                  <a:lnTo>
                    <a:pt x="278151" y="75354"/>
                  </a:lnTo>
                  <a:lnTo>
                    <a:pt x="278151" y="75379"/>
                  </a:lnTo>
                  <a:cubicBezTo>
                    <a:pt x="278693" y="75250"/>
                    <a:pt x="279185" y="75043"/>
                    <a:pt x="279676" y="74759"/>
                  </a:cubicBezTo>
                  <a:lnTo>
                    <a:pt x="280322" y="74320"/>
                  </a:lnTo>
                  <a:close/>
                  <a:moveTo>
                    <a:pt x="276289" y="74888"/>
                  </a:moveTo>
                  <a:lnTo>
                    <a:pt x="275100" y="75121"/>
                  </a:lnTo>
                  <a:cubicBezTo>
                    <a:pt x="274557" y="75199"/>
                    <a:pt x="274040" y="75379"/>
                    <a:pt x="273575" y="75638"/>
                  </a:cubicBezTo>
                  <a:lnTo>
                    <a:pt x="273239" y="75948"/>
                  </a:lnTo>
                  <a:lnTo>
                    <a:pt x="274040" y="75948"/>
                  </a:lnTo>
                  <a:cubicBezTo>
                    <a:pt x="274557" y="75922"/>
                    <a:pt x="275074" y="75871"/>
                    <a:pt x="275566" y="75741"/>
                  </a:cubicBezTo>
                  <a:lnTo>
                    <a:pt x="276289" y="75535"/>
                  </a:lnTo>
                  <a:lnTo>
                    <a:pt x="276289" y="74888"/>
                  </a:lnTo>
                  <a:close/>
                  <a:moveTo>
                    <a:pt x="272748" y="80524"/>
                  </a:moveTo>
                  <a:lnTo>
                    <a:pt x="272567" y="80782"/>
                  </a:lnTo>
                  <a:lnTo>
                    <a:pt x="272412" y="81067"/>
                  </a:lnTo>
                  <a:lnTo>
                    <a:pt x="273291" y="81377"/>
                  </a:lnTo>
                  <a:cubicBezTo>
                    <a:pt x="273704" y="81532"/>
                    <a:pt x="274144" y="81661"/>
                    <a:pt x="274583" y="81739"/>
                  </a:cubicBezTo>
                  <a:lnTo>
                    <a:pt x="274997" y="81764"/>
                  </a:lnTo>
                  <a:lnTo>
                    <a:pt x="274997" y="81222"/>
                  </a:lnTo>
                  <a:lnTo>
                    <a:pt x="273859" y="80860"/>
                  </a:lnTo>
                  <a:lnTo>
                    <a:pt x="272748" y="80524"/>
                  </a:lnTo>
                  <a:close/>
                  <a:moveTo>
                    <a:pt x="2120" y="81454"/>
                  </a:moveTo>
                  <a:lnTo>
                    <a:pt x="1655" y="81920"/>
                  </a:lnTo>
                  <a:lnTo>
                    <a:pt x="1190" y="82385"/>
                  </a:lnTo>
                  <a:lnTo>
                    <a:pt x="1397" y="82592"/>
                  </a:lnTo>
                  <a:cubicBezTo>
                    <a:pt x="1784" y="82824"/>
                    <a:pt x="2224" y="82979"/>
                    <a:pt x="2663" y="83057"/>
                  </a:cubicBezTo>
                  <a:cubicBezTo>
                    <a:pt x="3258" y="83186"/>
                    <a:pt x="3904" y="83315"/>
                    <a:pt x="4137" y="83341"/>
                  </a:cubicBezTo>
                  <a:lnTo>
                    <a:pt x="4524" y="83367"/>
                  </a:lnTo>
                  <a:lnTo>
                    <a:pt x="4524" y="82101"/>
                  </a:lnTo>
                  <a:lnTo>
                    <a:pt x="3335" y="81764"/>
                  </a:lnTo>
                  <a:lnTo>
                    <a:pt x="2120" y="81454"/>
                  </a:lnTo>
                  <a:close/>
                  <a:moveTo>
                    <a:pt x="269827" y="83083"/>
                  </a:moveTo>
                  <a:lnTo>
                    <a:pt x="269827" y="83677"/>
                  </a:lnTo>
                  <a:lnTo>
                    <a:pt x="271688" y="84660"/>
                  </a:lnTo>
                  <a:cubicBezTo>
                    <a:pt x="272696" y="85177"/>
                    <a:pt x="273730" y="85616"/>
                    <a:pt x="273937" y="85616"/>
                  </a:cubicBezTo>
                  <a:lnTo>
                    <a:pt x="274351" y="85642"/>
                  </a:lnTo>
                  <a:lnTo>
                    <a:pt x="274351" y="85073"/>
                  </a:lnTo>
                  <a:lnTo>
                    <a:pt x="272076" y="84091"/>
                  </a:lnTo>
                  <a:lnTo>
                    <a:pt x="269827" y="83083"/>
                  </a:lnTo>
                  <a:close/>
                  <a:moveTo>
                    <a:pt x="275636" y="85844"/>
                  </a:moveTo>
                  <a:cubicBezTo>
                    <a:pt x="275502" y="85844"/>
                    <a:pt x="275375" y="85920"/>
                    <a:pt x="275307" y="86056"/>
                  </a:cubicBezTo>
                  <a:lnTo>
                    <a:pt x="275152" y="86314"/>
                  </a:lnTo>
                  <a:lnTo>
                    <a:pt x="278073" y="87865"/>
                  </a:lnTo>
                  <a:cubicBezTo>
                    <a:pt x="279650" y="88744"/>
                    <a:pt x="280994" y="89442"/>
                    <a:pt x="281020" y="89468"/>
                  </a:cubicBezTo>
                  <a:lnTo>
                    <a:pt x="281020" y="89494"/>
                  </a:lnTo>
                  <a:cubicBezTo>
                    <a:pt x="281046" y="89494"/>
                    <a:pt x="281149" y="89313"/>
                    <a:pt x="281253" y="89028"/>
                  </a:cubicBezTo>
                  <a:lnTo>
                    <a:pt x="281434" y="88537"/>
                  </a:lnTo>
                  <a:lnTo>
                    <a:pt x="278668" y="87245"/>
                  </a:lnTo>
                  <a:cubicBezTo>
                    <a:pt x="277168" y="86495"/>
                    <a:pt x="275824" y="85901"/>
                    <a:pt x="275695" y="85849"/>
                  </a:cubicBezTo>
                  <a:cubicBezTo>
                    <a:pt x="275675" y="85846"/>
                    <a:pt x="275655" y="85844"/>
                    <a:pt x="275636" y="85844"/>
                  </a:cubicBezTo>
                  <a:close/>
                  <a:moveTo>
                    <a:pt x="14709" y="88666"/>
                  </a:moveTo>
                  <a:lnTo>
                    <a:pt x="13417" y="88692"/>
                  </a:lnTo>
                  <a:cubicBezTo>
                    <a:pt x="12693" y="88718"/>
                    <a:pt x="10987" y="88847"/>
                    <a:pt x="9617" y="88977"/>
                  </a:cubicBezTo>
                  <a:lnTo>
                    <a:pt x="7109" y="89209"/>
                  </a:lnTo>
                  <a:lnTo>
                    <a:pt x="7109" y="90140"/>
                  </a:lnTo>
                  <a:lnTo>
                    <a:pt x="8480" y="90114"/>
                  </a:lnTo>
                  <a:lnTo>
                    <a:pt x="8480" y="90140"/>
                  </a:lnTo>
                  <a:cubicBezTo>
                    <a:pt x="9255" y="90140"/>
                    <a:pt x="11039" y="89959"/>
                    <a:pt x="12435" y="89700"/>
                  </a:cubicBezTo>
                  <a:lnTo>
                    <a:pt x="15020" y="89313"/>
                  </a:lnTo>
                  <a:lnTo>
                    <a:pt x="14865" y="89003"/>
                  </a:lnTo>
                  <a:lnTo>
                    <a:pt x="14709" y="88666"/>
                  </a:lnTo>
                  <a:close/>
                  <a:moveTo>
                    <a:pt x="1" y="89158"/>
                  </a:moveTo>
                  <a:lnTo>
                    <a:pt x="1" y="90631"/>
                  </a:lnTo>
                  <a:lnTo>
                    <a:pt x="2922" y="90528"/>
                  </a:lnTo>
                  <a:lnTo>
                    <a:pt x="5817" y="90424"/>
                  </a:lnTo>
                  <a:lnTo>
                    <a:pt x="5817" y="89158"/>
                  </a:lnTo>
                  <a:close/>
                  <a:moveTo>
                    <a:pt x="274919" y="89675"/>
                  </a:moveTo>
                  <a:lnTo>
                    <a:pt x="274790" y="90011"/>
                  </a:lnTo>
                  <a:lnTo>
                    <a:pt x="274661" y="90321"/>
                  </a:lnTo>
                  <a:lnTo>
                    <a:pt x="276677" y="91019"/>
                  </a:lnTo>
                  <a:cubicBezTo>
                    <a:pt x="277530" y="91329"/>
                    <a:pt x="278409" y="91562"/>
                    <a:pt x="279288" y="91717"/>
                  </a:cubicBezTo>
                  <a:lnTo>
                    <a:pt x="279883" y="91769"/>
                  </a:lnTo>
                  <a:lnTo>
                    <a:pt x="279779" y="91381"/>
                  </a:lnTo>
                  <a:lnTo>
                    <a:pt x="279650" y="91019"/>
                  </a:lnTo>
                  <a:lnTo>
                    <a:pt x="277711" y="90450"/>
                  </a:lnTo>
                  <a:cubicBezTo>
                    <a:pt x="276651" y="90140"/>
                    <a:pt x="275591" y="89856"/>
                    <a:pt x="275359" y="89778"/>
                  </a:cubicBezTo>
                  <a:lnTo>
                    <a:pt x="274919" y="89675"/>
                  </a:lnTo>
                  <a:close/>
                  <a:moveTo>
                    <a:pt x="270008" y="92389"/>
                  </a:moveTo>
                  <a:lnTo>
                    <a:pt x="270396" y="92803"/>
                  </a:lnTo>
                  <a:cubicBezTo>
                    <a:pt x="270887" y="93164"/>
                    <a:pt x="271430" y="93423"/>
                    <a:pt x="272024" y="93578"/>
                  </a:cubicBezTo>
                  <a:cubicBezTo>
                    <a:pt x="272670" y="93785"/>
                    <a:pt x="273317" y="93966"/>
                    <a:pt x="273446" y="93992"/>
                  </a:cubicBezTo>
                  <a:lnTo>
                    <a:pt x="273679" y="94017"/>
                  </a:lnTo>
                  <a:lnTo>
                    <a:pt x="273679" y="93139"/>
                  </a:lnTo>
                  <a:lnTo>
                    <a:pt x="272438" y="92777"/>
                  </a:lnTo>
                  <a:cubicBezTo>
                    <a:pt x="271843" y="92596"/>
                    <a:pt x="271223" y="92466"/>
                    <a:pt x="270602" y="92389"/>
                  </a:cubicBezTo>
                  <a:close/>
                  <a:moveTo>
                    <a:pt x="274661" y="93320"/>
                  </a:moveTo>
                  <a:lnTo>
                    <a:pt x="274661" y="94302"/>
                  </a:lnTo>
                  <a:lnTo>
                    <a:pt x="275230" y="94457"/>
                  </a:lnTo>
                  <a:cubicBezTo>
                    <a:pt x="275566" y="94534"/>
                    <a:pt x="275927" y="94586"/>
                    <a:pt x="276289" y="94638"/>
                  </a:cubicBezTo>
                  <a:cubicBezTo>
                    <a:pt x="276600" y="94638"/>
                    <a:pt x="276910" y="94560"/>
                    <a:pt x="277194" y="94379"/>
                  </a:cubicBezTo>
                  <a:lnTo>
                    <a:pt x="277634" y="94121"/>
                  </a:lnTo>
                  <a:lnTo>
                    <a:pt x="276703" y="93940"/>
                  </a:lnTo>
                  <a:cubicBezTo>
                    <a:pt x="276212" y="93837"/>
                    <a:pt x="275721" y="93707"/>
                    <a:pt x="275230" y="93526"/>
                  </a:cubicBezTo>
                  <a:lnTo>
                    <a:pt x="274661" y="93320"/>
                  </a:lnTo>
                  <a:close/>
                  <a:moveTo>
                    <a:pt x="15149" y="91458"/>
                  </a:moveTo>
                  <a:lnTo>
                    <a:pt x="13805" y="92260"/>
                  </a:lnTo>
                  <a:cubicBezTo>
                    <a:pt x="13055" y="92699"/>
                    <a:pt x="11892" y="93345"/>
                    <a:pt x="11246" y="93707"/>
                  </a:cubicBezTo>
                  <a:cubicBezTo>
                    <a:pt x="10806" y="93914"/>
                    <a:pt x="10392" y="94198"/>
                    <a:pt x="10031" y="94509"/>
                  </a:cubicBezTo>
                  <a:cubicBezTo>
                    <a:pt x="10056" y="94715"/>
                    <a:pt x="10134" y="94922"/>
                    <a:pt x="10212" y="95129"/>
                  </a:cubicBezTo>
                  <a:lnTo>
                    <a:pt x="10418" y="95646"/>
                  </a:lnTo>
                  <a:lnTo>
                    <a:pt x="12874" y="93992"/>
                  </a:lnTo>
                  <a:cubicBezTo>
                    <a:pt x="14244" y="93061"/>
                    <a:pt x="15407" y="92286"/>
                    <a:pt x="15459" y="92234"/>
                  </a:cubicBezTo>
                  <a:cubicBezTo>
                    <a:pt x="15537" y="92182"/>
                    <a:pt x="15485" y="91975"/>
                    <a:pt x="15356" y="91794"/>
                  </a:cubicBezTo>
                  <a:lnTo>
                    <a:pt x="15149" y="91458"/>
                  </a:lnTo>
                  <a:close/>
                  <a:moveTo>
                    <a:pt x="16157" y="95155"/>
                  </a:moveTo>
                  <a:lnTo>
                    <a:pt x="15046" y="96447"/>
                  </a:lnTo>
                  <a:lnTo>
                    <a:pt x="13960" y="97740"/>
                  </a:lnTo>
                  <a:lnTo>
                    <a:pt x="14296" y="98154"/>
                  </a:lnTo>
                  <a:cubicBezTo>
                    <a:pt x="14399" y="98309"/>
                    <a:pt x="14554" y="98464"/>
                    <a:pt x="14735" y="98567"/>
                  </a:cubicBezTo>
                  <a:cubicBezTo>
                    <a:pt x="15020" y="98231"/>
                    <a:pt x="15252" y="97843"/>
                    <a:pt x="15485" y="97456"/>
                  </a:cubicBezTo>
                  <a:lnTo>
                    <a:pt x="16157" y="96370"/>
                  </a:lnTo>
                  <a:lnTo>
                    <a:pt x="16157" y="95775"/>
                  </a:lnTo>
                  <a:lnTo>
                    <a:pt x="16157" y="95155"/>
                  </a:lnTo>
                  <a:close/>
                  <a:moveTo>
                    <a:pt x="261256" y="95109"/>
                  </a:moveTo>
                  <a:cubicBezTo>
                    <a:pt x="261228" y="95109"/>
                    <a:pt x="261206" y="95116"/>
                    <a:pt x="261193" y="95129"/>
                  </a:cubicBezTo>
                  <a:cubicBezTo>
                    <a:pt x="261141" y="95207"/>
                    <a:pt x="261787" y="96292"/>
                    <a:pt x="262589" y="97559"/>
                  </a:cubicBezTo>
                  <a:cubicBezTo>
                    <a:pt x="263416" y="98826"/>
                    <a:pt x="264217" y="99860"/>
                    <a:pt x="264372" y="99860"/>
                  </a:cubicBezTo>
                  <a:cubicBezTo>
                    <a:pt x="264527" y="99860"/>
                    <a:pt x="264657" y="99730"/>
                    <a:pt x="264657" y="99575"/>
                  </a:cubicBezTo>
                  <a:cubicBezTo>
                    <a:pt x="264657" y="99446"/>
                    <a:pt x="264036" y="98464"/>
                    <a:pt x="263313" y="97404"/>
                  </a:cubicBezTo>
                  <a:cubicBezTo>
                    <a:pt x="262795" y="96654"/>
                    <a:pt x="262227" y="95930"/>
                    <a:pt x="261606" y="95258"/>
                  </a:cubicBezTo>
                  <a:cubicBezTo>
                    <a:pt x="261472" y="95162"/>
                    <a:pt x="261338" y="95109"/>
                    <a:pt x="261256" y="95109"/>
                  </a:cubicBezTo>
                  <a:close/>
                  <a:moveTo>
                    <a:pt x="255661" y="100015"/>
                  </a:moveTo>
                  <a:lnTo>
                    <a:pt x="255428" y="100247"/>
                  </a:lnTo>
                  <a:lnTo>
                    <a:pt x="255195" y="100480"/>
                  </a:lnTo>
                  <a:lnTo>
                    <a:pt x="256074" y="101617"/>
                  </a:lnTo>
                  <a:cubicBezTo>
                    <a:pt x="256540" y="102238"/>
                    <a:pt x="257083" y="102755"/>
                    <a:pt x="257238" y="102755"/>
                  </a:cubicBezTo>
                  <a:cubicBezTo>
                    <a:pt x="257251" y="102757"/>
                    <a:pt x="257265" y="102758"/>
                    <a:pt x="257278" y="102758"/>
                  </a:cubicBezTo>
                  <a:cubicBezTo>
                    <a:pt x="257415" y="102758"/>
                    <a:pt x="257524" y="102640"/>
                    <a:pt x="257548" y="102522"/>
                  </a:cubicBezTo>
                  <a:cubicBezTo>
                    <a:pt x="257548" y="102367"/>
                    <a:pt x="257134" y="101747"/>
                    <a:pt x="256617" y="101126"/>
                  </a:cubicBezTo>
                  <a:lnTo>
                    <a:pt x="255661" y="100015"/>
                  </a:lnTo>
                  <a:close/>
                  <a:moveTo>
                    <a:pt x="13314" y="98877"/>
                  </a:moveTo>
                  <a:lnTo>
                    <a:pt x="12305" y="100532"/>
                  </a:lnTo>
                  <a:lnTo>
                    <a:pt x="11271" y="102186"/>
                  </a:lnTo>
                  <a:lnTo>
                    <a:pt x="11452" y="102651"/>
                  </a:lnTo>
                  <a:lnTo>
                    <a:pt x="11633" y="103091"/>
                  </a:lnTo>
                  <a:lnTo>
                    <a:pt x="12047" y="103091"/>
                  </a:lnTo>
                  <a:lnTo>
                    <a:pt x="12460" y="103065"/>
                  </a:lnTo>
                  <a:lnTo>
                    <a:pt x="13314" y="101333"/>
                  </a:lnTo>
                  <a:lnTo>
                    <a:pt x="14192" y="99601"/>
                  </a:lnTo>
                  <a:lnTo>
                    <a:pt x="13753" y="99239"/>
                  </a:lnTo>
                  <a:lnTo>
                    <a:pt x="13314" y="98877"/>
                  </a:lnTo>
                  <a:close/>
                  <a:moveTo>
                    <a:pt x="269181" y="100816"/>
                  </a:moveTo>
                  <a:cubicBezTo>
                    <a:pt x="269000" y="100816"/>
                    <a:pt x="268844" y="100971"/>
                    <a:pt x="268844" y="101152"/>
                  </a:cubicBezTo>
                  <a:cubicBezTo>
                    <a:pt x="268896" y="101514"/>
                    <a:pt x="269000" y="101876"/>
                    <a:pt x="269155" y="102186"/>
                  </a:cubicBezTo>
                  <a:cubicBezTo>
                    <a:pt x="269284" y="102600"/>
                    <a:pt x="269517" y="103168"/>
                    <a:pt x="269620" y="103479"/>
                  </a:cubicBezTo>
                  <a:lnTo>
                    <a:pt x="269801" y="104047"/>
                  </a:lnTo>
                  <a:lnTo>
                    <a:pt x="270111" y="104047"/>
                  </a:lnTo>
                  <a:cubicBezTo>
                    <a:pt x="270292" y="104047"/>
                    <a:pt x="270447" y="103944"/>
                    <a:pt x="270576" y="103815"/>
                  </a:cubicBezTo>
                  <a:lnTo>
                    <a:pt x="270732" y="103556"/>
                  </a:lnTo>
                  <a:lnTo>
                    <a:pt x="270111" y="102186"/>
                  </a:lnTo>
                  <a:lnTo>
                    <a:pt x="269517" y="100816"/>
                  </a:lnTo>
                  <a:close/>
                  <a:moveTo>
                    <a:pt x="25282" y="101152"/>
                  </a:moveTo>
                  <a:cubicBezTo>
                    <a:pt x="25101" y="101152"/>
                    <a:pt x="24455" y="101798"/>
                    <a:pt x="23809" y="102574"/>
                  </a:cubicBezTo>
                  <a:lnTo>
                    <a:pt x="22646" y="103970"/>
                  </a:lnTo>
                  <a:lnTo>
                    <a:pt x="22852" y="104177"/>
                  </a:lnTo>
                  <a:cubicBezTo>
                    <a:pt x="23007" y="104306"/>
                    <a:pt x="23214" y="104383"/>
                    <a:pt x="23421" y="104383"/>
                  </a:cubicBezTo>
                  <a:lnTo>
                    <a:pt x="23757" y="104383"/>
                  </a:lnTo>
                  <a:lnTo>
                    <a:pt x="24481" y="103324"/>
                  </a:lnTo>
                  <a:cubicBezTo>
                    <a:pt x="24843" y="102832"/>
                    <a:pt x="25127" y="102290"/>
                    <a:pt x="25412" y="101721"/>
                  </a:cubicBezTo>
                  <a:lnTo>
                    <a:pt x="25618" y="101152"/>
                  </a:lnTo>
                  <a:close/>
                  <a:moveTo>
                    <a:pt x="250439" y="101462"/>
                  </a:moveTo>
                  <a:lnTo>
                    <a:pt x="250439" y="102186"/>
                  </a:lnTo>
                  <a:cubicBezTo>
                    <a:pt x="250465" y="102677"/>
                    <a:pt x="250517" y="103168"/>
                    <a:pt x="250646" y="103660"/>
                  </a:cubicBezTo>
                  <a:lnTo>
                    <a:pt x="250827" y="104383"/>
                  </a:lnTo>
                  <a:lnTo>
                    <a:pt x="251499" y="104383"/>
                  </a:lnTo>
                  <a:lnTo>
                    <a:pt x="251292" y="103375"/>
                  </a:lnTo>
                  <a:cubicBezTo>
                    <a:pt x="251189" y="102884"/>
                    <a:pt x="251111" y="102393"/>
                    <a:pt x="251085" y="101902"/>
                  </a:cubicBezTo>
                  <a:lnTo>
                    <a:pt x="251085" y="101462"/>
                  </a:lnTo>
                  <a:close/>
                  <a:moveTo>
                    <a:pt x="246355" y="100170"/>
                  </a:moveTo>
                  <a:lnTo>
                    <a:pt x="246613" y="102677"/>
                  </a:lnTo>
                  <a:cubicBezTo>
                    <a:pt x="246717" y="103660"/>
                    <a:pt x="246846" y="104642"/>
                    <a:pt x="247027" y="105598"/>
                  </a:cubicBezTo>
                  <a:cubicBezTo>
                    <a:pt x="247104" y="105805"/>
                    <a:pt x="247311" y="105960"/>
                    <a:pt x="247544" y="105986"/>
                  </a:cubicBezTo>
                  <a:lnTo>
                    <a:pt x="247932" y="105986"/>
                  </a:lnTo>
                  <a:lnTo>
                    <a:pt x="247751" y="105262"/>
                  </a:lnTo>
                  <a:cubicBezTo>
                    <a:pt x="247647" y="104875"/>
                    <a:pt x="247466" y="103556"/>
                    <a:pt x="247337" y="102367"/>
                  </a:cubicBezTo>
                  <a:lnTo>
                    <a:pt x="247104" y="100170"/>
                  </a:lnTo>
                  <a:close/>
                  <a:moveTo>
                    <a:pt x="265484" y="100506"/>
                  </a:moveTo>
                  <a:lnTo>
                    <a:pt x="265225" y="100790"/>
                  </a:lnTo>
                  <a:lnTo>
                    <a:pt x="264941" y="101049"/>
                  </a:lnTo>
                  <a:lnTo>
                    <a:pt x="266647" y="103685"/>
                  </a:lnTo>
                  <a:cubicBezTo>
                    <a:pt x="267604" y="105133"/>
                    <a:pt x="268483" y="106322"/>
                    <a:pt x="268586" y="106322"/>
                  </a:cubicBezTo>
                  <a:cubicBezTo>
                    <a:pt x="268767" y="106271"/>
                    <a:pt x="268922" y="106167"/>
                    <a:pt x="269000" y="106012"/>
                  </a:cubicBezTo>
                  <a:lnTo>
                    <a:pt x="269181" y="105702"/>
                  </a:lnTo>
                  <a:lnTo>
                    <a:pt x="267345" y="103117"/>
                  </a:lnTo>
                  <a:lnTo>
                    <a:pt x="265484" y="100506"/>
                  </a:lnTo>
                  <a:close/>
                  <a:moveTo>
                    <a:pt x="258039" y="103427"/>
                  </a:moveTo>
                  <a:cubicBezTo>
                    <a:pt x="257936" y="103427"/>
                    <a:pt x="257884" y="103608"/>
                    <a:pt x="257884" y="103841"/>
                  </a:cubicBezTo>
                  <a:cubicBezTo>
                    <a:pt x="257961" y="104228"/>
                    <a:pt x="258168" y="104590"/>
                    <a:pt x="258453" y="104875"/>
                  </a:cubicBezTo>
                  <a:cubicBezTo>
                    <a:pt x="258866" y="105314"/>
                    <a:pt x="259306" y="105728"/>
                    <a:pt x="259797" y="106064"/>
                  </a:cubicBezTo>
                  <a:cubicBezTo>
                    <a:pt x="260107" y="106271"/>
                    <a:pt x="260391" y="106477"/>
                    <a:pt x="260702" y="106632"/>
                  </a:cubicBezTo>
                  <a:lnTo>
                    <a:pt x="260727" y="106632"/>
                  </a:lnTo>
                  <a:cubicBezTo>
                    <a:pt x="260779" y="106632"/>
                    <a:pt x="260702" y="106426"/>
                    <a:pt x="260547" y="106219"/>
                  </a:cubicBezTo>
                  <a:cubicBezTo>
                    <a:pt x="260159" y="105650"/>
                    <a:pt x="259719" y="105107"/>
                    <a:pt x="259254" y="104590"/>
                  </a:cubicBezTo>
                  <a:cubicBezTo>
                    <a:pt x="258685" y="103944"/>
                    <a:pt x="258142" y="103427"/>
                    <a:pt x="258039" y="103427"/>
                  </a:cubicBezTo>
                  <a:close/>
                  <a:moveTo>
                    <a:pt x="261400" y="102445"/>
                  </a:moveTo>
                  <a:lnTo>
                    <a:pt x="263080" y="104875"/>
                  </a:lnTo>
                  <a:lnTo>
                    <a:pt x="264786" y="107279"/>
                  </a:lnTo>
                  <a:lnTo>
                    <a:pt x="265975" y="107279"/>
                  </a:lnTo>
                  <a:lnTo>
                    <a:pt x="264114" y="104875"/>
                  </a:lnTo>
                  <a:lnTo>
                    <a:pt x="262227" y="102445"/>
                  </a:lnTo>
                  <a:close/>
                  <a:moveTo>
                    <a:pt x="27867" y="100351"/>
                  </a:moveTo>
                  <a:lnTo>
                    <a:pt x="27557" y="100661"/>
                  </a:lnTo>
                  <a:lnTo>
                    <a:pt x="27221" y="100997"/>
                  </a:lnTo>
                  <a:lnTo>
                    <a:pt x="26575" y="104383"/>
                  </a:lnTo>
                  <a:cubicBezTo>
                    <a:pt x="26213" y="106245"/>
                    <a:pt x="26006" y="107873"/>
                    <a:pt x="26084" y="108002"/>
                  </a:cubicBezTo>
                  <a:cubicBezTo>
                    <a:pt x="26213" y="108183"/>
                    <a:pt x="26420" y="108261"/>
                    <a:pt x="26652" y="108261"/>
                  </a:cubicBezTo>
                  <a:lnTo>
                    <a:pt x="27066" y="108261"/>
                  </a:lnTo>
                  <a:lnTo>
                    <a:pt x="27247" y="107046"/>
                  </a:lnTo>
                  <a:cubicBezTo>
                    <a:pt x="27350" y="106374"/>
                    <a:pt x="27531" y="104590"/>
                    <a:pt x="27661" y="103091"/>
                  </a:cubicBezTo>
                  <a:lnTo>
                    <a:pt x="27867" y="100351"/>
                  </a:lnTo>
                  <a:close/>
                  <a:moveTo>
                    <a:pt x="229423" y="101747"/>
                  </a:moveTo>
                  <a:lnTo>
                    <a:pt x="229423" y="108571"/>
                  </a:lnTo>
                  <a:lnTo>
                    <a:pt x="230069" y="108571"/>
                  </a:lnTo>
                  <a:lnTo>
                    <a:pt x="230069" y="102160"/>
                  </a:lnTo>
                  <a:lnTo>
                    <a:pt x="229759" y="101954"/>
                  </a:lnTo>
                  <a:lnTo>
                    <a:pt x="229423" y="101747"/>
                  </a:lnTo>
                  <a:close/>
                  <a:moveTo>
                    <a:pt x="239427" y="106607"/>
                  </a:moveTo>
                  <a:lnTo>
                    <a:pt x="239142" y="106788"/>
                  </a:lnTo>
                  <a:lnTo>
                    <a:pt x="238832" y="106968"/>
                  </a:lnTo>
                  <a:lnTo>
                    <a:pt x="239530" y="108907"/>
                  </a:lnTo>
                  <a:lnTo>
                    <a:pt x="240228" y="110846"/>
                  </a:lnTo>
                  <a:lnTo>
                    <a:pt x="240512" y="110846"/>
                  </a:lnTo>
                  <a:lnTo>
                    <a:pt x="240823" y="110820"/>
                  </a:lnTo>
                  <a:lnTo>
                    <a:pt x="240642" y="109941"/>
                  </a:lnTo>
                  <a:cubicBezTo>
                    <a:pt x="240461" y="109217"/>
                    <a:pt x="240228" y="108519"/>
                    <a:pt x="239944" y="107822"/>
                  </a:cubicBezTo>
                  <a:lnTo>
                    <a:pt x="239427" y="106607"/>
                  </a:lnTo>
                  <a:close/>
                  <a:moveTo>
                    <a:pt x="241185" y="111802"/>
                  </a:moveTo>
                  <a:cubicBezTo>
                    <a:pt x="240952" y="111802"/>
                    <a:pt x="240745" y="111854"/>
                    <a:pt x="240745" y="111932"/>
                  </a:cubicBezTo>
                  <a:cubicBezTo>
                    <a:pt x="240874" y="112371"/>
                    <a:pt x="241029" y="112785"/>
                    <a:pt x="241236" y="113224"/>
                  </a:cubicBezTo>
                  <a:lnTo>
                    <a:pt x="241727" y="114387"/>
                  </a:lnTo>
                  <a:lnTo>
                    <a:pt x="242632" y="114387"/>
                  </a:lnTo>
                  <a:lnTo>
                    <a:pt x="242115" y="113095"/>
                  </a:lnTo>
                  <a:lnTo>
                    <a:pt x="241624" y="111802"/>
                  </a:lnTo>
                  <a:close/>
                  <a:moveTo>
                    <a:pt x="243537" y="109140"/>
                  </a:moveTo>
                  <a:lnTo>
                    <a:pt x="243718" y="109579"/>
                  </a:lnTo>
                  <a:cubicBezTo>
                    <a:pt x="243795" y="109838"/>
                    <a:pt x="244209" y="111156"/>
                    <a:pt x="244623" y="112526"/>
                  </a:cubicBezTo>
                  <a:lnTo>
                    <a:pt x="245372" y="115034"/>
                  </a:lnTo>
                  <a:lnTo>
                    <a:pt x="245915" y="115034"/>
                  </a:lnTo>
                  <a:lnTo>
                    <a:pt x="245915" y="114465"/>
                  </a:lnTo>
                  <a:cubicBezTo>
                    <a:pt x="245760" y="113509"/>
                    <a:pt x="245502" y="112552"/>
                    <a:pt x="245166" y="111647"/>
                  </a:cubicBezTo>
                  <a:lnTo>
                    <a:pt x="244416" y="109424"/>
                  </a:lnTo>
                  <a:lnTo>
                    <a:pt x="243976" y="109295"/>
                  </a:lnTo>
                  <a:lnTo>
                    <a:pt x="243537" y="109140"/>
                  </a:lnTo>
                  <a:close/>
                  <a:moveTo>
                    <a:pt x="247880" y="106813"/>
                  </a:moveTo>
                  <a:lnTo>
                    <a:pt x="247570" y="107149"/>
                  </a:lnTo>
                  <a:lnTo>
                    <a:pt x="247234" y="107460"/>
                  </a:lnTo>
                  <a:lnTo>
                    <a:pt x="247570" y="110846"/>
                  </a:lnTo>
                  <a:cubicBezTo>
                    <a:pt x="247751" y="112707"/>
                    <a:pt x="247957" y="114413"/>
                    <a:pt x="248035" y="114646"/>
                  </a:cubicBezTo>
                  <a:cubicBezTo>
                    <a:pt x="248087" y="114853"/>
                    <a:pt x="248268" y="115008"/>
                    <a:pt x="248500" y="115034"/>
                  </a:cubicBezTo>
                  <a:lnTo>
                    <a:pt x="248836" y="115034"/>
                  </a:lnTo>
                  <a:lnTo>
                    <a:pt x="248655" y="113198"/>
                  </a:lnTo>
                  <a:cubicBezTo>
                    <a:pt x="248552" y="112164"/>
                    <a:pt x="248319" y="110458"/>
                    <a:pt x="248164" y="109398"/>
                  </a:cubicBezTo>
                  <a:cubicBezTo>
                    <a:pt x="248009" y="108313"/>
                    <a:pt x="247880" y="107305"/>
                    <a:pt x="247880" y="107149"/>
                  </a:cubicBezTo>
                  <a:lnTo>
                    <a:pt x="247880" y="106813"/>
                  </a:lnTo>
                  <a:close/>
                  <a:moveTo>
                    <a:pt x="25644" y="109553"/>
                  </a:moveTo>
                  <a:lnTo>
                    <a:pt x="25101" y="112526"/>
                  </a:lnTo>
                  <a:lnTo>
                    <a:pt x="24584" y="115499"/>
                  </a:lnTo>
                  <a:lnTo>
                    <a:pt x="24972" y="115758"/>
                  </a:lnTo>
                  <a:cubicBezTo>
                    <a:pt x="25205" y="115887"/>
                    <a:pt x="25463" y="115990"/>
                    <a:pt x="25722" y="116016"/>
                  </a:cubicBezTo>
                  <a:lnTo>
                    <a:pt x="26058" y="116016"/>
                  </a:lnTo>
                  <a:lnTo>
                    <a:pt x="26446" y="113147"/>
                  </a:lnTo>
                  <a:cubicBezTo>
                    <a:pt x="26652" y="111570"/>
                    <a:pt x="26833" y="110122"/>
                    <a:pt x="26833" y="109915"/>
                  </a:cubicBezTo>
                  <a:lnTo>
                    <a:pt x="26833" y="109553"/>
                  </a:lnTo>
                  <a:close/>
                  <a:moveTo>
                    <a:pt x="232344" y="112785"/>
                  </a:moveTo>
                  <a:lnTo>
                    <a:pt x="232008" y="114000"/>
                  </a:lnTo>
                  <a:cubicBezTo>
                    <a:pt x="231853" y="114620"/>
                    <a:pt x="231723" y="115266"/>
                    <a:pt x="231697" y="115939"/>
                  </a:cubicBezTo>
                  <a:lnTo>
                    <a:pt x="231697" y="116662"/>
                  </a:lnTo>
                  <a:lnTo>
                    <a:pt x="232266" y="116662"/>
                  </a:lnTo>
                  <a:lnTo>
                    <a:pt x="232421" y="116094"/>
                  </a:lnTo>
                  <a:cubicBezTo>
                    <a:pt x="232525" y="115758"/>
                    <a:pt x="232680" y="114904"/>
                    <a:pt x="232809" y="114155"/>
                  </a:cubicBezTo>
                  <a:lnTo>
                    <a:pt x="233016" y="112785"/>
                  </a:lnTo>
                  <a:close/>
                  <a:moveTo>
                    <a:pt x="229423" y="109864"/>
                  </a:moveTo>
                  <a:lnTo>
                    <a:pt x="229423" y="117205"/>
                  </a:lnTo>
                  <a:lnTo>
                    <a:pt x="229655" y="117412"/>
                  </a:lnTo>
                  <a:cubicBezTo>
                    <a:pt x="229733" y="117515"/>
                    <a:pt x="229836" y="117593"/>
                    <a:pt x="229966" y="117619"/>
                  </a:cubicBezTo>
                  <a:cubicBezTo>
                    <a:pt x="230017" y="117619"/>
                    <a:pt x="230069" y="115887"/>
                    <a:pt x="230069" y="113741"/>
                  </a:cubicBezTo>
                  <a:lnTo>
                    <a:pt x="230069" y="109864"/>
                  </a:lnTo>
                  <a:close/>
                </a:path>
              </a:pathLst>
            </a:custGeom>
            <a:solidFill>
              <a:srgbClr val="BE2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293050" y="1421175"/>
              <a:ext cx="7056525" cy="2908175"/>
            </a:xfrm>
            <a:custGeom>
              <a:avLst/>
              <a:gdLst/>
              <a:ahLst/>
              <a:cxnLst/>
              <a:rect l="l" t="t" r="r" b="b"/>
              <a:pathLst>
                <a:path w="282261" h="116327" extrusionOk="0">
                  <a:moveTo>
                    <a:pt x="206777" y="0"/>
                  </a:moveTo>
                  <a:cubicBezTo>
                    <a:pt x="206674" y="0"/>
                    <a:pt x="206596" y="78"/>
                    <a:pt x="206596" y="155"/>
                  </a:cubicBezTo>
                  <a:cubicBezTo>
                    <a:pt x="206596" y="259"/>
                    <a:pt x="206674" y="311"/>
                    <a:pt x="206777" y="311"/>
                  </a:cubicBezTo>
                  <a:cubicBezTo>
                    <a:pt x="206855" y="311"/>
                    <a:pt x="206933" y="233"/>
                    <a:pt x="206933" y="155"/>
                  </a:cubicBezTo>
                  <a:cubicBezTo>
                    <a:pt x="206933" y="78"/>
                    <a:pt x="206855" y="0"/>
                    <a:pt x="206777" y="0"/>
                  </a:cubicBezTo>
                  <a:close/>
                  <a:moveTo>
                    <a:pt x="209026" y="957"/>
                  </a:moveTo>
                  <a:cubicBezTo>
                    <a:pt x="208949" y="957"/>
                    <a:pt x="208871" y="1034"/>
                    <a:pt x="208871" y="1138"/>
                  </a:cubicBezTo>
                  <a:cubicBezTo>
                    <a:pt x="208871" y="1215"/>
                    <a:pt x="208949" y="1293"/>
                    <a:pt x="209026" y="1293"/>
                  </a:cubicBezTo>
                  <a:lnTo>
                    <a:pt x="209052" y="1293"/>
                  </a:lnTo>
                  <a:cubicBezTo>
                    <a:pt x="209130" y="1293"/>
                    <a:pt x="209181" y="1215"/>
                    <a:pt x="209181" y="1138"/>
                  </a:cubicBezTo>
                  <a:cubicBezTo>
                    <a:pt x="209181" y="1034"/>
                    <a:pt x="209130" y="983"/>
                    <a:pt x="209026" y="957"/>
                  </a:cubicBezTo>
                  <a:close/>
                  <a:moveTo>
                    <a:pt x="202409" y="543"/>
                  </a:moveTo>
                  <a:lnTo>
                    <a:pt x="202409" y="1396"/>
                  </a:lnTo>
                  <a:lnTo>
                    <a:pt x="202615" y="1189"/>
                  </a:lnTo>
                  <a:lnTo>
                    <a:pt x="202848" y="983"/>
                  </a:lnTo>
                  <a:lnTo>
                    <a:pt x="202615" y="750"/>
                  </a:lnTo>
                  <a:lnTo>
                    <a:pt x="202409" y="543"/>
                  </a:lnTo>
                  <a:close/>
                  <a:moveTo>
                    <a:pt x="210293" y="957"/>
                  </a:moveTo>
                  <a:cubicBezTo>
                    <a:pt x="210216" y="957"/>
                    <a:pt x="210241" y="1112"/>
                    <a:pt x="210345" y="1293"/>
                  </a:cubicBezTo>
                  <a:cubicBezTo>
                    <a:pt x="210448" y="1474"/>
                    <a:pt x="210603" y="1603"/>
                    <a:pt x="210707" y="1603"/>
                  </a:cubicBezTo>
                  <a:cubicBezTo>
                    <a:pt x="210784" y="1603"/>
                    <a:pt x="210784" y="1474"/>
                    <a:pt x="210655" y="1293"/>
                  </a:cubicBezTo>
                  <a:cubicBezTo>
                    <a:pt x="210552" y="1112"/>
                    <a:pt x="210396" y="957"/>
                    <a:pt x="210293" y="957"/>
                  </a:cubicBezTo>
                  <a:close/>
                  <a:moveTo>
                    <a:pt x="201607" y="1603"/>
                  </a:moveTo>
                  <a:cubicBezTo>
                    <a:pt x="201530" y="1603"/>
                    <a:pt x="201452" y="1681"/>
                    <a:pt x="201452" y="1784"/>
                  </a:cubicBezTo>
                  <a:cubicBezTo>
                    <a:pt x="201452" y="1862"/>
                    <a:pt x="201530" y="1939"/>
                    <a:pt x="201607" y="1939"/>
                  </a:cubicBezTo>
                  <a:cubicBezTo>
                    <a:pt x="201711" y="1939"/>
                    <a:pt x="201788" y="1862"/>
                    <a:pt x="201788" y="1784"/>
                  </a:cubicBezTo>
                  <a:cubicBezTo>
                    <a:pt x="201762" y="1681"/>
                    <a:pt x="201711" y="1629"/>
                    <a:pt x="201607" y="1603"/>
                  </a:cubicBezTo>
                  <a:close/>
                  <a:moveTo>
                    <a:pt x="194835" y="2249"/>
                  </a:moveTo>
                  <a:cubicBezTo>
                    <a:pt x="194731" y="2249"/>
                    <a:pt x="194679" y="2327"/>
                    <a:pt x="194679" y="2430"/>
                  </a:cubicBezTo>
                  <a:cubicBezTo>
                    <a:pt x="194679" y="2508"/>
                    <a:pt x="194731" y="2585"/>
                    <a:pt x="194835" y="2585"/>
                  </a:cubicBezTo>
                  <a:cubicBezTo>
                    <a:pt x="194912" y="2585"/>
                    <a:pt x="194990" y="2508"/>
                    <a:pt x="194990" y="2430"/>
                  </a:cubicBezTo>
                  <a:cubicBezTo>
                    <a:pt x="194990" y="2327"/>
                    <a:pt x="194912" y="2275"/>
                    <a:pt x="194835" y="2249"/>
                  </a:cubicBezTo>
                  <a:close/>
                  <a:moveTo>
                    <a:pt x="197730" y="2249"/>
                  </a:moveTo>
                  <a:cubicBezTo>
                    <a:pt x="197652" y="2249"/>
                    <a:pt x="197575" y="2327"/>
                    <a:pt x="197575" y="2430"/>
                  </a:cubicBezTo>
                  <a:cubicBezTo>
                    <a:pt x="197575" y="2508"/>
                    <a:pt x="197652" y="2585"/>
                    <a:pt x="197730" y="2585"/>
                  </a:cubicBezTo>
                  <a:cubicBezTo>
                    <a:pt x="197833" y="2585"/>
                    <a:pt x="197911" y="2508"/>
                    <a:pt x="197911" y="2430"/>
                  </a:cubicBezTo>
                  <a:cubicBezTo>
                    <a:pt x="197885" y="2327"/>
                    <a:pt x="197833" y="2275"/>
                    <a:pt x="197730" y="2249"/>
                  </a:cubicBezTo>
                  <a:close/>
                  <a:moveTo>
                    <a:pt x="216092" y="1302"/>
                  </a:moveTo>
                  <a:cubicBezTo>
                    <a:pt x="215985" y="1302"/>
                    <a:pt x="215763" y="1499"/>
                    <a:pt x="215541" y="1810"/>
                  </a:cubicBezTo>
                  <a:cubicBezTo>
                    <a:pt x="215308" y="2068"/>
                    <a:pt x="215153" y="2379"/>
                    <a:pt x="215050" y="2689"/>
                  </a:cubicBezTo>
                  <a:cubicBezTo>
                    <a:pt x="215050" y="2731"/>
                    <a:pt x="215065" y="2751"/>
                    <a:pt x="215093" y="2751"/>
                  </a:cubicBezTo>
                  <a:cubicBezTo>
                    <a:pt x="215186" y="2751"/>
                    <a:pt x="215413" y="2540"/>
                    <a:pt x="215670" y="2223"/>
                  </a:cubicBezTo>
                  <a:lnTo>
                    <a:pt x="215644" y="2223"/>
                  </a:lnTo>
                  <a:cubicBezTo>
                    <a:pt x="215980" y="1810"/>
                    <a:pt x="216213" y="1396"/>
                    <a:pt x="216135" y="1319"/>
                  </a:cubicBezTo>
                  <a:cubicBezTo>
                    <a:pt x="216124" y="1308"/>
                    <a:pt x="216110" y="1302"/>
                    <a:pt x="216092" y="1302"/>
                  </a:cubicBezTo>
                  <a:close/>
                  <a:moveTo>
                    <a:pt x="196411" y="2249"/>
                  </a:moveTo>
                  <a:cubicBezTo>
                    <a:pt x="196334" y="2249"/>
                    <a:pt x="196360" y="2404"/>
                    <a:pt x="196463" y="2585"/>
                  </a:cubicBezTo>
                  <a:cubicBezTo>
                    <a:pt x="196562" y="2759"/>
                    <a:pt x="196709" y="2885"/>
                    <a:pt x="196812" y="2895"/>
                  </a:cubicBezTo>
                  <a:lnTo>
                    <a:pt x="196812" y="2895"/>
                  </a:lnTo>
                  <a:cubicBezTo>
                    <a:pt x="196902" y="2885"/>
                    <a:pt x="196897" y="2759"/>
                    <a:pt x="196773" y="2585"/>
                  </a:cubicBezTo>
                  <a:cubicBezTo>
                    <a:pt x="196670" y="2404"/>
                    <a:pt x="196515" y="2249"/>
                    <a:pt x="196411" y="2249"/>
                  </a:cubicBezTo>
                  <a:close/>
                  <a:moveTo>
                    <a:pt x="196812" y="2895"/>
                  </a:moveTo>
                  <a:lnTo>
                    <a:pt x="196812" y="2895"/>
                  </a:lnTo>
                  <a:cubicBezTo>
                    <a:pt x="196808" y="2895"/>
                    <a:pt x="196804" y="2896"/>
                    <a:pt x="196799" y="2896"/>
                  </a:cubicBezTo>
                  <a:lnTo>
                    <a:pt x="196825" y="2896"/>
                  </a:lnTo>
                  <a:cubicBezTo>
                    <a:pt x="196821" y="2896"/>
                    <a:pt x="196816" y="2895"/>
                    <a:pt x="196812" y="2895"/>
                  </a:cubicBezTo>
                  <a:close/>
                  <a:moveTo>
                    <a:pt x="212930" y="2896"/>
                  </a:moveTo>
                  <a:cubicBezTo>
                    <a:pt x="212826" y="2896"/>
                    <a:pt x="212775" y="2973"/>
                    <a:pt x="212775" y="3076"/>
                  </a:cubicBezTo>
                  <a:cubicBezTo>
                    <a:pt x="212775" y="3154"/>
                    <a:pt x="212826" y="3232"/>
                    <a:pt x="212930" y="3232"/>
                  </a:cubicBezTo>
                  <a:cubicBezTo>
                    <a:pt x="213007" y="3232"/>
                    <a:pt x="213085" y="3154"/>
                    <a:pt x="213085" y="3076"/>
                  </a:cubicBezTo>
                  <a:cubicBezTo>
                    <a:pt x="213085" y="2973"/>
                    <a:pt x="213007" y="2921"/>
                    <a:pt x="212930" y="2896"/>
                  </a:cubicBezTo>
                  <a:close/>
                  <a:moveTo>
                    <a:pt x="217247" y="1448"/>
                  </a:moveTo>
                  <a:lnTo>
                    <a:pt x="216781" y="2068"/>
                  </a:lnTo>
                  <a:cubicBezTo>
                    <a:pt x="216575" y="2353"/>
                    <a:pt x="216394" y="2663"/>
                    <a:pt x="216316" y="2999"/>
                  </a:cubicBezTo>
                  <a:lnTo>
                    <a:pt x="216316" y="3257"/>
                  </a:lnTo>
                  <a:lnTo>
                    <a:pt x="216601" y="3102"/>
                  </a:lnTo>
                  <a:cubicBezTo>
                    <a:pt x="216833" y="2844"/>
                    <a:pt x="216988" y="2534"/>
                    <a:pt x="217066" y="2198"/>
                  </a:cubicBezTo>
                  <a:lnTo>
                    <a:pt x="217247" y="1448"/>
                  </a:lnTo>
                  <a:close/>
                  <a:moveTo>
                    <a:pt x="217945" y="2482"/>
                  </a:moveTo>
                  <a:lnTo>
                    <a:pt x="217945" y="3335"/>
                  </a:lnTo>
                  <a:lnTo>
                    <a:pt x="218152" y="3128"/>
                  </a:lnTo>
                  <a:lnTo>
                    <a:pt x="218358" y="2896"/>
                  </a:lnTo>
                  <a:lnTo>
                    <a:pt x="218152" y="2689"/>
                  </a:lnTo>
                  <a:lnTo>
                    <a:pt x="217945" y="2482"/>
                  </a:lnTo>
                  <a:close/>
                  <a:moveTo>
                    <a:pt x="185787" y="4524"/>
                  </a:moveTo>
                  <a:cubicBezTo>
                    <a:pt x="185684" y="4524"/>
                    <a:pt x="185632" y="4602"/>
                    <a:pt x="185632" y="4679"/>
                  </a:cubicBezTo>
                  <a:cubicBezTo>
                    <a:pt x="185632" y="4783"/>
                    <a:pt x="185684" y="4834"/>
                    <a:pt x="185787" y="4834"/>
                  </a:cubicBezTo>
                  <a:cubicBezTo>
                    <a:pt x="185864" y="4834"/>
                    <a:pt x="185942" y="4783"/>
                    <a:pt x="185942" y="4679"/>
                  </a:cubicBezTo>
                  <a:cubicBezTo>
                    <a:pt x="185942" y="4602"/>
                    <a:pt x="185864" y="4524"/>
                    <a:pt x="185787" y="4524"/>
                  </a:cubicBezTo>
                  <a:close/>
                  <a:moveTo>
                    <a:pt x="187390" y="4524"/>
                  </a:moveTo>
                  <a:cubicBezTo>
                    <a:pt x="187312" y="4524"/>
                    <a:pt x="187235" y="4602"/>
                    <a:pt x="187235" y="4679"/>
                  </a:cubicBezTo>
                  <a:cubicBezTo>
                    <a:pt x="187235" y="4783"/>
                    <a:pt x="187312" y="4834"/>
                    <a:pt x="187390" y="4834"/>
                  </a:cubicBezTo>
                  <a:cubicBezTo>
                    <a:pt x="187493" y="4834"/>
                    <a:pt x="187571" y="4783"/>
                    <a:pt x="187571" y="4679"/>
                  </a:cubicBezTo>
                  <a:cubicBezTo>
                    <a:pt x="187545" y="4602"/>
                    <a:pt x="187493" y="4524"/>
                    <a:pt x="187390" y="4524"/>
                  </a:cubicBezTo>
                  <a:close/>
                  <a:moveTo>
                    <a:pt x="221512" y="4188"/>
                  </a:moveTo>
                  <a:cubicBezTo>
                    <a:pt x="221305" y="4214"/>
                    <a:pt x="221124" y="4343"/>
                    <a:pt x="220995" y="4524"/>
                  </a:cubicBezTo>
                  <a:lnTo>
                    <a:pt x="220814" y="4834"/>
                  </a:lnTo>
                  <a:lnTo>
                    <a:pt x="221124" y="4834"/>
                  </a:lnTo>
                  <a:cubicBezTo>
                    <a:pt x="221331" y="4834"/>
                    <a:pt x="221538" y="4705"/>
                    <a:pt x="221641" y="4524"/>
                  </a:cubicBezTo>
                  <a:lnTo>
                    <a:pt x="221848" y="4188"/>
                  </a:lnTo>
                  <a:close/>
                  <a:moveTo>
                    <a:pt x="182220" y="5817"/>
                  </a:moveTo>
                  <a:cubicBezTo>
                    <a:pt x="182142" y="5817"/>
                    <a:pt x="182064" y="5894"/>
                    <a:pt x="182064" y="5972"/>
                  </a:cubicBezTo>
                  <a:cubicBezTo>
                    <a:pt x="182064" y="6075"/>
                    <a:pt x="182142" y="6127"/>
                    <a:pt x="182220" y="6127"/>
                  </a:cubicBezTo>
                  <a:cubicBezTo>
                    <a:pt x="182323" y="6127"/>
                    <a:pt x="182401" y="6075"/>
                    <a:pt x="182401" y="5972"/>
                  </a:cubicBezTo>
                  <a:cubicBezTo>
                    <a:pt x="182375" y="5894"/>
                    <a:pt x="182323" y="5817"/>
                    <a:pt x="182220" y="5817"/>
                  </a:cubicBezTo>
                  <a:close/>
                  <a:moveTo>
                    <a:pt x="177386" y="7109"/>
                  </a:moveTo>
                  <a:cubicBezTo>
                    <a:pt x="177282" y="7109"/>
                    <a:pt x="177230" y="7187"/>
                    <a:pt x="177230" y="7264"/>
                  </a:cubicBezTo>
                  <a:cubicBezTo>
                    <a:pt x="177230" y="7368"/>
                    <a:pt x="177282" y="7419"/>
                    <a:pt x="177386" y="7419"/>
                  </a:cubicBezTo>
                  <a:cubicBezTo>
                    <a:pt x="177463" y="7419"/>
                    <a:pt x="177541" y="7368"/>
                    <a:pt x="177541" y="7264"/>
                  </a:cubicBezTo>
                  <a:cubicBezTo>
                    <a:pt x="177541" y="7187"/>
                    <a:pt x="177463" y="7109"/>
                    <a:pt x="177386" y="7109"/>
                  </a:cubicBezTo>
                  <a:close/>
                  <a:moveTo>
                    <a:pt x="223683" y="5651"/>
                  </a:moveTo>
                  <a:cubicBezTo>
                    <a:pt x="223575" y="5651"/>
                    <a:pt x="223291" y="5993"/>
                    <a:pt x="222986" y="6463"/>
                  </a:cubicBezTo>
                  <a:lnTo>
                    <a:pt x="222417" y="7419"/>
                  </a:lnTo>
                  <a:lnTo>
                    <a:pt x="222701" y="7419"/>
                  </a:lnTo>
                  <a:cubicBezTo>
                    <a:pt x="222856" y="7419"/>
                    <a:pt x="223192" y="7083"/>
                    <a:pt x="223425" y="6618"/>
                  </a:cubicBezTo>
                  <a:cubicBezTo>
                    <a:pt x="223658" y="6179"/>
                    <a:pt x="223787" y="5739"/>
                    <a:pt x="223709" y="5662"/>
                  </a:cubicBezTo>
                  <a:cubicBezTo>
                    <a:pt x="223702" y="5654"/>
                    <a:pt x="223693" y="5651"/>
                    <a:pt x="223683" y="5651"/>
                  </a:cubicBezTo>
                  <a:close/>
                  <a:moveTo>
                    <a:pt x="220918" y="6773"/>
                  </a:moveTo>
                  <a:cubicBezTo>
                    <a:pt x="220788" y="6773"/>
                    <a:pt x="220478" y="7109"/>
                    <a:pt x="220220" y="7497"/>
                  </a:cubicBezTo>
                  <a:lnTo>
                    <a:pt x="219780" y="8221"/>
                  </a:lnTo>
                  <a:lnTo>
                    <a:pt x="220478" y="7626"/>
                  </a:lnTo>
                  <a:cubicBezTo>
                    <a:pt x="220737" y="7419"/>
                    <a:pt x="220969" y="7161"/>
                    <a:pt x="221150" y="6902"/>
                  </a:cubicBezTo>
                  <a:cubicBezTo>
                    <a:pt x="221150" y="6825"/>
                    <a:pt x="221047" y="6773"/>
                    <a:pt x="220918" y="6773"/>
                  </a:cubicBezTo>
                  <a:close/>
                  <a:moveTo>
                    <a:pt x="224382" y="7574"/>
                  </a:moveTo>
                  <a:lnTo>
                    <a:pt x="224071" y="8066"/>
                  </a:lnTo>
                  <a:cubicBezTo>
                    <a:pt x="223916" y="8298"/>
                    <a:pt x="223813" y="8557"/>
                    <a:pt x="223735" y="8815"/>
                  </a:cubicBezTo>
                  <a:lnTo>
                    <a:pt x="223735" y="9074"/>
                  </a:lnTo>
                  <a:lnTo>
                    <a:pt x="224071" y="8867"/>
                  </a:lnTo>
                  <a:lnTo>
                    <a:pt x="224382" y="8686"/>
                  </a:lnTo>
                  <a:lnTo>
                    <a:pt x="224382" y="8143"/>
                  </a:lnTo>
                  <a:lnTo>
                    <a:pt x="224382" y="7574"/>
                  </a:lnTo>
                  <a:close/>
                  <a:moveTo>
                    <a:pt x="225028" y="11840"/>
                  </a:moveTo>
                  <a:lnTo>
                    <a:pt x="224821" y="12047"/>
                  </a:lnTo>
                  <a:lnTo>
                    <a:pt x="224614" y="12279"/>
                  </a:lnTo>
                  <a:lnTo>
                    <a:pt x="225467" y="12279"/>
                  </a:lnTo>
                  <a:lnTo>
                    <a:pt x="225260" y="12047"/>
                  </a:lnTo>
                  <a:lnTo>
                    <a:pt x="225028" y="11840"/>
                  </a:lnTo>
                  <a:close/>
                  <a:moveTo>
                    <a:pt x="230043" y="12227"/>
                  </a:moveTo>
                  <a:lnTo>
                    <a:pt x="229086" y="12460"/>
                  </a:lnTo>
                  <a:cubicBezTo>
                    <a:pt x="228569" y="12564"/>
                    <a:pt x="228078" y="12744"/>
                    <a:pt x="227613" y="12977"/>
                  </a:cubicBezTo>
                  <a:lnTo>
                    <a:pt x="227147" y="13261"/>
                  </a:lnTo>
                  <a:lnTo>
                    <a:pt x="228259" y="13055"/>
                  </a:lnTo>
                  <a:cubicBezTo>
                    <a:pt x="228776" y="13003"/>
                    <a:pt x="229267" y="12822"/>
                    <a:pt x="229733" y="12538"/>
                  </a:cubicBezTo>
                  <a:lnTo>
                    <a:pt x="230043" y="12227"/>
                  </a:lnTo>
                  <a:close/>
                  <a:moveTo>
                    <a:pt x="155723" y="13572"/>
                  </a:moveTo>
                  <a:cubicBezTo>
                    <a:pt x="155645" y="13572"/>
                    <a:pt x="155568" y="13649"/>
                    <a:pt x="155568" y="13727"/>
                  </a:cubicBezTo>
                  <a:cubicBezTo>
                    <a:pt x="155568" y="13830"/>
                    <a:pt x="155645" y="13882"/>
                    <a:pt x="155723" y="13882"/>
                  </a:cubicBezTo>
                  <a:cubicBezTo>
                    <a:pt x="155826" y="13882"/>
                    <a:pt x="155904" y="13830"/>
                    <a:pt x="155904" y="13727"/>
                  </a:cubicBezTo>
                  <a:cubicBezTo>
                    <a:pt x="155878" y="13649"/>
                    <a:pt x="155826" y="13572"/>
                    <a:pt x="155723" y="13572"/>
                  </a:cubicBezTo>
                  <a:close/>
                  <a:moveTo>
                    <a:pt x="230198" y="13572"/>
                  </a:moveTo>
                  <a:lnTo>
                    <a:pt x="229319" y="14115"/>
                  </a:lnTo>
                  <a:cubicBezTo>
                    <a:pt x="228828" y="14425"/>
                    <a:pt x="228362" y="14709"/>
                    <a:pt x="228311" y="14761"/>
                  </a:cubicBezTo>
                  <a:cubicBezTo>
                    <a:pt x="228233" y="14813"/>
                    <a:pt x="228259" y="14864"/>
                    <a:pt x="228362" y="14864"/>
                  </a:cubicBezTo>
                  <a:cubicBezTo>
                    <a:pt x="228724" y="14787"/>
                    <a:pt x="229060" y="14657"/>
                    <a:pt x="229396" y="14476"/>
                  </a:cubicBezTo>
                  <a:cubicBezTo>
                    <a:pt x="229836" y="14296"/>
                    <a:pt x="230198" y="13985"/>
                    <a:pt x="230198" y="13830"/>
                  </a:cubicBezTo>
                  <a:lnTo>
                    <a:pt x="230198" y="13572"/>
                  </a:lnTo>
                  <a:close/>
                  <a:moveTo>
                    <a:pt x="230263" y="15544"/>
                  </a:moveTo>
                  <a:cubicBezTo>
                    <a:pt x="230160" y="15544"/>
                    <a:pt x="230027" y="15585"/>
                    <a:pt x="229913" y="15666"/>
                  </a:cubicBezTo>
                  <a:cubicBezTo>
                    <a:pt x="229707" y="15795"/>
                    <a:pt x="229577" y="16002"/>
                    <a:pt x="229577" y="16208"/>
                  </a:cubicBezTo>
                  <a:lnTo>
                    <a:pt x="229577" y="16570"/>
                  </a:lnTo>
                  <a:lnTo>
                    <a:pt x="230069" y="16157"/>
                  </a:lnTo>
                  <a:lnTo>
                    <a:pt x="230043" y="16157"/>
                  </a:lnTo>
                  <a:cubicBezTo>
                    <a:pt x="230327" y="15924"/>
                    <a:pt x="230482" y="15691"/>
                    <a:pt x="230405" y="15588"/>
                  </a:cubicBezTo>
                  <a:cubicBezTo>
                    <a:pt x="230376" y="15559"/>
                    <a:pt x="230325" y="15544"/>
                    <a:pt x="230263" y="15544"/>
                  </a:cubicBezTo>
                  <a:close/>
                  <a:moveTo>
                    <a:pt x="160402" y="17656"/>
                  </a:moveTo>
                  <a:lnTo>
                    <a:pt x="160195" y="17889"/>
                  </a:lnTo>
                  <a:lnTo>
                    <a:pt x="159988" y="18095"/>
                  </a:lnTo>
                  <a:lnTo>
                    <a:pt x="160841" y="18095"/>
                  </a:lnTo>
                  <a:lnTo>
                    <a:pt x="160634" y="17889"/>
                  </a:lnTo>
                  <a:lnTo>
                    <a:pt x="160402" y="17656"/>
                  </a:lnTo>
                  <a:close/>
                  <a:moveTo>
                    <a:pt x="161229" y="18742"/>
                  </a:moveTo>
                  <a:cubicBezTo>
                    <a:pt x="161126" y="18742"/>
                    <a:pt x="161074" y="18819"/>
                    <a:pt x="161074" y="18897"/>
                  </a:cubicBezTo>
                  <a:cubicBezTo>
                    <a:pt x="161074" y="19000"/>
                    <a:pt x="161126" y="19052"/>
                    <a:pt x="161229" y="19052"/>
                  </a:cubicBezTo>
                  <a:cubicBezTo>
                    <a:pt x="161307" y="19052"/>
                    <a:pt x="161384" y="19000"/>
                    <a:pt x="161384" y="18897"/>
                  </a:cubicBezTo>
                  <a:cubicBezTo>
                    <a:pt x="161384" y="18819"/>
                    <a:pt x="161307" y="18742"/>
                    <a:pt x="161229" y="18742"/>
                  </a:cubicBezTo>
                  <a:close/>
                  <a:moveTo>
                    <a:pt x="230172" y="20034"/>
                  </a:moveTo>
                  <a:lnTo>
                    <a:pt x="230379" y="20344"/>
                  </a:lnTo>
                  <a:cubicBezTo>
                    <a:pt x="230534" y="20551"/>
                    <a:pt x="230792" y="20681"/>
                    <a:pt x="231051" y="20681"/>
                  </a:cubicBezTo>
                  <a:lnTo>
                    <a:pt x="231542" y="20681"/>
                  </a:lnTo>
                  <a:lnTo>
                    <a:pt x="231335" y="20344"/>
                  </a:lnTo>
                  <a:cubicBezTo>
                    <a:pt x="231180" y="20164"/>
                    <a:pt x="230922" y="20034"/>
                    <a:pt x="230663" y="20034"/>
                  </a:cubicBezTo>
                  <a:close/>
                  <a:moveTo>
                    <a:pt x="227458" y="21017"/>
                  </a:moveTo>
                  <a:lnTo>
                    <a:pt x="226656" y="21042"/>
                  </a:lnTo>
                  <a:lnTo>
                    <a:pt x="225855" y="21068"/>
                  </a:lnTo>
                  <a:lnTo>
                    <a:pt x="226656" y="21327"/>
                  </a:lnTo>
                  <a:cubicBezTo>
                    <a:pt x="227070" y="21456"/>
                    <a:pt x="227509" y="21559"/>
                    <a:pt x="227949" y="21611"/>
                  </a:cubicBezTo>
                  <a:lnTo>
                    <a:pt x="228440" y="21663"/>
                  </a:lnTo>
                  <a:lnTo>
                    <a:pt x="227949" y="21327"/>
                  </a:lnTo>
                  <a:lnTo>
                    <a:pt x="227458" y="21017"/>
                  </a:lnTo>
                  <a:close/>
                  <a:moveTo>
                    <a:pt x="165185" y="23329"/>
                  </a:moveTo>
                  <a:cubicBezTo>
                    <a:pt x="165126" y="23329"/>
                    <a:pt x="165039" y="23363"/>
                    <a:pt x="164952" y="23421"/>
                  </a:cubicBezTo>
                  <a:cubicBezTo>
                    <a:pt x="164771" y="23550"/>
                    <a:pt x="164615" y="23705"/>
                    <a:pt x="164615" y="23783"/>
                  </a:cubicBezTo>
                  <a:cubicBezTo>
                    <a:pt x="164615" y="23828"/>
                    <a:pt x="164645" y="23848"/>
                    <a:pt x="164694" y="23848"/>
                  </a:cubicBezTo>
                  <a:cubicBezTo>
                    <a:pt x="164756" y="23848"/>
                    <a:pt x="164850" y="23815"/>
                    <a:pt x="164952" y="23757"/>
                  </a:cubicBezTo>
                  <a:lnTo>
                    <a:pt x="164926" y="23757"/>
                  </a:lnTo>
                  <a:cubicBezTo>
                    <a:pt x="165107" y="23627"/>
                    <a:pt x="165262" y="23472"/>
                    <a:pt x="165262" y="23395"/>
                  </a:cubicBezTo>
                  <a:cubicBezTo>
                    <a:pt x="165262" y="23349"/>
                    <a:pt x="165232" y="23329"/>
                    <a:pt x="165185" y="23329"/>
                  </a:cubicBezTo>
                  <a:close/>
                  <a:moveTo>
                    <a:pt x="231516" y="23266"/>
                  </a:moveTo>
                  <a:lnTo>
                    <a:pt x="230120" y="23472"/>
                  </a:lnTo>
                  <a:cubicBezTo>
                    <a:pt x="229629" y="23524"/>
                    <a:pt x="229112" y="23627"/>
                    <a:pt x="228621" y="23783"/>
                  </a:cubicBezTo>
                  <a:cubicBezTo>
                    <a:pt x="228543" y="23860"/>
                    <a:pt x="229164" y="23912"/>
                    <a:pt x="229991" y="23912"/>
                  </a:cubicBezTo>
                  <a:lnTo>
                    <a:pt x="231516" y="23912"/>
                  </a:lnTo>
                  <a:lnTo>
                    <a:pt x="231516" y="23266"/>
                  </a:lnTo>
                  <a:close/>
                  <a:moveTo>
                    <a:pt x="168002" y="24868"/>
                  </a:moveTo>
                  <a:cubicBezTo>
                    <a:pt x="167924" y="24868"/>
                    <a:pt x="167847" y="24946"/>
                    <a:pt x="167847" y="25049"/>
                  </a:cubicBezTo>
                  <a:cubicBezTo>
                    <a:pt x="167847" y="25127"/>
                    <a:pt x="167924" y="25204"/>
                    <a:pt x="168002" y="25204"/>
                  </a:cubicBezTo>
                  <a:cubicBezTo>
                    <a:pt x="168105" y="25204"/>
                    <a:pt x="168183" y="25127"/>
                    <a:pt x="168183" y="25049"/>
                  </a:cubicBezTo>
                  <a:cubicBezTo>
                    <a:pt x="168157" y="24946"/>
                    <a:pt x="168105" y="24894"/>
                    <a:pt x="168002" y="24868"/>
                  </a:cubicBezTo>
                  <a:close/>
                  <a:moveTo>
                    <a:pt x="227897" y="25825"/>
                  </a:moveTo>
                  <a:lnTo>
                    <a:pt x="228104" y="26135"/>
                  </a:lnTo>
                  <a:lnTo>
                    <a:pt x="228285" y="26471"/>
                  </a:lnTo>
                  <a:lnTo>
                    <a:pt x="228750" y="26290"/>
                  </a:lnTo>
                  <a:cubicBezTo>
                    <a:pt x="229035" y="26187"/>
                    <a:pt x="229241" y="26032"/>
                    <a:pt x="229241" y="25954"/>
                  </a:cubicBezTo>
                  <a:cubicBezTo>
                    <a:pt x="229241" y="25876"/>
                    <a:pt x="228931" y="25825"/>
                    <a:pt x="228569" y="25825"/>
                  </a:cubicBezTo>
                  <a:close/>
                  <a:moveTo>
                    <a:pt x="173043" y="25773"/>
                  </a:moveTo>
                  <a:lnTo>
                    <a:pt x="172552" y="26161"/>
                  </a:lnTo>
                  <a:cubicBezTo>
                    <a:pt x="172345" y="26316"/>
                    <a:pt x="172164" y="26497"/>
                    <a:pt x="172060" y="26704"/>
                  </a:cubicBezTo>
                  <a:cubicBezTo>
                    <a:pt x="172060" y="26755"/>
                    <a:pt x="172190" y="26833"/>
                    <a:pt x="172345" y="26833"/>
                  </a:cubicBezTo>
                  <a:lnTo>
                    <a:pt x="172345" y="26807"/>
                  </a:lnTo>
                  <a:cubicBezTo>
                    <a:pt x="172500" y="26807"/>
                    <a:pt x="172707" y="26574"/>
                    <a:pt x="172836" y="26290"/>
                  </a:cubicBezTo>
                  <a:lnTo>
                    <a:pt x="173043" y="25773"/>
                  </a:lnTo>
                  <a:close/>
                  <a:moveTo>
                    <a:pt x="175111" y="26833"/>
                  </a:moveTo>
                  <a:cubicBezTo>
                    <a:pt x="175033" y="26833"/>
                    <a:pt x="174956" y="26885"/>
                    <a:pt x="174956" y="26988"/>
                  </a:cubicBezTo>
                  <a:cubicBezTo>
                    <a:pt x="174956" y="27066"/>
                    <a:pt x="175033" y="27143"/>
                    <a:pt x="175111" y="27143"/>
                  </a:cubicBezTo>
                  <a:cubicBezTo>
                    <a:pt x="175214" y="27143"/>
                    <a:pt x="175292" y="27066"/>
                    <a:pt x="175292" y="26988"/>
                  </a:cubicBezTo>
                  <a:cubicBezTo>
                    <a:pt x="175292" y="26885"/>
                    <a:pt x="175214" y="26833"/>
                    <a:pt x="175111" y="26833"/>
                  </a:cubicBezTo>
                  <a:close/>
                  <a:moveTo>
                    <a:pt x="170122" y="26393"/>
                  </a:moveTo>
                  <a:lnTo>
                    <a:pt x="170122" y="27246"/>
                  </a:lnTo>
                  <a:lnTo>
                    <a:pt x="170328" y="27040"/>
                  </a:lnTo>
                  <a:lnTo>
                    <a:pt x="170535" y="26833"/>
                  </a:lnTo>
                  <a:lnTo>
                    <a:pt x="170328" y="26600"/>
                  </a:lnTo>
                  <a:lnTo>
                    <a:pt x="170122" y="26393"/>
                  </a:lnTo>
                  <a:close/>
                  <a:moveTo>
                    <a:pt x="173663" y="26057"/>
                  </a:moveTo>
                  <a:lnTo>
                    <a:pt x="173689" y="26678"/>
                  </a:lnTo>
                  <a:lnTo>
                    <a:pt x="173715" y="27298"/>
                  </a:lnTo>
                  <a:lnTo>
                    <a:pt x="173896" y="26885"/>
                  </a:lnTo>
                  <a:lnTo>
                    <a:pt x="174051" y="26471"/>
                  </a:lnTo>
                  <a:lnTo>
                    <a:pt x="173870" y="26264"/>
                  </a:lnTo>
                  <a:lnTo>
                    <a:pt x="173663" y="26057"/>
                  </a:lnTo>
                  <a:close/>
                  <a:moveTo>
                    <a:pt x="178678" y="27143"/>
                  </a:moveTo>
                  <a:cubicBezTo>
                    <a:pt x="178601" y="27143"/>
                    <a:pt x="178523" y="27221"/>
                    <a:pt x="178523" y="27298"/>
                  </a:cubicBezTo>
                  <a:cubicBezTo>
                    <a:pt x="178523" y="27402"/>
                    <a:pt x="178601" y="27479"/>
                    <a:pt x="178678" y="27479"/>
                  </a:cubicBezTo>
                  <a:lnTo>
                    <a:pt x="178678" y="27453"/>
                  </a:lnTo>
                  <a:cubicBezTo>
                    <a:pt x="178688" y="27457"/>
                    <a:pt x="178698" y="27458"/>
                    <a:pt x="178708" y="27458"/>
                  </a:cubicBezTo>
                  <a:cubicBezTo>
                    <a:pt x="178775" y="27458"/>
                    <a:pt x="178833" y="27388"/>
                    <a:pt x="178833" y="27298"/>
                  </a:cubicBezTo>
                  <a:cubicBezTo>
                    <a:pt x="178833" y="27221"/>
                    <a:pt x="178781" y="27143"/>
                    <a:pt x="178678" y="27143"/>
                  </a:cubicBezTo>
                  <a:close/>
                  <a:moveTo>
                    <a:pt x="197575" y="27479"/>
                  </a:moveTo>
                  <a:lnTo>
                    <a:pt x="197575" y="28151"/>
                  </a:lnTo>
                  <a:lnTo>
                    <a:pt x="197911" y="27944"/>
                  </a:lnTo>
                  <a:lnTo>
                    <a:pt x="197885" y="27944"/>
                  </a:lnTo>
                  <a:cubicBezTo>
                    <a:pt x="198066" y="27841"/>
                    <a:pt x="198221" y="27686"/>
                    <a:pt x="198221" y="27608"/>
                  </a:cubicBezTo>
                  <a:cubicBezTo>
                    <a:pt x="198221" y="27531"/>
                    <a:pt x="198092" y="27479"/>
                    <a:pt x="197911" y="27479"/>
                  </a:cubicBezTo>
                  <a:close/>
                  <a:moveTo>
                    <a:pt x="192870" y="27789"/>
                  </a:moveTo>
                  <a:cubicBezTo>
                    <a:pt x="192792" y="27789"/>
                    <a:pt x="192741" y="27944"/>
                    <a:pt x="192741" y="28125"/>
                  </a:cubicBezTo>
                  <a:lnTo>
                    <a:pt x="192741" y="28436"/>
                  </a:lnTo>
                  <a:lnTo>
                    <a:pt x="193413" y="28436"/>
                  </a:lnTo>
                  <a:lnTo>
                    <a:pt x="193232" y="28125"/>
                  </a:lnTo>
                  <a:cubicBezTo>
                    <a:pt x="193103" y="27944"/>
                    <a:pt x="192973" y="27789"/>
                    <a:pt x="192870" y="27789"/>
                  </a:cubicBezTo>
                  <a:close/>
                  <a:moveTo>
                    <a:pt x="181082" y="27350"/>
                  </a:moveTo>
                  <a:lnTo>
                    <a:pt x="181108" y="27970"/>
                  </a:lnTo>
                  <a:lnTo>
                    <a:pt x="181134" y="28591"/>
                  </a:lnTo>
                  <a:lnTo>
                    <a:pt x="181315" y="28177"/>
                  </a:lnTo>
                  <a:lnTo>
                    <a:pt x="181470" y="27763"/>
                  </a:lnTo>
                  <a:lnTo>
                    <a:pt x="181289" y="27557"/>
                  </a:lnTo>
                  <a:lnTo>
                    <a:pt x="181082" y="27350"/>
                  </a:lnTo>
                  <a:close/>
                  <a:moveTo>
                    <a:pt x="200832" y="26988"/>
                  </a:moveTo>
                  <a:lnTo>
                    <a:pt x="200832" y="27660"/>
                  </a:lnTo>
                  <a:cubicBezTo>
                    <a:pt x="200806" y="27970"/>
                    <a:pt x="200858" y="28280"/>
                    <a:pt x="201013" y="28539"/>
                  </a:cubicBezTo>
                  <a:cubicBezTo>
                    <a:pt x="201105" y="28613"/>
                    <a:pt x="201198" y="28674"/>
                    <a:pt x="201272" y="28674"/>
                  </a:cubicBezTo>
                  <a:cubicBezTo>
                    <a:pt x="201301" y="28674"/>
                    <a:pt x="201327" y="28664"/>
                    <a:pt x="201349" y="28642"/>
                  </a:cubicBezTo>
                  <a:cubicBezTo>
                    <a:pt x="201401" y="28565"/>
                    <a:pt x="201323" y="28177"/>
                    <a:pt x="201168" y="27763"/>
                  </a:cubicBezTo>
                  <a:lnTo>
                    <a:pt x="200832" y="26988"/>
                  </a:lnTo>
                  <a:close/>
                  <a:moveTo>
                    <a:pt x="203546" y="28125"/>
                  </a:moveTo>
                  <a:cubicBezTo>
                    <a:pt x="203469" y="28125"/>
                    <a:pt x="203391" y="28255"/>
                    <a:pt x="203391" y="28436"/>
                  </a:cubicBezTo>
                  <a:lnTo>
                    <a:pt x="203391" y="28772"/>
                  </a:lnTo>
                  <a:lnTo>
                    <a:pt x="204089" y="28772"/>
                  </a:lnTo>
                  <a:lnTo>
                    <a:pt x="203882" y="28436"/>
                  </a:lnTo>
                  <a:cubicBezTo>
                    <a:pt x="203779" y="28255"/>
                    <a:pt x="203624" y="28125"/>
                    <a:pt x="203546" y="28125"/>
                  </a:cubicBezTo>
                  <a:close/>
                  <a:moveTo>
                    <a:pt x="191112" y="27686"/>
                  </a:moveTo>
                  <a:lnTo>
                    <a:pt x="191138" y="28306"/>
                  </a:lnTo>
                  <a:lnTo>
                    <a:pt x="191164" y="28927"/>
                  </a:lnTo>
                  <a:lnTo>
                    <a:pt x="191319" y="28487"/>
                  </a:lnTo>
                  <a:lnTo>
                    <a:pt x="191500" y="28074"/>
                  </a:lnTo>
                  <a:lnTo>
                    <a:pt x="191293" y="27867"/>
                  </a:lnTo>
                  <a:lnTo>
                    <a:pt x="191112" y="27686"/>
                  </a:lnTo>
                  <a:close/>
                  <a:moveTo>
                    <a:pt x="183047" y="28332"/>
                  </a:moveTo>
                  <a:lnTo>
                    <a:pt x="183047" y="29185"/>
                  </a:lnTo>
                  <a:lnTo>
                    <a:pt x="183254" y="28978"/>
                  </a:lnTo>
                  <a:lnTo>
                    <a:pt x="183460" y="28746"/>
                  </a:lnTo>
                  <a:lnTo>
                    <a:pt x="183254" y="28539"/>
                  </a:lnTo>
                  <a:lnTo>
                    <a:pt x="183047" y="28332"/>
                  </a:lnTo>
                  <a:close/>
                  <a:moveTo>
                    <a:pt x="179169" y="28642"/>
                  </a:moveTo>
                  <a:lnTo>
                    <a:pt x="179169" y="29521"/>
                  </a:lnTo>
                  <a:lnTo>
                    <a:pt x="179376" y="29289"/>
                  </a:lnTo>
                  <a:lnTo>
                    <a:pt x="179583" y="29082"/>
                  </a:lnTo>
                  <a:lnTo>
                    <a:pt x="179376" y="28875"/>
                  </a:lnTo>
                  <a:lnTo>
                    <a:pt x="179169" y="28642"/>
                  </a:lnTo>
                  <a:close/>
                  <a:moveTo>
                    <a:pt x="189820" y="27634"/>
                  </a:moveTo>
                  <a:lnTo>
                    <a:pt x="189509" y="28125"/>
                  </a:lnTo>
                  <a:cubicBezTo>
                    <a:pt x="189303" y="28410"/>
                    <a:pt x="189199" y="28746"/>
                    <a:pt x="189173" y="29082"/>
                  </a:cubicBezTo>
                  <a:lnTo>
                    <a:pt x="189173" y="29573"/>
                  </a:lnTo>
                  <a:lnTo>
                    <a:pt x="189509" y="29082"/>
                  </a:lnTo>
                  <a:lnTo>
                    <a:pt x="189484" y="29082"/>
                  </a:lnTo>
                  <a:cubicBezTo>
                    <a:pt x="189690" y="28797"/>
                    <a:pt x="189794" y="28461"/>
                    <a:pt x="189820" y="28125"/>
                  </a:cubicBezTo>
                  <a:lnTo>
                    <a:pt x="189820" y="27634"/>
                  </a:lnTo>
                  <a:close/>
                  <a:moveTo>
                    <a:pt x="186743" y="29728"/>
                  </a:moveTo>
                  <a:cubicBezTo>
                    <a:pt x="186666" y="29728"/>
                    <a:pt x="186588" y="29806"/>
                    <a:pt x="186588" y="29883"/>
                  </a:cubicBezTo>
                  <a:cubicBezTo>
                    <a:pt x="186588" y="29987"/>
                    <a:pt x="186666" y="30064"/>
                    <a:pt x="186743" y="30064"/>
                  </a:cubicBezTo>
                  <a:cubicBezTo>
                    <a:pt x="186847" y="30064"/>
                    <a:pt x="186924" y="29987"/>
                    <a:pt x="186924" y="29883"/>
                  </a:cubicBezTo>
                  <a:cubicBezTo>
                    <a:pt x="186898" y="29806"/>
                    <a:pt x="186847" y="29728"/>
                    <a:pt x="186743" y="29728"/>
                  </a:cubicBezTo>
                  <a:close/>
                  <a:moveTo>
                    <a:pt x="225338" y="29470"/>
                  </a:moveTo>
                  <a:lnTo>
                    <a:pt x="225338" y="29754"/>
                  </a:lnTo>
                  <a:cubicBezTo>
                    <a:pt x="225338" y="29883"/>
                    <a:pt x="225596" y="30064"/>
                    <a:pt x="225907" y="30168"/>
                  </a:cubicBezTo>
                  <a:cubicBezTo>
                    <a:pt x="226243" y="30245"/>
                    <a:pt x="226527" y="30323"/>
                    <a:pt x="226553" y="30349"/>
                  </a:cubicBezTo>
                  <a:lnTo>
                    <a:pt x="226579" y="30349"/>
                  </a:lnTo>
                  <a:cubicBezTo>
                    <a:pt x="226605" y="30349"/>
                    <a:pt x="226656" y="30245"/>
                    <a:pt x="226630" y="30090"/>
                  </a:cubicBezTo>
                  <a:lnTo>
                    <a:pt x="226630" y="29806"/>
                  </a:lnTo>
                  <a:lnTo>
                    <a:pt x="225984" y="29651"/>
                  </a:lnTo>
                  <a:lnTo>
                    <a:pt x="225338" y="29470"/>
                  </a:lnTo>
                  <a:close/>
                  <a:moveTo>
                    <a:pt x="212749" y="28772"/>
                  </a:moveTo>
                  <a:cubicBezTo>
                    <a:pt x="212284" y="28875"/>
                    <a:pt x="211870" y="29082"/>
                    <a:pt x="211534" y="29392"/>
                  </a:cubicBezTo>
                  <a:cubicBezTo>
                    <a:pt x="211250" y="29599"/>
                    <a:pt x="210991" y="29883"/>
                    <a:pt x="210810" y="30193"/>
                  </a:cubicBezTo>
                  <a:cubicBezTo>
                    <a:pt x="210810" y="30306"/>
                    <a:pt x="210908" y="30379"/>
                    <a:pt x="211002" y="30379"/>
                  </a:cubicBezTo>
                  <a:cubicBezTo>
                    <a:pt x="211016" y="30379"/>
                    <a:pt x="211029" y="30378"/>
                    <a:pt x="211043" y="30374"/>
                  </a:cubicBezTo>
                  <a:lnTo>
                    <a:pt x="211069" y="30374"/>
                  </a:lnTo>
                  <a:cubicBezTo>
                    <a:pt x="211508" y="30168"/>
                    <a:pt x="211896" y="29909"/>
                    <a:pt x="212258" y="29573"/>
                  </a:cubicBezTo>
                  <a:lnTo>
                    <a:pt x="213240" y="28772"/>
                  </a:lnTo>
                  <a:close/>
                  <a:moveTo>
                    <a:pt x="207967" y="29392"/>
                  </a:moveTo>
                  <a:lnTo>
                    <a:pt x="207760" y="29961"/>
                  </a:lnTo>
                  <a:lnTo>
                    <a:pt x="207527" y="30555"/>
                  </a:lnTo>
                  <a:lnTo>
                    <a:pt x="207941" y="30142"/>
                  </a:lnTo>
                  <a:lnTo>
                    <a:pt x="208328" y="29754"/>
                  </a:lnTo>
                  <a:lnTo>
                    <a:pt x="208147" y="29573"/>
                  </a:lnTo>
                  <a:lnTo>
                    <a:pt x="207967" y="29392"/>
                  </a:lnTo>
                  <a:close/>
                  <a:moveTo>
                    <a:pt x="198919" y="28927"/>
                  </a:moveTo>
                  <a:lnTo>
                    <a:pt x="198919" y="29909"/>
                  </a:lnTo>
                  <a:lnTo>
                    <a:pt x="198919" y="30866"/>
                  </a:lnTo>
                  <a:lnTo>
                    <a:pt x="199074" y="30297"/>
                  </a:lnTo>
                  <a:cubicBezTo>
                    <a:pt x="199177" y="29961"/>
                    <a:pt x="199177" y="29651"/>
                    <a:pt x="199100" y="29340"/>
                  </a:cubicBezTo>
                  <a:lnTo>
                    <a:pt x="198919" y="28927"/>
                  </a:lnTo>
                  <a:close/>
                  <a:moveTo>
                    <a:pt x="214041" y="29961"/>
                  </a:moveTo>
                  <a:lnTo>
                    <a:pt x="213550" y="30581"/>
                  </a:lnTo>
                  <a:cubicBezTo>
                    <a:pt x="213343" y="30814"/>
                    <a:pt x="213188" y="31124"/>
                    <a:pt x="213085" y="31434"/>
                  </a:cubicBezTo>
                  <a:cubicBezTo>
                    <a:pt x="213061" y="31552"/>
                    <a:pt x="213167" y="31670"/>
                    <a:pt x="213284" y="31670"/>
                  </a:cubicBezTo>
                  <a:cubicBezTo>
                    <a:pt x="213295" y="31670"/>
                    <a:pt x="213306" y="31669"/>
                    <a:pt x="213318" y="31667"/>
                  </a:cubicBezTo>
                  <a:cubicBezTo>
                    <a:pt x="213473" y="31667"/>
                    <a:pt x="213757" y="31357"/>
                    <a:pt x="213990" y="30995"/>
                  </a:cubicBezTo>
                  <a:lnTo>
                    <a:pt x="214403" y="30323"/>
                  </a:lnTo>
                  <a:lnTo>
                    <a:pt x="214222" y="30142"/>
                  </a:lnTo>
                  <a:lnTo>
                    <a:pt x="214041" y="29961"/>
                  </a:lnTo>
                  <a:close/>
                  <a:moveTo>
                    <a:pt x="227122" y="32649"/>
                  </a:moveTo>
                  <a:lnTo>
                    <a:pt x="227768" y="32959"/>
                  </a:lnTo>
                  <a:lnTo>
                    <a:pt x="228414" y="33244"/>
                  </a:lnTo>
                  <a:lnTo>
                    <a:pt x="229836" y="33270"/>
                  </a:lnTo>
                  <a:lnTo>
                    <a:pt x="229862" y="33270"/>
                  </a:lnTo>
                  <a:cubicBezTo>
                    <a:pt x="230637" y="33270"/>
                    <a:pt x="231232" y="33218"/>
                    <a:pt x="231128" y="33166"/>
                  </a:cubicBezTo>
                  <a:cubicBezTo>
                    <a:pt x="230456" y="33011"/>
                    <a:pt x="229758" y="32908"/>
                    <a:pt x="229060" y="32856"/>
                  </a:cubicBezTo>
                  <a:lnTo>
                    <a:pt x="227122" y="32649"/>
                  </a:lnTo>
                  <a:close/>
                  <a:moveTo>
                    <a:pt x="215205" y="32313"/>
                  </a:moveTo>
                  <a:cubicBezTo>
                    <a:pt x="215127" y="32313"/>
                    <a:pt x="214972" y="32546"/>
                    <a:pt x="214869" y="32804"/>
                  </a:cubicBezTo>
                  <a:lnTo>
                    <a:pt x="214688" y="33295"/>
                  </a:lnTo>
                  <a:lnTo>
                    <a:pt x="215334" y="33295"/>
                  </a:lnTo>
                  <a:lnTo>
                    <a:pt x="215334" y="32804"/>
                  </a:lnTo>
                  <a:cubicBezTo>
                    <a:pt x="215334" y="32546"/>
                    <a:pt x="215282" y="32313"/>
                    <a:pt x="215205" y="32313"/>
                  </a:cubicBezTo>
                  <a:close/>
                  <a:moveTo>
                    <a:pt x="230146" y="34200"/>
                  </a:moveTo>
                  <a:lnTo>
                    <a:pt x="229965" y="34381"/>
                  </a:lnTo>
                  <a:lnTo>
                    <a:pt x="229758" y="34588"/>
                  </a:lnTo>
                  <a:lnTo>
                    <a:pt x="230379" y="34562"/>
                  </a:lnTo>
                  <a:lnTo>
                    <a:pt x="230999" y="34536"/>
                  </a:lnTo>
                  <a:lnTo>
                    <a:pt x="230586" y="34355"/>
                  </a:lnTo>
                  <a:lnTo>
                    <a:pt x="230146" y="34200"/>
                  </a:lnTo>
                  <a:close/>
                  <a:moveTo>
                    <a:pt x="228259" y="34588"/>
                  </a:moveTo>
                  <a:lnTo>
                    <a:pt x="228259" y="35183"/>
                  </a:lnTo>
                  <a:lnTo>
                    <a:pt x="228905" y="35002"/>
                  </a:lnTo>
                  <a:cubicBezTo>
                    <a:pt x="229267" y="34898"/>
                    <a:pt x="229552" y="34769"/>
                    <a:pt x="229552" y="34717"/>
                  </a:cubicBezTo>
                  <a:cubicBezTo>
                    <a:pt x="229552" y="34640"/>
                    <a:pt x="229267" y="34588"/>
                    <a:pt x="228905" y="34588"/>
                  </a:cubicBezTo>
                  <a:close/>
                  <a:moveTo>
                    <a:pt x="230172" y="35751"/>
                  </a:moveTo>
                  <a:lnTo>
                    <a:pt x="229784" y="36165"/>
                  </a:lnTo>
                  <a:lnTo>
                    <a:pt x="229396" y="36553"/>
                  </a:lnTo>
                  <a:lnTo>
                    <a:pt x="229965" y="36346"/>
                  </a:lnTo>
                  <a:lnTo>
                    <a:pt x="230534" y="36113"/>
                  </a:lnTo>
                  <a:lnTo>
                    <a:pt x="230353" y="35932"/>
                  </a:lnTo>
                  <a:lnTo>
                    <a:pt x="230172" y="35751"/>
                  </a:lnTo>
                  <a:close/>
                  <a:moveTo>
                    <a:pt x="64755" y="31693"/>
                  </a:moveTo>
                  <a:lnTo>
                    <a:pt x="64755" y="36889"/>
                  </a:lnTo>
                  <a:lnTo>
                    <a:pt x="65169" y="36759"/>
                  </a:lnTo>
                  <a:lnTo>
                    <a:pt x="65583" y="36604"/>
                  </a:lnTo>
                  <a:lnTo>
                    <a:pt x="65660" y="34355"/>
                  </a:lnTo>
                  <a:lnTo>
                    <a:pt x="65764" y="32080"/>
                  </a:lnTo>
                  <a:lnTo>
                    <a:pt x="65272" y="31900"/>
                  </a:lnTo>
                  <a:lnTo>
                    <a:pt x="64755" y="31693"/>
                  </a:lnTo>
                  <a:close/>
                  <a:moveTo>
                    <a:pt x="97482" y="35441"/>
                  </a:moveTo>
                  <a:lnTo>
                    <a:pt x="96965" y="36449"/>
                  </a:lnTo>
                  <a:cubicBezTo>
                    <a:pt x="96707" y="36863"/>
                    <a:pt x="96526" y="37328"/>
                    <a:pt x="96422" y="37793"/>
                  </a:cubicBezTo>
                  <a:lnTo>
                    <a:pt x="96422" y="38129"/>
                  </a:lnTo>
                  <a:lnTo>
                    <a:pt x="97301" y="38129"/>
                  </a:lnTo>
                  <a:lnTo>
                    <a:pt x="97689" y="37302"/>
                  </a:lnTo>
                  <a:lnTo>
                    <a:pt x="98051" y="36475"/>
                  </a:lnTo>
                  <a:lnTo>
                    <a:pt x="97766" y="35958"/>
                  </a:lnTo>
                  <a:lnTo>
                    <a:pt x="97482" y="35441"/>
                  </a:lnTo>
                  <a:close/>
                  <a:moveTo>
                    <a:pt x="40792" y="36527"/>
                  </a:moveTo>
                  <a:lnTo>
                    <a:pt x="40973" y="37251"/>
                  </a:lnTo>
                  <a:cubicBezTo>
                    <a:pt x="41102" y="37742"/>
                    <a:pt x="41154" y="38233"/>
                    <a:pt x="41180" y="38724"/>
                  </a:cubicBezTo>
                  <a:lnTo>
                    <a:pt x="41180" y="39474"/>
                  </a:lnTo>
                  <a:lnTo>
                    <a:pt x="41749" y="39370"/>
                  </a:lnTo>
                  <a:lnTo>
                    <a:pt x="42317" y="39241"/>
                  </a:lnTo>
                  <a:lnTo>
                    <a:pt x="42188" y="38129"/>
                  </a:lnTo>
                  <a:lnTo>
                    <a:pt x="42085" y="36992"/>
                  </a:lnTo>
                  <a:lnTo>
                    <a:pt x="41723" y="36759"/>
                  </a:lnTo>
                  <a:cubicBezTo>
                    <a:pt x="41516" y="36630"/>
                    <a:pt x="41283" y="36553"/>
                    <a:pt x="41077" y="36527"/>
                  </a:cubicBezTo>
                  <a:close/>
                  <a:moveTo>
                    <a:pt x="257108" y="37819"/>
                  </a:moveTo>
                  <a:lnTo>
                    <a:pt x="256591" y="38621"/>
                  </a:lnTo>
                  <a:cubicBezTo>
                    <a:pt x="256333" y="38957"/>
                    <a:pt x="256152" y="39344"/>
                    <a:pt x="256048" y="39758"/>
                  </a:cubicBezTo>
                  <a:cubicBezTo>
                    <a:pt x="256048" y="39913"/>
                    <a:pt x="256152" y="40068"/>
                    <a:pt x="256333" y="40068"/>
                  </a:cubicBezTo>
                  <a:cubicBezTo>
                    <a:pt x="256462" y="40068"/>
                    <a:pt x="256901" y="39629"/>
                    <a:pt x="257289" y="39138"/>
                  </a:cubicBezTo>
                  <a:cubicBezTo>
                    <a:pt x="257573" y="38776"/>
                    <a:pt x="257806" y="38414"/>
                    <a:pt x="257987" y="38000"/>
                  </a:cubicBezTo>
                  <a:cubicBezTo>
                    <a:pt x="257987" y="37897"/>
                    <a:pt x="257806" y="37819"/>
                    <a:pt x="257548" y="37819"/>
                  </a:cubicBezTo>
                  <a:close/>
                  <a:moveTo>
                    <a:pt x="233171" y="39060"/>
                  </a:moveTo>
                  <a:lnTo>
                    <a:pt x="232240" y="39577"/>
                  </a:lnTo>
                  <a:lnTo>
                    <a:pt x="231335" y="40120"/>
                  </a:lnTo>
                  <a:lnTo>
                    <a:pt x="232318" y="39913"/>
                  </a:lnTo>
                  <a:lnTo>
                    <a:pt x="232318" y="39887"/>
                  </a:lnTo>
                  <a:cubicBezTo>
                    <a:pt x="232679" y="39836"/>
                    <a:pt x="233067" y="39732"/>
                    <a:pt x="233403" y="39577"/>
                  </a:cubicBezTo>
                  <a:cubicBezTo>
                    <a:pt x="233481" y="39474"/>
                    <a:pt x="233455" y="39319"/>
                    <a:pt x="233352" y="39241"/>
                  </a:cubicBezTo>
                  <a:lnTo>
                    <a:pt x="233171" y="39060"/>
                  </a:lnTo>
                  <a:close/>
                  <a:moveTo>
                    <a:pt x="216150" y="39257"/>
                  </a:moveTo>
                  <a:cubicBezTo>
                    <a:pt x="216097" y="39257"/>
                    <a:pt x="216056" y="39269"/>
                    <a:pt x="216032" y="39293"/>
                  </a:cubicBezTo>
                  <a:cubicBezTo>
                    <a:pt x="215954" y="39344"/>
                    <a:pt x="216084" y="39655"/>
                    <a:pt x="216342" y="39939"/>
                  </a:cubicBezTo>
                  <a:lnTo>
                    <a:pt x="216781" y="40482"/>
                  </a:lnTo>
                  <a:lnTo>
                    <a:pt x="216911" y="40068"/>
                  </a:lnTo>
                  <a:lnTo>
                    <a:pt x="217040" y="39680"/>
                  </a:lnTo>
                  <a:lnTo>
                    <a:pt x="216601" y="39422"/>
                  </a:lnTo>
                  <a:cubicBezTo>
                    <a:pt x="216440" y="39315"/>
                    <a:pt x="216267" y="39257"/>
                    <a:pt x="216150" y="39257"/>
                  </a:cubicBezTo>
                  <a:close/>
                  <a:moveTo>
                    <a:pt x="53692" y="37897"/>
                  </a:moveTo>
                  <a:lnTo>
                    <a:pt x="53097" y="38052"/>
                  </a:lnTo>
                  <a:lnTo>
                    <a:pt x="52502" y="38207"/>
                  </a:lnTo>
                  <a:lnTo>
                    <a:pt x="53019" y="39086"/>
                  </a:lnTo>
                  <a:lnTo>
                    <a:pt x="53536" y="39939"/>
                  </a:lnTo>
                  <a:lnTo>
                    <a:pt x="54389" y="40456"/>
                  </a:lnTo>
                  <a:cubicBezTo>
                    <a:pt x="54801" y="40685"/>
                    <a:pt x="55192" y="40853"/>
                    <a:pt x="55313" y="40853"/>
                  </a:cubicBezTo>
                  <a:cubicBezTo>
                    <a:pt x="55329" y="40853"/>
                    <a:pt x="55340" y="40850"/>
                    <a:pt x="55346" y="40844"/>
                  </a:cubicBezTo>
                  <a:cubicBezTo>
                    <a:pt x="55423" y="40792"/>
                    <a:pt x="55062" y="40094"/>
                    <a:pt x="54570" y="39319"/>
                  </a:cubicBezTo>
                  <a:lnTo>
                    <a:pt x="53692" y="37897"/>
                  </a:lnTo>
                  <a:close/>
                  <a:moveTo>
                    <a:pt x="212594" y="40120"/>
                  </a:moveTo>
                  <a:lnTo>
                    <a:pt x="213240" y="40585"/>
                  </a:lnTo>
                  <a:cubicBezTo>
                    <a:pt x="213499" y="40818"/>
                    <a:pt x="213783" y="40973"/>
                    <a:pt x="214119" y="41051"/>
                  </a:cubicBezTo>
                  <a:cubicBezTo>
                    <a:pt x="214248" y="41025"/>
                    <a:pt x="214377" y="40895"/>
                    <a:pt x="214377" y="40740"/>
                  </a:cubicBezTo>
                  <a:lnTo>
                    <a:pt x="214377" y="40456"/>
                  </a:lnTo>
                  <a:lnTo>
                    <a:pt x="213473" y="40301"/>
                  </a:lnTo>
                  <a:lnTo>
                    <a:pt x="212594" y="40120"/>
                  </a:lnTo>
                  <a:close/>
                  <a:moveTo>
                    <a:pt x="247207" y="40378"/>
                  </a:moveTo>
                  <a:lnTo>
                    <a:pt x="247802" y="41025"/>
                  </a:lnTo>
                  <a:cubicBezTo>
                    <a:pt x="248084" y="41328"/>
                    <a:pt x="248347" y="41540"/>
                    <a:pt x="248486" y="41540"/>
                  </a:cubicBezTo>
                  <a:cubicBezTo>
                    <a:pt x="248513" y="41540"/>
                    <a:pt x="248535" y="41533"/>
                    <a:pt x="248552" y="41516"/>
                  </a:cubicBezTo>
                  <a:lnTo>
                    <a:pt x="248552" y="41542"/>
                  </a:lnTo>
                  <a:cubicBezTo>
                    <a:pt x="248655" y="41438"/>
                    <a:pt x="248526" y="41180"/>
                    <a:pt x="248293" y="40870"/>
                  </a:cubicBezTo>
                  <a:cubicBezTo>
                    <a:pt x="248112" y="40637"/>
                    <a:pt x="247828" y="40456"/>
                    <a:pt x="247543" y="40378"/>
                  </a:cubicBezTo>
                  <a:close/>
                  <a:moveTo>
                    <a:pt x="80292" y="39370"/>
                  </a:moveTo>
                  <a:lnTo>
                    <a:pt x="80292" y="39887"/>
                  </a:lnTo>
                  <a:cubicBezTo>
                    <a:pt x="80317" y="40301"/>
                    <a:pt x="80421" y="40689"/>
                    <a:pt x="80602" y="41051"/>
                  </a:cubicBezTo>
                  <a:lnTo>
                    <a:pt x="80938" y="41671"/>
                  </a:lnTo>
                  <a:lnTo>
                    <a:pt x="81894" y="41671"/>
                  </a:lnTo>
                  <a:lnTo>
                    <a:pt x="81481" y="40637"/>
                  </a:lnTo>
                  <a:lnTo>
                    <a:pt x="81067" y="39629"/>
                  </a:lnTo>
                  <a:lnTo>
                    <a:pt x="80679" y="39500"/>
                  </a:lnTo>
                  <a:lnTo>
                    <a:pt x="80292" y="39370"/>
                  </a:lnTo>
                  <a:close/>
                  <a:moveTo>
                    <a:pt x="68969" y="39422"/>
                  </a:moveTo>
                  <a:lnTo>
                    <a:pt x="68323" y="40456"/>
                  </a:lnTo>
                  <a:cubicBezTo>
                    <a:pt x="68013" y="40895"/>
                    <a:pt x="67806" y="41387"/>
                    <a:pt x="67677" y="41904"/>
                  </a:cubicBezTo>
                  <a:lnTo>
                    <a:pt x="67677" y="42317"/>
                  </a:lnTo>
                  <a:lnTo>
                    <a:pt x="68142" y="42317"/>
                  </a:lnTo>
                  <a:lnTo>
                    <a:pt x="68633" y="42343"/>
                  </a:lnTo>
                  <a:lnTo>
                    <a:pt x="69124" y="41180"/>
                  </a:lnTo>
                  <a:cubicBezTo>
                    <a:pt x="69331" y="40689"/>
                    <a:pt x="69512" y="40197"/>
                    <a:pt x="69615" y="39706"/>
                  </a:cubicBezTo>
                  <a:cubicBezTo>
                    <a:pt x="69589" y="39525"/>
                    <a:pt x="69460" y="39422"/>
                    <a:pt x="69279" y="39422"/>
                  </a:cubicBezTo>
                  <a:close/>
                  <a:moveTo>
                    <a:pt x="59534" y="37793"/>
                  </a:moveTo>
                  <a:cubicBezTo>
                    <a:pt x="59198" y="37793"/>
                    <a:pt x="58939" y="37871"/>
                    <a:pt x="58939" y="38000"/>
                  </a:cubicBezTo>
                  <a:cubicBezTo>
                    <a:pt x="58939" y="38104"/>
                    <a:pt x="59198" y="39008"/>
                    <a:pt x="59482" y="40017"/>
                  </a:cubicBezTo>
                  <a:cubicBezTo>
                    <a:pt x="59689" y="40818"/>
                    <a:pt x="59973" y="41619"/>
                    <a:pt x="60283" y="42395"/>
                  </a:cubicBezTo>
                  <a:lnTo>
                    <a:pt x="60594" y="42963"/>
                  </a:lnTo>
                  <a:lnTo>
                    <a:pt x="61602" y="42963"/>
                  </a:lnTo>
                  <a:lnTo>
                    <a:pt x="61421" y="42446"/>
                  </a:lnTo>
                  <a:cubicBezTo>
                    <a:pt x="61317" y="42188"/>
                    <a:pt x="60955" y="41025"/>
                    <a:pt x="60671" y="39861"/>
                  </a:cubicBezTo>
                  <a:lnTo>
                    <a:pt x="60102" y="37793"/>
                  </a:lnTo>
                  <a:close/>
                  <a:moveTo>
                    <a:pt x="84790" y="38440"/>
                  </a:moveTo>
                  <a:lnTo>
                    <a:pt x="84790" y="41309"/>
                  </a:lnTo>
                  <a:lnTo>
                    <a:pt x="85100" y="42136"/>
                  </a:lnTo>
                  <a:lnTo>
                    <a:pt x="85436" y="42963"/>
                  </a:lnTo>
                  <a:lnTo>
                    <a:pt x="86160" y="42963"/>
                  </a:lnTo>
                  <a:lnTo>
                    <a:pt x="85953" y="41748"/>
                  </a:lnTo>
                  <a:cubicBezTo>
                    <a:pt x="85849" y="40999"/>
                    <a:pt x="85772" y="40249"/>
                    <a:pt x="85746" y="39500"/>
                  </a:cubicBezTo>
                  <a:lnTo>
                    <a:pt x="85746" y="38440"/>
                  </a:lnTo>
                  <a:close/>
                  <a:moveTo>
                    <a:pt x="90037" y="38078"/>
                  </a:moveTo>
                  <a:lnTo>
                    <a:pt x="89184" y="40611"/>
                  </a:lnTo>
                  <a:cubicBezTo>
                    <a:pt x="88719" y="42007"/>
                    <a:pt x="88357" y="43248"/>
                    <a:pt x="88357" y="43377"/>
                  </a:cubicBezTo>
                  <a:cubicBezTo>
                    <a:pt x="88357" y="43506"/>
                    <a:pt x="88538" y="43610"/>
                    <a:pt x="88796" y="43610"/>
                  </a:cubicBezTo>
                  <a:lnTo>
                    <a:pt x="89236" y="43610"/>
                  </a:lnTo>
                  <a:lnTo>
                    <a:pt x="90089" y="41283"/>
                  </a:lnTo>
                  <a:cubicBezTo>
                    <a:pt x="90554" y="39991"/>
                    <a:pt x="90994" y="38802"/>
                    <a:pt x="91019" y="38621"/>
                  </a:cubicBezTo>
                  <a:lnTo>
                    <a:pt x="91097" y="38310"/>
                  </a:lnTo>
                  <a:lnTo>
                    <a:pt x="90580" y="38207"/>
                  </a:lnTo>
                  <a:lnTo>
                    <a:pt x="90037" y="38078"/>
                  </a:lnTo>
                  <a:close/>
                  <a:moveTo>
                    <a:pt x="244933" y="40689"/>
                  </a:moveTo>
                  <a:lnTo>
                    <a:pt x="244803" y="40999"/>
                  </a:lnTo>
                  <a:lnTo>
                    <a:pt x="244700" y="41335"/>
                  </a:lnTo>
                  <a:lnTo>
                    <a:pt x="245579" y="42627"/>
                  </a:lnTo>
                  <a:lnTo>
                    <a:pt x="246432" y="43920"/>
                  </a:lnTo>
                  <a:lnTo>
                    <a:pt x="246716" y="43765"/>
                  </a:lnTo>
                  <a:lnTo>
                    <a:pt x="246975" y="43610"/>
                  </a:lnTo>
                  <a:lnTo>
                    <a:pt x="245941" y="42136"/>
                  </a:lnTo>
                  <a:lnTo>
                    <a:pt x="244933" y="40689"/>
                  </a:lnTo>
                  <a:close/>
                  <a:moveTo>
                    <a:pt x="213731" y="43222"/>
                  </a:moveTo>
                  <a:lnTo>
                    <a:pt x="213731" y="43920"/>
                  </a:lnTo>
                  <a:lnTo>
                    <a:pt x="214610" y="44049"/>
                  </a:lnTo>
                  <a:cubicBezTo>
                    <a:pt x="215101" y="44127"/>
                    <a:pt x="215618" y="44204"/>
                    <a:pt x="215722" y="44230"/>
                  </a:cubicBezTo>
                  <a:cubicBezTo>
                    <a:pt x="215733" y="44232"/>
                    <a:pt x="215744" y="44233"/>
                    <a:pt x="215756" y="44233"/>
                  </a:cubicBezTo>
                  <a:cubicBezTo>
                    <a:pt x="215881" y="44233"/>
                    <a:pt x="216041" y="44111"/>
                    <a:pt x="216135" y="43946"/>
                  </a:cubicBezTo>
                  <a:lnTo>
                    <a:pt x="216342" y="43636"/>
                  </a:lnTo>
                  <a:lnTo>
                    <a:pt x="215747" y="43636"/>
                  </a:lnTo>
                  <a:cubicBezTo>
                    <a:pt x="215308" y="43610"/>
                    <a:pt x="214869" y="43532"/>
                    <a:pt x="214455" y="43429"/>
                  </a:cubicBezTo>
                  <a:lnTo>
                    <a:pt x="213731" y="43222"/>
                  </a:lnTo>
                  <a:close/>
                  <a:moveTo>
                    <a:pt x="235135" y="41361"/>
                  </a:moveTo>
                  <a:cubicBezTo>
                    <a:pt x="235006" y="41387"/>
                    <a:pt x="234489" y="41955"/>
                    <a:pt x="233998" y="42627"/>
                  </a:cubicBezTo>
                  <a:cubicBezTo>
                    <a:pt x="233662" y="43093"/>
                    <a:pt x="233352" y="43558"/>
                    <a:pt x="233119" y="44075"/>
                  </a:cubicBezTo>
                  <a:cubicBezTo>
                    <a:pt x="233119" y="44204"/>
                    <a:pt x="233248" y="44282"/>
                    <a:pt x="233352" y="44282"/>
                  </a:cubicBezTo>
                  <a:cubicBezTo>
                    <a:pt x="233507" y="44282"/>
                    <a:pt x="233998" y="43610"/>
                    <a:pt x="234489" y="42808"/>
                  </a:cubicBezTo>
                  <a:cubicBezTo>
                    <a:pt x="234954" y="42007"/>
                    <a:pt x="235265" y="41361"/>
                    <a:pt x="235135" y="41361"/>
                  </a:cubicBezTo>
                  <a:close/>
                  <a:moveTo>
                    <a:pt x="262588" y="39913"/>
                  </a:moveTo>
                  <a:lnTo>
                    <a:pt x="261761" y="41774"/>
                  </a:lnTo>
                  <a:cubicBezTo>
                    <a:pt x="261399" y="42472"/>
                    <a:pt x="261115" y="43196"/>
                    <a:pt x="260908" y="43946"/>
                  </a:cubicBezTo>
                  <a:cubicBezTo>
                    <a:pt x="260908" y="44127"/>
                    <a:pt x="261011" y="44282"/>
                    <a:pt x="261141" y="44282"/>
                  </a:cubicBezTo>
                  <a:lnTo>
                    <a:pt x="261141" y="44256"/>
                  </a:lnTo>
                  <a:cubicBezTo>
                    <a:pt x="261270" y="44256"/>
                    <a:pt x="261709" y="43480"/>
                    <a:pt x="262149" y="42498"/>
                  </a:cubicBezTo>
                  <a:lnTo>
                    <a:pt x="262899" y="40740"/>
                  </a:lnTo>
                  <a:lnTo>
                    <a:pt x="262743" y="40327"/>
                  </a:lnTo>
                  <a:lnTo>
                    <a:pt x="262588" y="39913"/>
                  </a:lnTo>
                  <a:close/>
                  <a:moveTo>
                    <a:pt x="105521" y="41335"/>
                  </a:moveTo>
                  <a:lnTo>
                    <a:pt x="105780" y="42265"/>
                  </a:lnTo>
                  <a:cubicBezTo>
                    <a:pt x="105961" y="42834"/>
                    <a:pt x="106194" y="43377"/>
                    <a:pt x="106478" y="43868"/>
                  </a:cubicBezTo>
                  <a:cubicBezTo>
                    <a:pt x="106700" y="44238"/>
                    <a:pt x="106922" y="44490"/>
                    <a:pt x="106987" y="44490"/>
                  </a:cubicBezTo>
                  <a:cubicBezTo>
                    <a:pt x="106990" y="44490"/>
                    <a:pt x="106993" y="44490"/>
                    <a:pt x="106995" y="44489"/>
                  </a:cubicBezTo>
                  <a:cubicBezTo>
                    <a:pt x="106995" y="43972"/>
                    <a:pt x="106943" y="43455"/>
                    <a:pt x="106840" y="42963"/>
                  </a:cubicBezTo>
                  <a:lnTo>
                    <a:pt x="106581" y="41542"/>
                  </a:lnTo>
                  <a:lnTo>
                    <a:pt x="106064" y="41438"/>
                  </a:lnTo>
                  <a:lnTo>
                    <a:pt x="105521" y="41335"/>
                  </a:lnTo>
                  <a:close/>
                  <a:moveTo>
                    <a:pt x="117464" y="40663"/>
                  </a:moveTo>
                  <a:lnTo>
                    <a:pt x="116947" y="41904"/>
                  </a:lnTo>
                  <a:cubicBezTo>
                    <a:pt x="116689" y="42524"/>
                    <a:pt x="116456" y="43170"/>
                    <a:pt x="116249" y="43842"/>
                  </a:cubicBezTo>
                  <a:lnTo>
                    <a:pt x="116068" y="44592"/>
                  </a:lnTo>
                  <a:lnTo>
                    <a:pt x="116973" y="44592"/>
                  </a:lnTo>
                  <a:lnTo>
                    <a:pt x="117568" y="43067"/>
                  </a:lnTo>
                  <a:cubicBezTo>
                    <a:pt x="117800" y="42472"/>
                    <a:pt x="118007" y="41852"/>
                    <a:pt x="118214" y="41231"/>
                  </a:cubicBezTo>
                  <a:cubicBezTo>
                    <a:pt x="118188" y="41025"/>
                    <a:pt x="118059" y="40844"/>
                    <a:pt x="117852" y="40818"/>
                  </a:cubicBezTo>
                  <a:lnTo>
                    <a:pt x="117464" y="40663"/>
                  </a:lnTo>
                  <a:close/>
                  <a:moveTo>
                    <a:pt x="230379" y="42653"/>
                  </a:moveTo>
                  <a:lnTo>
                    <a:pt x="229241" y="43636"/>
                  </a:lnTo>
                  <a:lnTo>
                    <a:pt x="228130" y="44592"/>
                  </a:lnTo>
                  <a:lnTo>
                    <a:pt x="228492" y="44592"/>
                  </a:lnTo>
                  <a:cubicBezTo>
                    <a:pt x="228673" y="44592"/>
                    <a:pt x="229371" y="44153"/>
                    <a:pt x="230043" y="43636"/>
                  </a:cubicBezTo>
                  <a:lnTo>
                    <a:pt x="231258" y="42653"/>
                  </a:lnTo>
                  <a:close/>
                  <a:moveTo>
                    <a:pt x="243050" y="41357"/>
                  </a:moveTo>
                  <a:cubicBezTo>
                    <a:pt x="242917" y="41357"/>
                    <a:pt x="242813" y="41454"/>
                    <a:pt x="242813" y="41593"/>
                  </a:cubicBezTo>
                  <a:cubicBezTo>
                    <a:pt x="242942" y="42214"/>
                    <a:pt x="243097" y="42834"/>
                    <a:pt x="243304" y="43455"/>
                  </a:cubicBezTo>
                  <a:cubicBezTo>
                    <a:pt x="243562" y="44333"/>
                    <a:pt x="243847" y="45264"/>
                    <a:pt x="243950" y="45523"/>
                  </a:cubicBezTo>
                  <a:lnTo>
                    <a:pt x="244105" y="45962"/>
                  </a:lnTo>
                  <a:lnTo>
                    <a:pt x="244312" y="45781"/>
                  </a:lnTo>
                  <a:lnTo>
                    <a:pt x="244519" y="45574"/>
                  </a:lnTo>
                  <a:lnTo>
                    <a:pt x="243924" y="43455"/>
                  </a:lnTo>
                  <a:lnTo>
                    <a:pt x="243356" y="41361"/>
                  </a:lnTo>
                  <a:lnTo>
                    <a:pt x="243097" y="41361"/>
                  </a:lnTo>
                  <a:cubicBezTo>
                    <a:pt x="243081" y="41358"/>
                    <a:pt x="243065" y="41357"/>
                    <a:pt x="243050" y="41357"/>
                  </a:cubicBezTo>
                  <a:close/>
                  <a:moveTo>
                    <a:pt x="235988" y="44101"/>
                  </a:moveTo>
                  <a:lnTo>
                    <a:pt x="235704" y="44747"/>
                  </a:lnTo>
                  <a:cubicBezTo>
                    <a:pt x="235549" y="45083"/>
                    <a:pt x="235445" y="45419"/>
                    <a:pt x="235394" y="45781"/>
                  </a:cubicBezTo>
                  <a:lnTo>
                    <a:pt x="235368" y="46195"/>
                  </a:lnTo>
                  <a:lnTo>
                    <a:pt x="236014" y="46195"/>
                  </a:lnTo>
                  <a:lnTo>
                    <a:pt x="236014" y="45135"/>
                  </a:lnTo>
                  <a:lnTo>
                    <a:pt x="235988" y="44101"/>
                  </a:lnTo>
                  <a:close/>
                  <a:moveTo>
                    <a:pt x="212103" y="45885"/>
                  </a:moveTo>
                  <a:lnTo>
                    <a:pt x="212103" y="46531"/>
                  </a:lnTo>
                  <a:lnTo>
                    <a:pt x="213369" y="46531"/>
                  </a:lnTo>
                  <a:lnTo>
                    <a:pt x="213576" y="46195"/>
                  </a:lnTo>
                  <a:lnTo>
                    <a:pt x="213757" y="45885"/>
                  </a:lnTo>
                  <a:close/>
                  <a:moveTo>
                    <a:pt x="257754" y="42808"/>
                  </a:moveTo>
                  <a:lnTo>
                    <a:pt x="257263" y="43972"/>
                  </a:lnTo>
                  <a:cubicBezTo>
                    <a:pt x="257005" y="44618"/>
                    <a:pt x="256694" y="45445"/>
                    <a:pt x="256565" y="45833"/>
                  </a:cubicBezTo>
                  <a:cubicBezTo>
                    <a:pt x="256436" y="46195"/>
                    <a:pt x="256410" y="46531"/>
                    <a:pt x="256514" y="46531"/>
                  </a:cubicBezTo>
                  <a:cubicBezTo>
                    <a:pt x="256591" y="46531"/>
                    <a:pt x="256979" y="45859"/>
                    <a:pt x="257341" y="45006"/>
                  </a:cubicBezTo>
                  <a:lnTo>
                    <a:pt x="258013" y="43506"/>
                  </a:lnTo>
                  <a:lnTo>
                    <a:pt x="257884" y="43170"/>
                  </a:lnTo>
                  <a:lnTo>
                    <a:pt x="257754" y="42808"/>
                  </a:lnTo>
                  <a:close/>
                  <a:moveTo>
                    <a:pt x="264424" y="43765"/>
                  </a:moveTo>
                  <a:lnTo>
                    <a:pt x="263829" y="44902"/>
                  </a:lnTo>
                  <a:lnTo>
                    <a:pt x="263235" y="46040"/>
                  </a:lnTo>
                  <a:lnTo>
                    <a:pt x="263416" y="46324"/>
                  </a:lnTo>
                  <a:lnTo>
                    <a:pt x="263597" y="46608"/>
                  </a:lnTo>
                  <a:lnTo>
                    <a:pt x="264036" y="46014"/>
                  </a:lnTo>
                  <a:lnTo>
                    <a:pt x="264424" y="45419"/>
                  </a:lnTo>
                  <a:lnTo>
                    <a:pt x="264424" y="44592"/>
                  </a:lnTo>
                  <a:lnTo>
                    <a:pt x="264424" y="43765"/>
                  </a:lnTo>
                  <a:close/>
                  <a:moveTo>
                    <a:pt x="110743" y="43274"/>
                  </a:moveTo>
                  <a:lnTo>
                    <a:pt x="110562" y="45290"/>
                  </a:lnTo>
                  <a:lnTo>
                    <a:pt x="110381" y="47332"/>
                  </a:lnTo>
                  <a:lnTo>
                    <a:pt x="110743" y="47565"/>
                  </a:lnTo>
                  <a:lnTo>
                    <a:pt x="111131" y="47797"/>
                  </a:lnTo>
                  <a:lnTo>
                    <a:pt x="111364" y="46763"/>
                  </a:lnTo>
                  <a:cubicBezTo>
                    <a:pt x="111493" y="46040"/>
                    <a:pt x="111596" y="45316"/>
                    <a:pt x="111674" y="44592"/>
                  </a:cubicBezTo>
                  <a:lnTo>
                    <a:pt x="111777" y="43480"/>
                  </a:lnTo>
                  <a:lnTo>
                    <a:pt x="111260" y="43377"/>
                  </a:lnTo>
                  <a:lnTo>
                    <a:pt x="110743" y="43274"/>
                  </a:lnTo>
                  <a:close/>
                  <a:moveTo>
                    <a:pt x="119041" y="47823"/>
                  </a:moveTo>
                  <a:cubicBezTo>
                    <a:pt x="118576" y="47953"/>
                    <a:pt x="118136" y="48185"/>
                    <a:pt x="117749" y="48495"/>
                  </a:cubicBezTo>
                  <a:cubicBezTo>
                    <a:pt x="117232" y="48857"/>
                    <a:pt x="116792" y="49297"/>
                    <a:pt x="116792" y="49452"/>
                  </a:cubicBezTo>
                  <a:lnTo>
                    <a:pt x="116792" y="49762"/>
                  </a:lnTo>
                  <a:lnTo>
                    <a:pt x="117904" y="49762"/>
                  </a:lnTo>
                  <a:lnTo>
                    <a:pt x="118628" y="49064"/>
                  </a:lnTo>
                  <a:cubicBezTo>
                    <a:pt x="119041" y="48676"/>
                    <a:pt x="119377" y="48237"/>
                    <a:pt x="119377" y="48082"/>
                  </a:cubicBezTo>
                  <a:cubicBezTo>
                    <a:pt x="119377" y="47953"/>
                    <a:pt x="119222" y="47823"/>
                    <a:pt x="119041" y="47823"/>
                  </a:cubicBezTo>
                  <a:close/>
                  <a:moveTo>
                    <a:pt x="240874" y="47823"/>
                  </a:moveTo>
                  <a:lnTo>
                    <a:pt x="240874" y="49762"/>
                  </a:lnTo>
                  <a:lnTo>
                    <a:pt x="241520" y="49762"/>
                  </a:lnTo>
                  <a:lnTo>
                    <a:pt x="241520" y="47823"/>
                  </a:lnTo>
                  <a:close/>
                  <a:moveTo>
                    <a:pt x="36165" y="42989"/>
                  </a:moveTo>
                  <a:cubicBezTo>
                    <a:pt x="35958" y="43015"/>
                    <a:pt x="35777" y="43093"/>
                    <a:pt x="35596" y="43170"/>
                  </a:cubicBezTo>
                  <a:lnTo>
                    <a:pt x="35131" y="43325"/>
                  </a:lnTo>
                  <a:lnTo>
                    <a:pt x="35725" y="45833"/>
                  </a:lnTo>
                  <a:cubicBezTo>
                    <a:pt x="36062" y="47177"/>
                    <a:pt x="36398" y="48650"/>
                    <a:pt x="36501" y="49064"/>
                  </a:cubicBezTo>
                  <a:lnTo>
                    <a:pt x="36682" y="49814"/>
                  </a:lnTo>
                  <a:lnTo>
                    <a:pt x="37251" y="49710"/>
                  </a:lnTo>
                  <a:lnTo>
                    <a:pt x="37225" y="49710"/>
                  </a:lnTo>
                  <a:cubicBezTo>
                    <a:pt x="37535" y="49633"/>
                    <a:pt x="37768" y="49529"/>
                    <a:pt x="37742" y="49452"/>
                  </a:cubicBezTo>
                  <a:lnTo>
                    <a:pt x="36992" y="46143"/>
                  </a:lnTo>
                  <a:cubicBezTo>
                    <a:pt x="36579" y="44411"/>
                    <a:pt x="36217" y="42989"/>
                    <a:pt x="36165" y="42989"/>
                  </a:cubicBezTo>
                  <a:close/>
                  <a:moveTo>
                    <a:pt x="207941" y="49012"/>
                  </a:moveTo>
                  <a:lnTo>
                    <a:pt x="207941" y="49323"/>
                  </a:lnTo>
                  <a:cubicBezTo>
                    <a:pt x="207941" y="49529"/>
                    <a:pt x="208018" y="49710"/>
                    <a:pt x="208147" y="49865"/>
                  </a:cubicBezTo>
                  <a:lnTo>
                    <a:pt x="208354" y="50098"/>
                  </a:lnTo>
                  <a:lnTo>
                    <a:pt x="208535" y="49917"/>
                  </a:lnTo>
                  <a:lnTo>
                    <a:pt x="208690" y="49762"/>
                  </a:lnTo>
                  <a:lnTo>
                    <a:pt x="208303" y="49374"/>
                  </a:lnTo>
                  <a:lnTo>
                    <a:pt x="207941" y="49012"/>
                  </a:lnTo>
                  <a:close/>
                  <a:moveTo>
                    <a:pt x="31228" y="46479"/>
                  </a:moveTo>
                  <a:lnTo>
                    <a:pt x="30711" y="46763"/>
                  </a:lnTo>
                  <a:lnTo>
                    <a:pt x="30168" y="47074"/>
                  </a:lnTo>
                  <a:lnTo>
                    <a:pt x="31822" y="49064"/>
                  </a:lnTo>
                  <a:cubicBezTo>
                    <a:pt x="32753" y="50150"/>
                    <a:pt x="33606" y="51055"/>
                    <a:pt x="33761" y="51055"/>
                  </a:cubicBezTo>
                  <a:cubicBezTo>
                    <a:pt x="33942" y="51029"/>
                    <a:pt x="34123" y="50925"/>
                    <a:pt x="34226" y="50770"/>
                  </a:cubicBezTo>
                  <a:lnTo>
                    <a:pt x="34407" y="50460"/>
                  </a:lnTo>
                  <a:lnTo>
                    <a:pt x="33063" y="48754"/>
                  </a:lnTo>
                  <a:cubicBezTo>
                    <a:pt x="32339" y="47797"/>
                    <a:pt x="31615" y="46893"/>
                    <a:pt x="31486" y="46738"/>
                  </a:cubicBezTo>
                  <a:lnTo>
                    <a:pt x="31228" y="46479"/>
                  </a:lnTo>
                  <a:close/>
                  <a:moveTo>
                    <a:pt x="27686" y="50460"/>
                  </a:moveTo>
                  <a:lnTo>
                    <a:pt x="27324" y="50822"/>
                  </a:lnTo>
                  <a:lnTo>
                    <a:pt x="26936" y="51184"/>
                  </a:lnTo>
                  <a:lnTo>
                    <a:pt x="27686" y="51778"/>
                  </a:lnTo>
                  <a:lnTo>
                    <a:pt x="28436" y="52347"/>
                  </a:lnTo>
                  <a:lnTo>
                    <a:pt x="29857" y="52347"/>
                  </a:lnTo>
                  <a:lnTo>
                    <a:pt x="29857" y="52089"/>
                  </a:lnTo>
                  <a:cubicBezTo>
                    <a:pt x="29857" y="51959"/>
                    <a:pt x="29366" y="51546"/>
                    <a:pt x="28772" y="51158"/>
                  </a:cubicBezTo>
                  <a:lnTo>
                    <a:pt x="27686" y="50460"/>
                  </a:lnTo>
                  <a:close/>
                  <a:moveTo>
                    <a:pt x="267060" y="51003"/>
                  </a:moveTo>
                  <a:lnTo>
                    <a:pt x="266078" y="51701"/>
                  </a:lnTo>
                  <a:cubicBezTo>
                    <a:pt x="265561" y="52063"/>
                    <a:pt x="265122" y="52528"/>
                    <a:pt x="265122" y="52709"/>
                  </a:cubicBezTo>
                  <a:lnTo>
                    <a:pt x="265122" y="53045"/>
                  </a:lnTo>
                  <a:lnTo>
                    <a:pt x="266078" y="52347"/>
                  </a:lnTo>
                  <a:cubicBezTo>
                    <a:pt x="266621" y="51959"/>
                    <a:pt x="267035" y="51520"/>
                    <a:pt x="267060" y="51339"/>
                  </a:cubicBezTo>
                  <a:lnTo>
                    <a:pt x="267060" y="51003"/>
                  </a:lnTo>
                  <a:close/>
                  <a:moveTo>
                    <a:pt x="275074" y="50072"/>
                  </a:moveTo>
                  <a:lnTo>
                    <a:pt x="273911" y="50796"/>
                  </a:lnTo>
                  <a:cubicBezTo>
                    <a:pt x="273239" y="51184"/>
                    <a:pt x="272179" y="51856"/>
                    <a:pt x="271507" y="52244"/>
                  </a:cubicBezTo>
                  <a:cubicBezTo>
                    <a:pt x="270835" y="52657"/>
                    <a:pt x="270292" y="53071"/>
                    <a:pt x="270292" y="53174"/>
                  </a:cubicBezTo>
                  <a:cubicBezTo>
                    <a:pt x="270292" y="53252"/>
                    <a:pt x="270447" y="53329"/>
                    <a:pt x="270628" y="53329"/>
                  </a:cubicBezTo>
                  <a:cubicBezTo>
                    <a:pt x="270809" y="53329"/>
                    <a:pt x="271972" y="52735"/>
                    <a:pt x="273239" y="52037"/>
                  </a:cubicBezTo>
                  <a:lnTo>
                    <a:pt x="275462" y="50719"/>
                  </a:lnTo>
                  <a:lnTo>
                    <a:pt x="275281" y="50382"/>
                  </a:lnTo>
                  <a:lnTo>
                    <a:pt x="275074" y="50072"/>
                  </a:lnTo>
                  <a:close/>
                  <a:moveTo>
                    <a:pt x="129097" y="51261"/>
                  </a:moveTo>
                  <a:lnTo>
                    <a:pt x="128864" y="51494"/>
                  </a:lnTo>
                  <a:lnTo>
                    <a:pt x="128658" y="51701"/>
                  </a:lnTo>
                  <a:lnTo>
                    <a:pt x="129097" y="52580"/>
                  </a:lnTo>
                  <a:lnTo>
                    <a:pt x="129536" y="53484"/>
                  </a:lnTo>
                  <a:lnTo>
                    <a:pt x="129666" y="52709"/>
                  </a:lnTo>
                  <a:lnTo>
                    <a:pt x="129795" y="51959"/>
                  </a:lnTo>
                  <a:lnTo>
                    <a:pt x="129433" y="51597"/>
                  </a:lnTo>
                  <a:lnTo>
                    <a:pt x="129097" y="51261"/>
                  </a:lnTo>
                  <a:close/>
                  <a:moveTo>
                    <a:pt x="144995" y="51959"/>
                  </a:moveTo>
                  <a:lnTo>
                    <a:pt x="144478" y="52709"/>
                  </a:lnTo>
                  <a:cubicBezTo>
                    <a:pt x="144245" y="53019"/>
                    <a:pt x="144064" y="53355"/>
                    <a:pt x="143961" y="53717"/>
                  </a:cubicBezTo>
                  <a:lnTo>
                    <a:pt x="143961" y="53976"/>
                  </a:lnTo>
                  <a:lnTo>
                    <a:pt x="144426" y="53976"/>
                  </a:lnTo>
                  <a:lnTo>
                    <a:pt x="144866" y="53950"/>
                  </a:lnTo>
                  <a:lnTo>
                    <a:pt x="145202" y="53381"/>
                  </a:lnTo>
                  <a:lnTo>
                    <a:pt x="145512" y="52787"/>
                  </a:lnTo>
                  <a:lnTo>
                    <a:pt x="145254" y="52373"/>
                  </a:lnTo>
                  <a:lnTo>
                    <a:pt x="144995" y="51959"/>
                  </a:lnTo>
                  <a:close/>
                  <a:moveTo>
                    <a:pt x="206841" y="52989"/>
                  </a:moveTo>
                  <a:cubicBezTo>
                    <a:pt x="206731" y="52989"/>
                    <a:pt x="206645" y="53084"/>
                    <a:pt x="206622" y="53200"/>
                  </a:cubicBezTo>
                  <a:cubicBezTo>
                    <a:pt x="206803" y="53665"/>
                    <a:pt x="207036" y="54105"/>
                    <a:pt x="207294" y="54493"/>
                  </a:cubicBezTo>
                  <a:cubicBezTo>
                    <a:pt x="207652" y="55065"/>
                    <a:pt x="207988" y="55484"/>
                    <a:pt x="208099" y="55484"/>
                  </a:cubicBezTo>
                  <a:cubicBezTo>
                    <a:pt x="208108" y="55484"/>
                    <a:pt x="208116" y="55481"/>
                    <a:pt x="208122" y="55475"/>
                  </a:cubicBezTo>
                  <a:cubicBezTo>
                    <a:pt x="208199" y="55397"/>
                    <a:pt x="208018" y="54803"/>
                    <a:pt x="207708" y="54157"/>
                  </a:cubicBezTo>
                  <a:cubicBezTo>
                    <a:pt x="207398" y="53510"/>
                    <a:pt x="207036" y="52993"/>
                    <a:pt x="206881" y="52993"/>
                  </a:cubicBezTo>
                  <a:cubicBezTo>
                    <a:pt x="206867" y="52991"/>
                    <a:pt x="206854" y="52989"/>
                    <a:pt x="206841" y="52989"/>
                  </a:cubicBezTo>
                  <a:close/>
                  <a:moveTo>
                    <a:pt x="133026" y="51701"/>
                  </a:moveTo>
                  <a:lnTo>
                    <a:pt x="132871" y="53407"/>
                  </a:lnTo>
                  <a:cubicBezTo>
                    <a:pt x="132768" y="54338"/>
                    <a:pt x="132768" y="55191"/>
                    <a:pt x="132845" y="55346"/>
                  </a:cubicBezTo>
                  <a:cubicBezTo>
                    <a:pt x="132923" y="55475"/>
                    <a:pt x="133078" y="55553"/>
                    <a:pt x="133233" y="55578"/>
                  </a:cubicBezTo>
                  <a:lnTo>
                    <a:pt x="133492" y="55578"/>
                  </a:lnTo>
                  <a:lnTo>
                    <a:pt x="133698" y="54079"/>
                  </a:lnTo>
                  <a:cubicBezTo>
                    <a:pt x="133828" y="53252"/>
                    <a:pt x="133905" y="52373"/>
                    <a:pt x="133905" y="52140"/>
                  </a:cubicBezTo>
                  <a:lnTo>
                    <a:pt x="133905" y="51701"/>
                  </a:lnTo>
                  <a:close/>
                  <a:moveTo>
                    <a:pt x="276082" y="52218"/>
                  </a:moveTo>
                  <a:lnTo>
                    <a:pt x="274635" y="53640"/>
                  </a:lnTo>
                  <a:cubicBezTo>
                    <a:pt x="273833" y="54415"/>
                    <a:pt x="273187" y="55191"/>
                    <a:pt x="273187" y="55346"/>
                  </a:cubicBezTo>
                  <a:lnTo>
                    <a:pt x="273187" y="55604"/>
                  </a:lnTo>
                  <a:lnTo>
                    <a:pt x="273756" y="55294"/>
                  </a:lnTo>
                  <a:cubicBezTo>
                    <a:pt x="274350" y="54855"/>
                    <a:pt x="274919" y="54389"/>
                    <a:pt x="275436" y="53821"/>
                  </a:cubicBezTo>
                  <a:lnTo>
                    <a:pt x="276522" y="52683"/>
                  </a:lnTo>
                  <a:lnTo>
                    <a:pt x="276315" y="52450"/>
                  </a:lnTo>
                  <a:lnTo>
                    <a:pt x="276082" y="52218"/>
                  </a:lnTo>
                  <a:close/>
                  <a:moveTo>
                    <a:pt x="138403" y="52657"/>
                  </a:moveTo>
                  <a:lnTo>
                    <a:pt x="138093" y="52838"/>
                  </a:lnTo>
                  <a:cubicBezTo>
                    <a:pt x="137550" y="53407"/>
                    <a:pt x="137085" y="54027"/>
                    <a:pt x="136671" y="54674"/>
                  </a:cubicBezTo>
                  <a:lnTo>
                    <a:pt x="135560" y="56328"/>
                  </a:lnTo>
                  <a:lnTo>
                    <a:pt x="135715" y="56612"/>
                  </a:lnTo>
                  <a:cubicBezTo>
                    <a:pt x="135818" y="56742"/>
                    <a:pt x="135973" y="56845"/>
                    <a:pt x="136154" y="56871"/>
                  </a:cubicBezTo>
                  <a:cubicBezTo>
                    <a:pt x="136283" y="56871"/>
                    <a:pt x="136956" y="56070"/>
                    <a:pt x="137602" y="55061"/>
                  </a:cubicBezTo>
                  <a:lnTo>
                    <a:pt x="138791" y="53304"/>
                  </a:lnTo>
                  <a:lnTo>
                    <a:pt x="138610" y="52967"/>
                  </a:lnTo>
                  <a:lnTo>
                    <a:pt x="138403" y="52657"/>
                  </a:lnTo>
                  <a:close/>
                  <a:moveTo>
                    <a:pt x="204942" y="55216"/>
                  </a:moveTo>
                  <a:lnTo>
                    <a:pt x="204761" y="55397"/>
                  </a:lnTo>
                  <a:lnTo>
                    <a:pt x="204580" y="55578"/>
                  </a:lnTo>
                  <a:lnTo>
                    <a:pt x="205356" y="56225"/>
                  </a:lnTo>
                  <a:cubicBezTo>
                    <a:pt x="205666" y="56509"/>
                    <a:pt x="206002" y="56716"/>
                    <a:pt x="206390" y="56871"/>
                  </a:cubicBezTo>
                  <a:cubicBezTo>
                    <a:pt x="206519" y="56845"/>
                    <a:pt x="206622" y="56742"/>
                    <a:pt x="206622" y="56612"/>
                  </a:cubicBezTo>
                  <a:cubicBezTo>
                    <a:pt x="206622" y="56431"/>
                    <a:pt x="206235" y="56070"/>
                    <a:pt x="205795" y="55759"/>
                  </a:cubicBezTo>
                  <a:lnTo>
                    <a:pt x="204942" y="55216"/>
                  </a:lnTo>
                  <a:close/>
                  <a:moveTo>
                    <a:pt x="277375" y="55165"/>
                  </a:moveTo>
                  <a:lnTo>
                    <a:pt x="276729" y="55733"/>
                  </a:lnTo>
                  <a:lnTo>
                    <a:pt x="276082" y="56328"/>
                  </a:lnTo>
                  <a:lnTo>
                    <a:pt x="276082" y="57284"/>
                  </a:lnTo>
                  <a:lnTo>
                    <a:pt x="276729" y="56716"/>
                  </a:lnTo>
                  <a:lnTo>
                    <a:pt x="277375" y="56121"/>
                  </a:lnTo>
                  <a:lnTo>
                    <a:pt x="277375" y="55165"/>
                  </a:lnTo>
                  <a:close/>
                  <a:moveTo>
                    <a:pt x="202900" y="57517"/>
                  </a:moveTo>
                  <a:lnTo>
                    <a:pt x="203391" y="57827"/>
                  </a:lnTo>
                  <a:cubicBezTo>
                    <a:pt x="203598" y="57982"/>
                    <a:pt x="203856" y="58112"/>
                    <a:pt x="204141" y="58163"/>
                  </a:cubicBezTo>
                  <a:lnTo>
                    <a:pt x="204399" y="58163"/>
                  </a:lnTo>
                  <a:lnTo>
                    <a:pt x="204192" y="57827"/>
                  </a:lnTo>
                  <a:lnTo>
                    <a:pt x="203986" y="57517"/>
                  </a:lnTo>
                  <a:close/>
                  <a:moveTo>
                    <a:pt x="151742" y="58163"/>
                  </a:moveTo>
                  <a:lnTo>
                    <a:pt x="151923" y="58887"/>
                  </a:lnTo>
                  <a:cubicBezTo>
                    <a:pt x="152026" y="59301"/>
                    <a:pt x="152181" y="59689"/>
                    <a:pt x="152414" y="60025"/>
                  </a:cubicBezTo>
                  <a:cubicBezTo>
                    <a:pt x="152568" y="60223"/>
                    <a:pt x="152741" y="60346"/>
                    <a:pt x="152837" y="60346"/>
                  </a:cubicBezTo>
                  <a:cubicBezTo>
                    <a:pt x="152854" y="60346"/>
                    <a:pt x="152868" y="60342"/>
                    <a:pt x="152879" y="60335"/>
                  </a:cubicBezTo>
                  <a:cubicBezTo>
                    <a:pt x="152931" y="60257"/>
                    <a:pt x="152905" y="59740"/>
                    <a:pt x="152776" y="59172"/>
                  </a:cubicBezTo>
                  <a:lnTo>
                    <a:pt x="152569" y="58163"/>
                  </a:lnTo>
                  <a:close/>
                  <a:moveTo>
                    <a:pt x="8712" y="56302"/>
                  </a:moveTo>
                  <a:lnTo>
                    <a:pt x="8091" y="56612"/>
                  </a:lnTo>
                  <a:lnTo>
                    <a:pt x="7497" y="56948"/>
                  </a:lnTo>
                  <a:lnTo>
                    <a:pt x="8247" y="57672"/>
                  </a:lnTo>
                  <a:cubicBezTo>
                    <a:pt x="8945" y="58318"/>
                    <a:pt x="9694" y="58887"/>
                    <a:pt x="10470" y="59404"/>
                  </a:cubicBezTo>
                  <a:cubicBezTo>
                    <a:pt x="11013" y="59792"/>
                    <a:pt x="11555" y="60128"/>
                    <a:pt x="12150" y="60412"/>
                  </a:cubicBezTo>
                  <a:cubicBezTo>
                    <a:pt x="12253" y="60412"/>
                    <a:pt x="12434" y="60231"/>
                    <a:pt x="12512" y="59973"/>
                  </a:cubicBezTo>
                  <a:lnTo>
                    <a:pt x="12693" y="59533"/>
                  </a:lnTo>
                  <a:lnTo>
                    <a:pt x="10702" y="57905"/>
                  </a:lnTo>
                  <a:lnTo>
                    <a:pt x="8712" y="56302"/>
                  </a:lnTo>
                  <a:close/>
                  <a:moveTo>
                    <a:pt x="194142" y="58567"/>
                  </a:moveTo>
                  <a:cubicBezTo>
                    <a:pt x="194130" y="58567"/>
                    <a:pt x="194120" y="58570"/>
                    <a:pt x="194111" y="58577"/>
                  </a:cubicBezTo>
                  <a:cubicBezTo>
                    <a:pt x="194033" y="58680"/>
                    <a:pt x="194214" y="59301"/>
                    <a:pt x="194498" y="59999"/>
                  </a:cubicBezTo>
                  <a:lnTo>
                    <a:pt x="195067" y="61240"/>
                  </a:lnTo>
                  <a:lnTo>
                    <a:pt x="195196" y="60852"/>
                  </a:lnTo>
                  <a:lnTo>
                    <a:pt x="195326" y="60464"/>
                  </a:lnTo>
                  <a:lnTo>
                    <a:pt x="194809" y="59456"/>
                  </a:lnTo>
                  <a:cubicBezTo>
                    <a:pt x="194549" y="58936"/>
                    <a:pt x="194267" y="58567"/>
                    <a:pt x="194142" y="58567"/>
                  </a:cubicBezTo>
                  <a:close/>
                  <a:moveTo>
                    <a:pt x="162392" y="58474"/>
                  </a:moveTo>
                  <a:cubicBezTo>
                    <a:pt x="162263" y="58474"/>
                    <a:pt x="161901" y="58965"/>
                    <a:pt x="161591" y="59611"/>
                  </a:cubicBezTo>
                  <a:cubicBezTo>
                    <a:pt x="161358" y="60076"/>
                    <a:pt x="161177" y="60567"/>
                    <a:pt x="161048" y="61059"/>
                  </a:cubicBezTo>
                  <a:cubicBezTo>
                    <a:pt x="161048" y="61240"/>
                    <a:pt x="161203" y="61395"/>
                    <a:pt x="161384" y="61395"/>
                  </a:cubicBezTo>
                  <a:lnTo>
                    <a:pt x="161694" y="61421"/>
                  </a:lnTo>
                  <a:lnTo>
                    <a:pt x="162186" y="60231"/>
                  </a:lnTo>
                  <a:cubicBezTo>
                    <a:pt x="162392" y="59766"/>
                    <a:pt x="162573" y="59275"/>
                    <a:pt x="162677" y="58758"/>
                  </a:cubicBezTo>
                  <a:cubicBezTo>
                    <a:pt x="162677" y="58603"/>
                    <a:pt x="162547" y="58474"/>
                    <a:pt x="162392" y="58474"/>
                  </a:cubicBezTo>
                  <a:close/>
                  <a:moveTo>
                    <a:pt x="18535" y="58680"/>
                  </a:moveTo>
                  <a:lnTo>
                    <a:pt x="18173" y="59042"/>
                  </a:lnTo>
                  <a:lnTo>
                    <a:pt x="17837" y="59378"/>
                  </a:lnTo>
                  <a:lnTo>
                    <a:pt x="18251" y="60464"/>
                  </a:lnTo>
                  <a:cubicBezTo>
                    <a:pt x="18457" y="60981"/>
                    <a:pt x="18690" y="61472"/>
                    <a:pt x="19000" y="61938"/>
                  </a:cubicBezTo>
                  <a:lnTo>
                    <a:pt x="19311" y="62351"/>
                  </a:lnTo>
                  <a:lnTo>
                    <a:pt x="19647" y="62041"/>
                  </a:lnTo>
                  <a:lnTo>
                    <a:pt x="19983" y="61679"/>
                  </a:lnTo>
                  <a:lnTo>
                    <a:pt x="19259" y="60180"/>
                  </a:lnTo>
                  <a:lnTo>
                    <a:pt x="18535" y="58680"/>
                  </a:lnTo>
                  <a:close/>
                  <a:moveTo>
                    <a:pt x="197575" y="61395"/>
                  </a:moveTo>
                  <a:lnTo>
                    <a:pt x="197575" y="62997"/>
                  </a:lnTo>
                  <a:lnTo>
                    <a:pt x="198221" y="62997"/>
                  </a:lnTo>
                  <a:lnTo>
                    <a:pt x="198221" y="61395"/>
                  </a:lnTo>
                  <a:close/>
                  <a:moveTo>
                    <a:pt x="156550" y="60076"/>
                  </a:moveTo>
                  <a:lnTo>
                    <a:pt x="156369" y="60981"/>
                  </a:lnTo>
                  <a:cubicBezTo>
                    <a:pt x="156266" y="61446"/>
                    <a:pt x="156111" y="62196"/>
                    <a:pt x="156007" y="62584"/>
                  </a:cubicBezTo>
                  <a:lnTo>
                    <a:pt x="155878" y="63333"/>
                  </a:lnTo>
                  <a:lnTo>
                    <a:pt x="156059" y="63644"/>
                  </a:lnTo>
                  <a:cubicBezTo>
                    <a:pt x="156162" y="63825"/>
                    <a:pt x="156317" y="63954"/>
                    <a:pt x="156524" y="63980"/>
                  </a:cubicBezTo>
                  <a:lnTo>
                    <a:pt x="156783" y="63954"/>
                  </a:lnTo>
                  <a:lnTo>
                    <a:pt x="156990" y="62946"/>
                  </a:lnTo>
                  <a:cubicBezTo>
                    <a:pt x="157119" y="62325"/>
                    <a:pt x="157171" y="61679"/>
                    <a:pt x="157196" y="61007"/>
                  </a:cubicBezTo>
                  <a:lnTo>
                    <a:pt x="157196" y="60076"/>
                  </a:lnTo>
                  <a:close/>
                  <a:moveTo>
                    <a:pt x="182711" y="63618"/>
                  </a:moveTo>
                  <a:lnTo>
                    <a:pt x="182375" y="63825"/>
                  </a:lnTo>
                  <a:lnTo>
                    <a:pt x="182064" y="64031"/>
                  </a:lnTo>
                  <a:lnTo>
                    <a:pt x="182064" y="65272"/>
                  </a:lnTo>
                  <a:lnTo>
                    <a:pt x="182711" y="65272"/>
                  </a:lnTo>
                  <a:lnTo>
                    <a:pt x="182711" y="63618"/>
                  </a:lnTo>
                  <a:close/>
                  <a:moveTo>
                    <a:pt x="188372" y="64316"/>
                  </a:moveTo>
                  <a:lnTo>
                    <a:pt x="188992" y="64781"/>
                  </a:lnTo>
                  <a:cubicBezTo>
                    <a:pt x="189303" y="65040"/>
                    <a:pt x="189690" y="65195"/>
                    <a:pt x="190104" y="65272"/>
                  </a:cubicBezTo>
                  <a:lnTo>
                    <a:pt x="190595" y="65272"/>
                  </a:lnTo>
                  <a:lnTo>
                    <a:pt x="189975" y="64807"/>
                  </a:lnTo>
                  <a:cubicBezTo>
                    <a:pt x="189639" y="64548"/>
                    <a:pt x="189251" y="64393"/>
                    <a:pt x="188863" y="64316"/>
                  </a:cubicBezTo>
                  <a:close/>
                  <a:moveTo>
                    <a:pt x="192663" y="62687"/>
                  </a:moveTo>
                  <a:lnTo>
                    <a:pt x="192353" y="62868"/>
                  </a:lnTo>
                  <a:lnTo>
                    <a:pt x="192069" y="63049"/>
                  </a:lnTo>
                  <a:lnTo>
                    <a:pt x="192922" y="64161"/>
                  </a:lnTo>
                  <a:lnTo>
                    <a:pt x="193775" y="65272"/>
                  </a:lnTo>
                  <a:lnTo>
                    <a:pt x="194059" y="65091"/>
                  </a:lnTo>
                  <a:lnTo>
                    <a:pt x="194343" y="64910"/>
                  </a:lnTo>
                  <a:lnTo>
                    <a:pt x="193490" y="63799"/>
                  </a:lnTo>
                  <a:lnTo>
                    <a:pt x="192663" y="62687"/>
                  </a:lnTo>
                  <a:close/>
                  <a:moveTo>
                    <a:pt x="279314" y="63980"/>
                  </a:moveTo>
                  <a:lnTo>
                    <a:pt x="279314" y="64626"/>
                  </a:lnTo>
                  <a:lnTo>
                    <a:pt x="280373" y="65065"/>
                  </a:lnTo>
                  <a:cubicBezTo>
                    <a:pt x="280787" y="65298"/>
                    <a:pt x="281252" y="65427"/>
                    <a:pt x="281718" y="65453"/>
                  </a:cubicBezTo>
                  <a:cubicBezTo>
                    <a:pt x="281924" y="65401"/>
                    <a:pt x="282080" y="65246"/>
                    <a:pt x="282157" y="65040"/>
                  </a:cubicBezTo>
                  <a:lnTo>
                    <a:pt x="282260" y="64678"/>
                  </a:lnTo>
                  <a:lnTo>
                    <a:pt x="281692" y="64523"/>
                  </a:lnTo>
                  <a:cubicBezTo>
                    <a:pt x="281356" y="64445"/>
                    <a:pt x="280709" y="64264"/>
                    <a:pt x="280218" y="64161"/>
                  </a:cubicBezTo>
                  <a:lnTo>
                    <a:pt x="279314" y="63980"/>
                  </a:lnTo>
                  <a:close/>
                  <a:moveTo>
                    <a:pt x="163106" y="64349"/>
                  </a:moveTo>
                  <a:cubicBezTo>
                    <a:pt x="162951" y="64349"/>
                    <a:pt x="162578" y="64516"/>
                    <a:pt x="162186" y="64755"/>
                  </a:cubicBezTo>
                  <a:lnTo>
                    <a:pt x="161358" y="65298"/>
                  </a:lnTo>
                  <a:lnTo>
                    <a:pt x="161565" y="65634"/>
                  </a:lnTo>
                  <a:lnTo>
                    <a:pt x="161772" y="65944"/>
                  </a:lnTo>
                  <a:lnTo>
                    <a:pt x="162547" y="65221"/>
                  </a:lnTo>
                  <a:lnTo>
                    <a:pt x="162547" y="65246"/>
                  </a:lnTo>
                  <a:cubicBezTo>
                    <a:pt x="162961" y="64833"/>
                    <a:pt x="163245" y="64445"/>
                    <a:pt x="163168" y="64367"/>
                  </a:cubicBezTo>
                  <a:cubicBezTo>
                    <a:pt x="163156" y="64355"/>
                    <a:pt x="163134" y="64349"/>
                    <a:pt x="163106" y="64349"/>
                  </a:cubicBezTo>
                  <a:close/>
                  <a:moveTo>
                    <a:pt x="276056" y="66875"/>
                  </a:moveTo>
                  <a:lnTo>
                    <a:pt x="273730" y="66927"/>
                  </a:lnTo>
                  <a:lnTo>
                    <a:pt x="271403" y="66952"/>
                  </a:lnTo>
                  <a:lnTo>
                    <a:pt x="272386" y="67211"/>
                  </a:lnTo>
                  <a:cubicBezTo>
                    <a:pt x="273213" y="67392"/>
                    <a:pt x="274040" y="67469"/>
                    <a:pt x="274893" y="67495"/>
                  </a:cubicBezTo>
                  <a:lnTo>
                    <a:pt x="276444" y="67521"/>
                  </a:lnTo>
                  <a:lnTo>
                    <a:pt x="276444" y="67521"/>
                  </a:lnTo>
                  <a:lnTo>
                    <a:pt x="276263" y="67211"/>
                  </a:lnTo>
                  <a:lnTo>
                    <a:pt x="276056" y="66875"/>
                  </a:lnTo>
                  <a:close/>
                  <a:moveTo>
                    <a:pt x="170742" y="66565"/>
                  </a:moveTo>
                  <a:lnTo>
                    <a:pt x="170742" y="67806"/>
                  </a:lnTo>
                  <a:lnTo>
                    <a:pt x="171156" y="67935"/>
                  </a:lnTo>
                  <a:cubicBezTo>
                    <a:pt x="171311" y="68012"/>
                    <a:pt x="171466" y="68038"/>
                    <a:pt x="171621" y="68038"/>
                  </a:cubicBezTo>
                  <a:cubicBezTo>
                    <a:pt x="171647" y="67780"/>
                    <a:pt x="171595" y="67521"/>
                    <a:pt x="171518" y="67289"/>
                  </a:cubicBezTo>
                  <a:lnTo>
                    <a:pt x="171311" y="66565"/>
                  </a:lnTo>
                  <a:close/>
                  <a:moveTo>
                    <a:pt x="9901" y="65272"/>
                  </a:moveTo>
                  <a:lnTo>
                    <a:pt x="9720" y="65738"/>
                  </a:lnTo>
                  <a:lnTo>
                    <a:pt x="9539" y="66203"/>
                  </a:lnTo>
                  <a:lnTo>
                    <a:pt x="12357" y="67133"/>
                  </a:lnTo>
                  <a:lnTo>
                    <a:pt x="15174" y="68090"/>
                  </a:lnTo>
                  <a:lnTo>
                    <a:pt x="15588" y="67754"/>
                  </a:lnTo>
                  <a:lnTo>
                    <a:pt x="16028" y="67392"/>
                  </a:lnTo>
                  <a:lnTo>
                    <a:pt x="13339" y="66332"/>
                  </a:lnTo>
                  <a:cubicBezTo>
                    <a:pt x="12331" y="65918"/>
                    <a:pt x="11323" y="65557"/>
                    <a:pt x="10263" y="65272"/>
                  </a:cubicBezTo>
                  <a:close/>
                  <a:moveTo>
                    <a:pt x="174319" y="66235"/>
                  </a:moveTo>
                  <a:cubicBezTo>
                    <a:pt x="174247" y="66235"/>
                    <a:pt x="174165" y="66269"/>
                    <a:pt x="174103" y="66332"/>
                  </a:cubicBezTo>
                  <a:lnTo>
                    <a:pt x="173922" y="66513"/>
                  </a:lnTo>
                  <a:lnTo>
                    <a:pt x="174128" y="67831"/>
                  </a:lnTo>
                  <a:lnTo>
                    <a:pt x="174361" y="69150"/>
                  </a:lnTo>
                  <a:lnTo>
                    <a:pt x="174904" y="69150"/>
                  </a:lnTo>
                  <a:lnTo>
                    <a:pt x="174723" y="67780"/>
                  </a:lnTo>
                  <a:cubicBezTo>
                    <a:pt x="174671" y="67263"/>
                    <a:pt x="174594" y="66772"/>
                    <a:pt x="174439" y="66280"/>
                  </a:cubicBezTo>
                  <a:cubicBezTo>
                    <a:pt x="174408" y="66250"/>
                    <a:pt x="174365" y="66235"/>
                    <a:pt x="174319" y="66235"/>
                  </a:cubicBezTo>
                  <a:close/>
                  <a:moveTo>
                    <a:pt x="178601" y="66151"/>
                  </a:moveTo>
                  <a:lnTo>
                    <a:pt x="178187" y="66280"/>
                  </a:lnTo>
                  <a:lnTo>
                    <a:pt x="177773" y="66410"/>
                  </a:lnTo>
                  <a:lnTo>
                    <a:pt x="177179" y="68038"/>
                  </a:lnTo>
                  <a:cubicBezTo>
                    <a:pt x="176843" y="68917"/>
                    <a:pt x="176558" y="69667"/>
                    <a:pt x="176558" y="69718"/>
                  </a:cubicBezTo>
                  <a:cubicBezTo>
                    <a:pt x="176558" y="69770"/>
                    <a:pt x="176765" y="69796"/>
                    <a:pt x="176998" y="69796"/>
                  </a:cubicBezTo>
                  <a:lnTo>
                    <a:pt x="177437" y="69770"/>
                  </a:lnTo>
                  <a:lnTo>
                    <a:pt x="177825" y="68452"/>
                  </a:lnTo>
                  <a:cubicBezTo>
                    <a:pt x="178058" y="67728"/>
                    <a:pt x="178316" y="66901"/>
                    <a:pt x="178420" y="66642"/>
                  </a:cubicBezTo>
                  <a:lnTo>
                    <a:pt x="178601" y="66151"/>
                  </a:lnTo>
                  <a:close/>
                  <a:moveTo>
                    <a:pt x="282235" y="70106"/>
                  </a:moveTo>
                  <a:lnTo>
                    <a:pt x="279882" y="70313"/>
                  </a:lnTo>
                  <a:cubicBezTo>
                    <a:pt x="278952" y="70365"/>
                    <a:pt x="278047" y="70468"/>
                    <a:pt x="277116" y="70623"/>
                  </a:cubicBezTo>
                  <a:lnTo>
                    <a:pt x="276703" y="70752"/>
                  </a:lnTo>
                  <a:lnTo>
                    <a:pt x="276909" y="71114"/>
                  </a:lnTo>
                  <a:lnTo>
                    <a:pt x="277116" y="71450"/>
                  </a:lnTo>
                  <a:lnTo>
                    <a:pt x="277607" y="71269"/>
                  </a:lnTo>
                  <a:cubicBezTo>
                    <a:pt x="278254" y="71162"/>
                    <a:pt x="278900" y="71108"/>
                    <a:pt x="279561" y="71108"/>
                  </a:cubicBezTo>
                  <a:cubicBezTo>
                    <a:pt x="279693" y="71108"/>
                    <a:pt x="279826" y="71110"/>
                    <a:pt x="279960" y="71114"/>
                  </a:cubicBezTo>
                  <a:lnTo>
                    <a:pt x="281847" y="71114"/>
                  </a:lnTo>
                  <a:lnTo>
                    <a:pt x="282028" y="70597"/>
                  </a:lnTo>
                  <a:lnTo>
                    <a:pt x="282235" y="70106"/>
                  </a:lnTo>
                  <a:close/>
                  <a:moveTo>
                    <a:pt x="10961" y="70752"/>
                  </a:moveTo>
                  <a:lnTo>
                    <a:pt x="8893" y="70830"/>
                  </a:lnTo>
                  <a:lnTo>
                    <a:pt x="6799" y="70908"/>
                  </a:lnTo>
                  <a:lnTo>
                    <a:pt x="6670" y="71321"/>
                  </a:lnTo>
                  <a:lnTo>
                    <a:pt x="6540" y="71735"/>
                  </a:lnTo>
                  <a:lnTo>
                    <a:pt x="7936" y="71735"/>
                  </a:lnTo>
                  <a:lnTo>
                    <a:pt x="9358" y="71709"/>
                  </a:lnTo>
                  <a:lnTo>
                    <a:pt x="10159" y="71218"/>
                  </a:lnTo>
                  <a:lnTo>
                    <a:pt x="10961" y="70752"/>
                  </a:lnTo>
                  <a:close/>
                  <a:moveTo>
                    <a:pt x="278616" y="73984"/>
                  </a:moveTo>
                  <a:cubicBezTo>
                    <a:pt x="278124" y="74010"/>
                    <a:pt x="277607" y="74087"/>
                    <a:pt x="277090" y="74191"/>
                  </a:cubicBezTo>
                  <a:lnTo>
                    <a:pt x="276082" y="74371"/>
                  </a:lnTo>
                  <a:lnTo>
                    <a:pt x="276082" y="75173"/>
                  </a:lnTo>
                  <a:lnTo>
                    <a:pt x="276987" y="75018"/>
                  </a:lnTo>
                  <a:lnTo>
                    <a:pt x="276987" y="75044"/>
                  </a:lnTo>
                  <a:cubicBezTo>
                    <a:pt x="277530" y="74914"/>
                    <a:pt x="278021" y="74708"/>
                    <a:pt x="278486" y="74423"/>
                  </a:cubicBezTo>
                  <a:lnTo>
                    <a:pt x="279133" y="73984"/>
                  </a:lnTo>
                  <a:close/>
                  <a:moveTo>
                    <a:pt x="271584" y="80188"/>
                  </a:moveTo>
                  <a:lnTo>
                    <a:pt x="271403" y="80446"/>
                  </a:lnTo>
                  <a:lnTo>
                    <a:pt x="271248" y="80705"/>
                  </a:lnTo>
                  <a:lnTo>
                    <a:pt x="272127" y="81041"/>
                  </a:lnTo>
                  <a:cubicBezTo>
                    <a:pt x="272541" y="81196"/>
                    <a:pt x="272980" y="81325"/>
                    <a:pt x="273420" y="81377"/>
                  </a:cubicBezTo>
                  <a:lnTo>
                    <a:pt x="273833" y="81403"/>
                  </a:lnTo>
                  <a:lnTo>
                    <a:pt x="273833" y="80886"/>
                  </a:lnTo>
                  <a:lnTo>
                    <a:pt x="272696" y="80524"/>
                  </a:lnTo>
                  <a:lnTo>
                    <a:pt x="271584" y="80188"/>
                  </a:lnTo>
                  <a:close/>
                  <a:moveTo>
                    <a:pt x="931" y="81118"/>
                  </a:moveTo>
                  <a:lnTo>
                    <a:pt x="466" y="81584"/>
                  </a:lnTo>
                  <a:lnTo>
                    <a:pt x="0" y="82049"/>
                  </a:lnTo>
                  <a:lnTo>
                    <a:pt x="207" y="82256"/>
                  </a:lnTo>
                  <a:cubicBezTo>
                    <a:pt x="595" y="82488"/>
                    <a:pt x="1034" y="82644"/>
                    <a:pt x="1500" y="82721"/>
                  </a:cubicBezTo>
                  <a:cubicBezTo>
                    <a:pt x="1991" y="82825"/>
                    <a:pt x="2482" y="82928"/>
                    <a:pt x="2973" y="83005"/>
                  </a:cubicBezTo>
                  <a:lnTo>
                    <a:pt x="3361" y="83005"/>
                  </a:lnTo>
                  <a:lnTo>
                    <a:pt x="3361" y="81765"/>
                  </a:lnTo>
                  <a:lnTo>
                    <a:pt x="2146" y="81429"/>
                  </a:lnTo>
                  <a:lnTo>
                    <a:pt x="931" y="81118"/>
                  </a:lnTo>
                  <a:close/>
                  <a:moveTo>
                    <a:pt x="274471" y="85534"/>
                  </a:moveTo>
                  <a:cubicBezTo>
                    <a:pt x="274338" y="85534"/>
                    <a:pt x="274214" y="85607"/>
                    <a:pt x="274169" y="85720"/>
                  </a:cubicBezTo>
                  <a:lnTo>
                    <a:pt x="273988" y="86004"/>
                  </a:lnTo>
                  <a:lnTo>
                    <a:pt x="276909" y="87555"/>
                  </a:lnTo>
                  <a:lnTo>
                    <a:pt x="279856" y="89132"/>
                  </a:lnTo>
                  <a:lnTo>
                    <a:pt x="279856" y="89158"/>
                  </a:lnTo>
                  <a:cubicBezTo>
                    <a:pt x="279882" y="89158"/>
                    <a:pt x="279986" y="88977"/>
                    <a:pt x="280089" y="88693"/>
                  </a:cubicBezTo>
                  <a:lnTo>
                    <a:pt x="280270" y="88227"/>
                  </a:lnTo>
                  <a:lnTo>
                    <a:pt x="277504" y="86935"/>
                  </a:lnTo>
                  <a:cubicBezTo>
                    <a:pt x="276005" y="86211"/>
                    <a:pt x="274660" y="85591"/>
                    <a:pt x="274531" y="85539"/>
                  </a:cubicBezTo>
                  <a:cubicBezTo>
                    <a:pt x="274511" y="85535"/>
                    <a:pt x="274491" y="85534"/>
                    <a:pt x="274471" y="85534"/>
                  </a:cubicBezTo>
                  <a:close/>
                  <a:moveTo>
                    <a:pt x="13546" y="88356"/>
                  </a:moveTo>
                  <a:lnTo>
                    <a:pt x="12253" y="88382"/>
                  </a:lnTo>
                  <a:cubicBezTo>
                    <a:pt x="11555" y="88382"/>
                    <a:pt x="9823" y="88512"/>
                    <a:pt x="8453" y="88641"/>
                  </a:cubicBezTo>
                  <a:lnTo>
                    <a:pt x="5946" y="88899"/>
                  </a:lnTo>
                  <a:lnTo>
                    <a:pt x="5946" y="89804"/>
                  </a:lnTo>
                  <a:lnTo>
                    <a:pt x="7342" y="89778"/>
                  </a:lnTo>
                  <a:lnTo>
                    <a:pt x="7342" y="89804"/>
                  </a:lnTo>
                  <a:cubicBezTo>
                    <a:pt x="8091" y="89804"/>
                    <a:pt x="9875" y="89623"/>
                    <a:pt x="11297" y="89390"/>
                  </a:cubicBezTo>
                  <a:lnTo>
                    <a:pt x="13882" y="89003"/>
                  </a:lnTo>
                  <a:lnTo>
                    <a:pt x="13701" y="88667"/>
                  </a:lnTo>
                  <a:lnTo>
                    <a:pt x="13546" y="88356"/>
                  </a:lnTo>
                  <a:close/>
                  <a:moveTo>
                    <a:pt x="273756" y="89339"/>
                  </a:moveTo>
                  <a:lnTo>
                    <a:pt x="273626" y="89675"/>
                  </a:lnTo>
                  <a:lnTo>
                    <a:pt x="273497" y="90011"/>
                  </a:lnTo>
                  <a:lnTo>
                    <a:pt x="275514" y="90683"/>
                  </a:lnTo>
                  <a:cubicBezTo>
                    <a:pt x="276367" y="90993"/>
                    <a:pt x="277246" y="91226"/>
                    <a:pt x="278150" y="91407"/>
                  </a:cubicBezTo>
                  <a:lnTo>
                    <a:pt x="278719" y="91459"/>
                  </a:lnTo>
                  <a:lnTo>
                    <a:pt x="278616" y="91071"/>
                  </a:lnTo>
                  <a:lnTo>
                    <a:pt x="278486" y="90683"/>
                  </a:lnTo>
                  <a:lnTo>
                    <a:pt x="276548" y="90140"/>
                  </a:lnTo>
                  <a:cubicBezTo>
                    <a:pt x="275488" y="89830"/>
                    <a:pt x="274428" y="89546"/>
                    <a:pt x="274195" y="89468"/>
                  </a:cubicBezTo>
                  <a:lnTo>
                    <a:pt x="273756" y="89339"/>
                  </a:lnTo>
                  <a:close/>
                  <a:moveTo>
                    <a:pt x="273497" y="92984"/>
                  </a:moveTo>
                  <a:lnTo>
                    <a:pt x="273497" y="93992"/>
                  </a:lnTo>
                  <a:lnTo>
                    <a:pt x="274066" y="94121"/>
                  </a:lnTo>
                  <a:cubicBezTo>
                    <a:pt x="274428" y="94224"/>
                    <a:pt x="274764" y="94276"/>
                    <a:pt x="275126" y="94302"/>
                  </a:cubicBezTo>
                  <a:cubicBezTo>
                    <a:pt x="275158" y="94305"/>
                    <a:pt x="275190" y="94306"/>
                    <a:pt x="275222" y="94306"/>
                  </a:cubicBezTo>
                  <a:cubicBezTo>
                    <a:pt x="275500" y="94306"/>
                    <a:pt x="275776" y="94208"/>
                    <a:pt x="276031" y="94069"/>
                  </a:cubicBezTo>
                  <a:lnTo>
                    <a:pt x="276470" y="93811"/>
                  </a:lnTo>
                  <a:lnTo>
                    <a:pt x="275565" y="93604"/>
                  </a:lnTo>
                  <a:cubicBezTo>
                    <a:pt x="275048" y="93527"/>
                    <a:pt x="274557" y="93371"/>
                    <a:pt x="274066" y="93216"/>
                  </a:cubicBezTo>
                  <a:lnTo>
                    <a:pt x="273497" y="92984"/>
                  </a:lnTo>
                  <a:close/>
                  <a:moveTo>
                    <a:pt x="13985" y="91122"/>
                  </a:moveTo>
                  <a:lnTo>
                    <a:pt x="12641" y="91898"/>
                  </a:lnTo>
                  <a:cubicBezTo>
                    <a:pt x="11891" y="92337"/>
                    <a:pt x="10728" y="93010"/>
                    <a:pt x="10082" y="93371"/>
                  </a:cubicBezTo>
                  <a:cubicBezTo>
                    <a:pt x="9642" y="93578"/>
                    <a:pt x="9229" y="93837"/>
                    <a:pt x="8867" y="94147"/>
                  </a:cubicBezTo>
                  <a:cubicBezTo>
                    <a:pt x="8893" y="94380"/>
                    <a:pt x="8970" y="94586"/>
                    <a:pt x="9048" y="94793"/>
                  </a:cubicBezTo>
                  <a:lnTo>
                    <a:pt x="9255" y="95310"/>
                  </a:lnTo>
                  <a:lnTo>
                    <a:pt x="11711" y="93656"/>
                  </a:lnTo>
                  <a:cubicBezTo>
                    <a:pt x="13081" y="92751"/>
                    <a:pt x="14244" y="91950"/>
                    <a:pt x="14296" y="91898"/>
                  </a:cubicBezTo>
                  <a:cubicBezTo>
                    <a:pt x="14373" y="91846"/>
                    <a:pt x="14321" y="91639"/>
                    <a:pt x="14218" y="91459"/>
                  </a:cubicBezTo>
                  <a:lnTo>
                    <a:pt x="13985" y="91122"/>
                  </a:lnTo>
                  <a:close/>
                  <a:moveTo>
                    <a:pt x="14968" y="94819"/>
                  </a:moveTo>
                  <a:lnTo>
                    <a:pt x="13882" y="96112"/>
                  </a:lnTo>
                  <a:lnTo>
                    <a:pt x="12770" y="97404"/>
                  </a:lnTo>
                  <a:lnTo>
                    <a:pt x="13132" y="97818"/>
                  </a:lnTo>
                  <a:cubicBezTo>
                    <a:pt x="13232" y="97993"/>
                    <a:pt x="13381" y="98120"/>
                    <a:pt x="13555" y="98222"/>
                  </a:cubicBezTo>
                  <a:lnTo>
                    <a:pt x="13555" y="98222"/>
                  </a:lnTo>
                  <a:cubicBezTo>
                    <a:pt x="13861" y="97888"/>
                    <a:pt x="14091" y="97504"/>
                    <a:pt x="14296" y="97120"/>
                  </a:cubicBezTo>
                  <a:lnTo>
                    <a:pt x="14968" y="96034"/>
                  </a:lnTo>
                  <a:lnTo>
                    <a:pt x="14968" y="95414"/>
                  </a:lnTo>
                  <a:lnTo>
                    <a:pt x="14968" y="94819"/>
                  </a:lnTo>
                  <a:close/>
                  <a:moveTo>
                    <a:pt x="13555" y="98222"/>
                  </a:moveTo>
                  <a:lnTo>
                    <a:pt x="13555" y="98222"/>
                  </a:lnTo>
                  <a:cubicBezTo>
                    <a:pt x="13552" y="98225"/>
                    <a:pt x="13549" y="98228"/>
                    <a:pt x="13546" y="98231"/>
                  </a:cubicBezTo>
                  <a:lnTo>
                    <a:pt x="13572" y="98231"/>
                  </a:lnTo>
                  <a:cubicBezTo>
                    <a:pt x="13566" y="98228"/>
                    <a:pt x="13560" y="98225"/>
                    <a:pt x="13555" y="98222"/>
                  </a:cubicBezTo>
                  <a:close/>
                  <a:moveTo>
                    <a:pt x="260099" y="94788"/>
                  </a:moveTo>
                  <a:cubicBezTo>
                    <a:pt x="260067" y="94788"/>
                    <a:pt x="260043" y="94798"/>
                    <a:pt x="260029" y="94819"/>
                  </a:cubicBezTo>
                  <a:cubicBezTo>
                    <a:pt x="259977" y="94871"/>
                    <a:pt x="260624" y="95956"/>
                    <a:pt x="261425" y="97223"/>
                  </a:cubicBezTo>
                  <a:cubicBezTo>
                    <a:pt x="262252" y="98490"/>
                    <a:pt x="263054" y="99524"/>
                    <a:pt x="263209" y="99524"/>
                  </a:cubicBezTo>
                  <a:cubicBezTo>
                    <a:pt x="263364" y="99524"/>
                    <a:pt x="263493" y="99395"/>
                    <a:pt x="263493" y="99265"/>
                  </a:cubicBezTo>
                  <a:cubicBezTo>
                    <a:pt x="263493" y="99110"/>
                    <a:pt x="262873" y="98128"/>
                    <a:pt x="262123" y="97068"/>
                  </a:cubicBezTo>
                  <a:cubicBezTo>
                    <a:pt x="261632" y="96318"/>
                    <a:pt x="261063" y="95595"/>
                    <a:pt x="260443" y="94948"/>
                  </a:cubicBezTo>
                  <a:cubicBezTo>
                    <a:pt x="260312" y="94855"/>
                    <a:pt x="260180" y="94788"/>
                    <a:pt x="260099" y="94788"/>
                  </a:cubicBezTo>
                  <a:close/>
                  <a:moveTo>
                    <a:pt x="268017" y="100506"/>
                  </a:moveTo>
                  <a:cubicBezTo>
                    <a:pt x="267836" y="100506"/>
                    <a:pt x="267681" y="100635"/>
                    <a:pt x="267681" y="100816"/>
                  </a:cubicBezTo>
                  <a:cubicBezTo>
                    <a:pt x="267733" y="101178"/>
                    <a:pt x="267836" y="101540"/>
                    <a:pt x="267991" y="101876"/>
                  </a:cubicBezTo>
                  <a:cubicBezTo>
                    <a:pt x="268120" y="102264"/>
                    <a:pt x="268353" y="102833"/>
                    <a:pt x="268456" y="103169"/>
                  </a:cubicBezTo>
                  <a:lnTo>
                    <a:pt x="268637" y="103737"/>
                  </a:lnTo>
                  <a:lnTo>
                    <a:pt x="268948" y="103737"/>
                  </a:lnTo>
                  <a:cubicBezTo>
                    <a:pt x="269129" y="103712"/>
                    <a:pt x="269309" y="103608"/>
                    <a:pt x="269413" y="103479"/>
                  </a:cubicBezTo>
                  <a:lnTo>
                    <a:pt x="269568" y="103220"/>
                  </a:lnTo>
                  <a:lnTo>
                    <a:pt x="268948" y="101850"/>
                  </a:lnTo>
                  <a:lnTo>
                    <a:pt x="268353" y="100506"/>
                  </a:lnTo>
                  <a:close/>
                  <a:moveTo>
                    <a:pt x="24119" y="100816"/>
                  </a:moveTo>
                  <a:cubicBezTo>
                    <a:pt x="23938" y="100816"/>
                    <a:pt x="23291" y="101463"/>
                    <a:pt x="22645" y="102238"/>
                  </a:cubicBezTo>
                  <a:lnTo>
                    <a:pt x="21482" y="103634"/>
                  </a:lnTo>
                  <a:lnTo>
                    <a:pt x="21689" y="103841"/>
                  </a:lnTo>
                  <a:cubicBezTo>
                    <a:pt x="21844" y="103970"/>
                    <a:pt x="22051" y="104048"/>
                    <a:pt x="22257" y="104048"/>
                  </a:cubicBezTo>
                  <a:lnTo>
                    <a:pt x="22594" y="104048"/>
                  </a:lnTo>
                  <a:lnTo>
                    <a:pt x="23317" y="102988"/>
                  </a:lnTo>
                  <a:cubicBezTo>
                    <a:pt x="23653" y="102497"/>
                    <a:pt x="23964" y="101954"/>
                    <a:pt x="24222" y="101385"/>
                  </a:cubicBezTo>
                  <a:lnTo>
                    <a:pt x="24455" y="100816"/>
                  </a:lnTo>
                  <a:close/>
                  <a:moveTo>
                    <a:pt x="249275" y="101152"/>
                  </a:moveTo>
                  <a:lnTo>
                    <a:pt x="249275" y="101876"/>
                  </a:lnTo>
                  <a:cubicBezTo>
                    <a:pt x="249301" y="102367"/>
                    <a:pt x="249353" y="102833"/>
                    <a:pt x="249482" y="103324"/>
                  </a:cubicBezTo>
                  <a:lnTo>
                    <a:pt x="249663" y="104048"/>
                  </a:lnTo>
                  <a:lnTo>
                    <a:pt x="249999" y="104048"/>
                  </a:lnTo>
                  <a:lnTo>
                    <a:pt x="250335" y="104073"/>
                  </a:lnTo>
                  <a:lnTo>
                    <a:pt x="250128" y="103065"/>
                  </a:lnTo>
                  <a:cubicBezTo>
                    <a:pt x="250025" y="102574"/>
                    <a:pt x="249948" y="102083"/>
                    <a:pt x="249922" y="101592"/>
                  </a:cubicBezTo>
                  <a:lnTo>
                    <a:pt x="249922" y="101152"/>
                  </a:lnTo>
                  <a:close/>
                  <a:moveTo>
                    <a:pt x="256875" y="103091"/>
                  </a:moveTo>
                  <a:cubicBezTo>
                    <a:pt x="256798" y="103091"/>
                    <a:pt x="256720" y="103272"/>
                    <a:pt x="256720" y="103479"/>
                  </a:cubicBezTo>
                  <a:cubicBezTo>
                    <a:pt x="256824" y="103867"/>
                    <a:pt x="257005" y="104229"/>
                    <a:pt x="257289" y="104539"/>
                  </a:cubicBezTo>
                  <a:cubicBezTo>
                    <a:pt x="257935" y="105237"/>
                    <a:pt x="258711" y="105831"/>
                    <a:pt x="259538" y="106297"/>
                  </a:cubicBezTo>
                  <a:cubicBezTo>
                    <a:pt x="259590" y="106297"/>
                    <a:pt x="259538" y="106116"/>
                    <a:pt x="259383" y="105883"/>
                  </a:cubicBezTo>
                  <a:cubicBezTo>
                    <a:pt x="258995" y="105314"/>
                    <a:pt x="258556" y="104771"/>
                    <a:pt x="258090" y="104254"/>
                  </a:cubicBezTo>
                  <a:cubicBezTo>
                    <a:pt x="257522" y="103608"/>
                    <a:pt x="256979" y="103091"/>
                    <a:pt x="256875" y="103091"/>
                  </a:cubicBezTo>
                  <a:close/>
                  <a:moveTo>
                    <a:pt x="260236" y="102109"/>
                  </a:moveTo>
                  <a:lnTo>
                    <a:pt x="261916" y="104539"/>
                  </a:lnTo>
                  <a:lnTo>
                    <a:pt x="263597" y="106969"/>
                  </a:lnTo>
                  <a:lnTo>
                    <a:pt x="264217" y="106969"/>
                  </a:lnTo>
                  <a:lnTo>
                    <a:pt x="264811" y="106943"/>
                  </a:lnTo>
                  <a:lnTo>
                    <a:pt x="262950" y="104539"/>
                  </a:lnTo>
                  <a:lnTo>
                    <a:pt x="261063" y="102109"/>
                  </a:lnTo>
                  <a:close/>
                  <a:moveTo>
                    <a:pt x="228259" y="101437"/>
                  </a:moveTo>
                  <a:lnTo>
                    <a:pt x="228259" y="108261"/>
                  </a:lnTo>
                  <a:lnTo>
                    <a:pt x="228905" y="108261"/>
                  </a:lnTo>
                  <a:lnTo>
                    <a:pt x="228905" y="101824"/>
                  </a:lnTo>
                  <a:lnTo>
                    <a:pt x="228595" y="101618"/>
                  </a:lnTo>
                  <a:lnTo>
                    <a:pt x="228259" y="101437"/>
                  </a:lnTo>
                  <a:close/>
                  <a:moveTo>
                    <a:pt x="240021" y="111492"/>
                  </a:moveTo>
                  <a:cubicBezTo>
                    <a:pt x="239762" y="111492"/>
                    <a:pt x="239582" y="111544"/>
                    <a:pt x="239582" y="111622"/>
                  </a:cubicBezTo>
                  <a:cubicBezTo>
                    <a:pt x="239711" y="112061"/>
                    <a:pt x="239866" y="112475"/>
                    <a:pt x="240073" y="112914"/>
                  </a:cubicBezTo>
                  <a:lnTo>
                    <a:pt x="240564" y="114077"/>
                  </a:lnTo>
                  <a:lnTo>
                    <a:pt x="241469" y="114077"/>
                  </a:lnTo>
                  <a:lnTo>
                    <a:pt x="240952" y="112785"/>
                  </a:lnTo>
                  <a:lnTo>
                    <a:pt x="240460" y="111492"/>
                  </a:lnTo>
                  <a:close/>
                  <a:moveTo>
                    <a:pt x="242373" y="108804"/>
                  </a:moveTo>
                  <a:lnTo>
                    <a:pt x="242554" y="109269"/>
                  </a:lnTo>
                  <a:cubicBezTo>
                    <a:pt x="242632" y="109502"/>
                    <a:pt x="243045" y="110820"/>
                    <a:pt x="243459" y="112216"/>
                  </a:cubicBezTo>
                  <a:lnTo>
                    <a:pt x="244209" y="114724"/>
                  </a:lnTo>
                  <a:lnTo>
                    <a:pt x="244752" y="114724"/>
                  </a:lnTo>
                  <a:lnTo>
                    <a:pt x="244752" y="114129"/>
                  </a:lnTo>
                  <a:cubicBezTo>
                    <a:pt x="244596" y="113173"/>
                    <a:pt x="244338" y="112242"/>
                    <a:pt x="244002" y="111312"/>
                  </a:cubicBezTo>
                  <a:lnTo>
                    <a:pt x="243252" y="109088"/>
                  </a:lnTo>
                  <a:lnTo>
                    <a:pt x="242813" y="108959"/>
                  </a:lnTo>
                  <a:lnTo>
                    <a:pt x="242373" y="108804"/>
                  </a:lnTo>
                  <a:close/>
                  <a:moveTo>
                    <a:pt x="246716" y="106478"/>
                  </a:moveTo>
                  <a:lnTo>
                    <a:pt x="246380" y="106788"/>
                  </a:lnTo>
                  <a:lnTo>
                    <a:pt x="246070" y="107124"/>
                  </a:lnTo>
                  <a:lnTo>
                    <a:pt x="246406" y="110510"/>
                  </a:lnTo>
                  <a:cubicBezTo>
                    <a:pt x="246587" y="112371"/>
                    <a:pt x="246794" y="114077"/>
                    <a:pt x="246871" y="114310"/>
                  </a:cubicBezTo>
                  <a:cubicBezTo>
                    <a:pt x="246923" y="114517"/>
                    <a:pt x="247104" y="114672"/>
                    <a:pt x="247337" y="114724"/>
                  </a:cubicBezTo>
                  <a:lnTo>
                    <a:pt x="247673" y="114724"/>
                  </a:lnTo>
                  <a:lnTo>
                    <a:pt x="247492" y="112863"/>
                  </a:lnTo>
                  <a:cubicBezTo>
                    <a:pt x="247388" y="111829"/>
                    <a:pt x="247156" y="110148"/>
                    <a:pt x="247001" y="109063"/>
                  </a:cubicBezTo>
                  <a:cubicBezTo>
                    <a:pt x="246845" y="107977"/>
                    <a:pt x="246716" y="106969"/>
                    <a:pt x="246716" y="106788"/>
                  </a:cubicBezTo>
                  <a:lnTo>
                    <a:pt x="246716" y="106478"/>
                  </a:lnTo>
                  <a:close/>
                  <a:moveTo>
                    <a:pt x="24481" y="109218"/>
                  </a:moveTo>
                  <a:lnTo>
                    <a:pt x="23938" y="112190"/>
                  </a:lnTo>
                  <a:lnTo>
                    <a:pt x="23421" y="115163"/>
                  </a:lnTo>
                  <a:lnTo>
                    <a:pt x="23808" y="115422"/>
                  </a:lnTo>
                  <a:cubicBezTo>
                    <a:pt x="24041" y="115551"/>
                    <a:pt x="24300" y="115654"/>
                    <a:pt x="24558" y="115680"/>
                  </a:cubicBezTo>
                  <a:lnTo>
                    <a:pt x="24894" y="115680"/>
                  </a:lnTo>
                  <a:lnTo>
                    <a:pt x="25282" y="112811"/>
                  </a:lnTo>
                  <a:cubicBezTo>
                    <a:pt x="25489" y="111234"/>
                    <a:pt x="25670" y="109786"/>
                    <a:pt x="25670" y="109580"/>
                  </a:cubicBezTo>
                  <a:lnTo>
                    <a:pt x="25670" y="109218"/>
                  </a:lnTo>
                  <a:close/>
                  <a:moveTo>
                    <a:pt x="231180" y="112449"/>
                  </a:moveTo>
                  <a:lnTo>
                    <a:pt x="230844" y="113664"/>
                  </a:lnTo>
                  <a:cubicBezTo>
                    <a:pt x="230689" y="114284"/>
                    <a:pt x="230560" y="114956"/>
                    <a:pt x="230534" y="115603"/>
                  </a:cubicBezTo>
                  <a:lnTo>
                    <a:pt x="230534" y="116326"/>
                  </a:lnTo>
                  <a:lnTo>
                    <a:pt x="231103" y="116326"/>
                  </a:lnTo>
                  <a:lnTo>
                    <a:pt x="231258" y="115758"/>
                  </a:lnTo>
                  <a:cubicBezTo>
                    <a:pt x="231361" y="115448"/>
                    <a:pt x="231516" y="114569"/>
                    <a:pt x="231645" y="113819"/>
                  </a:cubicBezTo>
                  <a:lnTo>
                    <a:pt x="231852" y="112449"/>
                  </a:lnTo>
                  <a:close/>
                </a:path>
              </a:pathLst>
            </a:custGeom>
            <a:solidFill>
              <a:srgbClr val="16A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292400" y="1425700"/>
              <a:ext cx="7056525" cy="2908175"/>
            </a:xfrm>
            <a:custGeom>
              <a:avLst/>
              <a:gdLst/>
              <a:ahLst/>
              <a:cxnLst/>
              <a:rect l="l" t="t" r="r" b="b"/>
              <a:pathLst>
                <a:path w="282261" h="116327" extrusionOk="0">
                  <a:moveTo>
                    <a:pt x="206752" y="0"/>
                  </a:moveTo>
                  <a:cubicBezTo>
                    <a:pt x="206674" y="0"/>
                    <a:pt x="206597" y="78"/>
                    <a:pt x="206597" y="155"/>
                  </a:cubicBezTo>
                  <a:cubicBezTo>
                    <a:pt x="206597" y="259"/>
                    <a:pt x="206674" y="336"/>
                    <a:pt x="206752" y="336"/>
                  </a:cubicBezTo>
                  <a:lnTo>
                    <a:pt x="206778" y="336"/>
                  </a:lnTo>
                  <a:cubicBezTo>
                    <a:pt x="206855" y="310"/>
                    <a:pt x="206933" y="259"/>
                    <a:pt x="206933" y="155"/>
                  </a:cubicBezTo>
                  <a:cubicBezTo>
                    <a:pt x="206907" y="78"/>
                    <a:pt x="206855" y="0"/>
                    <a:pt x="206752" y="0"/>
                  </a:cubicBezTo>
                  <a:close/>
                  <a:moveTo>
                    <a:pt x="209027" y="983"/>
                  </a:moveTo>
                  <a:cubicBezTo>
                    <a:pt x="208923" y="983"/>
                    <a:pt x="208871" y="1060"/>
                    <a:pt x="208871" y="1138"/>
                  </a:cubicBezTo>
                  <a:cubicBezTo>
                    <a:pt x="208871" y="1215"/>
                    <a:pt x="208923" y="1293"/>
                    <a:pt x="209027" y="1293"/>
                  </a:cubicBezTo>
                  <a:cubicBezTo>
                    <a:pt x="209130" y="1293"/>
                    <a:pt x="209182" y="1215"/>
                    <a:pt x="209182" y="1138"/>
                  </a:cubicBezTo>
                  <a:cubicBezTo>
                    <a:pt x="209182" y="1060"/>
                    <a:pt x="209104" y="983"/>
                    <a:pt x="209027" y="983"/>
                  </a:cubicBezTo>
                  <a:close/>
                  <a:moveTo>
                    <a:pt x="202409" y="543"/>
                  </a:moveTo>
                  <a:lnTo>
                    <a:pt x="202409" y="1396"/>
                  </a:lnTo>
                  <a:lnTo>
                    <a:pt x="202616" y="1189"/>
                  </a:lnTo>
                  <a:lnTo>
                    <a:pt x="202822" y="983"/>
                  </a:lnTo>
                  <a:lnTo>
                    <a:pt x="202616" y="750"/>
                  </a:lnTo>
                  <a:lnTo>
                    <a:pt x="202409" y="543"/>
                  </a:lnTo>
                  <a:close/>
                  <a:moveTo>
                    <a:pt x="194934" y="2348"/>
                  </a:moveTo>
                  <a:cubicBezTo>
                    <a:pt x="194829" y="2348"/>
                    <a:pt x="194625" y="2586"/>
                    <a:pt x="194788" y="2586"/>
                  </a:cubicBezTo>
                  <a:cubicBezTo>
                    <a:pt x="194795" y="2586"/>
                    <a:pt x="194801" y="2586"/>
                    <a:pt x="194809" y="2585"/>
                  </a:cubicBezTo>
                  <a:cubicBezTo>
                    <a:pt x="194912" y="2585"/>
                    <a:pt x="194990" y="2534"/>
                    <a:pt x="194990" y="2430"/>
                  </a:cubicBezTo>
                  <a:cubicBezTo>
                    <a:pt x="194990" y="2371"/>
                    <a:pt x="194967" y="2348"/>
                    <a:pt x="194934" y="2348"/>
                  </a:cubicBezTo>
                  <a:close/>
                  <a:moveTo>
                    <a:pt x="196386" y="2275"/>
                  </a:moveTo>
                  <a:cubicBezTo>
                    <a:pt x="196308" y="2275"/>
                    <a:pt x="196334" y="2430"/>
                    <a:pt x="196437" y="2585"/>
                  </a:cubicBezTo>
                  <a:cubicBezTo>
                    <a:pt x="196541" y="2766"/>
                    <a:pt x="196696" y="2921"/>
                    <a:pt x="196799" y="2921"/>
                  </a:cubicBezTo>
                  <a:cubicBezTo>
                    <a:pt x="196877" y="2921"/>
                    <a:pt x="196877" y="2766"/>
                    <a:pt x="196748" y="2585"/>
                  </a:cubicBezTo>
                  <a:cubicBezTo>
                    <a:pt x="196644" y="2430"/>
                    <a:pt x="196489" y="2275"/>
                    <a:pt x="196386" y="2275"/>
                  </a:cubicBezTo>
                  <a:close/>
                  <a:moveTo>
                    <a:pt x="212904" y="2921"/>
                  </a:moveTo>
                  <a:cubicBezTo>
                    <a:pt x="212801" y="2921"/>
                    <a:pt x="212723" y="2999"/>
                    <a:pt x="212723" y="3076"/>
                  </a:cubicBezTo>
                  <a:cubicBezTo>
                    <a:pt x="212723" y="3180"/>
                    <a:pt x="212801" y="3232"/>
                    <a:pt x="212904" y="3232"/>
                  </a:cubicBezTo>
                  <a:cubicBezTo>
                    <a:pt x="212982" y="3232"/>
                    <a:pt x="213059" y="3154"/>
                    <a:pt x="213059" y="3076"/>
                  </a:cubicBezTo>
                  <a:cubicBezTo>
                    <a:pt x="213059" y="2999"/>
                    <a:pt x="212982" y="2921"/>
                    <a:pt x="212904" y="2921"/>
                  </a:cubicBezTo>
                  <a:close/>
                  <a:moveTo>
                    <a:pt x="217221" y="1448"/>
                  </a:moveTo>
                  <a:lnTo>
                    <a:pt x="216756" y="2094"/>
                  </a:lnTo>
                  <a:cubicBezTo>
                    <a:pt x="216523" y="2353"/>
                    <a:pt x="216368" y="2663"/>
                    <a:pt x="216290" y="2999"/>
                  </a:cubicBezTo>
                  <a:lnTo>
                    <a:pt x="216290" y="3283"/>
                  </a:lnTo>
                  <a:lnTo>
                    <a:pt x="216575" y="3102"/>
                  </a:lnTo>
                  <a:lnTo>
                    <a:pt x="216601" y="3102"/>
                  </a:lnTo>
                  <a:cubicBezTo>
                    <a:pt x="216807" y="2844"/>
                    <a:pt x="216963" y="2534"/>
                    <a:pt x="217040" y="2198"/>
                  </a:cubicBezTo>
                  <a:lnTo>
                    <a:pt x="217221" y="1448"/>
                  </a:lnTo>
                  <a:close/>
                  <a:moveTo>
                    <a:pt x="185735" y="4524"/>
                  </a:moveTo>
                  <a:cubicBezTo>
                    <a:pt x="185658" y="4524"/>
                    <a:pt x="185580" y="4602"/>
                    <a:pt x="185580" y="4705"/>
                  </a:cubicBezTo>
                  <a:cubicBezTo>
                    <a:pt x="185580" y="4783"/>
                    <a:pt x="185658" y="4860"/>
                    <a:pt x="185735" y="4860"/>
                  </a:cubicBezTo>
                  <a:lnTo>
                    <a:pt x="185761" y="4860"/>
                  </a:lnTo>
                  <a:cubicBezTo>
                    <a:pt x="185839" y="4834"/>
                    <a:pt x="185916" y="4783"/>
                    <a:pt x="185916" y="4705"/>
                  </a:cubicBezTo>
                  <a:cubicBezTo>
                    <a:pt x="185916" y="4602"/>
                    <a:pt x="185839" y="4524"/>
                    <a:pt x="185735" y="4524"/>
                  </a:cubicBezTo>
                  <a:close/>
                  <a:moveTo>
                    <a:pt x="187364" y="4524"/>
                  </a:moveTo>
                  <a:cubicBezTo>
                    <a:pt x="187286" y="4524"/>
                    <a:pt x="187209" y="4602"/>
                    <a:pt x="187209" y="4705"/>
                  </a:cubicBezTo>
                  <a:cubicBezTo>
                    <a:pt x="187209" y="4783"/>
                    <a:pt x="187286" y="4860"/>
                    <a:pt x="187364" y="4860"/>
                  </a:cubicBezTo>
                  <a:lnTo>
                    <a:pt x="187390" y="4860"/>
                  </a:lnTo>
                  <a:cubicBezTo>
                    <a:pt x="187467" y="4834"/>
                    <a:pt x="187519" y="4783"/>
                    <a:pt x="187519" y="4705"/>
                  </a:cubicBezTo>
                  <a:cubicBezTo>
                    <a:pt x="187519" y="4602"/>
                    <a:pt x="187441" y="4524"/>
                    <a:pt x="187364" y="4524"/>
                  </a:cubicBezTo>
                  <a:close/>
                  <a:moveTo>
                    <a:pt x="221486" y="4214"/>
                  </a:moveTo>
                  <a:cubicBezTo>
                    <a:pt x="221280" y="4240"/>
                    <a:pt x="221073" y="4343"/>
                    <a:pt x="220969" y="4524"/>
                  </a:cubicBezTo>
                  <a:lnTo>
                    <a:pt x="220763" y="4860"/>
                  </a:lnTo>
                  <a:lnTo>
                    <a:pt x="221125" y="4860"/>
                  </a:lnTo>
                  <a:cubicBezTo>
                    <a:pt x="221331" y="4834"/>
                    <a:pt x="221512" y="4705"/>
                    <a:pt x="221616" y="4524"/>
                  </a:cubicBezTo>
                  <a:lnTo>
                    <a:pt x="221822" y="4214"/>
                  </a:lnTo>
                  <a:close/>
                  <a:moveTo>
                    <a:pt x="223656" y="5651"/>
                  </a:moveTo>
                  <a:cubicBezTo>
                    <a:pt x="223545" y="5651"/>
                    <a:pt x="223242" y="5993"/>
                    <a:pt x="222960" y="6463"/>
                  </a:cubicBezTo>
                  <a:lnTo>
                    <a:pt x="222391" y="7445"/>
                  </a:lnTo>
                  <a:lnTo>
                    <a:pt x="222701" y="7445"/>
                  </a:lnTo>
                  <a:cubicBezTo>
                    <a:pt x="222856" y="7445"/>
                    <a:pt x="223167" y="7083"/>
                    <a:pt x="223399" y="6644"/>
                  </a:cubicBezTo>
                  <a:cubicBezTo>
                    <a:pt x="223632" y="6178"/>
                    <a:pt x="223735" y="5739"/>
                    <a:pt x="223684" y="5661"/>
                  </a:cubicBezTo>
                  <a:cubicBezTo>
                    <a:pt x="223677" y="5654"/>
                    <a:pt x="223667" y="5651"/>
                    <a:pt x="223656" y="5651"/>
                  </a:cubicBezTo>
                  <a:close/>
                  <a:moveTo>
                    <a:pt x="225028" y="11866"/>
                  </a:moveTo>
                  <a:lnTo>
                    <a:pt x="224795" y="12072"/>
                  </a:lnTo>
                  <a:lnTo>
                    <a:pt x="224588" y="12279"/>
                  </a:lnTo>
                  <a:lnTo>
                    <a:pt x="225442" y="12279"/>
                  </a:lnTo>
                  <a:lnTo>
                    <a:pt x="225235" y="12072"/>
                  </a:lnTo>
                  <a:lnTo>
                    <a:pt x="225028" y="11866"/>
                  </a:lnTo>
                  <a:close/>
                  <a:moveTo>
                    <a:pt x="155697" y="13572"/>
                  </a:moveTo>
                  <a:cubicBezTo>
                    <a:pt x="155620" y="13572"/>
                    <a:pt x="155542" y="13649"/>
                    <a:pt x="155542" y="13753"/>
                  </a:cubicBezTo>
                  <a:cubicBezTo>
                    <a:pt x="155542" y="13830"/>
                    <a:pt x="155620" y="13908"/>
                    <a:pt x="155697" y="13908"/>
                  </a:cubicBezTo>
                  <a:lnTo>
                    <a:pt x="155723" y="13908"/>
                  </a:lnTo>
                  <a:cubicBezTo>
                    <a:pt x="155801" y="13882"/>
                    <a:pt x="155852" y="13830"/>
                    <a:pt x="155852" y="13753"/>
                  </a:cubicBezTo>
                  <a:cubicBezTo>
                    <a:pt x="155852" y="13649"/>
                    <a:pt x="155775" y="13572"/>
                    <a:pt x="155697" y="13572"/>
                  </a:cubicBezTo>
                  <a:close/>
                  <a:moveTo>
                    <a:pt x="230172" y="13572"/>
                  </a:moveTo>
                  <a:lnTo>
                    <a:pt x="229293" y="14115"/>
                  </a:lnTo>
                  <a:cubicBezTo>
                    <a:pt x="228802" y="14425"/>
                    <a:pt x="228337" y="14709"/>
                    <a:pt x="228259" y="14761"/>
                  </a:cubicBezTo>
                  <a:cubicBezTo>
                    <a:pt x="228182" y="14838"/>
                    <a:pt x="228208" y="14864"/>
                    <a:pt x="228337" y="14864"/>
                  </a:cubicBezTo>
                  <a:lnTo>
                    <a:pt x="228363" y="14864"/>
                  </a:lnTo>
                  <a:cubicBezTo>
                    <a:pt x="228699" y="14787"/>
                    <a:pt x="229035" y="14657"/>
                    <a:pt x="229345" y="14502"/>
                  </a:cubicBezTo>
                  <a:cubicBezTo>
                    <a:pt x="229810" y="14295"/>
                    <a:pt x="230172" y="14011"/>
                    <a:pt x="230172" y="13856"/>
                  </a:cubicBezTo>
                  <a:lnTo>
                    <a:pt x="230172" y="13572"/>
                  </a:lnTo>
                  <a:close/>
                  <a:moveTo>
                    <a:pt x="161178" y="18742"/>
                  </a:moveTo>
                  <a:cubicBezTo>
                    <a:pt x="161100" y="18742"/>
                    <a:pt x="161022" y="18819"/>
                    <a:pt x="161022" y="18923"/>
                  </a:cubicBezTo>
                  <a:cubicBezTo>
                    <a:pt x="161022" y="19000"/>
                    <a:pt x="161100" y="19078"/>
                    <a:pt x="161178" y="19078"/>
                  </a:cubicBezTo>
                  <a:lnTo>
                    <a:pt x="161203" y="19078"/>
                  </a:lnTo>
                  <a:cubicBezTo>
                    <a:pt x="161281" y="19052"/>
                    <a:pt x="161358" y="19000"/>
                    <a:pt x="161358" y="18923"/>
                  </a:cubicBezTo>
                  <a:cubicBezTo>
                    <a:pt x="161358" y="18819"/>
                    <a:pt x="161281" y="18742"/>
                    <a:pt x="161178" y="18742"/>
                  </a:cubicBezTo>
                  <a:close/>
                  <a:moveTo>
                    <a:pt x="230146" y="20034"/>
                  </a:moveTo>
                  <a:lnTo>
                    <a:pt x="230353" y="20370"/>
                  </a:lnTo>
                  <a:cubicBezTo>
                    <a:pt x="230508" y="20577"/>
                    <a:pt x="230767" y="20680"/>
                    <a:pt x="231025" y="20680"/>
                  </a:cubicBezTo>
                  <a:lnTo>
                    <a:pt x="231516" y="20680"/>
                  </a:lnTo>
                  <a:lnTo>
                    <a:pt x="231310" y="20370"/>
                  </a:lnTo>
                  <a:cubicBezTo>
                    <a:pt x="231129" y="20163"/>
                    <a:pt x="230896" y="20034"/>
                    <a:pt x="230637" y="20034"/>
                  </a:cubicBezTo>
                  <a:close/>
                  <a:moveTo>
                    <a:pt x="231465" y="23265"/>
                  </a:moveTo>
                  <a:lnTo>
                    <a:pt x="230095" y="23472"/>
                  </a:lnTo>
                  <a:cubicBezTo>
                    <a:pt x="229578" y="23524"/>
                    <a:pt x="229086" y="23653"/>
                    <a:pt x="228595" y="23808"/>
                  </a:cubicBezTo>
                  <a:cubicBezTo>
                    <a:pt x="228518" y="23860"/>
                    <a:pt x="229138" y="23912"/>
                    <a:pt x="229965" y="23912"/>
                  </a:cubicBezTo>
                  <a:lnTo>
                    <a:pt x="231465" y="23912"/>
                  </a:lnTo>
                  <a:lnTo>
                    <a:pt x="231465" y="23265"/>
                  </a:lnTo>
                  <a:close/>
                  <a:moveTo>
                    <a:pt x="170096" y="26393"/>
                  </a:moveTo>
                  <a:lnTo>
                    <a:pt x="170096" y="27246"/>
                  </a:lnTo>
                  <a:lnTo>
                    <a:pt x="170303" y="27040"/>
                  </a:lnTo>
                  <a:lnTo>
                    <a:pt x="170509" y="26833"/>
                  </a:lnTo>
                  <a:lnTo>
                    <a:pt x="170303" y="26600"/>
                  </a:lnTo>
                  <a:lnTo>
                    <a:pt x="170096" y="26393"/>
                  </a:lnTo>
                  <a:close/>
                  <a:moveTo>
                    <a:pt x="173637" y="26083"/>
                  </a:moveTo>
                  <a:lnTo>
                    <a:pt x="173663" y="26704"/>
                  </a:lnTo>
                  <a:lnTo>
                    <a:pt x="173689" y="27324"/>
                  </a:lnTo>
                  <a:lnTo>
                    <a:pt x="173844" y="26885"/>
                  </a:lnTo>
                  <a:lnTo>
                    <a:pt x="174025" y="26471"/>
                  </a:lnTo>
                  <a:lnTo>
                    <a:pt x="173818" y="26264"/>
                  </a:lnTo>
                  <a:lnTo>
                    <a:pt x="173637" y="26083"/>
                  </a:lnTo>
                  <a:close/>
                  <a:moveTo>
                    <a:pt x="178652" y="27169"/>
                  </a:moveTo>
                  <a:cubicBezTo>
                    <a:pt x="178575" y="27169"/>
                    <a:pt x="178497" y="27246"/>
                    <a:pt x="178497" y="27324"/>
                  </a:cubicBezTo>
                  <a:cubicBezTo>
                    <a:pt x="178497" y="27427"/>
                    <a:pt x="178575" y="27479"/>
                    <a:pt x="178652" y="27479"/>
                  </a:cubicBezTo>
                  <a:cubicBezTo>
                    <a:pt x="178730" y="27479"/>
                    <a:pt x="178807" y="27402"/>
                    <a:pt x="178833" y="27324"/>
                  </a:cubicBezTo>
                  <a:cubicBezTo>
                    <a:pt x="178833" y="27246"/>
                    <a:pt x="178756" y="27169"/>
                    <a:pt x="178652" y="27169"/>
                  </a:cubicBezTo>
                  <a:close/>
                  <a:moveTo>
                    <a:pt x="197575" y="27479"/>
                  </a:moveTo>
                  <a:lnTo>
                    <a:pt x="197575" y="28177"/>
                  </a:lnTo>
                  <a:lnTo>
                    <a:pt x="197885" y="27970"/>
                  </a:lnTo>
                  <a:cubicBezTo>
                    <a:pt x="198066" y="27841"/>
                    <a:pt x="198221" y="27712"/>
                    <a:pt x="198221" y="27634"/>
                  </a:cubicBezTo>
                  <a:cubicBezTo>
                    <a:pt x="198221" y="27557"/>
                    <a:pt x="198066" y="27479"/>
                    <a:pt x="197885" y="27479"/>
                  </a:cubicBezTo>
                  <a:close/>
                  <a:moveTo>
                    <a:pt x="181082" y="27376"/>
                  </a:moveTo>
                  <a:lnTo>
                    <a:pt x="181108" y="27996"/>
                  </a:lnTo>
                  <a:lnTo>
                    <a:pt x="181134" y="28616"/>
                  </a:lnTo>
                  <a:lnTo>
                    <a:pt x="181315" y="28203"/>
                  </a:lnTo>
                  <a:lnTo>
                    <a:pt x="181470" y="27763"/>
                  </a:lnTo>
                  <a:lnTo>
                    <a:pt x="181289" y="27582"/>
                  </a:lnTo>
                  <a:lnTo>
                    <a:pt x="181082" y="27376"/>
                  </a:lnTo>
                  <a:close/>
                  <a:moveTo>
                    <a:pt x="200832" y="27014"/>
                  </a:moveTo>
                  <a:lnTo>
                    <a:pt x="200832" y="27686"/>
                  </a:lnTo>
                  <a:cubicBezTo>
                    <a:pt x="200806" y="27996"/>
                    <a:pt x="200858" y="28306"/>
                    <a:pt x="201013" y="28565"/>
                  </a:cubicBezTo>
                  <a:cubicBezTo>
                    <a:pt x="201084" y="28653"/>
                    <a:pt x="201178" y="28693"/>
                    <a:pt x="201256" y="28693"/>
                  </a:cubicBezTo>
                  <a:cubicBezTo>
                    <a:pt x="201292" y="28693"/>
                    <a:pt x="201324" y="28685"/>
                    <a:pt x="201349" y="28668"/>
                  </a:cubicBezTo>
                  <a:lnTo>
                    <a:pt x="201323" y="28642"/>
                  </a:lnTo>
                  <a:cubicBezTo>
                    <a:pt x="201401" y="28591"/>
                    <a:pt x="201323" y="28177"/>
                    <a:pt x="201168" y="27789"/>
                  </a:cubicBezTo>
                  <a:lnTo>
                    <a:pt x="200832" y="27014"/>
                  </a:lnTo>
                  <a:close/>
                  <a:moveTo>
                    <a:pt x="191112" y="27712"/>
                  </a:moveTo>
                  <a:lnTo>
                    <a:pt x="191138" y="28332"/>
                  </a:lnTo>
                  <a:lnTo>
                    <a:pt x="191138" y="28953"/>
                  </a:lnTo>
                  <a:lnTo>
                    <a:pt x="191319" y="28513"/>
                  </a:lnTo>
                  <a:lnTo>
                    <a:pt x="191500" y="28099"/>
                  </a:lnTo>
                  <a:lnTo>
                    <a:pt x="191293" y="27893"/>
                  </a:lnTo>
                  <a:lnTo>
                    <a:pt x="191112" y="27712"/>
                  </a:lnTo>
                  <a:close/>
                  <a:moveTo>
                    <a:pt x="186744" y="29754"/>
                  </a:moveTo>
                  <a:cubicBezTo>
                    <a:pt x="186640" y="29754"/>
                    <a:pt x="186588" y="29831"/>
                    <a:pt x="186588" y="29909"/>
                  </a:cubicBezTo>
                  <a:cubicBezTo>
                    <a:pt x="186588" y="30012"/>
                    <a:pt x="186640" y="30064"/>
                    <a:pt x="186744" y="30064"/>
                  </a:cubicBezTo>
                  <a:cubicBezTo>
                    <a:pt x="186821" y="30064"/>
                    <a:pt x="186899" y="29987"/>
                    <a:pt x="186899" y="29909"/>
                  </a:cubicBezTo>
                  <a:cubicBezTo>
                    <a:pt x="186899" y="29831"/>
                    <a:pt x="186821" y="29754"/>
                    <a:pt x="186744" y="29754"/>
                  </a:cubicBezTo>
                  <a:close/>
                  <a:moveTo>
                    <a:pt x="225364" y="29495"/>
                  </a:moveTo>
                  <a:lnTo>
                    <a:pt x="225364" y="29754"/>
                  </a:lnTo>
                  <a:cubicBezTo>
                    <a:pt x="225364" y="29909"/>
                    <a:pt x="225597" y="30090"/>
                    <a:pt x="225907" y="30168"/>
                  </a:cubicBezTo>
                  <a:cubicBezTo>
                    <a:pt x="226243" y="30245"/>
                    <a:pt x="226527" y="30348"/>
                    <a:pt x="226553" y="30348"/>
                  </a:cubicBezTo>
                  <a:cubicBezTo>
                    <a:pt x="226558" y="30351"/>
                    <a:pt x="226562" y="30352"/>
                    <a:pt x="226567" y="30352"/>
                  </a:cubicBezTo>
                  <a:cubicBezTo>
                    <a:pt x="226613" y="30352"/>
                    <a:pt x="226656" y="30234"/>
                    <a:pt x="226656" y="30116"/>
                  </a:cubicBezTo>
                  <a:lnTo>
                    <a:pt x="226656" y="29831"/>
                  </a:lnTo>
                  <a:lnTo>
                    <a:pt x="226010" y="29651"/>
                  </a:lnTo>
                  <a:lnTo>
                    <a:pt x="225364" y="29495"/>
                  </a:lnTo>
                  <a:close/>
                  <a:moveTo>
                    <a:pt x="207993" y="29392"/>
                  </a:moveTo>
                  <a:lnTo>
                    <a:pt x="207760" y="29987"/>
                  </a:lnTo>
                  <a:lnTo>
                    <a:pt x="207553" y="30555"/>
                  </a:lnTo>
                  <a:lnTo>
                    <a:pt x="207941" y="30168"/>
                  </a:lnTo>
                  <a:lnTo>
                    <a:pt x="208329" y="29754"/>
                  </a:lnTo>
                  <a:lnTo>
                    <a:pt x="208148" y="29573"/>
                  </a:lnTo>
                  <a:lnTo>
                    <a:pt x="207993" y="29392"/>
                  </a:lnTo>
                  <a:close/>
                  <a:moveTo>
                    <a:pt x="214042" y="29961"/>
                  </a:moveTo>
                  <a:lnTo>
                    <a:pt x="213576" y="30581"/>
                  </a:lnTo>
                  <a:cubicBezTo>
                    <a:pt x="213344" y="30840"/>
                    <a:pt x="213188" y="31124"/>
                    <a:pt x="213085" y="31460"/>
                  </a:cubicBezTo>
                  <a:cubicBezTo>
                    <a:pt x="213085" y="31589"/>
                    <a:pt x="213188" y="31693"/>
                    <a:pt x="213318" y="31693"/>
                  </a:cubicBezTo>
                  <a:lnTo>
                    <a:pt x="213318" y="31667"/>
                  </a:lnTo>
                  <a:cubicBezTo>
                    <a:pt x="213447" y="31667"/>
                    <a:pt x="213757" y="31382"/>
                    <a:pt x="213990" y="31021"/>
                  </a:cubicBezTo>
                  <a:lnTo>
                    <a:pt x="214403" y="30323"/>
                  </a:lnTo>
                  <a:lnTo>
                    <a:pt x="214222" y="30142"/>
                  </a:lnTo>
                  <a:lnTo>
                    <a:pt x="214042" y="29961"/>
                  </a:lnTo>
                  <a:close/>
                  <a:moveTo>
                    <a:pt x="230146" y="34200"/>
                  </a:moveTo>
                  <a:lnTo>
                    <a:pt x="229965" y="34407"/>
                  </a:lnTo>
                  <a:lnTo>
                    <a:pt x="229759" y="34588"/>
                  </a:lnTo>
                  <a:lnTo>
                    <a:pt x="230379" y="34562"/>
                  </a:lnTo>
                  <a:lnTo>
                    <a:pt x="230999" y="34536"/>
                  </a:lnTo>
                  <a:lnTo>
                    <a:pt x="230586" y="34381"/>
                  </a:lnTo>
                  <a:lnTo>
                    <a:pt x="230146" y="34200"/>
                  </a:lnTo>
                  <a:close/>
                  <a:moveTo>
                    <a:pt x="228259" y="34588"/>
                  </a:moveTo>
                  <a:lnTo>
                    <a:pt x="228259" y="35182"/>
                  </a:lnTo>
                  <a:lnTo>
                    <a:pt x="228905" y="35002"/>
                  </a:lnTo>
                  <a:cubicBezTo>
                    <a:pt x="229267" y="34898"/>
                    <a:pt x="229552" y="34795"/>
                    <a:pt x="229552" y="34717"/>
                  </a:cubicBezTo>
                  <a:cubicBezTo>
                    <a:pt x="229552" y="34640"/>
                    <a:pt x="229267" y="34588"/>
                    <a:pt x="228905" y="34588"/>
                  </a:cubicBezTo>
                  <a:close/>
                  <a:moveTo>
                    <a:pt x="97456" y="35467"/>
                  </a:moveTo>
                  <a:lnTo>
                    <a:pt x="96939" y="36475"/>
                  </a:lnTo>
                  <a:cubicBezTo>
                    <a:pt x="96707" y="36889"/>
                    <a:pt x="96526" y="37354"/>
                    <a:pt x="96422" y="37819"/>
                  </a:cubicBezTo>
                  <a:lnTo>
                    <a:pt x="96422" y="38155"/>
                  </a:lnTo>
                  <a:lnTo>
                    <a:pt x="96862" y="38155"/>
                  </a:lnTo>
                  <a:lnTo>
                    <a:pt x="97301" y="38181"/>
                  </a:lnTo>
                  <a:lnTo>
                    <a:pt x="97663" y="37328"/>
                  </a:lnTo>
                  <a:lnTo>
                    <a:pt x="98051" y="36501"/>
                  </a:lnTo>
                  <a:lnTo>
                    <a:pt x="97767" y="35984"/>
                  </a:lnTo>
                  <a:lnTo>
                    <a:pt x="97456" y="35467"/>
                  </a:lnTo>
                  <a:close/>
                  <a:moveTo>
                    <a:pt x="40766" y="36527"/>
                  </a:moveTo>
                  <a:lnTo>
                    <a:pt x="40973" y="37250"/>
                  </a:lnTo>
                  <a:cubicBezTo>
                    <a:pt x="41077" y="37742"/>
                    <a:pt x="41154" y="38233"/>
                    <a:pt x="41180" y="38750"/>
                  </a:cubicBezTo>
                  <a:lnTo>
                    <a:pt x="41180" y="39499"/>
                  </a:lnTo>
                  <a:lnTo>
                    <a:pt x="41723" y="39370"/>
                  </a:lnTo>
                  <a:lnTo>
                    <a:pt x="42292" y="39267"/>
                  </a:lnTo>
                  <a:lnTo>
                    <a:pt x="42188" y="38129"/>
                  </a:lnTo>
                  <a:lnTo>
                    <a:pt x="42059" y="37018"/>
                  </a:lnTo>
                  <a:lnTo>
                    <a:pt x="41697" y="36785"/>
                  </a:lnTo>
                  <a:cubicBezTo>
                    <a:pt x="41490" y="36656"/>
                    <a:pt x="41283" y="36578"/>
                    <a:pt x="41051" y="36527"/>
                  </a:cubicBezTo>
                  <a:close/>
                  <a:moveTo>
                    <a:pt x="257082" y="37819"/>
                  </a:moveTo>
                  <a:lnTo>
                    <a:pt x="256565" y="38621"/>
                  </a:lnTo>
                  <a:cubicBezTo>
                    <a:pt x="256307" y="38957"/>
                    <a:pt x="256152" y="39344"/>
                    <a:pt x="256048" y="39758"/>
                  </a:cubicBezTo>
                  <a:cubicBezTo>
                    <a:pt x="256048" y="39913"/>
                    <a:pt x="256152" y="40042"/>
                    <a:pt x="256307" y="40068"/>
                  </a:cubicBezTo>
                  <a:cubicBezTo>
                    <a:pt x="256462" y="40068"/>
                    <a:pt x="256901" y="39655"/>
                    <a:pt x="257289" y="39138"/>
                  </a:cubicBezTo>
                  <a:cubicBezTo>
                    <a:pt x="257574" y="38801"/>
                    <a:pt x="257806" y="38414"/>
                    <a:pt x="257987" y="38000"/>
                  </a:cubicBezTo>
                  <a:cubicBezTo>
                    <a:pt x="257987" y="37897"/>
                    <a:pt x="257780" y="37819"/>
                    <a:pt x="257548" y="37819"/>
                  </a:cubicBezTo>
                  <a:close/>
                  <a:moveTo>
                    <a:pt x="233145" y="39060"/>
                  </a:moveTo>
                  <a:lnTo>
                    <a:pt x="232240" y="39577"/>
                  </a:lnTo>
                  <a:lnTo>
                    <a:pt x="231310" y="40120"/>
                  </a:lnTo>
                  <a:lnTo>
                    <a:pt x="232292" y="39913"/>
                  </a:lnTo>
                  <a:cubicBezTo>
                    <a:pt x="232680" y="39836"/>
                    <a:pt x="233042" y="39732"/>
                    <a:pt x="233403" y="39577"/>
                  </a:cubicBezTo>
                  <a:cubicBezTo>
                    <a:pt x="233455" y="39474"/>
                    <a:pt x="233429" y="39319"/>
                    <a:pt x="233352" y="39241"/>
                  </a:cubicBezTo>
                  <a:lnTo>
                    <a:pt x="233145" y="39060"/>
                  </a:lnTo>
                  <a:close/>
                  <a:moveTo>
                    <a:pt x="216099" y="39273"/>
                  </a:moveTo>
                  <a:cubicBezTo>
                    <a:pt x="216058" y="39273"/>
                    <a:pt x="216026" y="39279"/>
                    <a:pt x="216006" y="39293"/>
                  </a:cubicBezTo>
                  <a:cubicBezTo>
                    <a:pt x="215954" y="39344"/>
                    <a:pt x="216084" y="39655"/>
                    <a:pt x="216316" y="39939"/>
                  </a:cubicBezTo>
                  <a:lnTo>
                    <a:pt x="216756" y="40482"/>
                  </a:lnTo>
                  <a:lnTo>
                    <a:pt x="216885" y="40068"/>
                  </a:lnTo>
                  <a:lnTo>
                    <a:pt x="217014" y="39706"/>
                  </a:lnTo>
                  <a:lnTo>
                    <a:pt x="216601" y="39422"/>
                  </a:lnTo>
                  <a:cubicBezTo>
                    <a:pt x="216409" y="39326"/>
                    <a:pt x="216217" y="39273"/>
                    <a:pt x="216099" y="39273"/>
                  </a:cubicBezTo>
                  <a:close/>
                  <a:moveTo>
                    <a:pt x="68943" y="39422"/>
                  </a:moveTo>
                  <a:lnTo>
                    <a:pt x="68297" y="40482"/>
                  </a:lnTo>
                  <a:cubicBezTo>
                    <a:pt x="68013" y="40921"/>
                    <a:pt x="67780" y="41412"/>
                    <a:pt x="67651" y="41929"/>
                  </a:cubicBezTo>
                  <a:lnTo>
                    <a:pt x="67651" y="42343"/>
                  </a:lnTo>
                  <a:lnTo>
                    <a:pt x="68607" y="42343"/>
                  </a:lnTo>
                  <a:lnTo>
                    <a:pt x="69098" y="41154"/>
                  </a:lnTo>
                  <a:cubicBezTo>
                    <a:pt x="69331" y="40689"/>
                    <a:pt x="69486" y="40223"/>
                    <a:pt x="69590" y="39706"/>
                  </a:cubicBezTo>
                  <a:cubicBezTo>
                    <a:pt x="69564" y="39551"/>
                    <a:pt x="69435" y="39422"/>
                    <a:pt x="69279" y="39422"/>
                  </a:cubicBezTo>
                  <a:close/>
                  <a:moveTo>
                    <a:pt x="59508" y="37819"/>
                  </a:moveTo>
                  <a:cubicBezTo>
                    <a:pt x="59198" y="37819"/>
                    <a:pt x="58939" y="37897"/>
                    <a:pt x="58939" y="38000"/>
                  </a:cubicBezTo>
                  <a:cubicBezTo>
                    <a:pt x="58939" y="38104"/>
                    <a:pt x="59172" y="39008"/>
                    <a:pt x="59456" y="40016"/>
                  </a:cubicBezTo>
                  <a:cubicBezTo>
                    <a:pt x="59689" y="40844"/>
                    <a:pt x="59947" y="41645"/>
                    <a:pt x="60284" y="42421"/>
                  </a:cubicBezTo>
                  <a:lnTo>
                    <a:pt x="60568" y="42989"/>
                  </a:lnTo>
                  <a:lnTo>
                    <a:pt x="61602" y="42989"/>
                  </a:lnTo>
                  <a:lnTo>
                    <a:pt x="61421" y="42472"/>
                  </a:lnTo>
                  <a:cubicBezTo>
                    <a:pt x="61318" y="42188"/>
                    <a:pt x="60956" y="41025"/>
                    <a:pt x="60671" y="39887"/>
                  </a:cubicBezTo>
                  <a:lnTo>
                    <a:pt x="60103" y="37819"/>
                  </a:lnTo>
                  <a:close/>
                  <a:moveTo>
                    <a:pt x="84764" y="38465"/>
                  </a:moveTo>
                  <a:lnTo>
                    <a:pt x="84764" y="41335"/>
                  </a:lnTo>
                  <a:lnTo>
                    <a:pt x="85100" y="42162"/>
                  </a:lnTo>
                  <a:lnTo>
                    <a:pt x="85410" y="42989"/>
                  </a:lnTo>
                  <a:lnTo>
                    <a:pt x="86134" y="42989"/>
                  </a:lnTo>
                  <a:lnTo>
                    <a:pt x="85953" y="41774"/>
                  </a:lnTo>
                  <a:cubicBezTo>
                    <a:pt x="85824" y="41025"/>
                    <a:pt x="85746" y="40275"/>
                    <a:pt x="85746" y="39499"/>
                  </a:cubicBezTo>
                  <a:lnTo>
                    <a:pt x="85746" y="38465"/>
                  </a:lnTo>
                  <a:close/>
                  <a:moveTo>
                    <a:pt x="244907" y="40663"/>
                  </a:moveTo>
                  <a:lnTo>
                    <a:pt x="244803" y="40999"/>
                  </a:lnTo>
                  <a:lnTo>
                    <a:pt x="244700" y="41309"/>
                  </a:lnTo>
                  <a:lnTo>
                    <a:pt x="245553" y="42627"/>
                  </a:lnTo>
                  <a:lnTo>
                    <a:pt x="246432" y="43920"/>
                  </a:lnTo>
                  <a:lnTo>
                    <a:pt x="246691" y="43765"/>
                  </a:lnTo>
                  <a:lnTo>
                    <a:pt x="246975" y="43584"/>
                  </a:lnTo>
                  <a:lnTo>
                    <a:pt x="245941" y="42136"/>
                  </a:lnTo>
                  <a:lnTo>
                    <a:pt x="244907" y="40663"/>
                  </a:lnTo>
                  <a:close/>
                  <a:moveTo>
                    <a:pt x="213705" y="43196"/>
                  </a:moveTo>
                  <a:lnTo>
                    <a:pt x="213705" y="43894"/>
                  </a:lnTo>
                  <a:lnTo>
                    <a:pt x="214610" y="44023"/>
                  </a:lnTo>
                  <a:cubicBezTo>
                    <a:pt x="215101" y="44101"/>
                    <a:pt x="215593" y="44178"/>
                    <a:pt x="215722" y="44204"/>
                  </a:cubicBezTo>
                  <a:lnTo>
                    <a:pt x="215722" y="44230"/>
                  </a:lnTo>
                  <a:cubicBezTo>
                    <a:pt x="215733" y="44232"/>
                    <a:pt x="215744" y="44233"/>
                    <a:pt x="215756" y="44233"/>
                  </a:cubicBezTo>
                  <a:cubicBezTo>
                    <a:pt x="215881" y="44233"/>
                    <a:pt x="216041" y="44109"/>
                    <a:pt x="216135" y="43920"/>
                  </a:cubicBezTo>
                  <a:lnTo>
                    <a:pt x="216342" y="43610"/>
                  </a:lnTo>
                  <a:lnTo>
                    <a:pt x="215748" y="43610"/>
                  </a:lnTo>
                  <a:cubicBezTo>
                    <a:pt x="215308" y="43584"/>
                    <a:pt x="214869" y="43506"/>
                    <a:pt x="214429" y="43403"/>
                  </a:cubicBezTo>
                  <a:lnTo>
                    <a:pt x="213705" y="43196"/>
                  </a:lnTo>
                  <a:close/>
                  <a:moveTo>
                    <a:pt x="235110" y="41361"/>
                  </a:moveTo>
                  <a:cubicBezTo>
                    <a:pt x="234980" y="41361"/>
                    <a:pt x="234489" y="41929"/>
                    <a:pt x="233998" y="42601"/>
                  </a:cubicBezTo>
                  <a:cubicBezTo>
                    <a:pt x="233636" y="43067"/>
                    <a:pt x="233352" y="43558"/>
                    <a:pt x="233093" y="44049"/>
                  </a:cubicBezTo>
                  <a:cubicBezTo>
                    <a:pt x="233119" y="44178"/>
                    <a:pt x="233222" y="44256"/>
                    <a:pt x="233352" y="44256"/>
                  </a:cubicBezTo>
                  <a:lnTo>
                    <a:pt x="233352" y="44282"/>
                  </a:lnTo>
                  <a:cubicBezTo>
                    <a:pt x="233481" y="44282"/>
                    <a:pt x="233972" y="43610"/>
                    <a:pt x="234463" y="42808"/>
                  </a:cubicBezTo>
                  <a:cubicBezTo>
                    <a:pt x="234954" y="42007"/>
                    <a:pt x="235239" y="41361"/>
                    <a:pt x="235110" y="41361"/>
                  </a:cubicBezTo>
                  <a:close/>
                  <a:moveTo>
                    <a:pt x="262589" y="39887"/>
                  </a:moveTo>
                  <a:lnTo>
                    <a:pt x="261735" y="41748"/>
                  </a:lnTo>
                  <a:cubicBezTo>
                    <a:pt x="261399" y="42446"/>
                    <a:pt x="261115" y="43170"/>
                    <a:pt x="260882" y="43920"/>
                  </a:cubicBezTo>
                  <a:cubicBezTo>
                    <a:pt x="260882" y="44127"/>
                    <a:pt x="261012" y="44256"/>
                    <a:pt x="261141" y="44256"/>
                  </a:cubicBezTo>
                  <a:lnTo>
                    <a:pt x="261141" y="44282"/>
                  </a:lnTo>
                  <a:cubicBezTo>
                    <a:pt x="261270" y="44256"/>
                    <a:pt x="261710" y="43480"/>
                    <a:pt x="262123" y="42472"/>
                  </a:cubicBezTo>
                  <a:lnTo>
                    <a:pt x="262899" y="40714"/>
                  </a:lnTo>
                  <a:lnTo>
                    <a:pt x="262744" y="40301"/>
                  </a:lnTo>
                  <a:lnTo>
                    <a:pt x="262589" y="39887"/>
                  </a:lnTo>
                  <a:close/>
                  <a:moveTo>
                    <a:pt x="110718" y="43248"/>
                  </a:moveTo>
                  <a:lnTo>
                    <a:pt x="110537" y="45290"/>
                  </a:lnTo>
                  <a:lnTo>
                    <a:pt x="110356" y="47306"/>
                  </a:lnTo>
                  <a:lnTo>
                    <a:pt x="110743" y="47539"/>
                  </a:lnTo>
                  <a:lnTo>
                    <a:pt x="111131" y="47797"/>
                  </a:lnTo>
                  <a:lnTo>
                    <a:pt x="111338" y="46738"/>
                  </a:lnTo>
                  <a:lnTo>
                    <a:pt x="111338" y="46763"/>
                  </a:lnTo>
                  <a:cubicBezTo>
                    <a:pt x="111493" y="46040"/>
                    <a:pt x="111596" y="45316"/>
                    <a:pt x="111674" y="44592"/>
                  </a:cubicBezTo>
                  <a:lnTo>
                    <a:pt x="111777" y="43455"/>
                  </a:lnTo>
                  <a:lnTo>
                    <a:pt x="111260" y="43351"/>
                  </a:lnTo>
                  <a:lnTo>
                    <a:pt x="110718" y="43248"/>
                  </a:lnTo>
                  <a:close/>
                  <a:moveTo>
                    <a:pt x="119016" y="47797"/>
                  </a:moveTo>
                  <a:cubicBezTo>
                    <a:pt x="118550" y="47952"/>
                    <a:pt x="118111" y="48159"/>
                    <a:pt x="117723" y="48469"/>
                  </a:cubicBezTo>
                  <a:cubicBezTo>
                    <a:pt x="117206" y="48831"/>
                    <a:pt x="116767" y="49271"/>
                    <a:pt x="116767" y="49452"/>
                  </a:cubicBezTo>
                  <a:lnTo>
                    <a:pt x="116767" y="49736"/>
                  </a:lnTo>
                  <a:lnTo>
                    <a:pt x="117878" y="49736"/>
                  </a:lnTo>
                  <a:lnTo>
                    <a:pt x="118602" y="49038"/>
                  </a:lnTo>
                  <a:cubicBezTo>
                    <a:pt x="119041" y="48650"/>
                    <a:pt x="119352" y="48211"/>
                    <a:pt x="119352" y="48082"/>
                  </a:cubicBezTo>
                  <a:cubicBezTo>
                    <a:pt x="119352" y="47927"/>
                    <a:pt x="119196" y="47797"/>
                    <a:pt x="119016" y="47797"/>
                  </a:cubicBezTo>
                  <a:close/>
                  <a:moveTo>
                    <a:pt x="240848" y="47797"/>
                  </a:moveTo>
                  <a:lnTo>
                    <a:pt x="240848" y="49736"/>
                  </a:lnTo>
                  <a:lnTo>
                    <a:pt x="241495" y="49736"/>
                  </a:lnTo>
                  <a:lnTo>
                    <a:pt x="241495" y="47797"/>
                  </a:lnTo>
                  <a:close/>
                  <a:moveTo>
                    <a:pt x="207915" y="48986"/>
                  </a:moveTo>
                  <a:lnTo>
                    <a:pt x="207915" y="49297"/>
                  </a:lnTo>
                  <a:cubicBezTo>
                    <a:pt x="207915" y="49504"/>
                    <a:pt x="207993" y="49710"/>
                    <a:pt x="208122" y="49865"/>
                  </a:cubicBezTo>
                  <a:lnTo>
                    <a:pt x="208329" y="50072"/>
                  </a:lnTo>
                  <a:lnTo>
                    <a:pt x="208510" y="49891"/>
                  </a:lnTo>
                  <a:lnTo>
                    <a:pt x="208665" y="49736"/>
                  </a:lnTo>
                  <a:lnTo>
                    <a:pt x="208277" y="49348"/>
                  </a:lnTo>
                  <a:lnTo>
                    <a:pt x="207915" y="48986"/>
                  </a:lnTo>
                  <a:close/>
                  <a:moveTo>
                    <a:pt x="31202" y="46453"/>
                  </a:moveTo>
                  <a:lnTo>
                    <a:pt x="30685" y="46738"/>
                  </a:lnTo>
                  <a:lnTo>
                    <a:pt x="30142" y="47048"/>
                  </a:lnTo>
                  <a:lnTo>
                    <a:pt x="31796" y="49038"/>
                  </a:lnTo>
                  <a:cubicBezTo>
                    <a:pt x="32727" y="50150"/>
                    <a:pt x="33580" y="51029"/>
                    <a:pt x="33735" y="51029"/>
                  </a:cubicBezTo>
                  <a:lnTo>
                    <a:pt x="33735" y="51055"/>
                  </a:lnTo>
                  <a:cubicBezTo>
                    <a:pt x="33942" y="51029"/>
                    <a:pt x="34097" y="50925"/>
                    <a:pt x="34200" y="50744"/>
                  </a:cubicBezTo>
                  <a:lnTo>
                    <a:pt x="34381" y="50460"/>
                  </a:lnTo>
                  <a:lnTo>
                    <a:pt x="33037" y="48728"/>
                  </a:lnTo>
                  <a:cubicBezTo>
                    <a:pt x="32313" y="47772"/>
                    <a:pt x="31590" y="46867"/>
                    <a:pt x="31460" y="46712"/>
                  </a:cubicBezTo>
                  <a:lnTo>
                    <a:pt x="31202" y="46453"/>
                  </a:lnTo>
                  <a:close/>
                  <a:moveTo>
                    <a:pt x="267035" y="51003"/>
                  </a:moveTo>
                  <a:lnTo>
                    <a:pt x="266078" y="51675"/>
                  </a:lnTo>
                  <a:cubicBezTo>
                    <a:pt x="265535" y="52063"/>
                    <a:pt x="265096" y="52528"/>
                    <a:pt x="265096" y="52709"/>
                  </a:cubicBezTo>
                  <a:lnTo>
                    <a:pt x="265096" y="53019"/>
                  </a:lnTo>
                  <a:lnTo>
                    <a:pt x="266078" y="52321"/>
                  </a:lnTo>
                  <a:lnTo>
                    <a:pt x="266078" y="52347"/>
                  </a:lnTo>
                  <a:cubicBezTo>
                    <a:pt x="266595" y="51985"/>
                    <a:pt x="267035" y="51520"/>
                    <a:pt x="267035" y="51313"/>
                  </a:cubicBezTo>
                  <a:lnTo>
                    <a:pt x="267035" y="51003"/>
                  </a:lnTo>
                  <a:close/>
                  <a:moveTo>
                    <a:pt x="144969" y="51933"/>
                  </a:moveTo>
                  <a:lnTo>
                    <a:pt x="144452" y="52683"/>
                  </a:lnTo>
                  <a:cubicBezTo>
                    <a:pt x="144220" y="52993"/>
                    <a:pt x="144039" y="53329"/>
                    <a:pt x="143935" y="53691"/>
                  </a:cubicBezTo>
                  <a:lnTo>
                    <a:pt x="143935" y="53950"/>
                  </a:lnTo>
                  <a:lnTo>
                    <a:pt x="144840" y="53950"/>
                  </a:lnTo>
                  <a:lnTo>
                    <a:pt x="145176" y="53355"/>
                  </a:lnTo>
                  <a:lnTo>
                    <a:pt x="145486" y="52786"/>
                  </a:lnTo>
                  <a:lnTo>
                    <a:pt x="145228" y="52347"/>
                  </a:lnTo>
                  <a:lnTo>
                    <a:pt x="144969" y="51933"/>
                  </a:lnTo>
                  <a:close/>
                  <a:moveTo>
                    <a:pt x="133026" y="51675"/>
                  </a:moveTo>
                  <a:lnTo>
                    <a:pt x="132845" y="53381"/>
                  </a:lnTo>
                  <a:cubicBezTo>
                    <a:pt x="132768" y="54312"/>
                    <a:pt x="132742" y="55191"/>
                    <a:pt x="132845" y="55320"/>
                  </a:cubicBezTo>
                  <a:cubicBezTo>
                    <a:pt x="132923" y="55449"/>
                    <a:pt x="133078" y="55552"/>
                    <a:pt x="133233" y="55552"/>
                  </a:cubicBezTo>
                  <a:lnTo>
                    <a:pt x="133492" y="55552"/>
                  </a:lnTo>
                  <a:lnTo>
                    <a:pt x="133699" y="54053"/>
                  </a:lnTo>
                  <a:cubicBezTo>
                    <a:pt x="133828" y="53226"/>
                    <a:pt x="133905" y="52373"/>
                    <a:pt x="133905" y="52114"/>
                  </a:cubicBezTo>
                  <a:lnTo>
                    <a:pt x="133905" y="51675"/>
                  </a:lnTo>
                  <a:close/>
                  <a:moveTo>
                    <a:pt x="276082" y="52218"/>
                  </a:moveTo>
                  <a:lnTo>
                    <a:pt x="274635" y="53640"/>
                  </a:lnTo>
                  <a:cubicBezTo>
                    <a:pt x="273833" y="54415"/>
                    <a:pt x="273187" y="55191"/>
                    <a:pt x="273187" y="55320"/>
                  </a:cubicBezTo>
                  <a:lnTo>
                    <a:pt x="273187" y="55604"/>
                  </a:lnTo>
                  <a:lnTo>
                    <a:pt x="273756" y="55268"/>
                  </a:lnTo>
                  <a:lnTo>
                    <a:pt x="273730" y="55294"/>
                  </a:lnTo>
                  <a:cubicBezTo>
                    <a:pt x="274350" y="54880"/>
                    <a:pt x="274919" y="54389"/>
                    <a:pt x="275410" y="53820"/>
                  </a:cubicBezTo>
                  <a:lnTo>
                    <a:pt x="276522" y="52683"/>
                  </a:lnTo>
                  <a:lnTo>
                    <a:pt x="276315" y="52450"/>
                  </a:lnTo>
                  <a:lnTo>
                    <a:pt x="276082" y="52218"/>
                  </a:lnTo>
                  <a:close/>
                  <a:moveTo>
                    <a:pt x="204942" y="55216"/>
                  </a:moveTo>
                  <a:lnTo>
                    <a:pt x="204761" y="55372"/>
                  </a:lnTo>
                  <a:lnTo>
                    <a:pt x="204580" y="55552"/>
                  </a:lnTo>
                  <a:lnTo>
                    <a:pt x="205356" y="56199"/>
                  </a:lnTo>
                  <a:cubicBezTo>
                    <a:pt x="205666" y="56483"/>
                    <a:pt x="206002" y="56690"/>
                    <a:pt x="206364" y="56845"/>
                  </a:cubicBezTo>
                  <a:lnTo>
                    <a:pt x="206364" y="56871"/>
                  </a:lnTo>
                  <a:cubicBezTo>
                    <a:pt x="206519" y="56871"/>
                    <a:pt x="206648" y="56742"/>
                    <a:pt x="206622" y="56586"/>
                  </a:cubicBezTo>
                  <a:cubicBezTo>
                    <a:pt x="206622" y="56431"/>
                    <a:pt x="206235" y="56044"/>
                    <a:pt x="205769" y="55759"/>
                  </a:cubicBezTo>
                  <a:lnTo>
                    <a:pt x="204942" y="55216"/>
                  </a:lnTo>
                  <a:close/>
                  <a:moveTo>
                    <a:pt x="18535" y="58706"/>
                  </a:moveTo>
                  <a:lnTo>
                    <a:pt x="18173" y="59042"/>
                  </a:lnTo>
                  <a:lnTo>
                    <a:pt x="17811" y="59404"/>
                  </a:lnTo>
                  <a:lnTo>
                    <a:pt x="18251" y="60464"/>
                  </a:lnTo>
                  <a:cubicBezTo>
                    <a:pt x="18458" y="60981"/>
                    <a:pt x="18690" y="61498"/>
                    <a:pt x="19000" y="61963"/>
                  </a:cubicBezTo>
                  <a:lnTo>
                    <a:pt x="19311" y="62377"/>
                  </a:lnTo>
                  <a:lnTo>
                    <a:pt x="19647" y="62041"/>
                  </a:lnTo>
                  <a:lnTo>
                    <a:pt x="19983" y="61705"/>
                  </a:lnTo>
                  <a:lnTo>
                    <a:pt x="19259" y="60206"/>
                  </a:lnTo>
                  <a:lnTo>
                    <a:pt x="18535" y="58706"/>
                  </a:lnTo>
                  <a:close/>
                  <a:moveTo>
                    <a:pt x="197575" y="61395"/>
                  </a:moveTo>
                  <a:lnTo>
                    <a:pt x="197575" y="63023"/>
                  </a:lnTo>
                  <a:lnTo>
                    <a:pt x="198221" y="63023"/>
                  </a:lnTo>
                  <a:lnTo>
                    <a:pt x="198221" y="61395"/>
                  </a:lnTo>
                  <a:close/>
                  <a:moveTo>
                    <a:pt x="156550" y="60102"/>
                  </a:moveTo>
                  <a:lnTo>
                    <a:pt x="156343" y="60981"/>
                  </a:lnTo>
                  <a:cubicBezTo>
                    <a:pt x="156240" y="61472"/>
                    <a:pt x="156085" y="62196"/>
                    <a:pt x="156007" y="62610"/>
                  </a:cubicBezTo>
                  <a:lnTo>
                    <a:pt x="155852" y="63333"/>
                  </a:lnTo>
                  <a:lnTo>
                    <a:pt x="156059" y="63669"/>
                  </a:lnTo>
                  <a:cubicBezTo>
                    <a:pt x="156163" y="63825"/>
                    <a:pt x="156318" y="63954"/>
                    <a:pt x="156499" y="63980"/>
                  </a:cubicBezTo>
                  <a:lnTo>
                    <a:pt x="156783" y="63980"/>
                  </a:lnTo>
                  <a:lnTo>
                    <a:pt x="156990" y="62971"/>
                  </a:lnTo>
                  <a:cubicBezTo>
                    <a:pt x="157093" y="62325"/>
                    <a:pt x="157171" y="61679"/>
                    <a:pt x="157197" y="61033"/>
                  </a:cubicBezTo>
                  <a:lnTo>
                    <a:pt x="157197" y="60102"/>
                  </a:lnTo>
                  <a:close/>
                  <a:moveTo>
                    <a:pt x="182711" y="63618"/>
                  </a:moveTo>
                  <a:lnTo>
                    <a:pt x="182375" y="63825"/>
                  </a:lnTo>
                  <a:lnTo>
                    <a:pt x="182065" y="64031"/>
                  </a:lnTo>
                  <a:lnTo>
                    <a:pt x="182065" y="65272"/>
                  </a:lnTo>
                  <a:lnTo>
                    <a:pt x="182711" y="65272"/>
                  </a:lnTo>
                  <a:lnTo>
                    <a:pt x="182711" y="63618"/>
                  </a:lnTo>
                  <a:close/>
                  <a:moveTo>
                    <a:pt x="192637" y="62713"/>
                  </a:moveTo>
                  <a:lnTo>
                    <a:pt x="192353" y="62894"/>
                  </a:lnTo>
                  <a:lnTo>
                    <a:pt x="192069" y="63049"/>
                  </a:lnTo>
                  <a:lnTo>
                    <a:pt x="192922" y="64161"/>
                  </a:lnTo>
                  <a:lnTo>
                    <a:pt x="193749" y="65272"/>
                  </a:lnTo>
                  <a:lnTo>
                    <a:pt x="194059" y="65091"/>
                  </a:lnTo>
                  <a:lnTo>
                    <a:pt x="194344" y="64910"/>
                  </a:lnTo>
                  <a:lnTo>
                    <a:pt x="193490" y="63799"/>
                  </a:lnTo>
                  <a:lnTo>
                    <a:pt x="192637" y="62713"/>
                  </a:lnTo>
                  <a:close/>
                  <a:moveTo>
                    <a:pt x="279314" y="63980"/>
                  </a:moveTo>
                  <a:lnTo>
                    <a:pt x="279314" y="64626"/>
                  </a:lnTo>
                  <a:lnTo>
                    <a:pt x="280374" y="65091"/>
                  </a:lnTo>
                  <a:cubicBezTo>
                    <a:pt x="280787" y="65298"/>
                    <a:pt x="281252" y="65427"/>
                    <a:pt x="281718" y="65479"/>
                  </a:cubicBezTo>
                  <a:cubicBezTo>
                    <a:pt x="281925" y="65401"/>
                    <a:pt x="282080" y="65246"/>
                    <a:pt x="282131" y="65065"/>
                  </a:cubicBezTo>
                  <a:lnTo>
                    <a:pt x="282261" y="64703"/>
                  </a:lnTo>
                  <a:lnTo>
                    <a:pt x="281692" y="64548"/>
                  </a:lnTo>
                  <a:cubicBezTo>
                    <a:pt x="281356" y="64445"/>
                    <a:pt x="280710" y="64290"/>
                    <a:pt x="280218" y="64186"/>
                  </a:cubicBezTo>
                  <a:lnTo>
                    <a:pt x="279314" y="63980"/>
                  </a:lnTo>
                  <a:close/>
                  <a:moveTo>
                    <a:pt x="163106" y="64375"/>
                  </a:moveTo>
                  <a:cubicBezTo>
                    <a:pt x="162951" y="64375"/>
                    <a:pt x="162578" y="64541"/>
                    <a:pt x="162186" y="64781"/>
                  </a:cubicBezTo>
                  <a:lnTo>
                    <a:pt x="161358" y="65324"/>
                  </a:lnTo>
                  <a:lnTo>
                    <a:pt x="161565" y="65660"/>
                  </a:lnTo>
                  <a:lnTo>
                    <a:pt x="161772" y="65970"/>
                  </a:lnTo>
                  <a:lnTo>
                    <a:pt x="162548" y="65246"/>
                  </a:lnTo>
                  <a:cubicBezTo>
                    <a:pt x="162961" y="64859"/>
                    <a:pt x="163220" y="64471"/>
                    <a:pt x="163168" y="64393"/>
                  </a:cubicBezTo>
                  <a:cubicBezTo>
                    <a:pt x="163156" y="64381"/>
                    <a:pt x="163135" y="64375"/>
                    <a:pt x="163106" y="64375"/>
                  </a:cubicBezTo>
                  <a:close/>
                  <a:moveTo>
                    <a:pt x="9901" y="65272"/>
                  </a:moveTo>
                  <a:lnTo>
                    <a:pt x="9720" y="65737"/>
                  </a:lnTo>
                  <a:lnTo>
                    <a:pt x="9539" y="66203"/>
                  </a:lnTo>
                  <a:lnTo>
                    <a:pt x="12331" y="67159"/>
                  </a:lnTo>
                  <a:lnTo>
                    <a:pt x="15149" y="68116"/>
                  </a:lnTo>
                  <a:lnTo>
                    <a:pt x="15588" y="67754"/>
                  </a:lnTo>
                  <a:lnTo>
                    <a:pt x="16028" y="67392"/>
                  </a:lnTo>
                  <a:lnTo>
                    <a:pt x="13339" y="66332"/>
                  </a:lnTo>
                  <a:cubicBezTo>
                    <a:pt x="12331" y="65918"/>
                    <a:pt x="11297" y="65557"/>
                    <a:pt x="10263" y="65272"/>
                  </a:cubicBezTo>
                  <a:close/>
                  <a:moveTo>
                    <a:pt x="174302" y="66235"/>
                  </a:moveTo>
                  <a:cubicBezTo>
                    <a:pt x="174237" y="66235"/>
                    <a:pt x="174165" y="66269"/>
                    <a:pt x="174103" y="66332"/>
                  </a:cubicBezTo>
                  <a:lnTo>
                    <a:pt x="173896" y="66539"/>
                  </a:lnTo>
                  <a:lnTo>
                    <a:pt x="174129" y="67857"/>
                  </a:lnTo>
                  <a:lnTo>
                    <a:pt x="174361" y="69150"/>
                  </a:lnTo>
                  <a:lnTo>
                    <a:pt x="174904" y="69150"/>
                  </a:lnTo>
                  <a:lnTo>
                    <a:pt x="174723" y="67780"/>
                  </a:lnTo>
                  <a:cubicBezTo>
                    <a:pt x="174671" y="67263"/>
                    <a:pt x="174568" y="66771"/>
                    <a:pt x="174413" y="66280"/>
                  </a:cubicBezTo>
                  <a:cubicBezTo>
                    <a:pt x="174382" y="66250"/>
                    <a:pt x="174344" y="66235"/>
                    <a:pt x="174302" y="66235"/>
                  </a:cubicBezTo>
                  <a:close/>
                  <a:moveTo>
                    <a:pt x="282209" y="70080"/>
                  </a:moveTo>
                  <a:lnTo>
                    <a:pt x="279882" y="70287"/>
                  </a:lnTo>
                  <a:cubicBezTo>
                    <a:pt x="278952" y="70365"/>
                    <a:pt x="278021" y="70468"/>
                    <a:pt x="277116" y="70623"/>
                  </a:cubicBezTo>
                  <a:lnTo>
                    <a:pt x="276677" y="70778"/>
                  </a:lnTo>
                  <a:lnTo>
                    <a:pt x="276910" y="71114"/>
                  </a:lnTo>
                  <a:lnTo>
                    <a:pt x="277116" y="71476"/>
                  </a:lnTo>
                  <a:lnTo>
                    <a:pt x="277608" y="71269"/>
                  </a:lnTo>
                  <a:cubicBezTo>
                    <a:pt x="278283" y="71157"/>
                    <a:pt x="278958" y="71084"/>
                    <a:pt x="279651" y="71084"/>
                  </a:cubicBezTo>
                  <a:cubicBezTo>
                    <a:pt x="279753" y="71084"/>
                    <a:pt x="279856" y="71085"/>
                    <a:pt x="279960" y="71088"/>
                  </a:cubicBezTo>
                  <a:lnTo>
                    <a:pt x="281821" y="71088"/>
                  </a:lnTo>
                  <a:lnTo>
                    <a:pt x="282028" y="70597"/>
                  </a:lnTo>
                  <a:lnTo>
                    <a:pt x="282209" y="70080"/>
                  </a:lnTo>
                  <a:close/>
                  <a:moveTo>
                    <a:pt x="271559" y="80214"/>
                  </a:moveTo>
                  <a:lnTo>
                    <a:pt x="271403" y="80472"/>
                  </a:lnTo>
                  <a:lnTo>
                    <a:pt x="271223" y="80731"/>
                  </a:lnTo>
                  <a:lnTo>
                    <a:pt x="272127" y="81067"/>
                  </a:lnTo>
                  <a:cubicBezTo>
                    <a:pt x="272541" y="81222"/>
                    <a:pt x="272980" y="81325"/>
                    <a:pt x="273420" y="81403"/>
                  </a:cubicBezTo>
                  <a:lnTo>
                    <a:pt x="273833" y="81429"/>
                  </a:lnTo>
                  <a:lnTo>
                    <a:pt x="273833" y="80912"/>
                  </a:lnTo>
                  <a:lnTo>
                    <a:pt x="272696" y="80550"/>
                  </a:lnTo>
                  <a:lnTo>
                    <a:pt x="271559" y="80214"/>
                  </a:lnTo>
                  <a:close/>
                  <a:moveTo>
                    <a:pt x="957" y="81144"/>
                  </a:moveTo>
                  <a:lnTo>
                    <a:pt x="466" y="81610"/>
                  </a:lnTo>
                  <a:lnTo>
                    <a:pt x="0" y="82075"/>
                  </a:lnTo>
                  <a:lnTo>
                    <a:pt x="207" y="82282"/>
                  </a:lnTo>
                  <a:cubicBezTo>
                    <a:pt x="621" y="82514"/>
                    <a:pt x="1034" y="82669"/>
                    <a:pt x="1474" y="82747"/>
                  </a:cubicBezTo>
                  <a:cubicBezTo>
                    <a:pt x="1965" y="82876"/>
                    <a:pt x="2456" y="82954"/>
                    <a:pt x="2947" y="83031"/>
                  </a:cubicBezTo>
                  <a:lnTo>
                    <a:pt x="3361" y="83057"/>
                  </a:lnTo>
                  <a:lnTo>
                    <a:pt x="3361" y="81790"/>
                  </a:lnTo>
                  <a:lnTo>
                    <a:pt x="2146" y="81454"/>
                  </a:lnTo>
                  <a:lnTo>
                    <a:pt x="957" y="81144"/>
                  </a:lnTo>
                  <a:close/>
                  <a:moveTo>
                    <a:pt x="273730" y="89390"/>
                  </a:moveTo>
                  <a:lnTo>
                    <a:pt x="273601" y="89727"/>
                  </a:lnTo>
                  <a:lnTo>
                    <a:pt x="273497" y="90037"/>
                  </a:lnTo>
                  <a:lnTo>
                    <a:pt x="275514" y="90709"/>
                  </a:lnTo>
                  <a:cubicBezTo>
                    <a:pt x="276367" y="91019"/>
                    <a:pt x="277246" y="91252"/>
                    <a:pt x="278125" y="91433"/>
                  </a:cubicBezTo>
                  <a:lnTo>
                    <a:pt x="278719" y="91484"/>
                  </a:lnTo>
                  <a:lnTo>
                    <a:pt x="278590" y="91097"/>
                  </a:lnTo>
                  <a:lnTo>
                    <a:pt x="278461" y="90709"/>
                  </a:lnTo>
                  <a:lnTo>
                    <a:pt x="276548" y="90166"/>
                  </a:lnTo>
                  <a:cubicBezTo>
                    <a:pt x="275488" y="89856"/>
                    <a:pt x="274428" y="89571"/>
                    <a:pt x="274195" y="89494"/>
                  </a:cubicBezTo>
                  <a:lnTo>
                    <a:pt x="273730" y="89390"/>
                  </a:lnTo>
                  <a:close/>
                  <a:moveTo>
                    <a:pt x="13985" y="91148"/>
                  </a:moveTo>
                  <a:lnTo>
                    <a:pt x="12641" y="91924"/>
                  </a:lnTo>
                  <a:cubicBezTo>
                    <a:pt x="11892" y="92363"/>
                    <a:pt x="10728" y="93035"/>
                    <a:pt x="10056" y="93397"/>
                  </a:cubicBezTo>
                  <a:cubicBezTo>
                    <a:pt x="9617" y="93604"/>
                    <a:pt x="9229" y="93863"/>
                    <a:pt x="8841" y="94199"/>
                  </a:cubicBezTo>
                  <a:cubicBezTo>
                    <a:pt x="8893" y="94405"/>
                    <a:pt x="8971" y="94612"/>
                    <a:pt x="9048" y="94819"/>
                  </a:cubicBezTo>
                  <a:lnTo>
                    <a:pt x="9229" y="95310"/>
                  </a:lnTo>
                  <a:lnTo>
                    <a:pt x="11711" y="93656"/>
                  </a:lnTo>
                  <a:cubicBezTo>
                    <a:pt x="13081" y="92751"/>
                    <a:pt x="14244" y="91975"/>
                    <a:pt x="14296" y="91924"/>
                  </a:cubicBezTo>
                  <a:cubicBezTo>
                    <a:pt x="14347" y="91872"/>
                    <a:pt x="14322" y="91665"/>
                    <a:pt x="14192" y="91484"/>
                  </a:cubicBezTo>
                  <a:lnTo>
                    <a:pt x="13985" y="91148"/>
                  </a:lnTo>
                  <a:close/>
                  <a:moveTo>
                    <a:pt x="267991" y="100506"/>
                  </a:moveTo>
                  <a:cubicBezTo>
                    <a:pt x="267810" y="100506"/>
                    <a:pt x="267681" y="100635"/>
                    <a:pt x="267681" y="100816"/>
                  </a:cubicBezTo>
                  <a:cubicBezTo>
                    <a:pt x="267733" y="101178"/>
                    <a:pt x="267836" y="101540"/>
                    <a:pt x="267965" y="101876"/>
                  </a:cubicBezTo>
                  <a:cubicBezTo>
                    <a:pt x="268120" y="102264"/>
                    <a:pt x="268353" y="102833"/>
                    <a:pt x="268457" y="103169"/>
                  </a:cubicBezTo>
                  <a:lnTo>
                    <a:pt x="268612" y="103737"/>
                  </a:lnTo>
                  <a:lnTo>
                    <a:pt x="268948" y="103737"/>
                  </a:lnTo>
                  <a:cubicBezTo>
                    <a:pt x="269129" y="103711"/>
                    <a:pt x="269284" y="103608"/>
                    <a:pt x="269387" y="103479"/>
                  </a:cubicBezTo>
                  <a:lnTo>
                    <a:pt x="269542" y="103220"/>
                  </a:lnTo>
                  <a:lnTo>
                    <a:pt x="268922" y="101850"/>
                  </a:lnTo>
                  <a:lnTo>
                    <a:pt x="268327" y="100506"/>
                  </a:lnTo>
                  <a:close/>
                  <a:moveTo>
                    <a:pt x="24119" y="100816"/>
                  </a:moveTo>
                  <a:cubicBezTo>
                    <a:pt x="23938" y="100816"/>
                    <a:pt x="23292" y="101463"/>
                    <a:pt x="22645" y="102238"/>
                  </a:cubicBezTo>
                  <a:lnTo>
                    <a:pt x="21482" y="103660"/>
                  </a:lnTo>
                  <a:lnTo>
                    <a:pt x="21689" y="103867"/>
                  </a:lnTo>
                  <a:cubicBezTo>
                    <a:pt x="21844" y="103970"/>
                    <a:pt x="22025" y="104048"/>
                    <a:pt x="22232" y="104048"/>
                  </a:cubicBezTo>
                  <a:lnTo>
                    <a:pt x="22594" y="104048"/>
                  </a:lnTo>
                  <a:lnTo>
                    <a:pt x="23292" y="103014"/>
                  </a:lnTo>
                  <a:cubicBezTo>
                    <a:pt x="23654" y="102497"/>
                    <a:pt x="23964" y="101954"/>
                    <a:pt x="24222" y="101385"/>
                  </a:cubicBezTo>
                  <a:lnTo>
                    <a:pt x="24429" y="100816"/>
                  </a:lnTo>
                  <a:close/>
                  <a:moveTo>
                    <a:pt x="249276" y="101152"/>
                  </a:moveTo>
                  <a:lnTo>
                    <a:pt x="249276" y="101876"/>
                  </a:lnTo>
                  <a:cubicBezTo>
                    <a:pt x="249276" y="102367"/>
                    <a:pt x="249353" y="102858"/>
                    <a:pt x="249482" y="103324"/>
                  </a:cubicBezTo>
                  <a:lnTo>
                    <a:pt x="249663" y="104048"/>
                  </a:lnTo>
                  <a:lnTo>
                    <a:pt x="250310" y="104048"/>
                  </a:lnTo>
                  <a:lnTo>
                    <a:pt x="250103" y="103039"/>
                  </a:lnTo>
                  <a:cubicBezTo>
                    <a:pt x="249999" y="102548"/>
                    <a:pt x="249948" y="102083"/>
                    <a:pt x="249922" y="101592"/>
                  </a:cubicBezTo>
                  <a:lnTo>
                    <a:pt x="249922" y="101152"/>
                  </a:lnTo>
                  <a:close/>
                  <a:moveTo>
                    <a:pt x="260210" y="102109"/>
                  </a:moveTo>
                  <a:lnTo>
                    <a:pt x="261916" y="104539"/>
                  </a:lnTo>
                  <a:lnTo>
                    <a:pt x="263597" y="106969"/>
                  </a:lnTo>
                  <a:lnTo>
                    <a:pt x="264786" y="106969"/>
                  </a:lnTo>
                  <a:lnTo>
                    <a:pt x="262925" y="104539"/>
                  </a:lnTo>
                  <a:lnTo>
                    <a:pt x="261063" y="102109"/>
                  </a:lnTo>
                  <a:close/>
                  <a:moveTo>
                    <a:pt x="242374" y="108804"/>
                  </a:moveTo>
                  <a:lnTo>
                    <a:pt x="242554" y="109269"/>
                  </a:lnTo>
                  <a:cubicBezTo>
                    <a:pt x="242632" y="109502"/>
                    <a:pt x="243046" y="110846"/>
                    <a:pt x="243459" y="112216"/>
                  </a:cubicBezTo>
                  <a:lnTo>
                    <a:pt x="244183" y="114724"/>
                  </a:lnTo>
                  <a:lnTo>
                    <a:pt x="244752" y="114724"/>
                  </a:lnTo>
                  <a:lnTo>
                    <a:pt x="244752" y="114129"/>
                  </a:lnTo>
                  <a:cubicBezTo>
                    <a:pt x="244571" y="113173"/>
                    <a:pt x="244312" y="112242"/>
                    <a:pt x="243976" y="111337"/>
                  </a:cubicBezTo>
                  <a:lnTo>
                    <a:pt x="243227" y="109114"/>
                  </a:lnTo>
                  <a:lnTo>
                    <a:pt x="242813" y="108959"/>
                  </a:lnTo>
                  <a:lnTo>
                    <a:pt x="242374" y="108804"/>
                  </a:lnTo>
                  <a:close/>
                  <a:moveTo>
                    <a:pt x="231180" y="112449"/>
                  </a:moveTo>
                  <a:lnTo>
                    <a:pt x="230844" y="113664"/>
                  </a:lnTo>
                  <a:cubicBezTo>
                    <a:pt x="230663" y="114310"/>
                    <a:pt x="230560" y="114956"/>
                    <a:pt x="230534" y="115603"/>
                  </a:cubicBezTo>
                  <a:lnTo>
                    <a:pt x="230534" y="116326"/>
                  </a:lnTo>
                  <a:lnTo>
                    <a:pt x="231103" y="116326"/>
                  </a:lnTo>
                  <a:lnTo>
                    <a:pt x="231258" y="115758"/>
                  </a:lnTo>
                  <a:cubicBezTo>
                    <a:pt x="231335" y="115448"/>
                    <a:pt x="231516" y="114594"/>
                    <a:pt x="231620" y="113819"/>
                  </a:cubicBezTo>
                  <a:lnTo>
                    <a:pt x="231852" y="112449"/>
                  </a:lnTo>
                  <a:close/>
                </a:path>
              </a:pathLst>
            </a:custGeom>
            <a:solidFill>
              <a:srgbClr val="2C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1405900" y="4082450"/>
              <a:ext cx="84700" cy="115700"/>
            </a:xfrm>
            <a:custGeom>
              <a:avLst/>
              <a:gdLst/>
              <a:ahLst/>
              <a:cxnLst/>
              <a:rect l="l" t="t" r="r" b="b"/>
              <a:pathLst>
                <a:path w="3388" h="4628" extrusionOk="0">
                  <a:moveTo>
                    <a:pt x="2017" y="647"/>
                  </a:moveTo>
                  <a:cubicBezTo>
                    <a:pt x="2069" y="1009"/>
                    <a:pt x="2146" y="1578"/>
                    <a:pt x="2224" y="2301"/>
                  </a:cubicBezTo>
                  <a:cubicBezTo>
                    <a:pt x="1888" y="2353"/>
                    <a:pt x="1577" y="2431"/>
                    <a:pt x="1267" y="2508"/>
                  </a:cubicBezTo>
                  <a:cubicBezTo>
                    <a:pt x="1577" y="1707"/>
                    <a:pt x="1810" y="1086"/>
                    <a:pt x="2017" y="647"/>
                  </a:cubicBezTo>
                  <a:close/>
                  <a:moveTo>
                    <a:pt x="2146" y="1"/>
                  </a:moveTo>
                  <a:cubicBezTo>
                    <a:pt x="2043" y="1"/>
                    <a:pt x="1939" y="52"/>
                    <a:pt x="1810" y="130"/>
                  </a:cubicBezTo>
                  <a:cubicBezTo>
                    <a:pt x="1681" y="207"/>
                    <a:pt x="1603" y="311"/>
                    <a:pt x="1552" y="440"/>
                  </a:cubicBezTo>
                  <a:cubicBezTo>
                    <a:pt x="1526" y="544"/>
                    <a:pt x="1397" y="828"/>
                    <a:pt x="1216" y="1241"/>
                  </a:cubicBezTo>
                  <a:cubicBezTo>
                    <a:pt x="1060" y="1681"/>
                    <a:pt x="905" y="2017"/>
                    <a:pt x="802" y="2250"/>
                  </a:cubicBezTo>
                  <a:cubicBezTo>
                    <a:pt x="776" y="2379"/>
                    <a:pt x="724" y="2534"/>
                    <a:pt x="647" y="2689"/>
                  </a:cubicBezTo>
                  <a:cubicBezTo>
                    <a:pt x="207" y="2818"/>
                    <a:pt x="1" y="2922"/>
                    <a:pt x="1" y="3025"/>
                  </a:cubicBezTo>
                  <a:cubicBezTo>
                    <a:pt x="1" y="3103"/>
                    <a:pt x="26" y="3154"/>
                    <a:pt x="104" y="3232"/>
                  </a:cubicBezTo>
                  <a:cubicBezTo>
                    <a:pt x="182" y="3284"/>
                    <a:pt x="259" y="3309"/>
                    <a:pt x="337" y="3309"/>
                  </a:cubicBezTo>
                  <a:lnTo>
                    <a:pt x="388" y="3309"/>
                  </a:lnTo>
                  <a:cubicBezTo>
                    <a:pt x="130" y="3878"/>
                    <a:pt x="1" y="4188"/>
                    <a:pt x="1" y="4214"/>
                  </a:cubicBezTo>
                  <a:cubicBezTo>
                    <a:pt x="1" y="4318"/>
                    <a:pt x="52" y="4421"/>
                    <a:pt x="130" y="4499"/>
                  </a:cubicBezTo>
                  <a:cubicBezTo>
                    <a:pt x="207" y="4576"/>
                    <a:pt x="285" y="4628"/>
                    <a:pt x="363" y="4628"/>
                  </a:cubicBezTo>
                  <a:cubicBezTo>
                    <a:pt x="414" y="4628"/>
                    <a:pt x="647" y="4111"/>
                    <a:pt x="1035" y="3129"/>
                  </a:cubicBezTo>
                  <a:cubicBezTo>
                    <a:pt x="1345" y="3051"/>
                    <a:pt x="1577" y="2973"/>
                    <a:pt x="1758" y="2948"/>
                  </a:cubicBezTo>
                  <a:cubicBezTo>
                    <a:pt x="1914" y="2896"/>
                    <a:pt x="2095" y="2844"/>
                    <a:pt x="2275" y="2792"/>
                  </a:cubicBezTo>
                  <a:cubicBezTo>
                    <a:pt x="2301" y="3180"/>
                    <a:pt x="2353" y="3594"/>
                    <a:pt x="2379" y="4007"/>
                  </a:cubicBezTo>
                  <a:cubicBezTo>
                    <a:pt x="2405" y="4240"/>
                    <a:pt x="2431" y="4395"/>
                    <a:pt x="2482" y="4473"/>
                  </a:cubicBezTo>
                  <a:cubicBezTo>
                    <a:pt x="2534" y="4576"/>
                    <a:pt x="2586" y="4628"/>
                    <a:pt x="2663" y="4628"/>
                  </a:cubicBezTo>
                  <a:cubicBezTo>
                    <a:pt x="2792" y="4628"/>
                    <a:pt x="2870" y="4344"/>
                    <a:pt x="2870" y="3801"/>
                  </a:cubicBezTo>
                  <a:cubicBezTo>
                    <a:pt x="2870" y="3490"/>
                    <a:pt x="2844" y="3103"/>
                    <a:pt x="2818" y="2663"/>
                  </a:cubicBezTo>
                  <a:cubicBezTo>
                    <a:pt x="3180" y="2560"/>
                    <a:pt x="3387" y="2456"/>
                    <a:pt x="3387" y="2379"/>
                  </a:cubicBezTo>
                  <a:cubicBezTo>
                    <a:pt x="3387" y="2275"/>
                    <a:pt x="3284" y="2198"/>
                    <a:pt x="3077" y="2198"/>
                  </a:cubicBezTo>
                  <a:cubicBezTo>
                    <a:pt x="2999" y="2198"/>
                    <a:pt x="2896" y="2224"/>
                    <a:pt x="2767" y="2224"/>
                  </a:cubicBezTo>
                  <a:cubicBezTo>
                    <a:pt x="2715" y="1603"/>
                    <a:pt x="2612" y="1061"/>
                    <a:pt x="2508" y="647"/>
                  </a:cubicBezTo>
                  <a:cubicBezTo>
                    <a:pt x="2405" y="207"/>
                    <a:pt x="2301" y="1"/>
                    <a:pt x="2146" y="1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6650" y="4082450"/>
              <a:ext cx="78875" cy="130575"/>
            </a:xfrm>
            <a:custGeom>
              <a:avLst/>
              <a:gdLst/>
              <a:ahLst/>
              <a:cxnLst/>
              <a:rect l="l" t="t" r="r" b="b"/>
              <a:pathLst>
                <a:path w="3155" h="5223" extrusionOk="0">
                  <a:moveTo>
                    <a:pt x="2637" y="1"/>
                  </a:moveTo>
                  <a:cubicBezTo>
                    <a:pt x="2275" y="1"/>
                    <a:pt x="1888" y="207"/>
                    <a:pt x="1448" y="595"/>
                  </a:cubicBezTo>
                  <a:cubicBezTo>
                    <a:pt x="1035" y="957"/>
                    <a:pt x="699" y="1422"/>
                    <a:pt x="414" y="1965"/>
                  </a:cubicBezTo>
                  <a:cubicBezTo>
                    <a:pt x="130" y="2482"/>
                    <a:pt x="1" y="2973"/>
                    <a:pt x="1" y="3413"/>
                  </a:cubicBezTo>
                  <a:cubicBezTo>
                    <a:pt x="1" y="3697"/>
                    <a:pt x="130" y="3956"/>
                    <a:pt x="362" y="4188"/>
                  </a:cubicBezTo>
                  <a:cubicBezTo>
                    <a:pt x="621" y="4421"/>
                    <a:pt x="854" y="4524"/>
                    <a:pt x="1112" y="4524"/>
                  </a:cubicBezTo>
                  <a:cubicBezTo>
                    <a:pt x="1371" y="4524"/>
                    <a:pt x="1629" y="4421"/>
                    <a:pt x="1888" y="4214"/>
                  </a:cubicBezTo>
                  <a:cubicBezTo>
                    <a:pt x="2172" y="4007"/>
                    <a:pt x="2405" y="3723"/>
                    <a:pt x="2611" y="3361"/>
                  </a:cubicBezTo>
                  <a:lnTo>
                    <a:pt x="2611" y="3361"/>
                  </a:lnTo>
                  <a:cubicBezTo>
                    <a:pt x="2560" y="3516"/>
                    <a:pt x="2508" y="3697"/>
                    <a:pt x="2456" y="3904"/>
                  </a:cubicBezTo>
                  <a:cubicBezTo>
                    <a:pt x="2379" y="4111"/>
                    <a:pt x="2301" y="4344"/>
                    <a:pt x="2250" y="4550"/>
                  </a:cubicBezTo>
                  <a:cubicBezTo>
                    <a:pt x="2198" y="4757"/>
                    <a:pt x="2146" y="4912"/>
                    <a:pt x="2146" y="5041"/>
                  </a:cubicBezTo>
                  <a:cubicBezTo>
                    <a:pt x="2146" y="5145"/>
                    <a:pt x="2198" y="5222"/>
                    <a:pt x="2327" y="5222"/>
                  </a:cubicBezTo>
                  <a:cubicBezTo>
                    <a:pt x="2430" y="5222"/>
                    <a:pt x="2586" y="4886"/>
                    <a:pt x="2818" y="4240"/>
                  </a:cubicBezTo>
                  <a:cubicBezTo>
                    <a:pt x="3025" y="3594"/>
                    <a:pt x="3128" y="3206"/>
                    <a:pt x="3128" y="3025"/>
                  </a:cubicBezTo>
                  <a:cubicBezTo>
                    <a:pt x="3128" y="2844"/>
                    <a:pt x="3077" y="2689"/>
                    <a:pt x="2973" y="2560"/>
                  </a:cubicBezTo>
                  <a:cubicBezTo>
                    <a:pt x="2896" y="2431"/>
                    <a:pt x="2767" y="2353"/>
                    <a:pt x="2611" y="2353"/>
                  </a:cubicBezTo>
                  <a:cubicBezTo>
                    <a:pt x="2327" y="2353"/>
                    <a:pt x="2094" y="2379"/>
                    <a:pt x="1913" y="2431"/>
                  </a:cubicBezTo>
                  <a:cubicBezTo>
                    <a:pt x="1733" y="2456"/>
                    <a:pt x="1629" y="2508"/>
                    <a:pt x="1629" y="2586"/>
                  </a:cubicBezTo>
                  <a:cubicBezTo>
                    <a:pt x="1629" y="2637"/>
                    <a:pt x="1681" y="2715"/>
                    <a:pt x="1758" y="2767"/>
                  </a:cubicBezTo>
                  <a:cubicBezTo>
                    <a:pt x="1836" y="2818"/>
                    <a:pt x="1939" y="2870"/>
                    <a:pt x="2043" y="2870"/>
                  </a:cubicBezTo>
                  <a:cubicBezTo>
                    <a:pt x="2172" y="2870"/>
                    <a:pt x="2353" y="2818"/>
                    <a:pt x="2586" y="2767"/>
                  </a:cubicBezTo>
                  <a:lnTo>
                    <a:pt x="2586" y="2767"/>
                  </a:lnTo>
                  <a:cubicBezTo>
                    <a:pt x="2353" y="3129"/>
                    <a:pt x="2094" y="3413"/>
                    <a:pt x="1810" y="3646"/>
                  </a:cubicBezTo>
                  <a:cubicBezTo>
                    <a:pt x="1526" y="3878"/>
                    <a:pt x="1293" y="3982"/>
                    <a:pt x="1086" y="3982"/>
                  </a:cubicBezTo>
                  <a:cubicBezTo>
                    <a:pt x="957" y="3982"/>
                    <a:pt x="828" y="3930"/>
                    <a:pt x="750" y="3827"/>
                  </a:cubicBezTo>
                  <a:cubicBezTo>
                    <a:pt x="647" y="3697"/>
                    <a:pt x="595" y="3568"/>
                    <a:pt x="595" y="3413"/>
                  </a:cubicBezTo>
                  <a:cubicBezTo>
                    <a:pt x="595" y="3025"/>
                    <a:pt x="699" y="2612"/>
                    <a:pt x="931" y="2172"/>
                  </a:cubicBezTo>
                  <a:cubicBezTo>
                    <a:pt x="1164" y="1733"/>
                    <a:pt x="1448" y="1345"/>
                    <a:pt x="1784" y="1061"/>
                  </a:cubicBezTo>
                  <a:cubicBezTo>
                    <a:pt x="2120" y="750"/>
                    <a:pt x="2405" y="621"/>
                    <a:pt x="2689" y="621"/>
                  </a:cubicBezTo>
                  <a:cubicBezTo>
                    <a:pt x="2792" y="621"/>
                    <a:pt x="2870" y="621"/>
                    <a:pt x="2947" y="673"/>
                  </a:cubicBezTo>
                  <a:cubicBezTo>
                    <a:pt x="3025" y="699"/>
                    <a:pt x="3077" y="699"/>
                    <a:pt x="3103" y="699"/>
                  </a:cubicBezTo>
                  <a:cubicBezTo>
                    <a:pt x="3128" y="699"/>
                    <a:pt x="3154" y="673"/>
                    <a:pt x="3154" y="569"/>
                  </a:cubicBezTo>
                  <a:cubicBezTo>
                    <a:pt x="3154" y="492"/>
                    <a:pt x="3103" y="363"/>
                    <a:pt x="2999" y="233"/>
                  </a:cubicBezTo>
                  <a:cubicBezTo>
                    <a:pt x="2870" y="78"/>
                    <a:pt x="2767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1526100" y="4082450"/>
              <a:ext cx="78875" cy="112475"/>
            </a:xfrm>
            <a:custGeom>
              <a:avLst/>
              <a:gdLst/>
              <a:ahLst/>
              <a:cxnLst/>
              <a:rect l="l" t="t" r="r" b="b"/>
              <a:pathLst>
                <a:path w="3155" h="4499" extrusionOk="0">
                  <a:moveTo>
                    <a:pt x="2612" y="1"/>
                  </a:moveTo>
                  <a:cubicBezTo>
                    <a:pt x="2250" y="1"/>
                    <a:pt x="1836" y="182"/>
                    <a:pt x="1423" y="569"/>
                  </a:cubicBezTo>
                  <a:cubicBezTo>
                    <a:pt x="1009" y="931"/>
                    <a:pt x="673" y="1371"/>
                    <a:pt x="389" y="1888"/>
                  </a:cubicBezTo>
                  <a:cubicBezTo>
                    <a:pt x="130" y="2405"/>
                    <a:pt x="1" y="2844"/>
                    <a:pt x="1" y="3258"/>
                  </a:cubicBezTo>
                  <a:cubicBezTo>
                    <a:pt x="1" y="3568"/>
                    <a:pt x="130" y="3852"/>
                    <a:pt x="414" y="4111"/>
                  </a:cubicBezTo>
                  <a:cubicBezTo>
                    <a:pt x="673" y="4369"/>
                    <a:pt x="957" y="4499"/>
                    <a:pt x="1267" y="4499"/>
                  </a:cubicBezTo>
                  <a:cubicBezTo>
                    <a:pt x="1500" y="4499"/>
                    <a:pt x="1759" y="4447"/>
                    <a:pt x="2043" y="4318"/>
                  </a:cubicBezTo>
                  <a:cubicBezTo>
                    <a:pt x="2327" y="4188"/>
                    <a:pt x="2586" y="4033"/>
                    <a:pt x="2793" y="3878"/>
                  </a:cubicBezTo>
                  <a:cubicBezTo>
                    <a:pt x="2974" y="3723"/>
                    <a:pt x="3077" y="3594"/>
                    <a:pt x="3077" y="3490"/>
                  </a:cubicBezTo>
                  <a:cubicBezTo>
                    <a:pt x="3077" y="3387"/>
                    <a:pt x="3051" y="3335"/>
                    <a:pt x="2974" y="3335"/>
                  </a:cubicBezTo>
                  <a:cubicBezTo>
                    <a:pt x="2948" y="3335"/>
                    <a:pt x="2741" y="3439"/>
                    <a:pt x="2405" y="3620"/>
                  </a:cubicBezTo>
                  <a:cubicBezTo>
                    <a:pt x="2276" y="3697"/>
                    <a:pt x="2095" y="3775"/>
                    <a:pt x="1888" y="3827"/>
                  </a:cubicBezTo>
                  <a:cubicBezTo>
                    <a:pt x="1681" y="3878"/>
                    <a:pt x="1474" y="3904"/>
                    <a:pt x="1267" y="3904"/>
                  </a:cubicBezTo>
                  <a:cubicBezTo>
                    <a:pt x="1061" y="3904"/>
                    <a:pt x="906" y="3852"/>
                    <a:pt x="776" y="3749"/>
                  </a:cubicBezTo>
                  <a:cubicBezTo>
                    <a:pt x="673" y="3646"/>
                    <a:pt x="595" y="3465"/>
                    <a:pt x="595" y="3232"/>
                  </a:cubicBezTo>
                  <a:cubicBezTo>
                    <a:pt x="595" y="2973"/>
                    <a:pt x="673" y="2715"/>
                    <a:pt x="828" y="2379"/>
                  </a:cubicBezTo>
                  <a:cubicBezTo>
                    <a:pt x="983" y="2043"/>
                    <a:pt x="1164" y="1758"/>
                    <a:pt x="1371" y="1500"/>
                  </a:cubicBezTo>
                  <a:cubicBezTo>
                    <a:pt x="1578" y="1267"/>
                    <a:pt x="1810" y="1035"/>
                    <a:pt x="2043" y="880"/>
                  </a:cubicBezTo>
                  <a:cubicBezTo>
                    <a:pt x="2301" y="699"/>
                    <a:pt x="2508" y="621"/>
                    <a:pt x="2663" y="621"/>
                  </a:cubicBezTo>
                  <a:cubicBezTo>
                    <a:pt x="2741" y="621"/>
                    <a:pt x="2818" y="621"/>
                    <a:pt x="2922" y="673"/>
                  </a:cubicBezTo>
                  <a:cubicBezTo>
                    <a:pt x="2999" y="699"/>
                    <a:pt x="3051" y="699"/>
                    <a:pt x="3103" y="699"/>
                  </a:cubicBezTo>
                  <a:cubicBezTo>
                    <a:pt x="3129" y="699"/>
                    <a:pt x="3155" y="673"/>
                    <a:pt x="3155" y="569"/>
                  </a:cubicBezTo>
                  <a:cubicBezTo>
                    <a:pt x="3155" y="466"/>
                    <a:pt x="3077" y="363"/>
                    <a:pt x="2974" y="207"/>
                  </a:cubicBezTo>
                  <a:cubicBezTo>
                    <a:pt x="2844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1520300" y="3900200"/>
              <a:ext cx="78850" cy="129925"/>
            </a:xfrm>
            <a:custGeom>
              <a:avLst/>
              <a:gdLst/>
              <a:ahLst/>
              <a:cxnLst/>
              <a:rect l="l" t="t" r="r" b="b"/>
              <a:pathLst>
                <a:path w="3154" h="5197" extrusionOk="0">
                  <a:moveTo>
                    <a:pt x="2637" y="1"/>
                  </a:moveTo>
                  <a:cubicBezTo>
                    <a:pt x="2249" y="1"/>
                    <a:pt x="1861" y="182"/>
                    <a:pt x="1448" y="570"/>
                  </a:cubicBezTo>
                  <a:cubicBezTo>
                    <a:pt x="1034" y="932"/>
                    <a:pt x="698" y="1397"/>
                    <a:pt x="414" y="1940"/>
                  </a:cubicBezTo>
                  <a:cubicBezTo>
                    <a:pt x="129" y="2457"/>
                    <a:pt x="0" y="2948"/>
                    <a:pt x="0" y="3387"/>
                  </a:cubicBezTo>
                  <a:cubicBezTo>
                    <a:pt x="0" y="3672"/>
                    <a:pt x="129" y="3930"/>
                    <a:pt x="362" y="4163"/>
                  </a:cubicBezTo>
                  <a:cubicBezTo>
                    <a:pt x="621" y="4395"/>
                    <a:pt x="853" y="4525"/>
                    <a:pt x="1112" y="4525"/>
                  </a:cubicBezTo>
                  <a:cubicBezTo>
                    <a:pt x="1370" y="4525"/>
                    <a:pt x="1629" y="4421"/>
                    <a:pt x="1887" y="4214"/>
                  </a:cubicBezTo>
                  <a:cubicBezTo>
                    <a:pt x="2146" y="3982"/>
                    <a:pt x="2404" y="3697"/>
                    <a:pt x="2611" y="3361"/>
                  </a:cubicBezTo>
                  <a:lnTo>
                    <a:pt x="2611" y="3361"/>
                  </a:lnTo>
                  <a:cubicBezTo>
                    <a:pt x="2559" y="3491"/>
                    <a:pt x="2508" y="3672"/>
                    <a:pt x="2430" y="3878"/>
                  </a:cubicBezTo>
                  <a:cubicBezTo>
                    <a:pt x="2378" y="4111"/>
                    <a:pt x="2301" y="4318"/>
                    <a:pt x="2249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7" y="5197"/>
                    <a:pt x="2301" y="5197"/>
                  </a:cubicBezTo>
                  <a:cubicBezTo>
                    <a:pt x="2430" y="5197"/>
                    <a:pt x="2585" y="4887"/>
                    <a:pt x="2792" y="4240"/>
                  </a:cubicBezTo>
                  <a:cubicBezTo>
                    <a:pt x="3025" y="3594"/>
                    <a:pt x="3128" y="3180"/>
                    <a:pt x="3128" y="3000"/>
                  </a:cubicBezTo>
                  <a:cubicBezTo>
                    <a:pt x="3128" y="2819"/>
                    <a:pt x="3076" y="2663"/>
                    <a:pt x="2973" y="2534"/>
                  </a:cubicBezTo>
                  <a:cubicBezTo>
                    <a:pt x="2870" y="2405"/>
                    <a:pt x="2766" y="2353"/>
                    <a:pt x="2611" y="2353"/>
                  </a:cubicBezTo>
                  <a:cubicBezTo>
                    <a:pt x="2327" y="2353"/>
                    <a:pt x="2094" y="2353"/>
                    <a:pt x="1913" y="2405"/>
                  </a:cubicBezTo>
                  <a:cubicBezTo>
                    <a:pt x="1706" y="2457"/>
                    <a:pt x="1629" y="2508"/>
                    <a:pt x="1629" y="2560"/>
                  </a:cubicBezTo>
                  <a:cubicBezTo>
                    <a:pt x="1629" y="2612"/>
                    <a:pt x="1655" y="2689"/>
                    <a:pt x="1758" y="2741"/>
                  </a:cubicBezTo>
                  <a:cubicBezTo>
                    <a:pt x="1836" y="2819"/>
                    <a:pt x="1939" y="2844"/>
                    <a:pt x="2042" y="2844"/>
                  </a:cubicBezTo>
                  <a:cubicBezTo>
                    <a:pt x="2172" y="2844"/>
                    <a:pt x="2353" y="2819"/>
                    <a:pt x="2585" y="2741"/>
                  </a:cubicBezTo>
                  <a:lnTo>
                    <a:pt x="2585" y="2741"/>
                  </a:lnTo>
                  <a:cubicBezTo>
                    <a:pt x="2353" y="3103"/>
                    <a:pt x="2094" y="3387"/>
                    <a:pt x="1810" y="3620"/>
                  </a:cubicBezTo>
                  <a:cubicBezTo>
                    <a:pt x="1525" y="3853"/>
                    <a:pt x="1293" y="3956"/>
                    <a:pt x="1086" y="3956"/>
                  </a:cubicBezTo>
                  <a:cubicBezTo>
                    <a:pt x="957" y="3956"/>
                    <a:pt x="827" y="3904"/>
                    <a:pt x="724" y="3801"/>
                  </a:cubicBezTo>
                  <a:cubicBezTo>
                    <a:pt x="646" y="3672"/>
                    <a:pt x="595" y="3542"/>
                    <a:pt x="595" y="3387"/>
                  </a:cubicBezTo>
                  <a:cubicBezTo>
                    <a:pt x="595" y="3000"/>
                    <a:pt x="698" y="2586"/>
                    <a:pt x="931" y="2146"/>
                  </a:cubicBezTo>
                  <a:cubicBezTo>
                    <a:pt x="1163" y="1707"/>
                    <a:pt x="1448" y="1345"/>
                    <a:pt x="1784" y="1035"/>
                  </a:cubicBezTo>
                  <a:cubicBezTo>
                    <a:pt x="2094" y="751"/>
                    <a:pt x="2404" y="595"/>
                    <a:pt x="2689" y="595"/>
                  </a:cubicBezTo>
                  <a:cubicBezTo>
                    <a:pt x="2766" y="595"/>
                    <a:pt x="2870" y="595"/>
                    <a:pt x="2947" y="647"/>
                  </a:cubicBezTo>
                  <a:cubicBezTo>
                    <a:pt x="3025" y="673"/>
                    <a:pt x="3076" y="699"/>
                    <a:pt x="3076" y="699"/>
                  </a:cubicBezTo>
                  <a:cubicBezTo>
                    <a:pt x="3128" y="699"/>
                    <a:pt x="3154" y="647"/>
                    <a:pt x="3154" y="570"/>
                  </a:cubicBezTo>
                  <a:cubicBezTo>
                    <a:pt x="3154" y="466"/>
                    <a:pt x="3102" y="363"/>
                    <a:pt x="2973" y="208"/>
                  </a:cubicBezTo>
                  <a:cubicBezTo>
                    <a:pt x="2870" y="53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1652125" y="4082450"/>
              <a:ext cx="78225" cy="114425"/>
            </a:xfrm>
            <a:custGeom>
              <a:avLst/>
              <a:gdLst/>
              <a:ahLst/>
              <a:cxnLst/>
              <a:rect l="l" t="t" r="r" b="b"/>
              <a:pathLst>
                <a:path w="3129" h="4577" extrusionOk="0">
                  <a:moveTo>
                    <a:pt x="699" y="1"/>
                  </a:moveTo>
                  <a:cubicBezTo>
                    <a:pt x="621" y="1"/>
                    <a:pt x="595" y="1"/>
                    <a:pt x="569" y="52"/>
                  </a:cubicBezTo>
                  <a:cubicBezTo>
                    <a:pt x="543" y="78"/>
                    <a:pt x="543" y="130"/>
                    <a:pt x="543" y="182"/>
                  </a:cubicBezTo>
                  <a:cubicBezTo>
                    <a:pt x="543" y="440"/>
                    <a:pt x="440" y="931"/>
                    <a:pt x="285" y="1681"/>
                  </a:cubicBezTo>
                  <a:cubicBezTo>
                    <a:pt x="104" y="2405"/>
                    <a:pt x="1" y="2922"/>
                    <a:pt x="1" y="3284"/>
                  </a:cubicBezTo>
                  <a:cubicBezTo>
                    <a:pt x="1" y="3620"/>
                    <a:pt x="104" y="3904"/>
                    <a:pt x="311" y="4188"/>
                  </a:cubicBezTo>
                  <a:cubicBezTo>
                    <a:pt x="492" y="4447"/>
                    <a:pt x="750" y="4576"/>
                    <a:pt x="1009" y="4576"/>
                  </a:cubicBezTo>
                  <a:cubicBezTo>
                    <a:pt x="1371" y="4576"/>
                    <a:pt x="1733" y="4395"/>
                    <a:pt x="2069" y="4059"/>
                  </a:cubicBezTo>
                  <a:cubicBezTo>
                    <a:pt x="2379" y="3697"/>
                    <a:pt x="2637" y="3232"/>
                    <a:pt x="2844" y="2663"/>
                  </a:cubicBezTo>
                  <a:cubicBezTo>
                    <a:pt x="3025" y="2069"/>
                    <a:pt x="3129" y="1448"/>
                    <a:pt x="3129" y="802"/>
                  </a:cubicBezTo>
                  <a:cubicBezTo>
                    <a:pt x="3129" y="569"/>
                    <a:pt x="3077" y="363"/>
                    <a:pt x="2948" y="233"/>
                  </a:cubicBezTo>
                  <a:cubicBezTo>
                    <a:pt x="2818" y="78"/>
                    <a:pt x="2689" y="1"/>
                    <a:pt x="2586" y="1"/>
                  </a:cubicBezTo>
                  <a:cubicBezTo>
                    <a:pt x="2508" y="1"/>
                    <a:pt x="2482" y="52"/>
                    <a:pt x="2482" y="130"/>
                  </a:cubicBezTo>
                  <a:cubicBezTo>
                    <a:pt x="2482" y="182"/>
                    <a:pt x="2482" y="285"/>
                    <a:pt x="2508" y="466"/>
                  </a:cubicBezTo>
                  <a:cubicBezTo>
                    <a:pt x="2534" y="647"/>
                    <a:pt x="2534" y="828"/>
                    <a:pt x="2534" y="1009"/>
                  </a:cubicBezTo>
                  <a:cubicBezTo>
                    <a:pt x="2534" y="1397"/>
                    <a:pt x="2482" y="1784"/>
                    <a:pt x="2379" y="2172"/>
                  </a:cubicBezTo>
                  <a:cubicBezTo>
                    <a:pt x="2275" y="2560"/>
                    <a:pt x="2146" y="2870"/>
                    <a:pt x="2017" y="3129"/>
                  </a:cubicBezTo>
                  <a:cubicBezTo>
                    <a:pt x="1862" y="3413"/>
                    <a:pt x="1707" y="3620"/>
                    <a:pt x="1526" y="3775"/>
                  </a:cubicBezTo>
                  <a:cubicBezTo>
                    <a:pt x="1345" y="3930"/>
                    <a:pt x="1190" y="4033"/>
                    <a:pt x="1060" y="4033"/>
                  </a:cubicBezTo>
                  <a:cubicBezTo>
                    <a:pt x="905" y="4033"/>
                    <a:pt x="802" y="3956"/>
                    <a:pt x="699" y="3801"/>
                  </a:cubicBezTo>
                  <a:cubicBezTo>
                    <a:pt x="621" y="3646"/>
                    <a:pt x="569" y="3439"/>
                    <a:pt x="569" y="3206"/>
                  </a:cubicBezTo>
                  <a:cubicBezTo>
                    <a:pt x="569" y="2973"/>
                    <a:pt x="647" y="2508"/>
                    <a:pt x="828" y="1810"/>
                  </a:cubicBezTo>
                  <a:cubicBezTo>
                    <a:pt x="1009" y="1138"/>
                    <a:pt x="1086" y="724"/>
                    <a:pt x="1086" y="569"/>
                  </a:cubicBezTo>
                  <a:cubicBezTo>
                    <a:pt x="1086" y="414"/>
                    <a:pt x="1035" y="285"/>
                    <a:pt x="931" y="182"/>
                  </a:cubicBezTo>
                  <a:cubicBezTo>
                    <a:pt x="828" y="52"/>
                    <a:pt x="750" y="1"/>
                    <a:pt x="699" y="1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649550" y="3899575"/>
              <a:ext cx="84025" cy="115700"/>
            </a:xfrm>
            <a:custGeom>
              <a:avLst/>
              <a:gdLst/>
              <a:ahLst/>
              <a:cxnLst/>
              <a:rect l="l" t="t" r="r" b="b"/>
              <a:pathLst>
                <a:path w="3361" h="4628" extrusionOk="0">
                  <a:moveTo>
                    <a:pt x="1991" y="646"/>
                  </a:moveTo>
                  <a:cubicBezTo>
                    <a:pt x="2068" y="1008"/>
                    <a:pt x="2146" y="1577"/>
                    <a:pt x="2223" y="2301"/>
                  </a:cubicBezTo>
                  <a:cubicBezTo>
                    <a:pt x="1887" y="2352"/>
                    <a:pt x="1551" y="2430"/>
                    <a:pt x="1267" y="2508"/>
                  </a:cubicBezTo>
                  <a:cubicBezTo>
                    <a:pt x="1551" y="1706"/>
                    <a:pt x="1810" y="1086"/>
                    <a:pt x="1991" y="646"/>
                  </a:cubicBezTo>
                  <a:close/>
                  <a:moveTo>
                    <a:pt x="2146" y="0"/>
                  </a:moveTo>
                  <a:cubicBezTo>
                    <a:pt x="2042" y="0"/>
                    <a:pt x="1913" y="52"/>
                    <a:pt x="1810" y="129"/>
                  </a:cubicBezTo>
                  <a:cubicBezTo>
                    <a:pt x="1680" y="207"/>
                    <a:pt x="1603" y="310"/>
                    <a:pt x="1551" y="439"/>
                  </a:cubicBezTo>
                  <a:cubicBezTo>
                    <a:pt x="1500" y="543"/>
                    <a:pt x="1396" y="827"/>
                    <a:pt x="1215" y="1267"/>
                  </a:cubicBezTo>
                  <a:cubicBezTo>
                    <a:pt x="1034" y="1680"/>
                    <a:pt x="905" y="2016"/>
                    <a:pt x="802" y="2275"/>
                  </a:cubicBezTo>
                  <a:cubicBezTo>
                    <a:pt x="750" y="2378"/>
                    <a:pt x="698" y="2533"/>
                    <a:pt x="646" y="2688"/>
                  </a:cubicBezTo>
                  <a:cubicBezTo>
                    <a:pt x="207" y="2818"/>
                    <a:pt x="0" y="2921"/>
                    <a:pt x="0" y="3025"/>
                  </a:cubicBezTo>
                  <a:cubicBezTo>
                    <a:pt x="0" y="3102"/>
                    <a:pt x="26" y="3180"/>
                    <a:pt x="104" y="3231"/>
                  </a:cubicBezTo>
                  <a:cubicBezTo>
                    <a:pt x="155" y="3283"/>
                    <a:pt x="233" y="3309"/>
                    <a:pt x="336" y="3309"/>
                  </a:cubicBezTo>
                  <a:lnTo>
                    <a:pt x="362" y="3309"/>
                  </a:lnTo>
                  <a:cubicBezTo>
                    <a:pt x="129" y="3878"/>
                    <a:pt x="0" y="4188"/>
                    <a:pt x="0" y="4214"/>
                  </a:cubicBezTo>
                  <a:cubicBezTo>
                    <a:pt x="0" y="4317"/>
                    <a:pt x="52" y="4420"/>
                    <a:pt x="129" y="4498"/>
                  </a:cubicBezTo>
                  <a:cubicBezTo>
                    <a:pt x="207" y="4576"/>
                    <a:pt x="285" y="4627"/>
                    <a:pt x="336" y="4627"/>
                  </a:cubicBezTo>
                  <a:cubicBezTo>
                    <a:pt x="414" y="4627"/>
                    <a:pt x="646" y="4136"/>
                    <a:pt x="1008" y="3128"/>
                  </a:cubicBezTo>
                  <a:cubicBezTo>
                    <a:pt x="1344" y="3050"/>
                    <a:pt x="1577" y="2973"/>
                    <a:pt x="1732" y="2947"/>
                  </a:cubicBezTo>
                  <a:cubicBezTo>
                    <a:pt x="1913" y="2895"/>
                    <a:pt x="2068" y="2844"/>
                    <a:pt x="2275" y="2792"/>
                  </a:cubicBezTo>
                  <a:cubicBezTo>
                    <a:pt x="2301" y="3205"/>
                    <a:pt x="2327" y="3593"/>
                    <a:pt x="2378" y="4007"/>
                  </a:cubicBezTo>
                  <a:cubicBezTo>
                    <a:pt x="2404" y="4239"/>
                    <a:pt x="2430" y="4395"/>
                    <a:pt x="2482" y="4498"/>
                  </a:cubicBezTo>
                  <a:cubicBezTo>
                    <a:pt x="2508" y="4576"/>
                    <a:pt x="2585" y="4627"/>
                    <a:pt x="2637" y="4627"/>
                  </a:cubicBezTo>
                  <a:cubicBezTo>
                    <a:pt x="2792" y="4627"/>
                    <a:pt x="2844" y="4343"/>
                    <a:pt x="2844" y="3800"/>
                  </a:cubicBezTo>
                  <a:cubicBezTo>
                    <a:pt x="2844" y="3490"/>
                    <a:pt x="2844" y="3102"/>
                    <a:pt x="2792" y="2663"/>
                  </a:cubicBezTo>
                  <a:cubicBezTo>
                    <a:pt x="3180" y="2559"/>
                    <a:pt x="3361" y="2456"/>
                    <a:pt x="3361" y="2378"/>
                  </a:cubicBezTo>
                  <a:cubicBezTo>
                    <a:pt x="3361" y="2275"/>
                    <a:pt x="3283" y="2223"/>
                    <a:pt x="3076" y="2223"/>
                  </a:cubicBezTo>
                  <a:lnTo>
                    <a:pt x="2766" y="2223"/>
                  </a:lnTo>
                  <a:cubicBezTo>
                    <a:pt x="2689" y="1603"/>
                    <a:pt x="2611" y="1086"/>
                    <a:pt x="2508" y="646"/>
                  </a:cubicBezTo>
                  <a:cubicBezTo>
                    <a:pt x="2404" y="233"/>
                    <a:pt x="2275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1769750" y="3899575"/>
              <a:ext cx="78225" cy="113100"/>
            </a:xfrm>
            <a:custGeom>
              <a:avLst/>
              <a:gdLst/>
              <a:ahLst/>
              <a:cxnLst/>
              <a:rect l="l" t="t" r="r" b="b"/>
              <a:pathLst>
                <a:path w="3129" h="4524" extrusionOk="0">
                  <a:moveTo>
                    <a:pt x="2611" y="0"/>
                  </a:moveTo>
                  <a:cubicBezTo>
                    <a:pt x="2224" y="0"/>
                    <a:pt x="1836" y="181"/>
                    <a:pt x="1422" y="569"/>
                  </a:cubicBezTo>
                  <a:cubicBezTo>
                    <a:pt x="1009" y="931"/>
                    <a:pt x="647" y="1370"/>
                    <a:pt x="388" y="1887"/>
                  </a:cubicBezTo>
                  <a:cubicBezTo>
                    <a:pt x="130" y="2404"/>
                    <a:pt x="0" y="2844"/>
                    <a:pt x="0" y="3257"/>
                  </a:cubicBezTo>
                  <a:cubicBezTo>
                    <a:pt x="0" y="3567"/>
                    <a:pt x="130" y="3852"/>
                    <a:pt x="388" y="4136"/>
                  </a:cubicBezTo>
                  <a:cubicBezTo>
                    <a:pt x="672" y="4369"/>
                    <a:pt x="957" y="4524"/>
                    <a:pt x="1241" y="4524"/>
                  </a:cubicBezTo>
                  <a:cubicBezTo>
                    <a:pt x="1474" y="4524"/>
                    <a:pt x="1758" y="4446"/>
                    <a:pt x="2043" y="4317"/>
                  </a:cubicBezTo>
                  <a:cubicBezTo>
                    <a:pt x="2327" y="4188"/>
                    <a:pt x="2585" y="4033"/>
                    <a:pt x="2766" y="3878"/>
                  </a:cubicBezTo>
                  <a:cubicBezTo>
                    <a:pt x="2973" y="3722"/>
                    <a:pt x="3077" y="3593"/>
                    <a:pt x="3077" y="3490"/>
                  </a:cubicBezTo>
                  <a:cubicBezTo>
                    <a:pt x="3077" y="3386"/>
                    <a:pt x="3025" y="3361"/>
                    <a:pt x="2973" y="3361"/>
                  </a:cubicBezTo>
                  <a:cubicBezTo>
                    <a:pt x="2921" y="3361"/>
                    <a:pt x="2741" y="3438"/>
                    <a:pt x="2404" y="3619"/>
                  </a:cubicBezTo>
                  <a:cubicBezTo>
                    <a:pt x="2249" y="3697"/>
                    <a:pt x="2094" y="3774"/>
                    <a:pt x="1887" y="3826"/>
                  </a:cubicBezTo>
                  <a:cubicBezTo>
                    <a:pt x="1655" y="3878"/>
                    <a:pt x="1474" y="3903"/>
                    <a:pt x="1267" y="3903"/>
                  </a:cubicBezTo>
                  <a:cubicBezTo>
                    <a:pt x="1060" y="3903"/>
                    <a:pt x="905" y="3852"/>
                    <a:pt x="776" y="3748"/>
                  </a:cubicBezTo>
                  <a:cubicBezTo>
                    <a:pt x="647" y="3645"/>
                    <a:pt x="595" y="3464"/>
                    <a:pt x="595" y="3231"/>
                  </a:cubicBezTo>
                  <a:cubicBezTo>
                    <a:pt x="595" y="2999"/>
                    <a:pt x="672" y="2714"/>
                    <a:pt x="828" y="2378"/>
                  </a:cubicBezTo>
                  <a:cubicBezTo>
                    <a:pt x="983" y="2068"/>
                    <a:pt x="1164" y="1758"/>
                    <a:pt x="1370" y="1525"/>
                  </a:cubicBezTo>
                  <a:cubicBezTo>
                    <a:pt x="1577" y="1267"/>
                    <a:pt x="1810" y="1034"/>
                    <a:pt x="2043" y="879"/>
                  </a:cubicBezTo>
                  <a:cubicBezTo>
                    <a:pt x="2275" y="698"/>
                    <a:pt x="2482" y="620"/>
                    <a:pt x="2663" y="620"/>
                  </a:cubicBezTo>
                  <a:cubicBezTo>
                    <a:pt x="2741" y="620"/>
                    <a:pt x="2818" y="620"/>
                    <a:pt x="2896" y="672"/>
                  </a:cubicBezTo>
                  <a:cubicBezTo>
                    <a:pt x="2999" y="698"/>
                    <a:pt x="3051" y="724"/>
                    <a:pt x="3077" y="724"/>
                  </a:cubicBezTo>
                  <a:cubicBezTo>
                    <a:pt x="3128" y="724"/>
                    <a:pt x="3128" y="672"/>
                    <a:pt x="3128" y="569"/>
                  </a:cubicBezTo>
                  <a:cubicBezTo>
                    <a:pt x="3128" y="491"/>
                    <a:pt x="3077" y="362"/>
                    <a:pt x="2947" y="233"/>
                  </a:cubicBezTo>
                  <a:cubicBezTo>
                    <a:pt x="2844" y="78"/>
                    <a:pt x="2715" y="0"/>
                    <a:pt x="2611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1763925" y="4082450"/>
              <a:ext cx="78875" cy="130575"/>
            </a:xfrm>
            <a:custGeom>
              <a:avLst/>
              <a:gdLst/>
              <a:ahLst/>
              <a:cxnLst/>
              <a:rect l="l" t="t" r="r" b="b"/>
              <a:pathLst>
                <a:path w="3155" h="5223" extrusionOk="0">
                  <a:moveTo>
                    <a:pt x="2612" y="1"/>
                  </a:moveTo>
                  <a:cubicBezTo>
                    <a:pt x="2250" y="1"/>
                    <a:pt x="1862" y="207"/>
                    <a:pt x="1448" y="595"/>
                  </a:cubicBezTo>
                  <a:cubicBezTo>
                    <a:pt x="1035" y="957"/>
                    <a:pt x="673" y="1422"/>
                    <a:pt x="414" y="1965"/>
                  </a:cubicBezTo>
                  <a:cubicBezTo>
                    <a:pt x="130" y="2482"/>
                    <a:pt x="1" y="2973"/>
                    <a:pt x="1" y="3413"/>
                  </a:cubicBezTo>
                  <a:cubicBezTo>
                    <a:pt x="1" y="3697"/>
                    <a:pt x="104" y="3956"/>
                    <a:pt x="363" y="4188"/>
                  </a:cubicBezTo>
                  <a:cubicBezTo>
                    <a:pt x="595" y="4421"/>
                    <a:pt x="854" y="4524"/>
                    <a:pt x="1112" y="4524"/>
                  </a:cubicBezTo>
                  <a:cubicBezTo>
                    <a:pt x="1345" y="4524"/>
                    <a:pt x="1629" y="4421"/>
                    <a:pt x="1888" y="4214"/>
                  </a:cubicBezTo>
                  <a:cubicBezTo>
                    <a:pt x="2146" y="4007"/>
                    <a:pt x="2379" y="3723"/>
                    <a:pt x="2612" y="3361"/>
                  </a:cubicBezTo>
                  <a:lnTo>
                    <a:pt x="2612" y="3361"/>
                  </a:lnTo>
                  <a:cubicBezTo>
                    <a:pt x="2560" y="3516"/>
                    <a:pt x="2508" y="3697"/>
                    <a:pt x="2431" y="3904"/>
                  </a:cubicBezTo>
                  <a:cubicBezTo>
                    <a:pt x="2353" y="4111"/>
                    <a:pt x="2301" y="4344"/>
                    <a:pt x="2224" y="4550"/>
                  </a:cubicBezTo>
                  <a:cubicBezTo>
                    <a:pt x="2172" y="4757"/>
                    <a:pt x="2146" y="4912"/>
                    <a:pt x="2146" y="5041"/>
                  </a:cubicBezTo>
                  <a:cubicBezTo>
                    <a:pt x="2146" y="5145"/>
                    <a:pt x="2198" y="5222"/>
                    <a:pt x="2301" y="5222"/>
                  </a:cubicBezTo>
                  <a:cubicBezTo>
                    <a:pt x="2405" y="5222"/>
                    <a:pt x="2586" y="4886"/>
                    <a:pt x="2793" y="4240"/>
                  </a:cubicBezTo>
                  <a:cubicBezTo>
                    <a:pt x="2999" y="3594"/>
                    <a:pt x="3129" y="3206"/>
                    <a:pt x="3129" y="3025"/>
                  </a:cubicBezTo>
                  <a:cubicBezTo>
                    <a:pt x="3129" y="2844"/>
                    <a:pt x="3077" y="2689"/>
                    <a:pt x="2974" y="2560"/>
                  </a:cubicBezTo>
                  <a:cubicBezTo>
                    <a:pt x="2870" y="2431"/>
                    <a:pt x="2741" y="2353"/>
                    <a:pt x="2586" y="2353"/>
                  </a:cubicBezTo>
                  <a:cubicBezTo>
                    <a:pt x="2327" y="2353"/>
                    <a:pt x="2095" y="2379"/>
                    <a:pt x="1888" y="2431"/>
                  </a:cubicBezTo>
                  <a:cubicBezTo>
                    <a:pt x="1707" y="2456"/>
                    <a:pt x="1629" y="2508"/>
                    <a:pt x="1629" y="2586"/>
                  </a:cubicBezTo>
                  <a:cubicBezTo>
                    <a:pt x="1629" y="2637"/>
                    <a:pt x="1655" y="2715"/>
                    <a:pt x="1733" y="2767"/>
                  </a:cubicBezTo>
                  <a:cubicBezTo>
                    <a:pt x="1836" y="2818"/>
                    <a:pt x="1914" y="2870"/>
                    <a:pt x="2043" y="2870"/>
                  </a:cubicBezTo>
                  <a:cubicBezTo>
                    <a:pt x="2146" y="2870"/>
                    <a:pt x="2327" y="2818"/>
                    <a:pt x="2586" y="2767"/>
                  </a:cubicBezTo>
                  <a:lnTo>
                    <a:pt x="2586" y="2767"/>
                  </a:lnTo>
                  <a:cubicBezTo>
                    <a:pt x="2327" y="3129"/>
                    <a:pt x="2069" y="3413"/>
                    <a:pt x="1810" y="3646"/>
                  </a:cubicBezTo>
                  <a:cubicBezTo>
                    <a:pt x="1526" y="3878"/>
                    <a:pt x="1293" y="3982"/>
                    <a:pt x="1086" y="3982"/>
                  </a:cubicBezTo>
                  <a:cubicBezTo>
                    <a:pt x="931" y="3982"/>
                    <a:pt x="828" y="3930"/>
                    <a:pt x="725" y="3827"/>
                  </a:cubicBezTo>
                  <a:cubicBezTo>
                    <a:pt x="621" y="3697"/>
                    <a:pt x="569" y="3568"/>
                    <a:pt x="569" y="3413"/>
                  </a:cubicBezTo>
                  <a:cubicBezTo>
                    <a:pt x="569" y="3025"/>
                    <a:pt x="699" y="2612"/>
                    <a:pt x="931" y="2172"/>
                  </a:cubicBezTo>
                  <a:cubicBezTo>
                    <a:pt x="1164" y="1733"/>
                    <a:pt x="1448" y="1345"/>
                    <a:pt x="1759" y="1061"/>
                  </a:cubicBezTo>
                  <a:cubicBezTo>
                    <a:pt x="2095" y="750"/>
                    <a:pt x="2405" y="621"/>
                    <a:pt x="2663" y="621"/>
                  </a:cubicBezTo>
                  <a:cubicBezTo>
                    <a:pt x="2767" y="621"/>
                    <a:pt x="2844" y="621"/>
                    <a:pt x="2948" y="673"/>
                  </a:cubicBezTo>
                  <a:cubicBezTo>
                    <a:pt x="3025" y="699"/>
                    <a:pt x="3077" y="699"/>
                    <a:pt x="3077" y="699"/>
                  </a:cubicBezTo>
                  <a:cubicBezTo>
                    <a:pt x="3129" y="699"/>
                    <a:pt x="3154" y="673"/>
                    <a:pt x="3154" y="569"/>
                  </a:cubicBezTo>
                  <a:cubicBezTo>
                    <a:pt x="3154" y="492"/>
                    <a:pt x="3103" y="363"/>
                    <a:pt x="2974" y="233"/>
                  </a:cubicBezTo>
                  <a:cubicBezTo>
                    <a:pt x="2870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2013375" y="4082450"/>
              <a:ext cx="78225" cy="112475"/>
            </a:xfrm>
            <a:custGeom>
              <a:avLst/>
              <a:gdLst/>
              <a:ahLst/>
              <a:cxnLst/>
              <a:rect l="l" t="t" r="r" b="b"/>
              <a:pathLst>
                <a:path w="3129" h="4499" extrusionOk="0">
                  <a:moveTo>
                    <a:pt x="2612" y="1"/>
                  </a:moveTo>
                  <a:cubicBezTo>
                    <a:pt x="2224" y="1"/>
                    <a:pt x="1836" y="182"/>
                    <a:pt x="1397" y="569"/>
                  </a:cubicBezTo>
                  <a:cubicBezTo>
                    <a:pt x="983" y="931"/>
                    <a:pt x="647" y="1371"/>
                    <a:pt x="389" y="1888"/>
                  </a:cubicBezTo>
                  <a:cubicBezTo>
                    <a:pt x="130" y="2405"/>
                    <a:pt x="1" y="2844"/>
                    <a:pt x="1" y="3258"/>
                  </a:cubicBezTo>
                  <a:cubicBezTo>
                    <a:pt x="1" y="3568"/>
                    <a:pt x="130" y="3852"/>
                    <a:pt x="389" y="4111"/>
                  </a:cubicBezTo>
                  <a:cubicBezTo>
                    <a:pt x="647" y="4369"/>
                    <a:pt x="932" y="4499"/>
                    <a:pt x="1242" y="4499"/>
                  </a:cubicBezTo>
                  <a:cubicBezTo>
                    <a:pt x="1474" y="4499"/>
                    <a:pt x="1733" y="4447"/>
                    <a:pt x="2043" y="4318"/>
                  </a:cubicBezTo>
                  <a:cubicBezTo>
                    <a:pt x="2328" y="4188"/>
                    <a:pt x="2560" y="4033"/>
                    <a:pt x="2767" y="3878"/>
                  </a:cubicBezTo>
                  <a:cubicBezTo>
                    <a:pt x="2974" y="3723"/>
                    <a:pt x="3077" y="3594"/>
                    <a:pt x="3077" y="3490"/>
                  </a:cubicBezTo>
                  <a:cubicBezTo>
                    <a:pt x="3077" y="3387"/>
                    <a:pt x="3025" y="3335"/>
                    <a:pt x="2948" y="3335"/>
                  </a:cubicBezTo>
                  <a:cubicBezTo>
                    <a:pt x="2922" y="3335"/>
                    <a:pt x="2741" y="3439"/>
                    <a:pt x="2379" y="3620"/>
                  </a:cubicBezTo>
                  <a:cubicBezTo>
                    <a:pt x="2250" y="3697"/>
                    <a:pt x="2095" y="3775"/>
                    <a:pt x="1862" y="3827"/>
                  </a:cubicBezTo>
                  <a:cubicBezTo>
                    <a:pt x="1655" y="3878"/>
                    <a:pt x="1449" y="3904"/>
                    <a:pt x="1268" y="3904"/>
                  </a:cubicBezTo>
                  <a:cubicBezTo>
                    <a:pt x="1061" y="3904"/>
                    <a:pt x="906" y="3852"/>
                    <a:pt x="776" y="3749"/>
                  </a:cubicBezTo>
                  <a:cubicBezTo>
                    <a:pt x="647" y="3646"/>
                    <a:pt x="596" y="3465"/>
                    <a:pt x="596" y="3232"/>
                  </a:cubicBezTo>
                  <a:cubicBezTo>
                    <a:pt x="596" y="2973"/>
                    <a:pt x="673" y="2715"/>
                    <a:pt x="828" y="2379"/>
                  </a:cubicBezTo>
                  <a:cubicBezTo>
                    <a:pt x="957" y="2043"/>
                    <a:pt x="1138" y="1758"/>
                    <a:pt x="1371" y="1500"/>
                  </a:cubicBezTo>
                  <a:cubicBezTo>
                    <a:pt x="1578" y="1267"/>
                    <a:pt x="1810" y="1035"/>
                    <a:pt x="2043" y="880"/>
                  </a:cubicBezTo>
                  <a:cubicBezTo>
                    <a:pt x="2276" y="699"/>
                    <a:pt x="2483" y="621"/>
                    <a:pt x="2664" y="621"/>
                  </a:cubicBezTo>
                  <a:cubicBezTo>
                    <a:pt x="2715" y="621"/>
                    <a:pt x="2819" y="621"/>
                    <a:pt x="2896" y="673"/>
                  </a:cubicBezTo>
                  <a:cubicBezTo>
                    <a:pt x="3000" y="699"/>
                    <a:pt x="3051" y="699"/>
                    <a:pt x="3077" y="699"/>
                  </a:cubicBezTo>
                  <a:cubicBezTo>
                    <a:pt x="3103" y="699"/>
                    <a:pt x="3129" y="673"/>
                    <a:pt x="3129" y="569"/>
                  </a:cubicBezTo>
                  <a:cubicBezTo>
                    <a:pt x="3129" y="466"/>
                    <a:pt x="3077" y="363"/>
                    <a:pt x="2948" y="207"/>
                  </a:cubicBezTo>
                  <a:cubicBezTo>
                    <a:pt x="2845" y="78"/>
                    <a:pt x="2715" y="1"/>
                    <a:pt x="2612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2006925" y="3900200"/>
              <a:ext cx="79525" cy="129925"/>
            </a:xfrm>
            <a:custGeom>
              <a:avLst/>
              <a:gdLst/>
              <a:ahLst/>
              <a:cxnLst/>
              <a:rect l="l" t="t" r="r" b="b"/>
              <a:pathLst>
                <a:path w="3181" h="5197" extrusionOk="0">
                  <a:moveTo>
                    <a:pt x="2637" y="1"/>
                  </a:moveTo>
                  <a:cubicBezTo>
                    <a:pt x="2275" y="1"/>
                    <a:pt x="1888" y="182"/>
                    <a:pt x="1474" y="570"/>
                  </a:cubicBezTo>
                  <a:cubicBezTo>
                    <a:pt x="1034" y="932"/>
                    <a:pt x="698" y="1397"/>
                    <a:pt x="414" y="1940"/>
                  </a:cubicBezTo>
                  <a:cubicBezTo>
                    <a:pt x="156" y="2457"/>
                    <a:pt x="0" y="2948"/>
                    <a:pt x="0" y="3387"/>
                  </a:cubicBezTo>
                  <a:cubicBezTo>
                    <a:pt x="0" y="3672"/>
                    <a:pt x="130" y="3930"/>
                    <a:pt x="388" y="4163"/>
                  </a:cubicBezTo>
                  <a:cubicBezTo>
                    <a:pt x="621" y="4395"/>
                    <a:pt x="879" y="4525"/>
                    <a:pt x="1112" y="4525"/>
                  </a:cubicBezTo>
                  <a:cubicBezTo>
                    <a:pt x="1371" y="4525"/>
                    <a:pt x="1629" y="4421"/>
                    <a:pt x="1913" y="4214"/>
                  </a:cubicBezTo>
                  <a:cubicBezTo>
                    <a:pt x="2172" y="3982"/>
                    <a:pt x="2405" y="3697"/>
                    <a:pt x="2611" y="3361"/>
                  </a:cubicBezTo>
                  <a:lnTo>
                    <a:pt x="2611" y="3361"/>
                  </a:lnTo>
                  <a:cubicBezTo>
                    <a:pt x="2586" y="3491"/>
                    <a:pt x="2534" y="3672"/>
                    <a:pt x="2456" y="3878"/>
                  </a:cubicBezTo>
                  <a:cubicBezTo>
                    <a:pt x="2379" y="4111"/>
                    <a:pt x="2327" y="4318"/>
                    <a:pt x="2249" y="4525"/>
                  </a:cubicBezTo>
                  <a:cubicBezTo>
                    <a:pt x="2198" y="4731"/>
                    <a:pt x="2172" y="4887"/>
                    <a:pt x="2172" y="5016"/>
                  </a:cubicBezTo>
                  <a:cubicBezTo>
                    <a:pt x="2172" y="5145"/>
                    <a:pt x="2224" y="5197"/>
                    <a:pt x="2327" y="5197"/>
                  </a:cubicBezTo>
                  <a:cubicBezTo>
                    <a:pt x="2430" y="5197"/>
                    <a:pt x="2611" y="4887"/>
                    <a:pt x="2818" y="4240"/>
                  </a:cubicBezTo>
                  <a:cubicBezTo>
                    <a:pt x="3025" y="3594"/>
                    <a:pt x="3128" y="3180"/>
                    <a:pt x="3128" y="3000"/>
                  </a:cubicBezTo>
                  <a:cubicBezTo>
                    <a:pt x="3128" y="2819"/>
                    <a:pt x="3077" y="2663"/>
                    <a:pt x="2999" y="2534"/>
                  </a:cubicBezTo>
                  <a:cubicBezTo>
                    <a:pt x="2896" y="2405"/>
                    <a:pt x="2766" y="2353"/>
                    <a:pt x="2611" y="2353"/>
                  </a:cubicBezTo>
                  <a:cubicBezTo>
                    <a:pt x="2327" y="2353"/>
                    <a:pt x="2094" y="2353"/>
                    <a:pt x="1913" y="2405"/>
                  </a:cubicBezTo>
                  <a:cubicBezTo>
                    <a:pt x="1732" y="2457"/>
                    <a:pt x="1629" y="2508"/>
                    <a:pt x="1629" y="2560"/>
                  </a:cubicBezTo>
                  <a:cubicBezTo>
                    <a:pt x="1629" y="2612"/>
                    <a:pt x="1681" y="2689"/>
                    <a:pt x="1758" y="2741"/>
                  </a:cubicBezTo>
                  <a:cubicBezTo>
                    <a:pt x="1836" y="2819"/>
                    <a:pt x="1939" y="2844"/>
                    <a:pt x="2068" y="2844"/>
                  </a:cubicBezTo>
                  <a:cubicBezTo>
                    <a:pt x="2172" y="2844"/>
                    <a:pt x="2353" y="2819"/>
                    <a:pt x="2586" y="2741"/>
                  </a:cubicBezTo>
                  <a:lnTo>
                    <a:pt x="2586" y="2741"/>
                  </a:lnTo>
                  <a:cubicBezTo>
                    <a:pt x="2353" y="3103"/>
                    <a:pt x="2094" y="3387"/>
                    <a:pt x="1810" y="3620"/>
                  </a:cubicBezTo>
                  <a:cubicBezTo>
                    <a:pt x="1551" y="3853"/>
                    <a:pt x="1293" y="3956"/>
                    <a:pt x="1086" y="3956"/>
                  </a:cubicBezTo>
                  <a:cubicBezTo>
                    <a:pt x="957" y="3956"/>
                    <a:pt x="854" y="3904"/>
                    <a:pt x="750" y="3801"/>
                  </a:cubicBezTo>
                  <a:cubicBezTo>
                    <a:pt x="647" y="3672"/>
                    <a:pt x="595" y="3542"/>
                    <a:pt x="595" y="3387"/>
                  </a:cubicBezTo>
                  <a:cubicBezTo>
                    <a:pt x="595" y="3000"/>
                    <a:pt x="724" y="2586"/>
                    <a:pt x="957" y="2146"/>
                  </a:cubicBezTo>
                  <a:cubicBezTo>
                    <a:pt x="1190" y="1707"/>
                    <a:pt x="1448" y="1345"/>
                    <a:pt x="1784" y="1035"/>
                  </a:cubicBezTo>
                  <a:cubicBezTo>
                    <a:pt x="2120" y="751"/>
                    <a:pt x="2430" y="595"/>
                    <a:pt x="2689" y="595"/>
                  </a:cubicBezTo>
                  <a:cubicBezTo>
                    <a:pt x="2792" y="595"/>
                    <a:pt x="2870" y="595"/>
                    <a:pt x="2947" y="647"/>
                  </a:cubicBezTo>
                  <a:cubicBezTo>
                    <a:pt x="3051" y="673"/>
                    <a:pt x="3077" y="699"/>
                    <a:pt x="3103" y="699"/>
                  </a:cubicBezTo>
                  <a:cubicBezTo>
                    <a:pt x="3154" y="699"/>
                    <a:pt x="3180" y="647"/>
                    <a:pt x="3180" y="570"/>
                  </a:cubicBezTo>
                  <a:cubicBezTo>
                    <a:pt x="3180" y="466"/>
                    <a:pt x="3103" y="363"/>
                    <a:pt x="2999" y="208"/>
                  </a:cubicBezTo>
                  <a:cubicBezTo>
                    <a:pt x="2870" y="53"/>
                    <a:pt x="2766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1891250" y="4082450"/>
              <a:ext cx="78850" cy="112475"/>
            </a:xfrm>
            <a:custGeom>
              <a:avLst/>
              <a:gdLst/>
              <a:ahLst/>
              <a:cxnLst/>
              <a:rect l="l" t="t" r="r" b="b"/>
              <a:pathLst>
                <a:path w="3154" h="4499" extrusionOk="0">
                  <a:moveTo>
                    <a:pt x="2637" y="1"/>
                  </a:moveTo>
                  <a:cubicBezTo>
                    <a:pt x="2249" y="1"/>
                    <a:pt x="1836" y="182"/>
                    <a:pt x="1422" y="569"/>
                  </a:cubicBezTo>
                  <a:cubicBezTo>
                    <a:pt x="1008" y="931"/>
                    <a:pt x="672" y="1371"/>
                    <a:pt x="414" y="1888"/>
                  </a:cubicBezTo>
                  <a:cubicBezTo>
                    <a:pt x="130" y="2405"/>
                    <a:pt x="0" y="2844"/>
                    <a:pt x="0" y="3258"/>
                  </a:cubicBezTo>
                  <a:cubicBezTo>
                    <a:pt x="0" y="3568"/>
                    <a:pt x="130" y="3852"/>
                    <a:pt x="414" y="4111"/>
                  </a:cubicBezTo>
                  <a:cubicBezTo>
                    <a:pt x="672" y="4369"/>
                    <a:pt x="957" y="4499"/>
                    <a:pt x="1267" y="4499"/>
                  </a:cubicBezTo>
                  <a:cubicBezTo>
                    <a:pt x="1500" y="4499"/>
                    <a:pt x="1758" y="4447"/>
                    <a:pt x="2042" y="4318"/>
                  </a:cubicBezTo>
                  <a:cubicBezTo>
                    <a:pt x="2353" y="4188"/>
                    <a:pt x="2585" y="4033"/>
                    <a:pt x="2792" y="3878"/>
                  </a:cubicBezTo>
                  <a:cubicBezTo>
                    <a:pt x="2973" y="3723"/>
                    <a:pt x="3076" y="3594"/>
                    <a:pt x="3076" y="3490"/>
                  </a:cubicBezTo>
                  <a:cubicBezTo>
                    <a:pt x="3076" y="3387"/>
                    <a:pt x="3051" y="3335"/>
                    <a:pt x="2973" y="3335"/>
                  </a:cubicBezTo>
                  <a:cubicBezTo>
                    <a:pt x="2947" y="3335"/>
                    <a:pt x="2740" y="3439"/>
                    <a:pt x="2404" y="3620"/>
                  </a:cubicBezTo>
                  <a:cubicBezTo>
                    <a:pt x="2275" y="3697"/>
                    <a:pt x="2094" y="3775"/>
                    <a:pt x="1887" y="3827"/>
                  </a:cubicBezTo>
                  <a:cubicBezTo>
                    <a:pt x="1681" y="3878"/>
                    <a:pt x="1474" y="3904"/>
                    <a:pt x="1267" y="3904"/>
                  </a:cubicBezTo>
                  <a:cubicBezTo>
                    <a:pt x="1086" y="3904"/>
                    <a:pt x="905" y="3852"/>
                    <a:pt x="802" y="3749"/>
                  </a:cubicBezTo>
                  <a:cubicBezTo>
                    <a:pt x="672" y="3646"/>
                    <a:pt x="621" y="3465"/>
                    <a:pt x="621" y="3232"/>
                  </a:cubicBezTo>
                  <a:cubicBezTo>
                    <a:pt x="621" y="2973"/>
                    <a:pt x="672" y="2715"/>
                    <a:pt x="827" y="2379"/>
                  </a:cubicBezTo>
                  <a:cubicBezTo>
                    <a:pt x="983" y="2043"/>
                    <a:pt x="1164" y="1758"/>
                    <a:pt x="1370" y="1500"/>
                  </a:cubicBezTo>
                  <a:cubicBezTo>
                    <a:pt x="1603" y="1267"/>
                    <a:pt x="1810" y="1035"/>
                    <a:pt x="2068" y="880"/>
                  </a:cubicBezTo>
                  <a:cubicBezTo>
                    <a:pt x="2301" y="699"/>
                    <a:pt x="2508" y="621"/>
                    <a:pt x="2663" y="621"/>
                  </a:cubicBezTo>
                  <a:cubicBezTo>
                    <a:pt x="2740" y="621"/>
                    <a:pt x="2818" y="621"/>
                    <a:pt x="2921" y="673"/>
                  </a:cubicBezTo>
                  <a:cubicBezTo>
                    <a:pt x="2999" y="699"/>
                    <a:pt x="3076" y="699"/>
                    <a:pt x="3102" y="699"/>
                  </a:cubicBezTo>
                  <a:cubicBezTo>
                    <a:pt x="3128" y="699"/>
                    <a:pt x="3154" y="673"/>
                    <a:pt x="3154" y="569"/>
                  </a:cubicBezTo>
                  <a:cubicBezTo>
                    <a:pt x="3154" y="466"/>
                    <a:pt x="3076" y="363"/>
                    <a:pt x="2973" y="207"/>
                  </a:cubicBezTo>
                  <a:cubicBezTo>
                    <a:pt x="2844" y="78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885425" y="3900200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37" y="1"/>
                  </a:moveTo>
                  <a:cubicBezTo>
                    <a:pt x="2275" y="1"/>
                    <a:pt x="1862" y="182"/>
                    <a:pt x="1448" y="570"/>
                  </a:cubicBezTo>
                  <a:cubicBezTo>
                    <a:pt x="1035" y="932"/>
                    <a:pt x="699" y="1397"/>
                    <a:pt x="414" y="1940"/>
                  </a:cubicBezTo>
                  <a:cubicBezTo>
                    <a:pt x="130" y="2457"/>
                    <a:pt x="1" y="2948"/>
                    <a:pt x="1" y="3387"/>
                  </a:cubicBezTo>
                  <a:cubicBezTo>
                    <a:pt x="1" y="3672"/>
                    <a:pt x="130" y="3930"/>
                    <a:pt x="363" y="4163"/>
                  </a:cubicBezTo>
                  <a:cubicBezTo>
                    <a:pt x="621" y="4395"/>
                    <a:pt x="854" y="4525"/>
                    <a:pt x="1112" y="4525"/>
                  </a:cubicBezTo>
                  <a:cubicBezTo>
                    <a:pt x="1371" y="4525"/>
                    <a:pt x="1629" y="4421"/>
                    <a:pt x="1888" y="4214"/>
                  </a:cubicBezTo>
                  <a:cubicBezTo>
                    <a:pt x="2172" y="3982"/>
                    <a:pt x="2405" y="3697"/>
                    <a:pt x="2611" y="3361"/>
                  </a:cubicBezTo>
                  <a:lnTo>
                    <a:pt x="2611" y="3361"/>
                  </a:lnTo>
                  <a:cubicBezTo>
                    <a:pt x="2560" y="3491"/>
                    <a:pt x="2508" y="3672"/>
                    <a:pt x="2456" y="3878"/>
                  </a:cubicBezTo>
                  <a:cubicBezTo>
                    <a:pt x="2379" y="4111"/>
                    <a:pt x="2301" y="4318"/>
                    <a:pt x="2250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8" y="5197"/>
                    <a:pt x="2327" y="5197"/>
                  </a:cubicBezTo>
                  <a:cubicBezTo>
                    <a:pt x="2431" y="5197"/>
                    <a:pt x="2586" y="4887"/>
                    <a:pt x="2818" y="4240"/>
                  </a:cubicBezTo>
                  <a:cubicBezTo>
                    <a:pt x="3025" y="3594"/>
                    <a:pt x="3128" y="3180"/>
                    <a:pt x="3128" y="3000"/>
                  </a:cubicBezTo>
                  <a:cubicBezTo>
                    <a:pt x="3128" y="2819"/>
                    <a:pt x="3077" y="2663"/>
                    <a:pt x="2973" y="2534"/>
                  </a:cubicBezTo>
                  <a:cubicBezTo>
                    <a:pt x="2896" y="2405"/>
                    <a:pt x="2767" y="2353"/>
                    <a:pt x="2611" y="2353"/>
                  </a:cubicBezTo>
                  <a:cubicBezTo>
                    <a:pt x="2327" y="2353"/>
                    <a:pt x="2094" y="2353"/>
                    <a:pt x="1914" y="2405"/>
                  </a:cubicBezTo>
                  <a:cubicBezTo>
                    <a:pt x="1733" y="2457"/>
                    <a:pt x="1629" y="2508"/>
                    <a:pt x="1629" y="2560"/>
                  </a:cubicBezTo>
                  <a:cubicBezTo>
                    <a:pt x="1629" y="2612"/>
                    <a:pt x="1681" y="2689"/>
                    <a:pt x="1758" y="2741"/>
                  </a:cubicBezTo>
                  <a:cubicBezTo>
                    <a:pt x="1836" y="2819"/>
                    <a:pt x="1939" y="2844"/>
                    <a:pt x="2043" y="2844"/>
                  </a:cubicBezTo>
                  <a:cubicBezTo>
                    <a:pt x="2172" y="2844"/>
                    <a:pt x="2353" y="2819"/>
                    <a:pt x="2586" y="2741"/>
                  </a:cubicBezTo>
                  <a:lnTo>
                    <a:pt x="2586" y="2741"/>
                  </a:lnTo>
                  <a:cubicBezTo>
                    <a:pt x="2353" y="3103"/>
                    <a:pt x="2094" y="3387"/>
                    <a:pt x="1810" y="3620"/>
                  </a:cubicBezTo>
                  <a:cubicBezTo>
                    <a:pt x="1526" y="3853"/>
                    <a:pt x="1293" y="3956"/>
                    <a:pt x="1086" y="3956"/>
                  </a:cubicBezTo>
                  <a:cubicBezTo>
                    <a:pt x="957" y="3956"/>
                    <a:pt x="828" y="3904"/>
                    <a:pt x="750" y="3801"/>
                  </a:cubicBezTo>
                  <a:cubicBezTo>
                    <a:pt x="647" y="3672"/>
                    <a:pt x="595" y="3542"/>
                    <a:pt x="595" y="3387"/>
                  </a:cubicBezTo>
                  <a:cubicBezTo>
                    <a:pt x="595" y="3000"/>
                    <a:pt x="699" y="2586"/>
                    <a:pt x="931" y="2146"/>
                  </a:cubicBezTo>
                  <a:cubicBezTo>
                    <a:pt x="1164" y="1707"/>
                    <a:pt x="1448" y="1345"/>
                    <a:pt x="1784" y="1035"/>
                  </a:cubicBezTo>
                  <a:cubicBezTo>
                    <a:pt x="2120" y="751"/>
                    <a:pt x="2405" y="595"/>
                    <a:pt x="2689" y="595"/>
                  </a:cubicBezTo>
                  <a:cubicBezTo>
                    <a:pt x="2767" y="595"/>
                    <a:pt x="2870" y="595"/>
                    <a:pt x="2948" y="647"/>
                  </a:cubicBezTo>
                  <a:cubicBezTo>
                    <a:pt x="3025" y="673"/>
                    <a:pt x="3077" y="699"/>
                    <a:pt x="3103" y="699"/>
                  </a:cubicBezTo>
                  <a:cubicBezTo>
                    <a:pt x="3128" y="699"/>
                    <a:pt x="3154" y="647"/>
                    <a:pt x="3154" y="570"/>
                  </a:cubicBezTo>
                  <a:cubicBezTo>
                    <a:pt x="3154" y="466"/>
                    <a:pt x="3103" y="363"/>
                    <a:pt x="2999" y="208"/>
                  </a:cubicBezTo>
                  <a:cubicBezTo>
                    <a:pt x="2870" y="53"/>
                    <a:pt x="2741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2138750" y="4082450"/>
              <a:ext cx="78875" cy="114425"/>
            </a:xfrm>
            <a:custGeom>
              <a:avLst/>
              <a:gdLst/>
              <a:ahLst/>
              <a:cxnLst/>
              <a:rect l="l" t="t" r="r" b="b"/>
              <a:pathLst>
                <a:path w="3155" h="4577" extrusionOk="0">
                  <a:moveTo>
                    <a:pt x="699" y="1"/>
                  </a:moveTo>
                  <a:cubicBezTo>
                    <a:pt x="647" y="1"/>
                    <a:pt x="596" y="1"/>
                    <a:pt x="596" y="52"/>
                  </a:cubicBezTo>
                  <a:cubicBezTo>
                    <a:pt x="570" y="78"/>
                    <a:pt x="570" y="130"/>
                    <a:pt x="570" y="182"/>
                  </a:cubicBezTo>
                  <a:cubicBezTo>
                    <a:pt x="570" y="440"/>
                    <a:pt x="466" y="931"/>
                    <a:pt x="285" y="1681"/>
                  </a:cubicBezTo>
                  <a:cubicBezTo>
                    <a:pt x="104" y="2405"/>
                    <a:pt x="1" y="2922"/>
                    <a:pt x="27" y="3284"/>
                  </a:cubicBezTo>
                  <a:cubicBezTo>
                    <a:pt x="27" y="3620"/>
                    <a:pt x="104" y="3904"/>
                    <a:pt x="311" y="4188"/>
                  </a:cubicBezTo>
                  <a:cubicBezTo>
                    <a:pt x="518" y="4447"/>
                    <a:pt x="751" y="4576"/>
                    <a:pt x="1035" y="4576"/>
                  </a:cubicBezTo>
                  <a:cubicBezTo>
                    <a:pt x="1397" y="4576"/>
                    <a:pt x="1733" y="4395"/>
                    <a:pt x="2069" y="4059"/>
                  </a:cubicBezTo>
                  <a:cubicBezTo>
                    <a:pt x="2405" y="3697"/>
                    <a:pt x="2664" y="3232"/>
                    <a:pt x="2844" y="2663"/>
                  </a:cubicBezTo>
                  <a:cubicBezTo>
                    <a:pt x="3051" y="2069"/>
                    <a:pt x="3155" y="1448"/>
                    <a:pt x="3155" y="802"/>
                  </a:cubicBezTo>
                  <a:cubicBezTo>
                    <a:pt x="3155" y="569"/>
                    <a:pt x="3077" y="363"/>
                    <a:pt x="2948" y="233"/>
                  </a:cubicBezTo>
                  <a:cubicBezTo>
                    <a:pt x="2819" y="78"/>
                    <a:pt x="2715" y="1"/>
                    <a:pt x="2612" y="1"/>
                  </a:cubicBezTo>
                  <a:cubicBezTo>
                    <a:pt x="2534" y="1"/>
                    <a:pt x="2483" y="52"/>
                    <a:pt x="2483" y="130"/>
                  </a:cubicBezTo>
                  <a:cubicBezTo>
                    <a:pt x="2483" y="182"/>
                    <a:pt x="2508" y="285"/>
                    <a:pt x="2508" y="466"/>
                  </a:cubicBezTo>
                  <a:cubicBezTo>
                    <a:pt x="2534" y="647"/>
                    <a:pt x="2560" y="828"/>
                    <a:pt x="2560" y="1009"/>
                  </a:cubicBezTo>
                  <a:cubicBezTo>
                    <a:pt x="2560" y="1397"/>
                    <a:pt x="2508" y="1784"/>
                    <a:pt x="2405" y="2172"/>
                  </a:cubicBezTo>
                  <a:cubicBezTo>
                    <a:pt x="2302" y="2560"/>
                    <a:pt x="2172" y="2870"/>
                    <a:pt x="2017" y="3129"/>
                  </a:cubicBezTo>
                  <a:cubicBezTo>
                    <a:pt x="1862" y="3413"/>
                    <a:pt x="1707" y="3620"/>
                    <a:pt x="1552" y="3775"/>
                  </a:cubicBezTo>
                  <a:cubicBezTo>
                    <a:pt x="1371" y="3930"/>
                    <a:pt x="1216" y="4033"/>
                    <a:pt x="1061" y="4033"/>
                  </a:cubicBezTo>
                  <a:cubicBezTo>
                    <a:pt x="932" y="4033"/>
                    <a:pt x="802" y="3956"/>
                    <a:pt x="725" y="3801"/>
                  </a:cubicBezTo>
                  <a:cubicBezTo>
                    <a:pt x="621" y="3646"/>
                    <a:pt x="596" y="3439"/>
                    <a:pt x="596" y="3206"/>
                  </a:cubicBezTo>
                  <a:cubicBezTo>
                    <a:pt x="596" y="2973"/>
                    <a:pt x="673" y="2508"/>
                    <a:pt x="854" y="1810"/>
                  </a:cubicBezTo>
                  <a:cubicBezTo>
                    <a:pt x="1009" y="1138"/>
                    <a:pt x="1113" y="724"/>
                    <a:pt x="1113" y="569"/>
                  </a:cubicBezTo>
                  <a:cubicBezTo>
                    <a:pt x="1113" y="414"/>
                    <a:pt x="1061" y="285"/>
                    <a:pt x="957" y="182"/>
                  </a:cubicBezTo>
                  <a:cubicBezTo>
                    <a:pt x="854" y="52"/>
                    <a:pt x="776" y="1"/>
                    <a:pt x="699" y="1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2136175" y="3899575"/>
              <a:ext cx="84675" cy="115700"/>
            </a:xfrm>
            <a:custGeom>
              <a:avLst/>
              <a:gdLst/>
              <a:ahLst/>
              <a:cxnLst/>
              <a:rect l="l" t="t" r="r" b="b"/>
              <a:pathLst>
                <a:path w="3387" h="4628" extrusionOk="0">
                  <a:moveTo>
                    <a:pt x="2017" y="646"/>
                  </a:moveTo>
                  <a:cubicBezTo>
                    <a:pt x="2094" y="1008"/>
                    <a:pt x="2172" y="1577"/>
                    <a:pt x="2250" y="2301"/>
                  </a:cubicBezTo>
                  <a:cubicBezTo>
                    <a:pt x="1888" y="2352"/>
                    <a:pt x="1577" y="2430"/>
                    <a:pt x="1267" y="2508"/>
                  </a:cubicBezTo>
                  <a:cubicBezTo>
                    <a:pt x="1577" y="1706"/>
                    <a:pt x="1810" y="1086"/>
                    <a:pt x="2017" y="646"/>
                  </a:cubicBezTo>
                  <a:close/>
                  <a:moveTo>
                    <a:pt x="2172" y="0"/>
                  </a:moveTo>
                  <a:cubicBezTo>
                    <a:pt x="2043" y="0"/>
                    <a:pt x="1939" y="52"/>
                    <a:pt x="1810" y="129"/>
                  </a:cubicBezTo>
                  <a:cubicBezTo>
                    <a:pt x="1707" y="207"/>
                    <a:pt x="1603" y="310"/>
                    <a:pt x="1577" y="439"/>
                  </a:cubicBezTo>
                  <a:cubicBezTo>
                    <a:pt x="1526" y="543"/>
                    <a:pt x="1396" y="827"/>
                    <a:pt x="1241" y="1267"/>
                  </a:cubicBezTo>
                  <a:cubicBezTo>
                    <a:pt x="1060" y="1680"/>
                    <a:pt x="905" y="2016"/>
                    <a:pt x="828" y="2275"/>
                  </a:cubicBezTo>
                  <a:cubicBezTo>
                    <a:pt x="776" y="2378"/>
                    <a:pt x="724" y="2533"/>
                    <a:pt x="647" y="2688"/>
                  </a:cubicBezTo>
                  <a:cubicBezTo>
                    <a:pt x="233" y="2818"/>
                    <a:pt x="1" y="2921"/>
                    <a:pt x="1" y="3025"/>
                  </a:cubicBezTo>
                  <a:cubicBezTo>
                    <a:pt x="1" y="3102"/>
                    <a:pt x="52" y="3180"/>
                    <a:pt x="104" y="3231"/>
                  </a:cubicBezTo>
                  <a:cubicBezTo>
                    <a:pt x="181" y="3283"/>
                    <a:pt x="259" y="3309"/>
                    <a:pt x="337" y="3309"/>
                  </a:cubicBezTo>
                  <a:lnTo>
                    <a:pt x="388" y="3309"/>
                  </a:lnTo>
                  <a:cubicBezTo>
                    <a:pt x="130" y="3878"/>
                    <a:pt x="26" y="4188"/>
                    <a:pt x="26" y="4214"/>
                  </a:cubicBezTo>
                  <a:cubicBezTo>
                    <a:pt x="26" y="4317"/>
                    <a:pt x="52" y="4420"/>
                    <a:pt x="130" y="4498"/>
                  </a:cubicBezTo>
                  <a:cubicBezTo>
                    <a:pt x="207" y="4576"/>
                    <a:pt x="285" y="4627"/>
                    <a:pt x="362" y="4627"/>
                  </a:cubicBezTo>
                  <a:cubicBezTo>
                    <a:pt x="440" y="4627"/>
                    <a:pt x="647" y="4136"/>
                    <a:pt x="1035" y="3128"/>
                  </a:cubicBezTo>
                  <a:cubicBezTo>
                    <a:pt x="1345" y="3050"/>
                    <a:pt x="1603" y="2973"/>
                    <a:pt x="1758" y="2947"/>
                  </a:cubicBezTo>
                  <a:cubicBezTo>
                    <a:pt x="1913" y="2895"/>
                    <a:pt x="2094" y="2844"/>
                    <a:pt x="2275" y="2792"/>
                  </a:cubicBezTo>
                  <a:cubicBezTo>
                    <a:pt x="2327" y="3205"/>
                    <a:pt x="2353" y="3593"/>
                    <a:pt x="2379" y="4007"/>
                  </a:cubicBezTo>
                  <a:cubicBezTo>
                    <a:pt x="2405" y="4239"/>
                    <a:pt x="2430" y="4395"/>
                    <a:pt x="2482" y="4498"/>
                  </a:cubicBezTo>
                  <a:cubicBezTo>
                    <a:pt x="2534" y="4576"/>
                    <a:pt x="2586" y="4627"/>
                    <a:pt x="2663" y="4627"/>
                  </a:cubicBezTo>
                  <a:cubicBezTo>
                    <a:pt x="2792" y="4627"/>
                    <a:pt x="2870" y="4343"/>
                    <a:pt x="2870" y="3800"/>
                  </a:cubicBezTo>
                  <a:cubicBezTo>
                    <a:pt x="2870" y="3490"/>
                    <a:pt x="2844" y="3102"/>
                    <a:pt x="2818" y="2663"/>
                  </a:cubicBezTo>
                  <a:cubicBezTo>
                    <a:pt x="3206" y="2559"/>
                    <a:pt x="3387" y="2456"/>
                    <a:pt x="3387" y="2378"/>
                  </a:cubicBezTo>
                  <a:cubicBezTo>
                    <a:pt x="3387" y="2275"/>
                    <a:pt x="3284" y="2223"/>
                    <a:pt x="3103" y="2223"/>
                  </a:cubicBezTo>
                  <a:lnTo>
                    <a:pt x="2767" y="2223"/>
                  </a:lnTo>
                  <a:cubicBezTo>
                    <a:pt x="2715" y="1603"/>
                    <a:pt x="2637" y="1086"/>
                    <a:pt x="2508" y="646"/>
                  </a:cubicBezTo>
                  <a:cubicBezTo>
                    <a:pt x="2405" y="233"/>
                    <a:pt x="2301" y="0"/>
                    <a:pt x="2172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2266075" y="3902150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621" y="26"/>
                    <a:pt x="362" y="52"/>
                  </a:cubicBezTo>
                  <a:cubicBezTo>
                    <a:pt x="104" y="52"/>
                    <a:pt x="0" y="104"/>
                    <a:pt x="0" y="181"/>
                  </a:cubicBezTo>
                  <a:cubicBezTo>
                    <a:pt x="0" y="285"/>
                    <a:pt x="26" y="362"/>
                    <a:pt x="104" y="466"/>
                  </a:cubicBezTo>
                  <a:cubicBezTo>
                    <a:pt x="181" y="543"/>
                    <a:pt x="233" y="595"/>
                    <a:pt x="311" y="595"/>
                  </a:cubicBezTo>
                  <a:lnTo>
                    <a:pt x="1422" y="543"/>
                  </a:lnTo>
                  <a:lnTo>
                    <a:pt x="1422" y="543"/>
                  </a:lnTo>
                  <a:cubicBezTo>
                    <a:pt x="1371" y="957"/>
                    <a:pt x="1241" y="1603"/>
                    <a:pt x="1009" y="2534"/>
                  </a:cubicBezTo>
                  <a:cubicBezTo>
                    <a:pt x="776" y="3464"/>
                    <a:pt x="673" y="3956"/>
                    <a:pt x="673" y="4059"/>
                  </a:cubicBezTo>
                  <a:cubicBezTo>
                    <a:pt x="673" y="4162"/>
                    <a:pt x="698" y="4266"/>
                    <a:pt x="776" y="4369"/>
                  </a:cubicBezTo>
                  <a:cubicBezTo>
                    <a:pt x="854" y="4447"/>
                    <a:pt x="931" y="4498"/>
                    <a:pt x="1009" y="4498"/>
                  </a:cubicBezTo>
                  <a:cubicBezTo>
                    <a:pt x="1034" y="4498"/>
                    <a:pt x="1112" y="4395"/>
                    <a:pt x="1164" y="4162"/>
                  </a:cubicBezTo>
                  <a:cubicBezTo>
                    <a:pt x="1190" y="4033"/>
                    <a:pt x="1241" y="3826"/>
                    <a:pt x="1319" y="3542"/>
                  </a:cubicBezTo>
                  <a:cubicBezTo>
                    <a:pt x="1396" y="3258"/>
                    <a:pt x="1448" y="3025"/>
                    <a:pt x="1474" y="2896"/>
                  </a:cubicBezTo>
                  <a:cubicBezTo>
                    <a:pt x="1810" y="1577"/>
                    <a:pt x="1965" y="828"/>
                    <a:pt x="1965" y="673"/>
                  </a:cubicBezTo>
                  <a:cubicBezTo>
                    <a:pt x="1965" y="621"/>
                    <a:pt x="1965" y="569"/>
                    <a:pt x="1965" y="517"/>
                  </a:cubicBezTo>
                  <a:cubicBezTo>
                    <a:pt x="2198" y="543"/>
                    <a:pt x="2430" y="543"/>
                    <a:pt x="2689" y="569"/>
                  </a:cubicBezTo>
                  <a:cubicBezTo>
                    <a:pt x="2947" y="569"/>
                    <a:pt x="3128" y="595"/>
                    <a:pt x="3283" y="595"/>
                  </a:cubicBezTo>
                  <a:cubicBezTo>
                    <a:pt x="3413" y="595"/>
                    <a:pt x="3490" y="543"/>
                    <a:pt x="3490" y="466"/>
                  </a:cubicBezTo>
                  <a:cubicBezTo>
                    <a:pt x="3490" y="336"/>
                    <a:pt x="3361" y="233"/>
                    <a:pt x="3077" y="156"/>
                  </a:cubicBezTo>
                  <a:cubicBezTo>
                    <a:pt x="2792" y="52"/>
                    <a:pt x="2430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2258325" y="4082450"/>
              <a:ext cx="84025" cy="115700"/>
            </a:xfrm>
            <a:custGeom>
              <a:avLst/>
              <a:gdLst/>
              <a:ahLst/>
              <a:cxnLst/>
              <a:rect l="l" t="t" r="r" b="b"/>
              <a:pathLst>
                <a:path w="3361" h="4628" extrusionOk="0">
                  <a:moveTo>
                    <a:pt x="1991" y="647"/>
                  </a:moveTo>
                  <a:cubicBezTo>
                    <a:pt x="2068" y="1009"/>
                    <a:pt x="2146" y="1578"/>
                    <a:pt x="2223" y="2301"/>
                  </a:cubicBezTo>
                  <a:cubicBezTo>
                    <a:pt x="1887" y="2353"/>
                    <a:pt x="1551" y="2431"/>
                    <a:pt x="1267" y="2508"/>
                  </a:cubicBezTo>
                  <a:cubicBezTo>
                    <a:pt x="1551" y="1707"/>
                    <a:pt x="1810" y="1086"/>
                    <a:pt x="1991" y="647"/>
                  </a:cubicBezTo>
                  <a:close/>
                  <a:moveTo>
                    <a:pt x="2146" y="1"/>
                  </a:moveTo>
                  <a:cubicBezTo>
                    <a:pt x="2042" y="1"/>
                    <a:pt x="1913" y="52"/>
                    <a:pt x="1810" y="130"/>
                  </a:cubicBezTo>
                  <a:cubicBezTo>
                    <a:pt x="1681" y="207"/>
                    <a:pt x="1603" y="311"/>
                    <a:pt x="1551" y="440"/>
                  </a:cubicBezTo>
                  <a:cubicBezTo>
                    <a:pt x="1500" y="544"/>
                    <a:pt x="1396" y="828"/>
                    <a:pt x="1215" y="1241"/>
                  </a:cubicBezTo>
                  <a:cubicBezTo>
                    <a:pt x="1034" y="1681"/>
                    <a:pt x="905" y="2017"/>
                    <a:pt x="802" y="2250"/>
                  </a:cubicBezTo>
                  <a:cubicBezTo>
                    <a:pt x="750" y="2379"/>
                    <a:pt x="698" y="2534"/>
                    <a:pt x="647" y="2689"/>
                  </a:cubicBezTo>
                  <a:cubicBezTo>
                    <a:pt x="207" y="2818"/>
                    <a:pt x="0" y="2922"/>
                    <a:pt x="0" y="3025"/>
                  </a:cubicBezTo>
                  <a:cubicBezTo>
                    <a:pt x="0" y="3103"/>
                    <a:pt x="26" y="3154"/>
                    <a:pt x="104" y="3232"/>
                  </a:cubicBezTo>
                  <a:cubicBezTo>
                    <a:pt x="155" y="3284"/>
                    <a:pt x="233" y="3309"/>
                    <a:pt x="336" y="3309"/>
                  </a:cubicBezTo>
                  <a:lnTo>
                    <a:pt x="362" y="3309"/>
                  </a:lnTo>
                  <a:cubicBezTo>
                    <a:pt x="130" y="3878"/>
                    <a:pt x="0" y="4188"/>
                    <a:pt x="0" y="4214"/>
                  </a:cubicBezTo>
                  <a:cubicBezTo>
                    <a:pt x="0" y="4318"/>
                    <a:pt x="52" y="4421"/>
                    <a:pt x="130" y="4499"/>
                  </a:cubicBezTo>
                  <a:cubicBezTo>
                    <a:pt x="207" y="4576"/>
                    <a:pt x="285" y="4628"/>
                    <a:pt x="336" y="4628"/>
                  </a:cubicBezTo>
                  <a:cubicBezTo>
                    <a:pt x="414" y="4628"/>
                    <a:pt x="647" y="4111"/>
                    <a:pt x="1008" y="3129"/>
                  </a:cubicBezTo>
                  <a:cubicBezTo>
                    <a:pt x="1344" y="3051"/>
                    <a:pt x="1577" y="2973"/>
                    <a:pt x="1732" y="2948"/>
                  </a:cubicBezTo>
                  <a:cubicBezTo>
                    <a:pt x="1887" y="2896"/>
                    <a:pt x="2068" y="2844"/>
                    <a:pt x="2275" y="2792"/>
                  </a:cubicBezTo>
                  <a:cubicBezTo>
                    <a:pt x="2301" y="3180"/>
                    <a:pt x="2327" y="3594"/>
                    <a:pt x="2353" y="4007"/>
                  </a:cubicBezTo>
                  <a:cubicBezTo>
                    <a:pt x="2378" y="4240"/>
                    <a:pt x="2430" y="4395"/>
                    <a:pt x="2482" y="4473"/>
                  </a:cubicBezTo>
                  <a:cubicBezTo>
                    <a:pt x="2508" y="4576"/>
                    <a:pt x="2559" y="4628"/>
                    <a:pt x="2637" y="4628"/>
                  </a:cubicBezTo>
                  <a:cubicBezTo>
                    <a:pt x="2792" y="4628"/>
                    <a:pt x="2844" y="4344"/>
                    <a:pt x="2844" y="3801"/>
                  </a:cubicBezTo>
                  <a:cubicBezTo>
                    <a:pt x="2844" y="3490"/>
                    <a:pt x="2844" y="3103"/>
                    <a:pt x="2792" y="2663"/>
                  </a:cubicBezTo>
                  <a:cubicBezTo>
                    <a:pt x="3180" y="2560"/>
                    <a:pt x="3361" y="2456"/>
                    <a:pt x="3361" y="2379"/>
                  </a:cubicBezTo>
                  <a:cubicBezTo>
                    <a:pt x="3361" y="2275"/>
                    <a:pt x="3283" y="2198"/>
                    <a:pt x="3076" y="2198"/>
                  </a:cubicBezTo>
                  <a:cubicBezTo>
                    <a:pt x="2999" y="2198"/>
                    <a:pt x="2870" y="2224"/>
                    <a:pt x="2766" y="2224"/>
                  </a:cubicBezTo>
                  <a:cubicBezTo>
                    <a:pt x="2689" y="1603"/>
                    <a:pt x="2611" y="1061"/>
                    <a:pt x="2508" y="647"/>
                  </a:cubicBezTo>
                  <a:cubicBezTo>
                    <a:pt x="2404" y="207"/>
                    <a:pt x="2275" y="1"/>
                    <a:pt x="2146" y="1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2378525" y="3899575"/>
              <a:ext cx="78225" cy="113100"/>
            </a:xfrm>
            <a:custGeom>
              <a:avLst/>
              <a:gdLst/>
              <a:ahLst/>
              <a:cxnLst/>
              <a:rect l="l" t="t" r="r" b="b"/>
              <a:pathLst>
                <a:path w="3129" h="4524" extrusionOk="0">
                  <a:moveTo>
                    <a:pt x="2611" y="0"/>
                  </a:moveTo>
                  <a:cubicBezTo>
                    <a:pt x="2224" y="0"/>
                    <a:pt x="1836" y="181"/>
                    <a:pt x="1396" y="569"/>
                  </a:cubicBezTo>
                  <a:cubicBezTo>
                    <a:pt x="983" y="931"/>
                    <a:pt x="647" y="1370"/>
                    <a:pt x="388" y="1887"/>
                  </a:cubicBezTo>
                  <a:cubicBezTo>
                    <a:pt x="130" y="2404"/>
                    <a:pt x="0" y="2844"/>
                    <a:pt x="0" y="3257"/>
                  </a:cubicBezTo>
                  <a:cubicBezTo>
                    <a:pt x="0" y="3567"/>
                    <a:pt x="130" y="3852"/>
                    <a:pt x="388" y="4136"/>
                  </a:cubicBezTo>
                  <a:cubicBezTo>
                    <a:pt x="647" y="4369"/>
                    <a:pt x="931" y="4524"/>
                    <a:pt x="1241" y="4524"/>
                  </a:cubicBezTo>
                  <a:cubicBezTo>
                    <a:pt x="1474" y="4524"/>
                    <a:pt x="1732" y="4446"/>
                    <a:pt x="2043" y="4317"/>
                  </a:cubicBezTo>
                  <a:cubicBezTo>
                    <a:pt x="2327" y="4188"/>
                    <a:pt x="2560" y="4033"/>
                    <a:pt x="2766" y="3878"/>
                  </a:cubicBezTo>
                  <a:cubicBezTo>
                    <a:pt x="2973" y="3722"/>
                    <a:pt x="3077" y="3593"/>
                    <a:pt x="3077" y="3490"/>
                  </a:cubicBezTo>
                  <a:cubicBezTo>
                    <a:pt x="3077" y="3386"/>
                    <a:pt x="3025" y="3361"/>
                    <a:pt x="2947" y="3361"/>
                  </a:cubicBezTo>
                  <a:cubicBezTo>
                    <a:pt x="2922" y="3361"/>
                    <a:pt x="2741" y="3438"/>
                    <a:pt x="2379" y="3619"/>
                  </a:cubicBezTo>
                  <a:cubicBezTo>
                    <a:pt x="2249" y="3697"/>
                    <a:pt x="2094" y="3774"/>
                    <a:pt x="1862" y="3826"/>
                  </a:cubicBezTo>
                  <a:cubicBezTo>
                    <a:pt x="1655" y="3878"/>
                    <a:pt x="1448" y="3903"/>
                    <a:pt x="1267" y="3903"/>
                  </a:cubicBezTo>
                  <a:cubicBezTo>
                    <a:pt x="1060" y="3903"/>
                    <a:pt x="905" y="3852"/>
                    <a:pt x="776" y="3748"/>
                  </a:cubicBezTo>
                  <a:cubicBezTo>
                    <a:pt x="647" y="3645"/>
                    <a:pt x="595" y="3464"/>
                    <a:pt x="595" y="3231"/>
                  </a:cubicBezTo>
                  <a:cubicBezTo>
                    <a:pt x="595" y="2999"/>
                    <a:pt x="673" y="2714"/>
                    <a:pt x="828" y="2378"/>
                  </a:cubicBezTo>
                  <a:cubicBezTo>
                    <a:pt x="957" y="2068"/>
                    <a:pt x="1138" y="1758"/>
                    <a:pt x="1371" y="1525"/>
                  </a:cubicBezTo>
                  <a:cubicBezTo>
                    <a:pt x="1577" y="1267"/>
                    <a:pt x="1810" y="1034"/>
                    <a:pt x="2043" y="879"/>
                  </a:cubicBezTo>
                  <a:cubicBezTo>
                    <a:pt x="2275" y="698"/>
                    <a:pt x="2482" y="620"/>
                    <a:pt x="2663" y="620"/>
                  </a:cubicBezTo>
                  <a:cubicBezTo>
                    <a:pt x="2715" y="620"/>
                    <a:pt x="2818" y="620"/>
                    <a:pt x="2896" y="672"/>
                  </a:cubicBezTo>
                  <a:cubicBezTo>
                    <a:pt x="2999" y="698"/>
                    <a:pt x="3051" y="724"/>
                    <a:pt x="3077" y="724"/>
                  </a:cubicBezTo>
                  <a:cubicBezTo>
                    <a:pt x="3102" y="724"/>
                    <a:pt x="3128" y="672"/>
                    <a:pt x="3128" y="569"/>
                  </a:cubicBezTo>
                  <a:cubicBezTo>
                    <a:pt x="3128" y="491"/>
                    <a:pt x="3077" y="362"/>
                    <a:pt x="2947" y="233"/>
                  </a:cubicBezTo>
                  <a:cubicBezTo>
                    <a:pt x="2844" y="78"/>
                    <a:pt x="2715" y="0"/>
                    <a:pt x="2611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2372050" y="4082450"/>
              <a:ext cx="79525" cy="130575"/>
            </a:xfrm>
            <a:custGeom>
              <a:avLst/>
              <a:gdLst/>
              <a:ahLst/>
              <a:cxnLst/>
              <a:rect l="l" t="t" r="r" b="b"/>
              <a:pathLst>
                <a:path w="3181" h="5223" extrusionOk="0">
                  <a:moveTo>
                    <a:pt x="2638" y="1"/>
                  </a:moveTo>
                  <a:cubicBezTo>
                    <a:pt x="2276" y="1"/>
                    <a:pt x="1888" y="207"/>
                    <a:pt x="1474" y="595"/>
                  </a:cubicBezTo>
                  <a:cubicBezTo>
                    <a:pt x="1035" y="957"/>
                    <a:pt x="699" y="1422"/>
                    <a:pt x="415" y="1965"/>
                  </a:cubicBezTo>
                  <a:cubicBezTo>
                    <a:pt x="156" y="2482"/>
                    <a:pt x="1" y="2973"/>
                    <a:pt x="1" y="3413"/>
                  </a:cubicBezTo>
                  <a:cubicBezTo>
                    <a:pt x="1" y="3697"/>
                    <a:pt x="130" y="3956"/>
                    <a:pt x="389" y="4188"/>
                  </a:cubicBezTo>
                  <a:cubicBezTo>
                    <a:pt x="621" y="4421"/>
                    <a:pt x="880" y="4524"/>
                    <a:pt x="1112" y="4524"/>
                  </a:cubicBezTo>
                  <a:cubicBezTo>
                    <a:pt x="1371" y="4524"/>
                    <a:pt x="1630" y="4421"/>
                    <a:pt x="1914" y="4214"/>
                  </a:cubicBezTo>
                  <a:cubicBezTo>
                    <a:pt x="2172" y="4007"/>
                    <a:pt x="2405" y="3723"/>
                    <a:pt x="2612" y="3361"/>
                  </a:cubicBezTo>
                  <a:lnTo>
                    <a:pt x="2612" y="3361"/>
                  </a:lnTo>
                  <a:cubicBezTo>
                    <a:pt x="2586" y="3516"/>
                    <a:pt x="2534" y="3697"/>
                    <a:pt x="2457" y="3904"/>
                  </a:cubicBezTo>
                  <a:cubicBezTo>
                    <a:pt x="2379" y="4111"/>
                    <a:pt x="2327" y="4344"/>
                    <a:pt x="2250" y="4550"/>
                  </a:cubicBezTo>
                  <a:cubicBezTo>
                    <a:pt x="2198" y="4757"/>
                    <a:pt x="2172" y="4912"/>
                    <a:pt x="2172" y="5041"/>
                  </a:cubicBezTo>
                  <a:cubicBezTo>
                    <a:pt x="2172" y="5145"/>
                    <a:pt x="2224" y="5222"/>
                    <a:pt x="2327" y="5222"/>
                  </a:cubicBezTo>
                  <a:cubicBezTo>
                    <a:pt x="2431" y="5222"/>
                    <a:pt x="2612" y="4886"/>
                    <a:pt x="2819" y="4240"/>
                  </a:cubicBezTo>
                  <a:cubicBezTo>
                    <a:pt x="3025" y="3594"/>
                    <a:pt x="3129" y="3206"/>
                    <a:pt x="3129" y="3025"/>
                  </a:cubicBezTo>
                  <a:cubicBezTo>
                    <a:pt x="3129" y="2844"/>
                    <a:pt x="3077" y="2689"/>
                    <a:pt x="3000" y="2560"/>
                  </a:cubicBezTo>
                  <a:cubicBezTo>
                    <a:pt x="2896" y="2431"/>
                    <a:pt x="2767" y="2353"/>
                    <a:pt x="2612" y="2353"/>
                  </a:cubicBezTo>
                  <a:cubicBezTo>
                    <a:pt x="2327" y="2353"/>
                    <a:pt x="2095" y="2379"/>
                    <a:pt x="1914" y="2431"/>
                  </a:cubicBezTo>
                  <a:cubicBezTo>
                    <a:pt x="1733" y="2456"/>
                    <a:pt x="1630" y="2508"/>
                    <a:pt x="1630" y="2586"/>
                  </a:cubicBezTo>
                  <a:cubicBezTo>
                    <a:pt x="1630" y="2637"/>
                    <a:pt x="1681" y="2715"/>
                    <a:pt x="1759" y="2767"/>
                  </a:cubicBezTo>
                  <a:cubicBezTo>
                    <a:pt x="1836" y="2818"/>
                    <a:pt x="1940" y="2870"/>
                    <a:pt x="2069" y="2870"/>
                  </a:cubicBezTo>
                  <a:cubicBezTo>
                    <a:pt x="2172" y="2870"/>
                    <a:pt x="2353" y="2818"/>
                    <a:pt x="2586" y="2767"/>
                  </a:cubicBezTo>
                  <a:lnTo>
                    <a:pt x="2586" y="2767"/>
                  </a:lnTo>
                  <a:cubicBezTo>
                    <a:pt x="2353" y="3129"/>
                    <a:pt x="2095" y="3413"/>
                    <a:pt x="1810" y="3646"/>
                  </a:cubicBezTo>
                  <a:cubicBezTo>
                    <a:pt x="1552" y="3878"/>
                    <a:pt x="1293" y="3982"/>
                    <a:pt x="1087" y="3982"/>
                  </a:cubicBezTo>
                  <a:cubicBezTo>
                    <a:pt x="957" y="3982"/>
                    <a:pt x="854" y="3930"/>
                    <a:pt x="751" y="3827"/>
                  </a:cubicBezTo>
                  <a:cubicBezTo>
                    <a:pt x="647" y="3697"/>
                    <a:pt x="595" y="3568"/>
                    <a:pt x="595" y="3413"/>
                  </a:cubicBezTo>
                  <a:cubicBezTo>
                    <a:pt x="595" y="3025"/>
                    <a:pt x="725" y="2612"/>
                    <a:pt x="957" y="2172"/>
                  </a:cubicBezTo>
                  <a:cubicBezTo>
                    <a:pt x="1190" y="1733"/>
                    <a:pt x="1449" y="1345"/>
                    <a:pt x="1785" y="1061"/>
                  </a:cubicBezTo>
                  <a:cubicBezTo>
                    <a:pt x="2121" y="750"/>
                    <a:pt x="2431" y="621"/>
                    <a:pt x="2689" y="621"/>
                  </a:cubicBezTo>
                  <a:cubicBezTo>
                    <a:pt x="2793" y="621"/>
                    <a:pt x="2870" y="621"/>
                    <a:pt x="2948" y="673"/>
                  </a:cubicBezTo>
                  <a:cubicBezTo>
                    <a:pt x="3051" y="699"/>
                    <a:pt x="3077" y="699"/>
                    <a:pt x="3103" y="699"/>
                  </a:cubicBezTo>
                  <a:cubicBezTo>
                    <a:pt x="3155" y="699"/>
                    <a:pt x="3181" y="673"/>
                    <a:pt x="3181" y="569"/>
                  </a:cubicBezTo>
                  <a:cubicBezTo>
                    <a:pt x="3181" y="492"/>
                    <a:pt x="3103" y="363"/>
                    <a:pt x="3000" y="233"/>
                  </a:cubicBezTo>
                  <a:cubicBezTo>
                    <a:pt x="2870" y="78"/>
                    <a:pt x="2767" y="1"/>
                    <a:pt x="26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2504550" y="4082450"/>
              <a:ext cx="78225" cy="114425"/>
            </a:xfrm>
            <a:custGeom>
              <a:avLst/>
              <a:gdLst/>
              <a:ahLst/>
              <a:cxnLst/>
              <a:rect l="l" t="t" r="r" b="b"/>
              <a:pathLst>
                <a:path w="3129" h="4577" extrusionOk="0">
                  <a:moveTo>
                    <a:pt x="672" y="1"/>
                  </a:moveTo>
                  <a:cubicBezTo>
                    <a:pt x="621" y="1"/>
                    <a:pt x="569" y="1"/>
                    <a:pt x="569" y="52"/>
                  </a:cubicBezTo>
                  <a:cubicBezTo>
                    <a:pt x="543" y="78"/>
                    <a:pt x="543" y="130"/>
                    <a:pt x="543" y="182"/>
                  </a:cubicBezTo>
                  <a:cubicBezTo>
                    <a:pt x="543" y="440"/>
                    <a:pt x="440" y="931"/>
                    <a:pt x="259" y="1681"/>
                  </a:cubicBezTo>
                  <a:cubicBezTo>
                    <a:pt x="78" y="2405"/>
                    <a:pt x="0" y="2922"/>
                    <a:pt x="0" y="3284"/>
                  </a:cubicBezTo>
                  <a:cubicBezTo>
                    <a:pt x="0" y="3620"/>
                    <a:pt x="78" y="3904"/>
                    <a:pt x="285" y="4188"/>
                  </a:cubicBezTo>
                  <a:cubicBezTo>
                    <a:pt x="491" y="4447"/>
                    <a:pt x="724" y="4576"/>
                    <a:pt x="1008" y="4576"/>
                  </a:cubicBezTo>
                  <a:cubicBezTo>
                    <a:pt x="1370" y="4576"/>
                    <a:pt x="1706" y="4395"/>
                    <a:pt x="2042" y="4059"/>
                  </a:cubicBezTo>
                  <a:cubicBezTo>
                    <a:pt x="2378" y="3697"/>
                    <a:pt x="2637" y="3232"/>
                    <a:pt x="2818" y="2663"/>
                  </a:cubicBezTo>
                  <a:cubicBezTo>
                    <a:pt x="3025" y="2069"/>
                    <a:pt x="3128" y="1448"/>
                    <a:pt x="3128" y="802"/>
                  </a:cubicBezTo>
                  <a:cubicBezTo>
                    <a:pt x="3128" y="569"/>
                    <a:pt x="3051" y="363"/>
                    <a:pt x="2921" y="233"/>
                  </a:cubicBezTo>
                  <a:cubicBezTo>
                    <a:pt x="2792" y="78"/>
                    <a:pt x="2689" y="1"/>
                    <a:pt x="2585" y="1"/>
                  </a:cubicBezTo>
                  <a:cubicBezTo>
                    <a:pt x="2508" y="1"/>
                    <a:pt x="2456" y="52"/>
                    <a:pt x="2456" y="130"/>
                  </a:cubicBezTo>
                  <a:cubicBezTo>
                    <a:pt x="2456" y="182"/>
                    <a:pt x="2482" y="285"/>
                    <a:pt x="2482" y="466"/>
                  </a:cubicBezTo>
                  <a:cubicBezTo>
                    <a:pt x="2508" y="647"/>
                    <a:pt x="2534" y="828"/>
                    <a:pt x="2534" y="1009"/>
                  </a:cubicBezTo>
                  <a:cubicBezTo>
                    <a:pt x="2534" y="1397"/>
                    <a:pt x="2482" y="1784"/>
                    <a:pt x="2378" y="2172"/>
                  </a:cubicBezTo>
                  <a:cubicBezTo>
                    <a:pt x="2275" y="2560"/>
                    <a:pt x="2146" y="2870"/>
                    <a:pt x="1991" y="3129"/>
                  </a:cubicBezTo>
                  <a:cubicBezTo>
                    <a:pt x="1836" y="3413"/>
                    <a:pt x="1681" y="3620"/>
                    <a:pt x="1525" y="3775"/>
                  </a:cubicBezTo>
                  <a:cubicBezTo>
                    <a:pt x="1344" y="3930"/>
                    <a:pt x="1189" y="4033"/>
                    <a:pt x="1034" y="4033"/>
                  </a:cubicBezTo>
                  <a:cubicBezTo>
                    <a:pt x="905" y="4033"/>
                    <a:pt x="776" y="3956"/>
                    <a:pt x="698" y="3801"/>
                  </a:cubicBezTo>
                  <a:cubicBezTo>
                    <a:pt x="595" y="3646"/>
                    <a:pt x="569" y="3439"/>
                    <a:pt x="569" y="3206"/>
                  </a:cubicBezTo>
                  <a:cubicBezTo>
                    <a:pt x="569" y="2973"/>
                    <a:pt x="647" y="2508"/>
                    <a:pt x="827" y="1810"/>
                  </a:cubicBezTo>
                  <a:cubicBezTo>
                    <a:pt x="983" y="1138"/>
                    <a:pt x="1086" y="724"/>
                    <a:pt x="1086" y="569"/>
                  </a:cubicBezTo>
                  <a:cubicBezTo>
                    <a:pt x="1086" y="414"/>
                    <a:pt x="1034" y="285"/>
                    <a:pt x="931" y="182"/>
                  </a:cubicBezTo>
                  <a:cubicBezTo>
                    <a:pt x="827" y="52"/>
                    <a:pt x="750" y="1"/>
                    <a:pt x="672" y="1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501950" y="3899575"/>
              <a:ext cx="84050" cy="115700"/>
            </a:xfrm>
            <a:custGeom>
              <a:avLst/>
              <a:gdLst/>
              <a:ahLst/>
              <a:cxnLst/>
              <a:rect l="l" t="t" r="r" b="b"/>
              <a:pathLst>
                <a:path w="3362" h="4628" extrusionOk="0">
                  <a:moveTo>
                    <a:pt x="1991" y="646"/>
                  </a:moveTo>
                  <a:cubicBezTo>
                    <a:pt x="2069" y="1008"/>
                    <a:pt x="2146" y="1577"/>
                    <a:pt x="2224" y="2301"/>
                  </a:cubicBezTo>
                  <a:cubicBezTo>
                    <a:pt x="1888" y="2352"/>
                    <a:pt x="1552" y="2430"/>
                    <a:pt x="1242" y="2508"/>
                  </a:cubicBezTo>
                  <a:cubicBezTo>
                    <a:pt x="1552" y="1706"/>
                    <a:pt x="1810" y="1086"/>
                    <a:pt x="1991" y="646"/>
                  </a:cubicBezTo>
                  <a:close/>
                  <a:moveTo>
                    <a:pt x="2146" y="0"/>
                  </a:moveTo>
                  <a:cubicBezTo>
                    <a:pt x="2017" y="0"/>
                    <a:pt x="1914" y="52"/>
                    <a:pt x="1785" y="129"/>
                  </a:cubicBezTo>
                  <a:cubicBezTo>
                    <a:pt x="1681" y="207"/>
                    <a:pt x="1604" y="310"/>
                    <a:pt x="1552" y="439"/>
                  </a:cubicBezTo>
                  <a:cubicBezTo>
                    <a:pt x="1500" y="543"/>
                    <a:pt x="1397" y="827"/>
                    <a:pt x="1216" y="1267"/>
                  </a:cubicBezTo>
                  <a:cubicBezTo>
                    <a:pt x="1035" y="1680"/>
                    <a:pt x="906" y="2016"/>
                    <a:pt x="802" y="2275"/>
                  </a:cubicBezTo>
                  <a:cubicBezTo>
                    <a:pt x="751" y="2378"/>
                    <a:pt x="699" y="2533"/>
                    <a:pt x="621" y="2688"/>
                  </a:cubicBezTo>
                  <a:cubicBezTo>
                    <a:pt x="208" y="2818"/>
                    <a:pt x="1" y="2921"/>
                    <a:pt x="1" y="3025"/>
                  </a:cubicBezTo>
                  <a:cubicBezTo>
                    <a:pt x="1" y="3102"/>
                    <a:pt x="27" y="3180"/>
                    <a:pt x="78" y="3231"/>
                  </a:cubicBezTo>
                  <a:cubicBezTo>
                    <a:pt x="156" y="3283"/>
                    <a:pt x="234" y="3309"/>
                    <a:pt x="311" y="3309"/>
                  </a:cubicBezTo>
                  <a:lnTo>
                    <a:pt x="363" y="3309"/>
                  </a:lnTo>
                  <a:cubicBezTo>
                    <a:pt x="130" y="3878"/>
                    <a:pt x="1" y="4188"/>
                    <a:pt x="1" y="4214"/>
                  </a:cubicBezTo>
                  <a:cubicBezTo>
                    <a:pt x="1" y="4317"/>
                    <a:pt x="27" y="4420"/>
                    <a:pt x="104" y="4498"/>
                  </a:cubicBezTo>
                  <a:cubicBezTo>
                    <a:pt x="182" y="4576"/>
                    <a:pt x="259" y="4627"/>
                    <a:pt x="337" y="4627"/>
                  </a:cubicBezTo>
                  <a:cubicBezTo>
                    <a:pt x="414" y="4627"/>
                    <a:pt x="621" y="4136"/>
                    <a:pt x="1009" y="3128"/>
                  </a:cubicBezTo>
                  <a:cubicBezTo>
                    <a:pt x="1345" y="3050"/>
                    <a:pt x="1578" y="2973"/>
                    <a:pt x="1733" y="2947"/>
                  </a:cubicBezTo>
                  <a:cubicBezTo>
                    <a:pt x="1888" y="2895"/>
                    <a:pt x="2069" y="2844"/>
                    <a:pt x="2276" y="2792"/>
                  </a:cubicBezTo>
                  <a:cubicBezTo>
                    <a:pt x="2302" y="3205"/>
                    <a:pt x="2327" y="3593"/>
                    <a:pt x="2353" y="4007"/>
                  </a:cubicBezTo>
                  <a:cubicBezTo>
                    <a:pt x="2379" y="4239"/>
                    <a:pt x="2431" y="4395"/>
                    <a:pt x="2457" y="4498"/>
                  </a:cubicBezTo>
                  <a:cubicBezTo>
                    <a:pt x="2508" y="4576"/>
                    <a:pt x="2560" y="4627"/>
                    <a:pt x="2638" y="4627"/>
                  </a:cubicBezTo>
                  <a:cubicBezTo>
                    <a:pt x="2767" y="4627"/>
                    <a:pt x="2844" y="4343"/>
                    <a:pt x="2844" y="3800"/>
                  </a:cubicBezTo>
                  <a:cubicBezTo>
                    <a:pt x="2844" y="3490"/>
                    <a:pt x="2819" y="3102"/>
                    <a:pt x="2793" y="2663"/>
                  </a:cubicBezTo>
                  <a:cubicBezTo>
                    <a:pt x="3180" y="2559"/>
                    <a:pt x="3361" y="2456"/>
                    <a:pt x="3361" y="2378"/>
                  </a:cubicBezTo>
                  <a:cubicBezTo>
                    <a:pt x="3361" y="2275"/>
                    <a:pt x="3258" y="2223"/>
                    <a:pt x="3077" y="2223"/>
                  </a:cubicBezTo>
                  <a:lnTo>
                    <a:pt x="2767" y="2223"/>
                  </a:lnTo>
                  <a:cubicBezTo>
                    <a:pt x="2689" y="1603"/>
                    <a:pt x="2612" y="1086"/>
                    <a:pt x="2508" y="646"/>
                  </a:cubicBezTo>
                  <a:cubicBezTo>
                    <a:pt x="2405" y="233"/>
                    <a:pt x="2276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621525" y="4082450"/>
              <a:ext cx="78850" cy="112475"/>
            </a:xfrm>
            <a:custGeom>
              <a:avLst/>
              <a:gdLst/>
              <a:ahLst/>
              <a:cxnLst/>
              <a:rect l="l" t="t" r="r" b="b"/>
              <a:pathLst>
                <a:path w="3154" h="4499" extrusionOk="0">
                  <a:moveTo>
                    <a:pt x="2637" y="1"/>
                  </a:moveTo>
                  <a:cubicBezTo>
                    <a:pt x="2249" y="1"/>
                    <a:pt x="1836" y="182"/>
                    <a:pt x="1422" y="569"/>
                  </a:cubicBezTo>
                  <a:cubicBezTo>
                    <a:pt x="1008" y="931"/>
                    <a:pt x="672" y="1371"/>
                    <a:pt x="414" y="1888"/>
                  </a:cubicBezTo>
                  <a:cubicBezTo>
                    <a:pt x="129" y="2405"/>
                    <a:pt x="0" y="2844"/>
                    <a:pt x="0" y="3258"/>
                  </a:cubicBezTo>
                  <a:cubicBezTo>
                    <a:pt x="0" y="3568"/>
                    <a:pt x="155" y="3852"/>
                    <a:pt x="414" y="4111"/>
                  </a:cubicBezTo>
                  <a:cubicBezTo>
                    <a:pt x="672" y="4369"/>
                    <a:pt x="957" y="4499"/>
                    <a:pt x="1267" y="4499"/>
                  </a:cubicBezTo>
                  <a:cubicBezTo>
                    <a:pt x="1499" y="4499"/>
                    <a:pt x="1758" y="4447"/>
                    <a:pt x="2042" y="4318"/>
                  </a:cubicBezTo>
                  <a:cubicBezTo>
                    <a:pt x="2353" y="4188"/>
                    <a:pt x="2585" y="4033"/>
                    <a:pt x="2792" y="3878"/>
                  </a:cubicBezTo>
                  <a:cubicBezTo>
                    <a:pt x="2999" y="3723"/>
                    <a:pt x="3076" y="3594"/>
                    <a:pt x="3076" y="3490"/>
                  </a:cubicBezTo>
                  <a:cubicBezTo>
                    <a:pt x="3076" y="3387"/>
                    <a:pt x="3051" y="3335"/>
                    <a:pt x="2973" y="3335"/>
                  </a:cubicBezTo>
                  <a:cubicBezTo>
                    <a:pt x="2947" y="3335"/>
                    <a:pt x="2740" y="3439"/>
                    <a:pt x="2404" y="3620"/>
                  </a:cubicBezTo>
                  <a:cubicBezTo>
                    <a:pt x="2275" y="3697"/>
                    <a:pt x="2094" y="3775"/>
                    <a:pt x="1887" y="3827"/>
                  </a:cubicBezTo>
                  <a:cubicBezTo>
                    <a:pt x="1680" y="3878"/>
                    <a:pt x="1474" y="3904"/>
                    <a:pt x="1267" y="3904"/>
                  </a:cubicBezTo>
                  <a:cubicBezTo>
                    <a:pt x="1086" y="3904"/>
                    <a:pt x="905" y="3852"/>
                    <a:pt x="802" y="3749"/>
                  </a:cubicBezTo>
                  <a:cubicBezTo>
                    <a:pt x="672" y="3646"/>
                    <a:pt x="621" y="3465"/>
                    <a:pt x="621" y="3232"/>
                  </a:cubicBezTo>
                  <a:cubicBezTo>
                    <a:pt x="621" y="2973"/>
                    <a:pt x="698" y="2715"/>
                    <a:pt x="827" y="2379"/>
                  </a:cubicBezTo>
                  <a:cubicBezTo>
                    <a:pt x="982" y="2043"/>
                    <a:pt x="1163" y="1758"/>
                    <a:pt x="1370" y="1500"/>
                  </a:cubicBezTo>
                  <a:cubicBezTo>
                    <a:pt x="1603" y="1267"/>
                    <a:pt x="1810" y="1035"/>
                    <a:pt x="2068" y="880"/>
                  </a:cubicBezTo>
                  <a:cubicBezTo>
                    <a:pt x="2301" y="699"/>
                    <a:pt x="2508" y="621"/>
                    <a:pt x="2663" y="621"/>
                  </a:cubicBezTo>
                  <a:cubicBezTo>
                    <a:pt x="2740" y="621"/>
                    <a:pt x="2818" y="621"/>
                    <a:pt x="2921" y="673"/>
                  </a:cubicBezTo>
                  <a:cubicBezTo>
                    <a:pt x="2999" y="699"/>
                    <a:pt x="3076" y="699"/>
                    <a:pt x="3102" y="699"/>
                  </a:cubicBezTo>
                  <a:cubicBezTo>
                    <a:pt x="3128" y="699"/>
                    <a:pt x="3154" y="673"/>
                    <a:pt x="3154" y="569"/>
                  </a:cubicBezTo>
                  <a:cubicBezTo>
                    <a:pt x="3154" y="466"/>
                    <a:pt x="3102" y="363"/>
                    <a:pt x="2973" y="207"/>
                  </a:cubicBezTo>
                  <a:cubicBezTo>
                    <a:pt x="2844" y="78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2615700" y="3900200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37" y="1"/>
                  </a:moveTo>
                  <a:cubicBezTo>
                    <a:pt x="2275" y="1"/>
                    <a:pt x="1888" y="182"/>
                    <a:pt x="1448" y="570"/>
                  </a:cubicBezTo>
                  <a:cubicBezTo>
                    <a:pt x="1035" y="932"/>
                    <a:pt x="698" y="1397"/>
                    <a:pt x="414" y="1940"/>
                  </a:cubicBezTo>
                  <a:cubicBezTo>
                    <a:pt x="130" y="2457"/>
                    <a:pt x="1" y="2948"/>
                    <a:pt x="1" y="3387"/>
                  </a:cubicBezTo>
                  <a:cubicBezTo>
                    <a:pt x="1" y="3672"/>
                    <a:pt x="130" y="3930"/>
                    <a:pt x="362" y="4163"/>
                  </a:cubicBezTo>
                  <a:cubicBezTo>
                    <a:pt x="621" y="4395"/>
                    <a:pt x="854" y="4525"/>
                    <a:pt x="1112" y="4525"/>
                  </a:cubicBezTo>
                  <a:cubicBezTo>
                    <a:pt x="1371" y="4525"/>
                    <a:pt x="1629" y="4421"/>
                    <a:pt x="1888" y="4214"/>
                  </a:cubicBezTo>
                  <a:cubicBezTo>
                    <a:pt x="2172" y="3982"/>
                    <a:pt x="2405" y="3697"/>
                    <a:pt x="2611" y="3361"/>
                  </a:cubicBezTo>
                  <a:lnTo>
                    <a:pt x="2611" y="3361"/>
                  </a:lnTo>
                  <a:cubicBezTo>
                    <a:pt x="2560" y="3491"/>
                    <a:pt x="2508" y="3672"/>
                    <a:pt x="2456" y="3878"/>
                  </a:cubicBezTo>
                  <a:cubicBezTo>
                    <a:pt x="2379" y="4111"/>
                    <a:pt x="2301" y="4318"/>
                    <a:pt x="2250" y="4525"/>
                  </a:cubicBezTo>
                  <a:cubicBezTo>
                    <a:pt x="2198" y="4731"/>
                    <a:pt x="2146" y="4887"/>
                    <a:pt x="2146" y="5016"/>
                  </a:cubicBezTo>
                  <a:cubicBezTo>
                    <a:pt x="2146" y="5145"/>
                    <a:pt x="2198" y="5197"/>
                    <a:pt x="2327" y="5197"/>
                  </a:cubicBezTo>
                  <a:cubicBezTo>
                    <a:pt x="2430" y="5197"/>
                    <a:pt x="2586" y="4887"/>
                    <a:pt x="2818" y="4240"/>
                  </a:cubicBezTo>
                  <a:cubicBezTo>
                    <a:pt x="3025" y="3594"/>
                    <a:pt x="3128" y="3180"/>
                    <a:pt x="3128" y="3000"/>
                  </a:cubicBezTo>
                  <a:cubicBezTo>
                    <a:pt x="3128" y="2819"/>
                    <a:pt x="3077" y="2663"/>
                    <a:pt x="2973" y="2534"/>
                  </a:cubicBezTo>
                  <a:cubicBezTo>
                    <a:pt x="2896" y="2405"/>
                    <a:pt x="2767" y="2353"/>
                    <a:pt x="2611" y="2353"/>
                  </a:cubicBezTo>
                  <a:cubicBezTo>
                    <a:pt x="2327" y="2353"/>
                    <a:pt x="2094" y="2353"/>
                    <a:pt x="1913" y="2405"/>
                  </a:cubicBezTo>
                  <a:cubicBezTo>
                    <a:pt x="1732" y="2457"/>
                    <a:pt x="1629" y="2508"/>
                    <a:pt x="1629" y="2560"/>
                  </a:cubicBezTo>
                  <a:cubicBezTo>
                    <a:pt x="1629" y="2612"/>
                    <a:pt x="1681" y="2689"/>
                    <a:pt x="1758" y="2741"/>
                  </a:cubicBezTo>
                  <a:cubicBezTo>
                    <a:pt x="1836" y="2819"/>
                    <a:pt x="1939" y="2844"/>
                    <a:pt x="2043" y="2844"/>
                  </a:cubicBezTo>
                  <a:cubicBezTo>
                    <a:pt x="2172" y="2844"/>
                    <a:pt x="2353" y="2819"/>
                    <a:pt x="2586" y="2741"/>
                  </a:cubicBezTo>
                  <a:lnTo>
                    <a:pt x="2586" y="2741"/>
                  </a:lnTo>
                  <a:cubicBezTo>
                    <a:pt x="2353" y="3103"/>
                    <a:pt x="2094" y="3387"/>
                    <a:pt x="1810" y="3620"/>
                  </a:cubicBezTo>
                  <a:cubicBezTo>
                    <a:pt x="1526" y="3853"/>
                    <a:pt x="1293" y="3956"/>
                    <a:pt x="1086" y="3956"/>
                  </a:cubicBezTo>
                  <a:cubicBezTo>
                    <a:pt x="957" y="3956"/>
                    <a:pt x="828" y="3904"/>
                    <a:pt x="750" y="3801"/>
                  </a:cubicBezTo>
                  <a:cubicBezTo>
                    <a:pt x="647" y="3672"/>
                    <a:pt x="595" y="3542"/>
                    <a:pt x="595" y="3387"/>
                  </a:cubicBezTo>
                  <a:cubicBezTo>
                    <a:pt x="595" y="3000"/>
                    <a:pt x="698" y="2586"/>
                    <a:pt x="931" y="2146"/>
                  </a:cubicBezTo>
                  <a:cubicBezTo>
                    <a:pt x="1164" y="1707"/>
                    <a:pt x="1448" y="1345"/>
                    <a:pt x="1784" y="1035"/>
                  </a:cubicBezTo>
                  <a:cubicBezTo>
                    <a:pt x="2120" y="751"/>
                    <a:pt x="2405" y="595"/>
                    <a:pt x="2689" y="595"/>
                  </a:cubicBezTo>
                  <a:cubicBezTo>
                    <a:pt x="2792" y="595"/>
                    <a:pt x="2870" y="595"/>
                    <a:pt x="2947" y="647"/>
                  </a:cubicBezTo>
                  <a:cubicBezTo>
                    <a:pt x="3025" y="673"/>
                    <a:pt x="3077" y="699"/>
                    <a:pt x="3103" y="699"/>
                  </a:cubicBezTo>
                  <a:cubicBezTo>
                    <a:pt x="3128" y="699"/>
                    <a:pt x="3154" y="647"/>
                    <a:pt x="3154" y="570"/>
                  </a:cubicBezTo>
                  <a:cubicBezTo>
                    <a:pt x="3154" y="466"/>
                    <a:pt x="3103" y="363"/>
                    <a:pt x="2999" y="208"/>
                  </a:cubicBezTo>
                  <a:cubicBezTo>
                    <a:pt x="2870" y="53"/>
                    <a:pt x="2767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743650" y="3899575"/>
              <a:ext cx="78225" cy="113100"/>
            </a:xfrm>
            <a:custGeom>
              <a:avLst/>
              <a:gdLst/>
              <a:ahLst/>
              <a:cxnLst/>
              <a:rect l="l" t="t" r="r" b="b"/>
              <a:pathLst>
                <a:path w="3129" h="4524" extrusionOk="0">
                  <a:moveTo>
                    <a:pt x="2612" y="0"/>
                  </a:moveTo>
                  <a:cubicBezTo>
                    <a:pt x="2224" y="0"/>
                    <a:pt x="1836" y="181"/>
                    <a:pt x="1423" y="569"/>
                  </a:cubicBezTo>
                  <a:cubicBezTo>
                    <a:pt x="983" y="931"/>
                    <a:pt x="647" y="1370"/>
                    <a:pt x="389" y="1887"/>
                  </a:cubicBezTo>
                  <a:cubicBezTo>
                    <a:pt x="130" y="2404"/>
                    <a:pt x="1" y="2844"/>
                    <a:pt x="1" y="3257"/>
                  </a:cubicBezTo>
                  <a:cubicBezTo>
                    <a:pt x="1" y="3567"/>
                    <a:pt x="130" y="3852"/>
                    <a:pt x="389" y="4136"/>
                  </a:cubicBezTo>
                  <a:cubicBezTo>
                    <a:pt x="673" y="4369"/>
                    <a:pt x="957" y="4524"/>
                    <a:pt x="1242" y="4524"/>
                  </a:cubicBezTo>
                  <a:cubicBezTo>
                    <a:pt x="1474" y="4524"/>
                    <a:pt x="1733" y="4446"/>
                    <a:pt x="2043" y="4317"/>
                  </a:cubicBezTo>
                  <a:cubicBezTo>
                    <a:pt x="2327" y="4188"/>
                    <a:pt x="2586" y="4033"/>
                    <a:pt x="2767" y="3878"/>
                  </a:cubicBezTo>
                  <a:cubicBezTo>
                    <a:pt x="2974" y="3722"/>
                    <a:pt x="3077" y="3593"/>
                    <a:pt x="3077" y="3490"/>
                  </a:cubicBezTo>
                  <a:cubicBezTo>
                    <a:pt x="3077" y="3386"/>
                    <a:pt x="3025" y="3361"/>
                    <a:pt x="2974" y="3361"/>
                  </a:cubicBezTo>
                  <a:cubicBezTo>
                    <a:pt x="2922" y="3361"/>
                    <a:pt x="2741" y="3438"/>
                    <a:pt x="2405" y="3619"/>
                  </a:cubicBezTo>
                  <a:cubicBezTo>
                    <a:pt x="2250" y="3697"/>
                    <a:pt x="2095" y="3774"/>
                    <a:pt x="1862" y="3826"/>
                  </a:cubicBezTo>
                  <a:cubicBezTo>
                    <a:pt x="1655" y="3878"/>
                    <a:pt x="1449" y="3903"/>
                    <a:pt x="1268" y="3903"/>
                  </a:cubicBezTo>
                  <a:cubicBezTo>
                    <a:pt x="1061" y="3903"/>
                    <a:pt x="906" y="3852"/>
                    <a:pt x="776" y="3748"/>
                  </a:cubicBezTo>
                  <a:cubicBezTo>
                    <a:pt x="647" y="3645"/>
                    <a:pt x="595" y="3464"/>
                    <a:pt x="595" y="3231"/>
                  </a:cubicBezTo>
                  <a:cubicBezTo>
                    <a:pt x="595" y="2999"/>
                    <a:pt x="673" y="2714"/>
                    <a:pt x="828" y="2378"/>
                  </a:cubicBezTo>
                  <a:cubicBezTo>
                    <a:pt x="983" y="2068"/>
                    <a:pt x="1164" y="1758"/>
                    <a:pt x="1371" y="1525"/>
                  </a:cubicBezTo>
                  <a:cubicBezTo>
                    <a:pt x="1578" y="1267"/>
                    <a:pt x="1810" y="1034"/>
                    <a:pt x="2043" y="879"/>
                  </a:cubicBezTo>
                  <a:cubicBezTo>
                    <a:pt x="2276" y="698"/>
                    <a:pt x="2483" y="620"/>
                    <a:pt x="2663" y="620"/>
                  </a:cubicBezTo>
                  <a:cubicBezTo>
                    <a:pt x="2741" y="620"/>
                    <a:pt x="2819" y="620"/>
                    <a:pt x="2896" y="672"/>
                  </a:cubicBezTo>
                  <a:cubicBezTo>
                    <a:pt x="3000" y="698"/>
                    <a:pt x="3051" y="724"/>
                    <a:pt x="3077" y="724"/>
                  </a:cubicBezTo>
                  <a:cubicBezTo>
                    <a:pt x="3129" y="724"/>
                    <a:pt x="3129" y="672"/>
                    <a:pt x="3129" y="569"/>
                  </a:cubicBezTo>
                  <a:cubicBezTo>
                    <a:pt x="3129" y="491"/>
                    <a:pt x="3077" y="362"/>
                    <a:pt x="2948" y="233"/>
                  </a:cubicBezTo>
                  <a:cubicBezTo>
                    <a:pt x="2844" y="78"/>
                    <a:pt x="2715" y="0"/>
                    <a:pt x="2612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737850" y="4082450"/>
              <a:ext cx="78850" cy="130575"/>
            </a:xfrm>
            <a:custGeom>
              <a:avLst/>
              <a:gdLst/>
              <a:ahLst/>
              <a:cxnLst/>
              <a:rect l="l" t="t" r="r" b="b"/>
              <a:pathLst>
                <a:path w="3154" h="5223" extrusionOk="0">
                  <a:moveTo>
                    <a:pt x="2611" y="1"/>
                  </a:moveTo>
                  <a:cubicBezTo>
                    <a:pt x="2249" y="1"/>
                    <a:pt x="1861" y="207"/>
                    <a:pt x="1448" y="595"/>
                  </a:cubicBezTo>
                  <a:cubicBezTo>
                    <a:pt x="1034" y="957"/>
                    <a:pt x="672" y="1422"/>
                    <a:pt x="414" y="1965"/>
                  </a:cubicBezTo>
                  <a:cubicBezTo>
                    <a:pt x="129" y="2482"/>
                    <a:pt x="0" y="2973"/>
                    <a:pt x="0" y="3413"/>
                  </a:cubicBezTo>
                  <a:cubicBezTo>
                    <a:pt x="0" y="3697"/>
                    <a:pt x="104" y="3956"/>
                    <a:pt x="362" y="4188"/>
                  </a:cubicBezTo>
                  <a:cubicBezTo>
                    <a:pt x="595" y="4421"/>
                    <a:pt x="853" y="4524"/>
                    <a:pt x="1112" y="4524"/>
                  </a:cubicBezTo>
                  <a:cubicBezTo>
                    <a:pt x="1344" y="4524"/>
                    <a:pt x="1603" y="4421"/>
                    <a:pt x="1887" y="4214"/>
                  </a:cubicBezTo>
                  <a:cubicBezTo>
                    <a:pt x="2146" y="4007"/>
                    <a:pt x="2378" y="3723"/>
                    <a:pt x="2611" y="3361"/>
                  </a:cubicBezTo>
                  <a:lnTo>
                    <a:pt x="2611" y="3361"/>
                  </a:lnTo>
                  <a:cubicBezTo>
                    <a:pt x="2559" y="3516"/>
                    <a:pt x="2508" y="3697"/>
                    <a:pt x="2430" y="3904"/>
                  </a:cubicBezTo>
                  <a:cubicBezTo>
                    <a:pt x="2353" y="4111"/>
                    <a:pt x="2301" y="4344"/>
                    <a:pt x="2223" y="4550"/>
                  </a:cubicBezTo>
                  <a:cubicBezTo>
                    <a:pt x="2172" y="4757"/>
                    <a:pt x="2146" y="4912"/>
                    <a:pt x="2146" y="5041"/>
                  </a:cubicBezTo>
                  <a:cubicBezTo>
                    <a:pt x="2146" y="5145"/>
                    <a:pt x="2198" y="5222"/>
                    <a:pt x="2301" y="5222"/>
                  </a:cubicBezTo>
                  <a:cubicBezTo>
                    <a:pt x="2404" y="5222"/>
                    <a:pt x="2585" y="4886"/>
                    <a:pt x="2792" y="4240"/>
                  </a:cubicBezTo>
                  <a:cubicBezTo>
                    <a:pt x="2999" y="3594"/>
                    <a:pt x="3128" y="3206"/>
                    <a:pt x="3128" y="3025"/>
                  </a:cubicBezTo>
                  <a:cubicBezTo>
                    <a:pt x="3128" y="2844"/>
                    <a:pt x="3076" y="2689"/>
                    <a:pt x="2973" y="2560"/>
                  </a:cubicBezTo>
                  <a:cubicBezTo>
                    <a:pt x="2870" y="2431"/>
                    <a:pt x="2740" y="2353"/>
                    <a:pt x="2585" y="2353"/>
                  </a:cubicBezTo>
                  <a:cubicBezTo>
                    <a:pt x="2301" y="2353"/>
                    <a:pt x="2068" y="2379"/>
                    <a:pt x="1887" y="2431"/>
                  </a:cubicBezTo>
                  <a:cubicBezTo>
                    <a:pt x="1706" y="2456"/>
                    <a:pt x="1629" y="2508"/>
                    <a:pt x="1629" y="2586"/>
                  </a:cubicBezTo>
                  <a:cubicBezTo>
                    <a:pt x="1629" y="2637"/>
                    <a:pt x="1655" y="2715"/>
                    <a:pt x="1732" y="2767"/>
                  </a:cubicBezTo>
                  <a:cubicBezTo>
                    <a:pt x="1810" y="2818"/>
                    <a:pt x="1913" y="2870"/>
                    <a:pt x="2042" y="2870"/>
                  </a:cubicBezTo>
                  <a:cubicBezTo>
                    <a:pt x="2146" y="2870"/>
                    <a:pt x="2327" y="2818"/>
                    <a:pt x="2585" y="2767"/>
                  </a:cubicBezTo>
                  <a:lnTo>
                    <a:pt x="2585" y="2767"/>
                  </a:lnTo>
                  <a:cubicBezTo>
                    <a:pt x="2327" y="3129"/>
                    <a:pt x="2068" y="3413"/>
                    <a:pt x="1810" y="3646"/>
                  </a:cubicBezTo>
                  <a:cubicBezTo>
                    <a:pt x="1525" y="3878"/>
                    <a:pt x="1293" y="3982"/>
                    <a:pt x="1086" y="3982"/>
                  </a:cubicBezTo>
                  <a:cubicBezTo>
                    <a:pt x="931" y="3982"/>
                    <a:pt x="827" y="3930"/>
                    <a:pt x="724" y="3827"/>
                  </a:cubicBezTo>
                  <a:cubicBezTo>
                    <a:pt x="621" y="3697"/>
                    <a:pt x="569" y="3568"/>
                    <a:pt x="569" y="3413"/>
                  </a:cubicBezTo>
                  <a:cubicBezTo>
                    <a:pt x="569" y="3025"/>
                    <a:pt x="698" y="2612"/>
                    <a:pt x="931" y="2172"/>
                  </a:cubicBezTo>
                  <a:cubicBezTo>
                    <a:pt x="1164" y="1733"/>
                    <a:pt x="1448" y="1345"/>
                    <a:pt x="1758" y="1061"/>
                  </a:cubicBezTo>
                  <a:cubicBezTo>
                    <a:pt x="2094" y="750"/>
                    <a:pt x="2404" y="621"/>
                    <a:pt x="2663" y="621"/>
                  </a:cubicBezTo>
                  <a:cubicBezTo>
                    <a:pt x="2766" y="621"/>
                    <a:pt x="2844" y="621"/>
                    <a:pt x="2947" y="673"/>
                  </a:cubicBezTo>
                  <a:cubicBezTo>
                    <a:pt x="3025" y="699"/>
                    <a:pt x="3076" y="699"/>
                    <a:pt x="3076" y="699"/>
                  </a:cubicBezTo>
                  <a:cubicBezTo>
                    <a:pt x="3128" y="699"/>
                    <a:pt x="3154" y="673"/>
                    <a:pt x="3154" y="569"/>
                  </a:cubicBezTo>
                  <a:cubicBezTo>
                    <a:pt x="3154" y="492"/>
                    <a:pt x="3102" y="363"/>
                    <a:pt x="2973" y="233"/>
                  </a:cubicBezTo>
                  <a:cubicBezTo>
                    <a:pt x="2870" y="78"/>
                    <a:pt x="2740" y="1"/>
                    <a:pt x="2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865150" y="3899575"/>
              <a:ext cx="78875" cy="113100"/>
            </a:xfrm>
            <a:custGeom>
              <a:avLst/>
              <a:gdLst/>
              <a:ahLst/>
              <a:cxnLst/>
              <a:rect l="l" t="t" r="r" b="b"/>
              <a:pathLst>
                <a:path w="3155" h="4524" extrusionOk="0">
                  <a:moveTo>
                    <a:pt x="2612" y="0"/>
                  </a:moveTo>
                  <a:cubicBezTo>
                    <a:pt x="2250" y="0"/>
                    <a:pt x="1836" y="181"/>
                    <a:pt x="1423" y="569"/>
                  </a:cubicBezTo>
                  <a:cubicBezTo>
                    <a:pt x="1009" y="931"/>
                    <a:pt x="673" y="1370"/>
                    <a:pt x="389" y="1887"/>
                  </a:cubicBezTo>
                  <a:cubicBezTo>
                    <a:pt x="130" y="2404"/>
                    <a:pt x="1" y="2844"/>
                    <a:pt x="1" y="3257"/>
                  </a:cubicBezTo>
                  <a:cubicBezTo>
                    <a:pt x="1" y="3567"/>
                    <a:pt x="130" y="3852"/>
                    <a:pt x="414" y="4136"/>
                  </a:cubicBezTo>
                  <a:cubicBezTo>
                    <a:pt x="673" y="4369"/>
                    <a:pt x="957" y="4524"/>
                    <a:pt x="1267" y="4524"/>
                  </a:cubicBezTo>
                  <a:cubicBezTo>
                    <a:pt x="1500" y="4524"/>
                    <a:pt x="1759" y="4446"/>
                    <a:pt x="2043" y="4317"/>
                  </a:cubicBezTo>
                  <a:cubicBezTo>
                    <a:pt x="2327" y="4188"/>
                    <a:pt x="2586" y="4033"/>
                    <a:pt x="2793" y="3878"/>
                  </a:cubicBezTo>
                  <a:cubicBezTo>
                    <a:pt x="2974" y="3722"/>
                    <a:pt x="3077" y="3593"/>
                    <a:pt x="3077" y="3490"/>
                  </a:cubicBezTo>
                  <a:cubicBezTo>
                    <a:pt x="3077" y="3386"/>
                    <a:pt x="3051" y="3361"/>
                    <a:pt x="2974" y="3361"/>
                  </a:cubicBezTo>
                  <a:cubicBezTo>
                    <a:pt x="2948" y="3361"/>
                    <a:pt x="2741" y="3438"/>
                    <a:pt x="2405" y="3619"/>
                  </a:cubicBezTo>
                  <a:cubicBezTo>
                    <a:pt x="2276" y="3697"/>
                    <a:pt x="2095" y="3774"/>
                    <a:pt x="1888" y="3826"/>
                  </a:cubicBezTo>
                  <a:cubicBezTo>
                    <a:pt x="1681" y="3878"/>
                    <a:pt x="1474" y="3903"/>
                    <a:pt x="1267" y="3903"/>
                  </a:cubicBezTo>
                  <a:cubicBezTo>
                    <a:pt x="1061" y="3903"/>
                    <a:pt x="906" y="3852"/>
                    <a:pt x="776" y="3748"/>
                  </a:cubicBezTo>
                  <a:cubicBezTo>
                    <a:pt x="673" y="3645"/>
                    <a:pt x="595" y="3464"/>
                    <a:pt x="595" y="3231"/>
                  </a:cubicBezTo>
                  <a:cubicBezTo>
                    <a:pt x="595" y="2999"/>
                    <a:pt x="673" y="2714"/>
                    <a:pt x="828" y="2378"/>
                  </a:cubicBezTo>
                  <a:cubicBezTo>
                    <a:pt x="983" y="2068"/>
                    <a:pt x="1164" y="1758"/>
                    <a:pt x="1371" y="1525"/>
                  </a:cubicBezTo>
                  <a:cubicBezTo>
                    <a:pt x="1578" y="1267"/>
                    <a:pt x="1810" y="1034"/>
                    <a:pt x="2043" y="879"/>
                  </a:cubicBezTo>
                  <a:cubicBezTo>
                    <a:pt x="2301" y="698"/>
                    <a:pt x="2508" y="620"/>
                    <a:pt x="2663" y="620"/>
                  </a:cubicBezTo>
                  <a:cubicBezTo>
                    <a:pt x="2741" y="620"/>
                    <a:pt x="2818" y="620"/>
                    <a:pt x="2922" y="672"/>
                  </a:cubicBezTo>
                  <a:cubicBezTo>
                    <a:pt x="2999" y="698"/>
                    <a:pt x="3051" y="724"/>
                    <a:pt x="3103" y="724"/>
                  </a:cubicBezTo>
                  <a:cubicBezTo>
                    <a:pt x="3129" y="724"/>
                    <a:pt x="3155" y="672"/>
                    <a:pt x="3155" y="569"/>
                  </a:cubicBezTo>
                  <a:cubicBezTo>
                    <a:pt x="3155" y="491"/>
                    <a:pt x="3077" y="362"/>
                    <a:pt x="2974" y="233"/>
                  </a:cubicBezTo>
                  <a:cubicBezTo>
                    <a:pt x="2844" y="78"/>
                    <a:pt x="2741" y="0"/>
                    <a:pt x="2612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2859350" y="4082450"/>
              <a:ext cx="78850" cy="130575"/>
            </a:xfrm>
            <a:custGeom>
              <a:avLst/>
              <a:gdLst/>
              <a:ahLst/>
              <a:cxnLst/>
              <a:rect l="l" t="t" r="r" b="b"/>
              <a:pathLst>
                <a:path w="3154" h="5223" extrusionOk="0">
                  <a:moveTo>
                    <a:pt x="2637" y="1"/>
                  </a:moveTo>
                  <a:cubicBezTo>
                    <a:pt x="2249" y="1"/>
                    <a:pt x="1861" y="207"/>
                    <a:pt x="1448" y="595"/>
                  </a:cubicBezTo>
                  <a:cubicBezTo>
                    <a:pt x="1034" y="957"/>
                    <a:pt x="698" y="1422"/>
                    <a:pt x="414" y="1965"/>
                  </a:cubicBezTo>
                  <a:cubicBezTo>
                    <a:pt x="129" y="2482"/>
                    <a:pt x="0" y="2973"/>
                    <a:pt x="0" y="3413"/>
                  </a:cubicBezTo>
                  <a:cubicBezTo>
                    <a:pt x="0" y="3697"/>
                    <a:pt x="129" y="3956"/>
                    <a:pt x="362" y="4188"/>
                  </a:cubicBezTo>
                  <a:cubicBezTo>
                    <a:pt x="621" y="4421"/>
                    <a:pt x="853" y="4524"/>
                    <a:pt x="1112" y="4524"/>
                  </a:cubicBezTo>
                  <a:cubicBezTo>
                    <a:pt x="1370" y="4524"/>
                    <a:pt x="1629" y="4421"/>
                    <a:pt x="1887" y="4214"/>
                  </a:cubicBezTo>
                  <a:cubicBezTo>
                    <a:pt x="2146" y="4007"/>
                    <a:pt x="2404" y="3723"/>
                    <a:pt x="2611" y="3361"/>
                  </a:cubicBezTo>
                  <a:lnTo>
                    <a:pt x="2611" y="3361"/>
                  </a:lnTo>
                  <a:cubicBezTo>
                    <a:pt x="2559" y="3516"/>
                    <a:pt x="2508" y="3697"/>
                    <a:pt x="2430" y="3904"/>
                  </a:cubicBezTo>
                  <a:cubicBezTo>
                    <a:pt x="2378" y="4111"/>
                    <a:pt x="2301" y="4344"/>
                    <a:pt x="2249" y="4550"/>
                  </a:cubicBezTo>
                  <a:cubicBezTo>
                    <a:pt x="2172" y="4757"/>
                    <a:pt x="2146" y="4912"/>
                    <a:pt x="2146" y="5041"/>
                  </a:cubicBezTo>
                  <a:cubicBezTo>
                    <a:pt x="2146" y="5145"/>
                    <a:pt x="2197" y="5222"/>
                    <a:pt x="2301" y="5222"/>
                  </a:cubicBezTo>
                  <a:cubicBezTo>
                    <a:pt x="2430" y="5222"/>
                    <a:pt x="2585" y="4886"/>
                    <a:pt x="2792" y="4240"/>
                  </a:cubicBezTo>
                  <a:cubicBezTo>
                    <a:pt x="3025" y="3594"/>
                    <a:pt x="3128" y="3206"/>
                    <a:pt x="3128" y="3025"/>
                  </a:cubicBezTo>
                  <a:cubicBezTo>
                    <a:pt x="3128" y="2844"/>
                    <a:pt x="3076" y="2689"/>
                    <a:pt x="2973" y="2560"/>
                  </a:cubicBezTo>
                  <a:cubicBezTo>
                    <a:pt x="2869" y="2431"/>
                    <a:pt x="2766" y="2353"/>
                    <a:pt x="2611" y="2353"/>
                  </a:cubicBezTo>
                  <a:cubicBezTo>
                    <a:pt x="2327" y="2353"/>
                    <a:pt x="2094" y="2379"/>
                    <a:pt x="1913" y="2431"/>
                  </a:cubicBezTo>
                  <a:cubicBezTo>
                    <a:pt x="1706" y="2456"/>
                    <a:pt x="1629" y="2508"/>
                    <a:pt x="1629" y="2586"/>
                  </a:cubicBezTo>
                  <a:cubicBezTo>
                    <a:pt x="1629" y="2637"/>
                    <a:pt x="1655" y="2715"/>
                    <a:pt x="1758" y="2767"/>
                  </a:cubicBezTo>
                  <a:cubicBezTo>
                    <a:pt x="1835" y="2818"/>
                    <a:pt x="1939" y="2870"/>
                    <a:pt x="2042" y="2870"/>
                  </a:cubicBezTo>
                  <a:cubicBezTo>
                    <a:pt x="2172" y="2870"/>
                    <a:pt x="2352" y="2818"/>
                    <a:pt x="2585" y="2767"/>
                  </a:cubicBezTo>
                  <a:lnTo>
                    <a:pt x="2585" y="2767"/>
                  </a:lnTo>
                  <a:cubicBezTo>
                    <a:pt x="2352" y="3129"/>
                    <a:pt x="2094" y="3413"/>
                    <a:pt x="1810" y="3646"/>
                  </a:cubicBezTo>
                  <a:cubicBezTo>
                    <a:pt x="1525" y="3878"/>
                    <a:pt x="1293" y="3982"/>
                    <a:pt x="1086" y="3982"/>
                  </a:cubicBezTo>
                  <a:cubicBezTo>
                    <a:pt x="957" y="3982"/>
                    <a:pt x="827" y="3930"/>
                    <a:pt x="724" y="3827"/>
                  </a:cubicBezTo>
                  <a:cubicBezTo>
                    <a:pt x="646" y="3697"/>
                    <a:pt x="595" y="3568"/>
                    <a:pt x="595" y="3413"/>
                  </a:cubicBezTo>
                  <a:cubicBezTo>
                    <a:pt x="595" y="3025"/>
                    <a:pt x="698" y="2612"/>
                    <a:pt x="931" y="2172"/>
                  </a:cubicBezTo>
                  <a:cubicBezTo>
                    <a:pt x="1163" y="1733"/>
                    <a:pt x="1448" y="1345"/>
                    <a:pt x="1784" y="1061"/>
                  </a:cubicBezTo>
                  <a:cubicBezTo>
                    <a:pt x="2094" y="750"/>
                    <a:pt x="2404" y="621"/>
                    <a:pt x="2689" y="621"/>
                  </a:cubicBezTo>
                  <a:cubicBezTo>
                    <a:pt x="2766" y="621"/>
                    <a:pt x="2869" y="621"/>
                    <a:pt x="2947" y="673"/>
                  </a:cubicBezTo>
                  <a:cubicBezTo>
                    <a:pt x="3025" y="699"/>
                    <a:pt x="3076" y="699"/>
                    <a:pt x="3076" y="699"/>
                  </a:cubicBezTo>
                  <a:cubicBezTo>
                    <a:pt x="3128" y="699"/>
                    <a:pt x="3154" y="673"/>
                    <a:pt x="3154" y="569"/>
                  </a:cubicBezTo>
                  <a:cubicBezTo>
                    <a:pt x="3154" y="492"/>
                    <a:pt x="3102" y="363"/>
                    <a:pt x="2973" y="233"/>
                  </a:cubicBezTo>
                  <a:cubicBezTo>
                    <a:pt x="2869" y="78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3108800" y="3899575"/>
              <a:ext cx="78225" cy="113100"/>
            </a:xfrm>
            <a:custGeom>
              <a:avLst/>
              <a:gdLst/>
              <a:ahLst/>
              <a:cxnLst/>
              <a:rect l="l" t="t" r="r" b="b"/>
              <a:pathLst>
                <a:path w="3129" h="4524" extrusionOk="0">
                  <a:moveTo>
                    <a:pt x="2611" y="0"/>
                  </a:moveTo>
                  <a:cubicBezTo>
                    <a:pt x="2223" y="0"/>
                    <a:pt x="1836" y="181"/>
                    <a:pt x="1422" y="569"/>
                  </a:cubicBezTo>
                  <a:cubicBezTo>
                    <a:pt x="1009" y="931"/>
                    <a:pt x="647" y="1370"/>
                    <a:pt x="388" y="1887"/>
                  </a:cubicBezTo>
                  <a:cubicBezTo>
                    <a:pt x="130" y="2404"/>
                    <a:pt x="0" y="2844"/>
                    <a:pt x="0" y="3257"/>
                  </a:cubicBezTo>
                  <a:cubicBezTo>
                    <a:pt x="0" y="3567"/>
                    <a:pt x="130" y="3852"/>
                    <a:pt x="388" y="4136"/>
                  </a:cubicBezTo>
                  <a:cubicBezTo>
                    <a:pt x="672" y="4369"/>
                    <a:pt x="957" y="4524"/>
                    <a:pt x="1241" y="4524"/>
                  </a:cubicBezTo>
                  <a:cubicBezTo>
                    <a:pt x="1474" y="4524"/>
                    <a:pt x="1758" y="4446"/>
                    <a:pt x="2043" y="4317"/>
                  </a:cubicBezTo>
                  <a:cubicBezTo>
                    <a:pt x="2327" y="4188"/>
                    <a:pt x="2585" y="4033"/>
                    <a:pt x="2766" y="3878"/>
                  </a:cubicBezTo>
                  <a:cubicBezTo>
                    <a:pt x="2973" y="3722"/>
                    <a:pt x="3077" y="3593"/>
                    <a:pt x="3077" y="3490"/>
                  </a:cubicBezTo>
                  <a:cubicBezTo>
                    <a:pt x="3077" y="3386"/>
                    <a:pt x="3025" y="3361"/>
                    <a:pt x="2973" y="3361"/>
                  </a:cubicBezTo>
                  <a:cubicBezTo>
                    <a:pt x="2921" y="3361"/>
                    <a:pt x="2740" y="3438"/>
                    <a:pt x="2404" y="3619"/>
                  </a:cubicBezTo>
                  <a:cubicBezTo>
                    <a:pt x="2249" y="3697"/>
                    <a:pt x="2094" y="3774"/>
                    <a:pt x="1887" y="3826"/>
                  </a:cubicBezTo>
                  <a:cubicBezTo>
                    <a:pt x="1655" y="3878"/>
                    <a:pt x="1474" y="3903"/>
                    <a:pt x="1267" y="3903"/>
                  </a:cubicBezTo>
                  <a:cubicBezTo>
                    <a:pt x="1060" y="3903"/>
                    <a:pt x="905" y="3852"/>
                    <a:pt x="776" y="3748"/>
                  </a:cubicBezTo>
                  <a:cubicBezTo>
                    <a:pt x="647" y="3645"/>
                    <a:pt x="595" y="3464"/>
                    <a:pt x="595" y="3231"/>
                  </a:cubicBezTo>
                  <a:cubicBezTo>
                    <a:pt x="595" y="2999"/>
                    <a:pt x="672" y="2714"/>
                    <a:pt x="828" y="2378"/>
                  </a:cubicBezTo>
                  <a:cubicBezTo>
                    <a:pt x="983" y="2068"/>
                    <a:pt x="1164" y="1758"/>
                    <a:pt x="1370" y="1525"/>
                  </a:cubicBezTo>
                  <a:cubicBezTo>
                    <a:pt x="1577" y="1267"/>
                    <a:pt x="1810" y="1034"/>
                    <a:pt x="2043" y="879"/>
                  </a:cubicBezTo>
                  <a:cubicBezTo>
                    <a:pt x="2275" y="698"/>
                    <a:pt x="2482" y="620"/>
                    <a:pt x="2663" y="620"/>
                  </a:cubicBezTo>
                  <a:cubicBezTo>
                    <a:pt x="2740" y="620"/>
                    <a:pt x="2818" y="620"/>
                    <a:pt x="2896" y="672"/>
                  </a:cubicBezTo>
                  <a:cubicBezTo>
                    <a:pt x="2999" y="698"/>
                    <a:pt x="3051" y="724"/>
                    <a:pt x="3077" y="724"/>
                  </a:cubicBezTo>
                  <a:cubicBezTo>
                    <a:pt x="3128" y="724"/>
                    <a:pt x="3128" y="672"/>
                    <a:pt x="3128" y="569"/>
                  </a:cubicBezTo>
                  <a:cubicBezTo>
                    <a:pt x="3128" y="491"/>
                    <a:pt x="3077" y="362"/>
                    <a:pt x="2947" y="233"/>
                  </a:cubicBezTo>
                  <a:cubicBezTo>
                    <a:pt x="2844" y="78"/>
                    <a:pt x="2715" y="0"/>
                    <a:pt x="2611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3102975" y="4082450"/>
              <a:ext cx="78875" cy="130575"/>
            </a:xfrm>
            <a:custGeom>
              <a:avLst/>
              <a:gdLst/>
              <a:ahLst/>
              <a:cxnLst/>
              <a:rect l="l" t="t" r="r" b="b"/>
              <a:pathLst>
                <a:path w="3155" h="5223" extrusionOk="0">
                  <a:moveTo>
                    <a:pt x="2612" y="1"/>
                  </a:moveTo>
                  <a:cubicBezTo>
                    <a:pt x="2250" y="1"/>
                    <a:pt x="1862" y="207"/>
                    <a:pt x="1448" y="595"/>
                  </a:cubicBezTo>
                  <a:cubicBezTo>
                    <a:pt x="1035" y="957"/>
                    <a:pt x="673" y="1422"/>
                    <a:pt x="414" y="1965"/>
                  </a:cubicBezTo>
                  <a:cubicBezTo>
                    <a:pt x="130" y="2482"/>
                    <a:pt x="1" y="2973"/>
                    <a:pt x="1" y="3413"/>
                  </a:cubicBezTo>
                  <a:cubicBezTo>
                    <a:pt x="1" y="3697"/>
                    <a:pt x="104" y="3956"/>
                    <a:pt x="363" y="4188"/>
                  </a:cubicBezTo>
                  <a:cubicBezTo>
                    <a:pt x="595" y="4421"/>
                    <a:pt x="854" y="4524"/>
                    <a:pt x="1112" y="4524"/>
                  </a:cubicBezTo>
                  <a:cubicBezTo>
                    <a:pt x="1345" y="4524"/>
                    <a:pt x="1629" y="4421"/>
                    <a:pt x="1888" y="4214"/>
                  </a:cubicBezTo>
                  <a:cubicBezTo>
                    <a:pt x="2146" y="4007"/>
                    <a:pt x="2379" y="3723"/>
                    <a:pt x="2612" y="3361"/>
                  </a:cubicBezTo>
                  <a:lnTo>
                    <a:pt x="2612" y="3361"/>
                  </a:lnTo>
                  <a:cubicBezTo>
                    <a:pt x="2560" y="3516"/>
                    <a:pt x="2508" y="3697"/>
                    <a:pt x="2431" y="3904"/>
                  </a:cubicBezTo>
                  <a:cubicBezTo>
                    <a:pt x="2353" y="4111"/>
                    <a:pt x="2301" y="4344"/>
                    <a:pt x="2224" y="4550"/>
                  </a:cubicBezTo>
                  <a:cubicBezTo>
                    <a:pt x="2172" y="4757"/>
                    <a:pt x="2146" y="4912"/>
                    <a:pt x="2146" y="5041"/>
                  </a:cubicBezTo>
                  <a:cubicBezTo>
                    <a:pt x="2146" y="5145"/>
                    <a:pt x="2198" y="5222"/>
                    <a:pt x="2301" y="5222"/>
                  </a:cubicBezTo>
                  <a:cubicBezTo>
                    <a:pt x="2405" y="5222"/>
                    <a:pt x="2586" y="4886"/>
                    <a:pt x="2793" y="4240"/>
                  </a:cubicBezTo>
                  <a:cubicBezTo>
                    <a:pt x="2999" y="3594"/>
                    <a:pt x="3129" y="3206"/>
                    <a:pt x="3129" y="3025"/>
                  </a:cubicBezTo>
                  <a:cubicBezTo>
                    <a:pt x="3129" y="2844"/>
                    <a:pt x="3077" y="2689"/>
                    <a:pt x="2973" y="2560"/>
                  </a:cubicBezTo>
                  <a:cubicBezTo>
                    <a:pt x="2870" y="2431"/>
                    <a:pt x="2741" y="2353"/>
                    <a:pt x="2586" y="2353"/>
                  </a:cubicBezTo>
                  <a:cubicBezTo>
                    <a:pt x="2327" y="2353"/>
                    <a:pt x="2095" y="2379"/>
                    <a:pt x="1888" y="2431"/>
                  </a:cubicBezTo>
                  <a:cubicBezTo>
                    <a:pt x="1707" y="2456"/>
                    <a:pt x="1629" y="2508"/>
                    <a:pt x="1629" y="2586"/>
                  </a:cubicBezTo>
                  <a:cubicBezTo>
                    <a:pt x="1629" y="2637"/>
                    <a:pt x="1655" y="2715"/>
                    <a:pt x="1733" y="2767"/>
                  </a:cubicBezTo>
                  <a:cubicBezTo>
                    <a:pt x="1836" y="2818"/>
                    <a:pt x="1914" y="2870"/>
                    <a:pt x="2043" y="2870"/>
                  </a:cubicBezTo>
                  <a:cubicBezTo>
                    <a:pt x="2146" y="2870"/>
                    <a:pt x="2327" y="2818"/>
                    <a:pt x="2586" y="2767"/>
                  </a:cubicBezTo>
                  <a:lnTo>
                    <a:pt x="2586" y="2767"/>
                  </a:lnTo>
                  <a:cubicBezTo>
                    <a:pt x="2327" y="3129"/>
                    <a:pt x="2069" y="3413"/>
                    <a:pt x="1810" y="3646"/>
                  </a:cubicBezTo>
                  <a:cubicBezTo>
                    <a:pt x="1526" y="3878"/>
                    <a:pt x="1293" y="3982"/>
                    <a:pt x="1086" y="3982"/>
                  </a:cubicBezTo>
                  <a:cubicBezTo>
                    <a:pt x="931" y="3982"/>
                    <a:pt x="828" y="3930"/>
                    <a:pt x="725" y="3827"/>
                  </a:cubicBezTo>
                  <a:cubicBezTo>
                    <a:pt x="621" y="3697"/>
                    <a:pt x="569" y="3568"/>
                    <a:pt x="569" y="3413"/>
                  </a:cubicBezTo>
                  <a:cubicBezTo>
                    <a:pt x="569" y="3025"/>
                    <a:pt x="699" y="2612"/>
                    <a:pt x="931" y="2172"/>
                  </a:cubicBezTo>
                  <a:cubicBezTo>
                    <a:pt x="1164" y="1733"/>
                    <a:pt x="1448" y="1345"/>
                    <a:pt x="1759" y="1061"/>
                  </a:cubicBezTo>
                  <a:cubicBezTo>
                    <a:pt x="2095" y="750"/>
                    <a:pt x="2405" y="621"/>
                    <a:pt x="2663" y="621"/>
                  </a:cubicBezTo>
                  <a:cubicBezTo>
                    <a:pt x="2767" y="621"/>
                    <a:pt x="2844" y="621"/>
                    <a:pt x="2948" y="673"/>
                  </a:cubicBezTo>
                  <a:cubicBezTo>
                    <a:pt x="3025" y="699"/>
                    <a:pt x="3077" y="699"/>
                    <a:pt x="3077" y="699"/>
                  </a:cubicBezTo>
                  <a:cubicBezTo>
                    <a:pt x="3129" y="699"/>
                    <a:pt x="3154" y="673"/>
                    <a:pt x="3154" y="569"/>
                  </a:cubicBezTo>
                  <a:cubicBezTo>
                    <a:pt x="3154" y="492"/>
                    <a:pt x="3103" y="363"/>
                    <a:pt x="2973" y="233"/>
                  </a:cubicBezTo>
                  <a:cubicBezTo>
                    <a:pt x="2870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2987300" y="4082450"/>
              <a:ext cx="78225" cy="112475"/>
            </a:xfrm>
            <a:custGeom>
              <a:avLst/>
              <a:gdLst/>
              <a:ahLst/>
              <a:cxnLst/>
              <a:rect l="l" t="t" r="r" b="b"/>
              <a:pathLst>
                <a:path w="3129" h="4499" extrusionOk="0">
                  <a:moveTo>
                    <a:pt x="2611" y="1"/>
                  </a:moveTo>
                  <a:cubicBezTo>
                    <a:pt x="2224" y="1"/>
                    <a:pt x="1810" y="182"/>
                    <a:pt x="1396" y="569"/>
                  </a:cubicBezTo>
                  <a:cubicBezTo>
                    <a:pt x="983" y="931"/>
                    <a:pt x="647" y="1371"/>
                    <a:pt x="388" y="1888"/>
                  </a:cubicBezTo>
                  <a:cubicBezTo>
                    <a:pt x="130" y="2405"/>
                    <a:pt x="0" y="2844"/>
                    <a:pt x="0" y="3258"/>
                  </a:cubicBezTo>
                  <a:cubicBezTo>
                    <a:pt x="0" y="3568"/>
                    <a:pt x="130" y="3852"/>
                    <a:pt x="388" y="4111"/>
                  </a:cubicBezTo>
                  <a:cubicBezTo>
                    <a:pt x="647" y="4369"/>
                    <a:pt x="931" y="4499"/>
                    <a:pt x="1241" y="4499"/>
                  </a:cubicBezTo>
                  <a:cubicBezTo>
                    <a:pt x="1474" y="4499"/>
                    <a:pt x="1732" y="4447"/>
                    <a:pt x="2043" y="4318"/>
                  </a:cubicBezTo>
                  <a:cubicBezTo>
                    <a:pt x="2327" y="4188"/>
                    <a:pt x="2560" y="4033"/>
                    <a:pt x="2766" y="3878"/>
                  </a:cubicBezTo>
                  <a:cubicBezTo>
                    <a:pt x="2973" y="3723"/>
                    <a:pt x="3077" y="3594"/>
                    <a:pt x="3077" y="3490"/>
                  </a:cubicBezTo>
                  <a:cubicBezTo>
                    <a:pt x="3077" y="3387"/>
                    <a:pt x="3025" y="3335"/>
                    <a:pt x="2947" y="3335"/>
                  </a:cubicBezTo>
                  <a:cubicBezTo>
                    <a:pt x="2922" y="3335"/>
                    <a:pt x="2741" y="3439"/>
                    <a:pt x="2379" y="3620"/>
                  </a:cubicBezTo>
                  <a:cubicBezTo>
                    <a:pt x="2249" y="3697"/>
                    <a:pt x="2069" y="3775"/>
                    <a:pt x="1862" y="3827"/>
                  </a:cubicBezTo>
                  <a:cubicBezTo>
                    <a:pt x="1655" y="3878"/>
                    <a:pt x="1448" y="3904"/>
                    <a:pt x="1267" y="3904"/>
                  </a:cubicBezTo>
                  <a:cubicBezTo>
                    <a:pt x="1060" y="3904"/>
                    <a:pt x="905" y="3852"/>
                    <a:pt x="776" y="3749"/>
                  </a:cubicBezTo>
                  <a:cubicBezTo>
                    <a:pt x="647" y="3646"/>
                    <a:pt x="595" y="3465"/>
                    <a:pt x="595" y="3232"/>
                  </a:cubicBezTo>
                  <a:cubicBezTo>
                    <a:pt x="595" y="2973"/>
                    <a:pt x="673" y="2715"/>
                    <a:pt x="828" y="2379"/>
                  </a:cubicBezTo>
                  <a:cubicBezTo>
                    <a:pt x="957" y="2043"/>
                    <a:pt x="1138" y="1758"/>
                    <a:pt x="1371" y="1500"/>
                  </a:cubicBezTo>
                  <a:cubicBezTo>
                    <a:pt x="1577" y="1267"/>
                    <a:pt x="1810" y="1035"/>
                    <a:pt x="2043" y="880"/>
                  </a:cubicBezTo>
                  <a:cubicBezTo>
                    <a:pt x="2275" y="699"/>
                    <a:pt x="2482" y="621"/>
                    <a:pt x="2663" y="621"/>
                  </a:cubicBezTo>
                  <a:cubicBezTo>
                    <a:pt x="2715" y="621"/>
                    <a:pt x="2818" y="621"/>
                    <a:pt x="2896" y="673"/>
                  </a:cubicBezTo>
                  <a:cubicBezTo>
                    <a:pt x="2999" y="699"/>
                    <a:pt x="3051" y="699"/>
                    <a:pt x="3077" y="699"/>
                  </a:cubicBezTo>
                  <a:cubicBezTo>
                    <a:pt x="3103" y="699"/>
                    <a:pt x="3128" y="673"/>
                    <a:pt x="3128" y="569"/>
                  </a:cubicBezTo>
                  <a:cubicBezTo>
                    <a:pt x="3128" y="466"/>
                    <a:pt x="3077" y="363"/>
                    <a:pt x="2947" y="207"/>
                  </a:cubicBezTo>
                  <a:cubicBezTo>
                    <a:pt x="2844" y="78"/>
                    <a:pt x="2715" y="1"/>
                    <a:pt x="2611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980825" y="3900200"/>
              <a:ext cx="79525" cy="129925"/>
            </a:xfrm>
            <a:custGeom>
              <a:avLst/>
              <a:gdLst/>
              <a:ahLst/>
              <a:cxnLst/>
              <a:rect l="l" t="t" r="r" b="b"/>
              <a:pathLst>
                <a:path w="3181" h="5197" extrusionOk="0">
                  <a:moveTo>
                    <a:pt x="2638" y="1"/>
                  </a:moveTo>
                  <a:cubicBezTo>
                    <a:pt x="2276" y="1"/>
                    <a:pt x="1888" y="182"/>
                    <a:pt x="1474" y="570"/>
                  </a:cubicBezTo>
                  <a:cubicBezTo>
                    <a:pt x="1035" y="932"/>
                    <a:pt x="699" y="1397"/>
                    <a:pt x="415" y="1940"/>
                  </a:cubicBezTo>
                  <a:cubicBezTo>
                    <a:pt x="156" y="2457"/>
                    <a:pt x="1" y="2948"/>
                    <a:pt x="1" y="3387"/>
                  </a:cubicBezTo>
                  <a:cubicBezTo>
                    <a:pt x="1" y="3672"/>
                    <a:pt x="130" y="3930"/>
                    <a:pt x="389" y="4163"/>
                  </a:cubicBezTo>
                  <a:cubicBezTo>
                    <a:pt x="621" y="4395"/>
                    <a:pt x="880" y="4525"/>
                    <a:pt x="1113" y="4525"/>
                  </a:cubicBezTo>
                  <a:cubicBezTo>
                    <a:pt x="1371" y="4525"/>
                    <a:pt x="1630" y="4421"/>
                    <a:pt x="1914" y="4214"/>
                  </a:cubicBezTo>
                  <a:cubicBezTo>
                    <a:pt x="2172" y="3982"/>
                    <a:pt x="2405" y="3697"/>
                    <a:pt x="2612" y="3361"/>
                  </a:cubicBezTo>
                  <a:lnTo>
                    <a:pt x="2612" y="3361"/>
                  </a:lnTo>
                  <a:cubicBezTo>
                    <a:pt x="2586" y="3491"/>
                    <a:pt x="2508" y="3672"/>
                    <a:pt x="2457" y="3878"/>
                  </a:cubicBezTo>
                  <a:cubicBezTo>
                    <a:pt x="2379" y="4111"/>
                    <a:pt x="2328" y="4318"/>
                    <a:pt x="2250" y="4525"/>
                  </a:cubicBezTo>
                  <a:cubicBezTo>
                    <a:pt x="2198" y="4731"/>
                    <a:pt x="2172" y="4887"/>
                    <a:pt x="2172" y="5016"/>
                  </a:cubicBezTo>
                  <a:cubicBezTo>
                    <a:pt x="2172" y="5145"/>
                    <a:pt x="2224" y="5197"/>
                    <a:pt x="2328" y="5197"/>
                  </a:cubicBezTo>
                  <a:cubicBezTo>
                    <a:pt x="2431" y="5197"/>
                    <a:pt x="2586" y="4887"/>
                    <a:pt x="2819" y="4240"/>
                  </a:cubicBezTo>
                  <a:cubicBezTo>
                    <a:pt x="3025" y="3594"/>
                    <a:pt x="3129" y="3180"/>
                    <a:pt x="3129" y="3000"/>
                  </a:cubicBezTo>
                  <a:cubicBezTo>
                    <a:pt x="3129" y="2819"/>
                    <a:pt x="3077" y="2663"/>
                    <a:pt x="3000" y="2534"/>
                  </a:cubicBezTo>
                  <a:cubicBezTo>
                    <a:pt x="2896" y="2405"/>
                    <a:pt x="2767" y="2353"/>
                    <a:pt x="2612" y="2353"/>
                  </a:cubicBezTo>
                  <a:cubicBezTo>
                    <a:pt x="2328" y="2353"/>
                    <a:pt x="2095" y="2353"/>
                    <a:pt x="1914" y="2405"/>
                  </a:cubicBezTo>
                  <a:cubicBezTo>
                    <a:pt x="1733" y="2457"/>
                    <a:pt x="1630" y="2508"/>
                    <a:pt x="1630" y="2560"/>
                  </a:cubicBezTo>
                  <a:cubicBezTo>
                    <a:pt x="1630" y="2612"/>
                    <a:pt x="1681" y="2689"/>
                    <a:pt x="1759" y="2741"/>
                  </a:cubicBezTo>
                  <a:cubicBezTo>
                    <a:pt x="1836" y="2819"/>
                    <a:pt x="1940" y="2844"/>
                    <a:pt x="2069" y="2844"/>
                  </a:cubicBezTo>
                  <a:cubicBezTo>
                    <a:pt x="2172" y="2844"/>
                    <a:pt x="2353" y="2819"/>
                    <a:pt x="2586" y="2741"/>
                  </a:cubicBezTo>
                  <a:lnTo>
                    <a:pt x="2586" y="2741"/>
                  </a:lnTo>
                  <a:cubicBezTo>
                    <a:pt x="2353" y="3103"/>
                    <a:pt x="2095" y="3387"/>
                    <a:pt x="1811" y="3620"/>
                  </a:cubicBezTo>
                  <a:cubicBezTo>
                    <a:pt x="1552" y="3853"/>
                    <a:pt x="1293" y="3956"/>
                    <a:pt x="1087" y="3956"/>
                  </a:cubicBezTo>
                  <a:cubicBezTo>
                    <a:pt x="957" y="3956"/>
                    <a:pt x="854" y="3904"/>
                    <a:pt x="751" y="3801"/>
                  </a:cubicBezTo>
                  <a:cubicBezTo>
                    <a:pt x="647" y="3672"/>
                    <a:pt x="596" y="3542"/>
                    <a:pt x="596" y="3387"/>
                  </a:cubicBezTo>
                  <a:cubicBezTo>
                    <a:pt x="596" y="3000"/>
                    <a:pt x="725" y="2586"/>
                    <a:pt x="957" y="2146"/>
                  </a:cubicBezTo>
                  <a:cubicBezTo>
                    <a:pt x="1190" y="1707"/>
                    <a:pt x="1449" y="1345"/>
                    <a:pt x="1785" y="1035"/>
                  </a:cubicBezTo>
                  <a:cubicBezTo>
                    <a:pt x="2121" y="751"/>
                    <a:pt x="2431" y="595"/>
                    <a:pt x="2689" y="595"/>
                  </a:cubicBezTo>
                  <a:cubicBezTo>
                    <a:pt x="2793" y="595"/>
                    <a:pt x="2870" y="595"/>
                    <a:pt x="2948" y="647"/>
                  </a:cubicBezTo>
                  <a:cubicBezTo>
                    <a:pt x="3025" y="673"/>
                    <a:pt x="3077" y="699"/>
                    <a:pt x="3103" y="699"/>
                  </a:cubicBezTo>
                  <a:cubicBezTo>
                    <a:pt x="3155" y="699"/>
                    <a:pt x="3181" y="647"/>
                    <a:pt x="3181" y="570"/>
                  </a:cubicBezTo>
                  <a:cubicBezTo>
                    <a:pt x="3181" y="466"/>
                    <a:pt x="3103" y="363"/>
                    <a:pt x="3000" y="208"/>
                  </a:cubicBezTo>
                  <a:cubicBezTo>
                    <a:pt x="2870" y="53"/>
                    <a:pt x="2767" y="1"/>
                    <a:pt x="26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3234825" y="4082450"/>
              <a:ext cx="78225" cy="114425"/>
            </a:xfrm>
            <a:custGeom>
              <a:avLst/>
              <a:gdLst/>
              <a:ahLst/>
              <a:cxnLst/>
              <a:rect l="l" t="t" r="r" b="b"/>
              <a:pathLst>
                <a:path w="3129" h="4577" extrusionOk="0">
                  <a:moveTo>
                    <a:pt x="672" y="1"/>
                  </a:moveTo>
                  <a:cubicBezTo>
                    <a:pt x="621" y="1"/>
                    <a:pt x="569" y="1"/>
                    <a:pt x="569" y="52"/>
                  </a:cubicBezTo>
                  <a:cubicBezTo>
                    <a:pt x="543" y="78"/>
                    <a:pt x="543" y="130"/>
                    <a:pt x="543" y="182"/>
                  </a:cubicBezTo>
                  <a:cubicBezTo>
                    <a:pt x="543" y="440"/>
                    <a:pt x="440" y="931"/>
                    <a:pt x="259" y="1681"/>
                  </a:cubicBezTo>
                  <a:cubicBezTo>
                    <a:pt x="78" y="2405"/>
                    <a:pt x="0" y="2922"/>
                    <a:pt x="0" y="3284"/>
                  </a:cubicBezTo>
                  <a:cubicBezTo>
                    <a:pt x="0" y="3620"/>
                    <a:pt x="104" y="3904"/>
                    <a:pt x="285" y="4188"/>
                  </a:cubicBezTo>
                  <a:cubicBezTo>
                    <a:pt x="491" y="4447"/>
                    <a:pt x="724" y="4576"/>
                    <a:pt x="1008" y="4576"/>
                  </a:cubicBezTo>
                  <a:cubicBezTo>
                    <a:pt x="1370" y="4576"/>
                    <a:pt x="1732" y="4395"/>
                    <a:pt x="2042" y="4059"/>
                  </a:cubicBezTo>
                  <a:cubicBezTo>
                    <a:pt x="2378" y="3697"/>
                    <a:pt x="2637" y="3232"/>
                    <a:pt x="2844" y="2663"/>
                  </a:cubicBezTo>
                  <a:cubicBezTo>
                    <a:pt x="3025" y="2069"/>
                    <a:pt x="3128" y="1448"/>
                    <a:pt x="3128" y="802"/>
                  </a:cubicBezTo>
                  <a:cubicBezTo>
                    <a:pt x="3128" y="569"/>
                    <a:pt x="3051" y="363"/>
                    <a:pt x="2921" y="233"/>
                  </a:cubicBezTo>
                  <a:cubicBezTo>
                    <a:pt x="2792" y="78"/>
                    <a:pt x="2689" y="1"/>
                    <a:pt x="2585" y="1"/>
                  </a:cubicBezTo>
                  <a:cubicBezTo>
                    <a:pt x="2508" y="1"/>
                    <a:pt x="2482" y="52"/>
                    <a:pt x="2482" y="130"/>
                  </a:cubicBezTo>
                  <a:cubicBezTo>
                    <a:pt x="2482" y="182"/>
                    <a:pt x="2482" y="285"/>
                    <a:pt x="2508" y="466"/>
                  </a:cubicBezTo>
                  <a:cubicBezTo>
                    <a:pt x="2508" y="647"/>
                    <a:pt x="2534" y="828"/>
                    <a:pt x="2534" y="1009"/>
                  </a:cubicBezTo>
                  <a:cubicBezTo>
                    <a:pt x="2534" y="1397"/>
                    <a:pt x="2482" y="1784"/>
                    <a:pt x="2378" y="2172"/>
                  </a:cubicBezTo>
                  <a:cubicBezTo>
                    <a:pt x="2275" y="2560"/>
                    <a:pt x="2146" y="2870"/>
                    <a:pt x="1991" y="3129"/>
                  </a:cubicBezTo>
                  <a:cubicBezTo>
                    <a:pt x="1861" y="3413"/>
                    <a:pt x="1680" y="3620"/>
                    <a:pt x="1525" y="3775"/>
                  </a:cubicBezTo>
                  <a:cubicBezTo>
                    <a:pt x="1344" y="3930"/>
                    <a:pt x="1189" y="4033"/>
                    <a:pt x="1060" y="4033"/>
                  </a:cubicBezTo>
                  <a:cubicBezTo>
                    <a:pt x="905" y="4033"/>
                    <a:pt x="802" y="3956"/>
                    <a:pt x="698" y="3801"/>
                  </a:cubicBezTo>
                  <a:cubicBezTo>
                    <a:pt x="621" y="3646"/>
                    <a:pt x="569" y="3439"/>
                    <a:pt x="569" y="3206"/>
                  </a:cubicBezTo>
                  <a:cubicBezTo>
                    <a:pt x="569" y="2973"/>
                    <a:pt x="646" y="2508"/>
                    <a:pt x="827" y="1810"/>
                  </a:cubicBezTo>
                  <a:cubicBezTo>
                    <a:pt x="1008" y="1138"/>
                    <a:pt x="1086" y="724"/>
                    <a:pt x="1086" y="569"/>
                  </a:cubicBezTo>
                  <a:cubicBezTo>
                    <a:pt x="1086" y="414"/>
                    <a:pt x="1034" y="285"/>
                    <a:pt x="931" y="182"/>
                  </a:cubicBezTo>
                  <a:cubicBezTo>
                    <a:pt x="827" y="52"/>
                    <a:pt x="750" y="1"/>
                    <a:pt x="672" y="1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3232225" y="3899575"/>
              <a:ext cx="84050" cy="115700"/>
            </a:xfrm>
            <a:custGeom>
              <a:avLst/>
              <a:gdLst/>
              <a:ahLst/>
              <a:cxnLst/>
              <a:rect l="l" t="t" r="r" b="b"/>
              <a:pathLst>
                <a:path w="3362" h="4628" extrusionOk="0">
                  <a:moveTo>
                    <a:pt x="1991" y="646"/>
                  </a:moveTo>
                  <a:cubicBezTo>
                    <a:pt x="2069" y="1008"/>
                    <a:pt x="2146" y="1577"/>
                    <a:pt x="2224" y="2301"/>
                  </a:cubicBezTo>
                  <a:cubicBezTo>
                    <a:pt x="1888" y="2352"/>
                    <a:pt x="1552" y="2430"/>
                    <a:pt x="1242" y="2508"/>
                  </a:cubicBezTo>
                  <a:cubicBezTo>
                    <a:pt x="1552" y="1706"/>
                    <a:pt x="1810" y="1086"/>
                    <a:pt x="1991" y="646"/>
                  </a:cubicBezTo>
                  <a:close/>
                  <a:moveTo>
                    <a:pt x="2146" y="0"/>
                  </a:moveTo>
                  <a:cubicBezTo>
                    <a:pt x="2043" y="0"/>
                    <a:pt x="1914" y="52"/>
                    <a:pt x="1784" y="129"/>
                  </a:cubicBezTo>
                  <a:cubicBezTo>
                    <a:pt x="1681" y="207"/>
                    <a:pt x="1603" y="310"/>
                    <a:pt x="1552" y="439"/>
                  </a:cubicBezTo>
                  <a:cubicBezTo>
                    <a:pt x="1500" y="543"/>
                    <a:pt x="1397" y="827"/>
                    <a:pt x="1216" y="1267"/>
                  </a:cubicBezTo>
                  <a:cubicBezTo>
                    <a:pt x="1035" y="1680"/>
                    <a:pt x="906" y="2016"/>
                    <a:pt x="802" y="2275"/>
                  </a:cubicBezTo>
                  <a:cubicBezTo>
                    <a:pt x="750" y="2378"/>
                    <a:pt x="699" y="2533"/>
                    <a:pt x="621" y="2688"/>
                  </a:cubicBezTo>
                  <a:cubicBezTo>
                    <a:pt x="208" y="2818"/>
                    <a:pt x="1" y="2921"/>
                    <a:pt x="1" y="3025"/>
                  </a:cubicBezTo>
                  <a:cubicBezTo>
                    <a:pt x="1" y="3102"/>
                    <a:pt x="27" y="3180"/>
                    <a:pt x="78" y="3231"/>
                  </a:cubicBezTo>
                  <a:cubicBezTo>
                    <a:pt x="156" y="3283"/>
                    <a:pt x="233" y="3309"/>
                    <a:pt x="311" y="3309"/>
                  </a:cubicBezTo>
                  <a:lnTo>
                    <a:pt x="363" y="3309"/>
                  </a:lnTo>
                  <a:cubicBezTo>
                    <a:pt x="130" y="3878"/>
                    <a:pt x="1" y="4188"/>
                    <a:pt x="1" y="4214"/>
                  </a:cubicBezTo>
                  <a:cubicBezTo>
                    <a:pt x="1" y="4317"/>
                    <a:pt x="27" y="4420"/>
                    <a:pt x="104" y="4498"/>
                  </a:cubicBezTo>
                  <a:cubicBezTo>
                    <a:pt x="208" y="4576"/>
                    <a:pt x="259" y="4627"/>
                    <a:pt x="337" y="4627"/>
                  </a:cubicBezTo>
                  <a:cubicBezTo>
                    <a:pt x="414" y="4627"/>
                    <a:pt x="621" y="4136"/>
                    <a:pt x="1009" y="3128"/>
                  </a:cubicBezTo>
                  <a:cubicBezTo>
                    <a:pt x="1345" y="3050"/>
                    <a:pt x="1578" y="2973"/>
                    <a:pt x="1733" y="2947"/>
                  </a:cubicBezTo>
                  <a:cubicBezTo>
                    <a:pt x="1888" y="2895"/>
                    <a:pt x="2069" y="2844"/>
                    <a:pt x="2276" y="2792"/>
                  </a:cubicBezTo>
                  <a:cubicBezTo>
                    <a:pt x="2301" y="3205"/>
                    <a:pt x="2327" y="3593"/>
                    <a:pt x="2353" y="4007"/>
                  </a:cubicBezTo>
                  <a:cubicBezTo>
                    <a:pt x="2379" y="4239"/>
                    <a:pt x="2431" y="4395"/>
                    <a:pt x="2457" y="4498"/>
                  </a:cubicBezTo>
                  <a:cubicBezTo>
                    <a:pt x="2508" y="4576"/>
                    <a:pt x="2560" y="4627"/>
                    <a:pt x="2638" y="4627"/>
                  </a:cubicBezTo>
                  <a:cubicBezTo>
                    <a:pt x="2767" y="4627"/>
                    <a:pt x="2844" y="4343"/>
                    <a:pt x="2844" y="3800"/>
                  </a:cubicBezTo>
                  <a:cubicBezTo>
                    <a:pt x="2844" y="3490"/>
                    <a:pt x="2818" y="3102"/>
                    <a:pt x="2793" y="2663"/>
                  </a:cubicBezTo>
                  <a:cubicBezTo>
                    <a:pt x="3180" y="2559"/>
                    <a:pt x="3361" y="2456"/>
                    <a:pt x="3361" y="2378"/>
                  </a:cubicBezTo>
                  <a:cubicBezTo>
                    <a:pt x="3361" y="2275"/>
                    <a:pt x="3258" y="2223"/>
                    <a:pt x="3077" y="2223"/>
                  </a:cubicBezTo>
                  <a:lnTo>
                    <a:pt x="2767" y="2223"/>
                  </a:lnTo>
                  <a:cubicBezTo>
                    <a:pt x="2689" y="1603"/>
                    <a:pt x="2612" y="1086"/>
                    <a:pt x="2508" y="646"/>
                  </a:cubicBezTo>
                  <a:cubicBezTo>
                    <a:pt x="2405" y="233"/>
                    <a:pt x="2276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3356325" y="4082450"/>
              <a:ext cx="78200" cy="114425"/>
            </a:xfrm>
            <a:custGeom>
              <a:avLst/>
              <a:gdLst/>
              <a:ahLst/>
              <a:cxnLst/>
              <a:rect l="l" t="t" r="r" b="b"/>
              <a:pathLst>
                <a:path w="3128" h="4577" extrusionOk="0">
                  <a:moveTo>
                    <a:pt x="698" y="1"/>
                  </a:moveTo>
                  <a:cubicBezTo>
                    <a:pt x="620" y="1"/>
                    <a:pt x="595" y="1"/>
                    <a:pt x="569" y="52"/>
                  </a:cubicBezTo>
                  <a:cubicBezTo>
                    <a:pt x="543" y="78"/>
                    <a:pt x="543" y="130"/>
                    <a:pt x="543" y="182"/>
                  </a:cubicBezTo>
                  <a:cubicBezTo>
                    <a:pt x="543" y="440"/>
                    <a:pt x="465" y="931"/>
                    <a:pt x="284" y="1681"/>
                  </a:cubicBezTo>
                  <a:cubicBezTo>
                    <a:pt x="103" y="2405"/>
                    <a:pt x="0" y="2922"/>
                    <a:pt x="0" y="3284"/>
                  </a:cubicBezTo>
                  <a:cubicBezTo>
                    <a:pt x="0" y="3620"/>
                    <a:pt x="103" y="3904"/>
                    <a:pt x="310" y="4188"/>
                  </a:cubicBezTo>
                  <a:cubicBezTo>
                    <a:pt x="491" y="4447"/>
                    <a:pt x="750" y="4576"/>
                    <a:pt x="1008" y="4576"/>
                  </a:cubicBezTo>
                  <a:cubicBezTo>
                    <a:pt x="1370" y="4576"/>
                    <a:pt x="1732" y="4395"/>
                    <a:pt x="2068" y="4059"/>
                  </a:cubicBezTo>
                  <a:cubicBezTo>
                    <a:pt x="2378" y="3697"/>
                    <a:pt x="2637" y="3232"/>
                    <a:pt x="2844" y="2663"/>
                  </a:cubicBezTo>
                  <a:cubicBezTo>
                    <a:pt x="3025" y="2069"/>
                    <a:pt x="3128" y="1448"/>
                    <a:pt x="3128" y="802"/>
                  </a:cubicBezTo>
                  <a:cubicBezTo>
                    <a:pt x="3128" y="569"/>
                    <a:pt x="3076" y="363"/>
                    <a:pt x="2947" y="233"/>
                  </a:cubicBezTo>
                  <a:cubicBezTo>
                    <a:pt x="2818" y="78"/>
                    <a:pt x="2688" y="1"/>
                    <a:pt x="2585" y="1"/>
                  </a:cubicBezTo>
                  <a:cubicBezTo>
                    <a:pt x="2508" y="1"/>
                    <a:pt x="2482" y="52"/>
                    <a:pt x="2482" y="130"/>
                  </a:cubicBezTo>
                  <a:cubicBezTo>
                    <a:pt x="2482" y="182"/>
                    <a:pt x="2482" y="285"/>
                    <a:pt x="2508" y="466"/>
                  </a:cubicBezTo>
                  <a:cubicBezTo>
                    <a:pt x="2533" y="647"/>
                    <a:pt x="2533" y="828"/>
                    <a:pt x="2533" y="1009"/>
                  </a:cubicBezTo>
                  <a:cubicBezTo>
                    <a:pt x="2533" y="1397"/>
                    <a:pt x="2482" y="1784"/>
                    <a:pt x="2378" y="2172"/>
                  </a:cubicBezTo>
                  <a:cubicBezTo>
                    <a:pt x="2275" y="2560"/>
                    <a:pt x="2146" y="2870"/>
                    <a:pt x="2016" y="3129"/>
                  </a:cubicBezTo>
                  <a:cubicBezTo>
                    <a:pt x="1861" y="3413"/>
                    <a:pt x="1706" y="3620"/>
                    <a:pt x="1525" y="3775"/>
                  </a:cubicBezTo>
                  <a:cubicBezTo>
                    <a:pt x="1344" y="3930"/>
                    <a:pt x="1189" y="4033"/>
                    <a:pt x="1060" y="4033"/>
                  </a:cubicBezTo>
                  <a:cubicBezTo>
                    <a:pt x="905" y="4033"/>
                    <a:pt x="801" y="3956"/>
                    <a:pt x="698" y="3801"/>
                  </a:cubicBezTo>
                  <a:cubicBezTo>
                    <a:pt x="620" y="3646"/>
                    <a:pt x="569" y="3439"/>
                    <a:pt x="569" y="3206"/>
                  </a:cubicBezTo>
                  <a:cubicBezTo>
                    <a:pt x="569" y="2973"/>
                    <a:pt x="646" y="2508"/>
                    <a:pt x="827" y="1810"/>
                  </a:cubicBezTo>
                  <a:cubicBezTo>
                    <a:pt x="1008" y="1138"/>
                    <a:pt x="1086" y="724"/>
                    <a:pt x="1086" y="569"/>
                  </a:cubicBezTo>
                  <a:cubicBezTo>
                    <a:pt x="1086" y="414"/>
                    <a:pt x="1034" y="285"/>
                    <a:pt x="931" y="182"/>
                  </a:cubicBezTo>
                  <a:cubicBezTo>
                    <a:pt x="827" y="52"/>
                    <a:pt x="750" y="1"/>
                    <a:pt x="698" y="1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3353725" y="3899575"/>
              <a:ext cx="84700" cy="115700"/>
            </a:xfrm>
            <a:custGeom>
              <a:avLst/>
              <a:gdLst/>
              <a:ahLst/>
              <a:cxnLst/>
              <a:rect l="l" t="t" r="r" b="b"/>
              <a:pathLst>
                <a:path w="3388" h="4628" extrusionOk="0">
                  <a:moveTo>
                    <a:pt x="2017" y="646"/>
                  </a:moveTo>
                  <a:cubicBezTo>
                    <a:pt x="2069" y="1008"/>
                    <a:pt x="2146" y="1577"/>
                    <a:pt x="2224" y="2301"/>
                  </a:cubicBezTo>
                  <a:cubicBezTo>
                    <a:pt x="1888" y="2352"/>
                    <a:pt x="1578" y="2430"/>
                    <a:pt x="1267" y="2508"/>
                  </a:cubicBezTo>
                  <a:cubicBezTo>
                    <a:pt x="1552" y="1706"/>
                    <a:pt x="1810" y="1086"/>
                    <a:pt x="2017" y="646"/>
                  </a:cubicBezTo>
                  <a:close/>
                  <a:moveTo>
                    <a:pt x="2146" y="0"/>
                  </a:moveTo>
                  <a:cubicBezTo>
                    <a:pt x="2043" y="0"/>
                    <a:pt x="1914" y="52"/>
                    <a:pt x="1810" y="129"/>
                  </a:cubicBezTo>
                  <a:cubicBezTo>
                    <a:pt x="1681" y="207"/>
                    <a:pt x="1603" y="310"/>
                    <a:pt x="1552" y="439"/>
                  </a:cubicBezTo>
                  <a:cubicBezTo>
                    <a:pt x="1500" y="543"/>
                    <a:pt x="1397" y="827"/>
                    <a:pt x="1216" y="1267"/>
                  </a:cubicBezTo>
                  <a:cubicBezTo>
                    <a:pt x="1035" y="1680"/>
                    <a:pt x="905" y="2016"/>
                    <a:pt x="802" y="2275"/>
                  </a:cubicBezTo>
                  <a:cubicBezTo>
                    <a:pt x="776" y="2378"/>
                    <a:pt x="699" y="2533"/>
                    <a:pt x="647" y="2688"/>
                  </a:cubicBezTo>
                  <a:cubicBezTo>
                    <a:pt x="207" y="2818"/>
                    <a:pt x="1" y="2921"/>
                    <a:pt x="1" y="3025"/>
                  </a:cubicBezTo>
                  <a:cubicBezTo>
                    <a:pt x="1" y="3102"/>
                    <a:pt x="26" y="3180"/>
                    <a:pt x="104" y="3231"/>
                  </a:cubicBezTo>
                  <a:cubicBezTo>
                    <a:pt x="156" y="3283"/>
                    <a:pt x="233" y="3309"/>
                    <a:pt x="337" y="3309"/>
                  </a:cubicBezTo>
                  <a:lnTo>
                    <a:pt x="388" y="3309"/>
                  </a:lnTo>
                  <a:cubicBezTo>
                    <a:pt x="130" y="3878"/>
                    <a:pt x="1" y="4188"/>
                    <a:pt x="1" y="4214"/>
                  </a:cubicBezTo>
                  <a:cubicBezTo>
                    <a:pt x="1" y="4317"/>
                    <a:pt x="52" y="4420"/>
                    <a:pt x="130" y="4498"/>
                  </a:cubicBezTo>
                  <a:cubicBezTo>
                    <a:pt x="207" y="4576"/>
                    <a:pt x="285" y="4627"/>
                    <a:pt x="363" y="4627"/>
                  </a:cubicBezTo>
                  <a:cubicBezTo>
                    <a:pt x="414" y="4627"/>
                    <a:pt x="647" y="4136"/>
                    <a:pt x="1035" y="3128"/>
                  </a:cubicBezTo>
                  <a:cubicBezTo>
                    <a:pt x="1345" y="3050"/>
                    <a:pt x="1578" y="2973"/>
                    <a:pt x="1758" y="2947"/>
                  </a:cubicBezTo>
                  <a:cubicBezTo>
                    <a:pt x="1914" y="2895"/>
                    <a:pt x="2095" y="2844"/>
                    <a:pt x="2275" y="2792"/>
                  </a:cubicBezTo>
                  <a:cubicBezTo>
                    <a:pt x="2301" y="3205"/>
                    <a:pt x="2353" y="3593"/>
                    <a:pt x="2379" y="4007"/>
                  </a:cubicBezTo>
                  <a:cubicBezTo>
                    <a:pt x="2405" y="4239"/>
                    <a:pt x="2431" y="4395"/>
                    <a:pt x="2482" y="4498"/>
                  </a:cubicBezTo>
                  <a:cubicBezTo>
                    <a:pt x="2508" y="4576"/>
                    <a:pt x="2586" y="4627"/>
                    <a:pt x="2663" y="4627"/>
                  </a:cubicBezTo>
                  <a:cubicBezTo>
                    <a:pt x="2792" y="4627"/>
                    <a:pt x="2870" y="4343"/>
                    <a:pt x="2870" y="3800"/>
                  </a:cubicBezTo>
                  <a:cubicBezTo>
                    <a:pt x="2870" y="3490"/>
                    <a:pt x="2844" y="3102"/>
                    <a:pt x="2792" y="2663"/>
                  </a:cubicBezTo>
                  <a:cubicBezTo>
                    <a:pt x="3180" y="2559"/>
                    <a:pt x="3361" y="2456"/>
                    <a:pt x="3387" y="2378"/>
                  </a:cubicBezTo>
                  <a:cubicBezTo>
                    <a:pt x="3387" y="2275"/>
                    <a:pt x="3284" y="2223"/>
                    <a:pt x="3077" y="2223"/>
                  </a:cubicBezTo>
                  <a:lnTo>
                    <a:pt x="2767" y="2223"/>
                  </a:lnTo>
                  <a:cubicBezTo>
                    <a:pt x="2715" y="1603"/>
                    <a:pt x="2612" y="1086"/>
                    <a:pt x="2508" y="646"/>
                  </a:cubicBezTo>
                  <a:cubicBezTo>
                    <a:pt x="2405" y="233"/>
                    <a:pt x="2275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1413650" y="3902150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2017" y="0"/>
                  </a:moveTo>
                  <a:cubicBezTo>
                    <a:pt x="1164" y="0"/>
                    <a:pt x="621" y="26"/>
                    <a:pt x="363" y="52"/>
                  </a:cubicBezTo>
                  <a:cubicBezTo>
                    <a:pt x="130" y="52"/>
                    <a:pt x="1" y="104"/>
                    <a:pt x="1" y="181"/>
                  </a:cubicBezTo>
                  <a:cubicBezTo>
                    <a:pt x="1" y="285"/>
                    <a:pt x="27" y="362"/>
                    <a:pt x="104" y="466"/>
                  </a:cubicBezTo>
                  <a:cubicBezTo>
                    <a:pt x="182" y="543"/>
                    <a:pt x="259" y="595"/>
                    <a:pt x="311" y="595"/>
                  </a:cubicBezTo>
                  <a:lnTo>
                    <a:pt x="1423" y="543"/>
                  </a:lnTo>
                  <a:lnTo>
                    <a:pt x="1423" y="543"/>
                  </a:lnTo>
                  <a:cubicBezTo>
                    <a:pt x="1397" y="957"/>
                    <a:pt x="1242" y="1603"/>
                    <a:pt x="1009" y="2534"/>
                  </a:cubicBezTo>
                  <a:cubicBezTo>
                    <a:pt x="776" y="3464"/>
                    <a:pt x="673" y="3956"/>
                    <a:pt x="673" y="4059"/>
                  </a:cubicBezTo>
                  <a:cubicBezTo>
                    <a:pt x="673" y="4162"/>
                    <a:pt x="725" y="4266"/>
                    <a:pt x="776" y="4369"/>
                  </a:cubicBezTo>
                  <a:cubicBezTo>
                    <a:pt x="880" y="4447"/>
                    <a:pt x="957" y="4498"/>
                    <a:pt x="1009" y="4498"/>
                  </a:cubicBezTo>
                  <a:cubicBezTo>
                    <a:pt x="1061" y="4498"/>
                    <a:pt x="1112" y="4395"/>
                    <a:pt x="1164" y="4162"/>
                  </a:cubicBezTo>
                  <a:cubicBezTo>
                    <a:pt x="1216" y="4033"/>
                    <a:pt x="1267" y="3826"/>
                    <a:pt x="1319" y="3542"/>
                  </a:cubicBezTo>
                  <a:cubicBezTo>
                    <a:pt x="1397" y="3258"/>
                    <a:pt x="1448" y="3025"/>
                    <a:pt x="1474" y="2896"/>
                  </a:cubicBezTo>
                  <a:cubicBezTo>
                    <a:pt x="1810" y="1577"/>
                    <a:pt x="1991" y="828"/>
                    <a:pt x="1991" y="673"/>
                  </a:cubicBezTo>
                  <a:cubicBezTo>
                    <a:pt x="1991" y="621"/>
                    <a:pt x="1991" y="569"/>
                    <a:pt x="1965" y="517"/>
                  </a:cubicBezTo>
                  <a:lnTo>
                    <a:pt x="1965" y="517"/>
                  </a:lnTo>
                  <a:cubicBezTo>
                    <a:pt x="2198" y="543"/>
                    <a:pt x="2431" y="543"/>
                    <a:pt x="2689" y="569"/>
                  </a:cubicBezTo>
                  <a:cubicBezTo>
                    <a:pt x="2948" y="569"/>
                    <a:pt x="3155" y="595"/>
                    <a:pt x="3284" y="595"/>
                  </a:cubicBezTo>
                  <a:cubicBezTo>
                    <a:pt x="3439" y="595"/>
                    <a:pt x="3491" y="543"/>
                    <a:pt x="3491" y="466"/>
                  </a:cubicBezTo>
                  <a:cubicBezTo>
                    <a:pt x="3491" y="336"/>
                    <a:pt x="3361" y="233"/>
                    <a:pt x="3077" y="156"/>
                  </a:cubicBezTo>
                  <a:cubicBezTo>
                    <a:pt x="2793" y="52"/>
                    <a:pt x="2431" y="0"/>
                    <a:pt x="2017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1657300" y="4736475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621" y="0"/>
                    <a:pt x="362" y="26"/>
                  </a:cubicBezTo>
                  <a:cubicBezTo>
                    <a:pt x="104" y="52"/>
                    <a:pt x="0" y="104"/>
                    <a:pt x="0" y="181"/>
                  </a:cubicBezTo>
                  <a:cubicBezTo>
                    <a:pt x="0" y="259"/>
                    <a:pt x="26" y="362"/>
                    <a:pt x="104" y="440"/>
                  </a:cubicBezTo>
                  <a:cubicBezTo>
                    <a:pt x="181" y="543"/>
                    <a:pt x="259" y="569"/>
                    <a:pt x="311" y="569"/>
                  </a:cubicBezTo>
                  <a:lnTo>
                    <a:pt x="1422" y="517"/>
                  </a:lnTo>
                  <a:lnTo>
                    <a:pt x="1422" y="517"/>
                  </a:lnTo>
                  <a:cubicBezTo>
                    <a:pt x="1396" y="931"/>
                    <a:pt x="1241" y="1603"/>
                    <a:pt x="1009" y="2533"/>
                  </a:cubicBezTo>
                  <a:cubicBezTo>
                    <a:pt x="776" y="3438"/>
                    <a:pt x="673" y="3955"/>
                    <a:pt x="673" y="4059"/>
                  </a:cubicBezTo>
                  <a:cubicBezTo>
                    <a:pt x="673" y="4136"/>
                    <a:pt x="698" y="4240"/>
                    <a:pt x="776" y="4343"/>
                  </a:cubicBezTo>
                  <a:cubicBezTo>
                    <a:pt x="853" y="4446"/>
                    <a:pt x="931" y="4498"/>
                    <a:pt x="1009" y="4498"/>
                  </a:cubicBezTo>
                  <a:cubicBezTo>
                    <a:pt x="1060" y="4498"/>
                    <a:pt x="1112" y="4369"/>
                    <a:pt x="1164" y="4136"/>
                  </a:cubicBezTo>
                  <a:cubicBezTo>
                    <a:pt x="1190" y="4033"/>
                    <a:pt x="1241" y="3826"/>
                    <a:pt x="1319" y="3542"/>
                  </a:cubicBezTo>
                  <a:cubicBezTo>
                    <a:pt x="1396" y="3231"/>
                    <a:pt x="1448" y="3025"/>
                    <a:pt x="1474" y="2895"/>
                  </a:cubicBezTo>
                  <a:cubicBezTo>
                    <a:pt x="1810" y="1551"/>
                    <a:pt x="1991" y="827"/>
                    <a:pt x="1991" y="672"/>
                  </a:cubicBezTo>
                  <a:cubicBezTo>
                    <a:pt x="1991" y="621"/>
                    <a:pt x="1965" y="569"/>
                    <a:pt x="1965" y="517"/>
                  </a:cubicBezTo>
                  <a:cubicBezTo>
                    <a:pt x="2198" y="517"/>
                    <a:pt x="2430" y="543"/>
                    <a:pt x="2689" y="543"/>
                  </a:cubicBezTo>
                  <a:cubicBezTo>
                    <a:pt x="2947" y="569"/>
                    <a:pt x="3154" y="569"/>
                    <a:pt x="3283" y="569"/>
                  </a:cubicBezTo>
                  <a:cubicBezTo>
                    <a:pt x="3439" y="569"/>
                    <a:pt x="3490" y="543"/>
                    <a:pt x="3490" y="465"/>
                  </a:cubicBezTo>
                  <a:cubicBezTo>
                    <a:pt x="3490" y="336"/>
                    <a:pt x="3361" y="233"/>
                    <a:pt x="3077" y="129"/>
                  </a:cubicBezTo>
                  <a:cubicBezTo>
                    <a:pt x="2792" y="52"/>
                    <a:pt x="2430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2143925" y="4736475"/>
              <a:ext cx="87925" cy="112475"/>
            </a:xfrm>
            <a:custGeom>
              <a:avLst/>
              <a:gdLst/>
              <a:ahLst/>
              <a:cxnLst/>
              <a:rect l="l" t="t" r="r" b="b"/>
              <a:pathLst>
                <a:path w="3517" h="4499" extrusionOk="0">
                  <a:moveTo>
                    <a:pt x="2017" y="0"/>
                  </a:moveTo>
                  <a:cubicBezTo>
                    <a:pt x="1164" y="0"/>
                    <a:pt x="621" y="0"/>
                    <a:pt x="389" y="26"/>
                  </a:cubicBezTo>
                  <a:cubicBezTo>
                    <a:pt x="130" y="52"/>
                    <a:pt x="1" y="104"/>
                    <a:pt x="1" y="181"/>
                  </a:cubicBezTo>
                  <a:cubicBezTo>
                    <a:pt x="1" y="259"/>
                    <a:pt x="52" y="362"/>
                    <a:pt x="130" y="440"/>
                  </a:cubicBezTo>
                  <a:cubicBezTo>
                    <a:pt x="182" y="543"/>
                    <a:pt x="259" y="569"/>
                    <a:pt x="337" y="569"/>
                  </a:cubicBezTo>
                  <a:lnTo>
                    <a:pt x="1448" y="517"/>
                  </a:lnTo>
                  <a:lnTo>
                    <a:pt x="1448" y="517"/>
                  </a:lnTo>
                  <a:cubicBezTo>
                    <a:pt x="1397" y="931"/>
                    <a:pt x="1267" y="1603"/>
                    <a:pt x="1035" y="2533"/>
                  </a:cubicBezTo>
                  <a:cubicBezTo>
                    <a:pt x="802" y="3438"/>
                    <a:pt x="673" y="3955"/>
                    <a:pt x="673" y="4059"/>
                  </a:cubicBezTo>
                  <a:cubicBezTo>
                    <a:pt x="673" y="4136"/>
                    <a:pt x="725" y="4240"/>
                    <a:pt x="802" y="4343"/>
                  </a:cubicBezTo>
                  <a:cubicBezTo>
                    <a:pt x="880" y="4446"/>
                    <a:pt x="957" y="4498"/>
                    <a:pt x="1009" y="4498"/>
                  </a:cubicBezTo>
                  <a:cubicBezTo>
                    <a:pt x="1061" y="4498"/>
                    <a:pt x="1112" y="4369"/>
                    <a:pt x="1190" y="4136"/>
                  </a:cubicBezTo>
                  <a:cubicBezTo>
                    <a:pt x="1216" y="4033"/>
                    <a:pt x="1267" y="3826"/>
                    <a:pt x="1345" y="3542"/>
                  </a:cubicBezTo>
                  <a:cubicBezTo>
                    <a:pt x="1397" y="3231"/>
                    <a:pt x="1448" y="3025"/>
                    <a:pt x="1500" y="2895"/>
                  </a:cubicBezTo>
                  <a:cubicBezTo>
                    <a:pt x="1836" y="1551"/>
                    <a:pt x="1991" y="827"/>
                    <a:pt x="1991" y="672"/>
                  </a:cubicBezTo>
                  <a:cubicBezTo>
                    <a:pt x="1991" y="621"/>
                    <a:pt x="1991" y="569"/>
                    <a:pt x="1965" y="517"/>
                  </a:cubicBezTo>
                  <a:cubicBezTo>
                    <a:pt x="2198" y="517"/>
                    <a:pt x="2457" y="543"/>
                    <a:pt x="2715" y="543"/>
                  </a:cubicBezTo>
                  <a:cubicBezTo>
                    <a:pt x="2948" y="569"/>
                    <a:pt x="3154" y="569"/>
                    <a:pt x="3310" y="569"/>
                  </a:cubicBezTo>
                  <a:cubicBezTo>
                    <a:pt x="3439" y="569"/>
                    <a:pt x="3516" y="543"/>
                    <a:pt x="3516" y="465"/>
                  </a:cubicBezTo>
                  <a:cubicBezTo>
                    <a:pt x="3516" y="336"/>
                    <a:pt x="3361" y="233"/>
                    <a:pt x="3077" y="129"/>
                  </a:cubicBezTo>
                  <a:cubicBezTo>
                    <a:pt x="2793" y="52"/>
                    <a:pt x="2457" y="0"/>
                    <a:pt x="2017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2509075" y="4736475"/>
              <a:ext cx="87900" cy="112475"/>
            </a:xfrm>
            <a:custGeom>
              <a:avLst/>
              <a:gdLst/>
              <a:ahLst/>
              <a:cxnLst/>
              <a:rect l="l" t="t" r="r" b="b"/>
              <a:pathLst>
                <a:path w="3516" h="4499" extrusionOk="0">
                  <a:moveTo>
                    <a:pt x="2017" y="0"/>
                  </a:moveTo>
                  <a:cubicBezTo>
                    <a:pt x="1163" y="0"/>
                    <a:pt x="621" y="0"/>
                    <a:pt x="388" y="26"/>
                  </a:cubicBezTo>
                  <a:cubicBezTo>
                    <a:pt x="129" y="52"/>
                    <a:pt x="0" y="104"/>
                    <a:pt x="0" y="181"/>
                  </a:cubicBezTo>
                  <a:cubicBezTo>
                    <a:pt x="0" y="259"/>
                    <a:pt x="52" y="362"/>
                    <a:pt x="129" y="440"/>
                  </a:cubicBezTo>
                  <a:cubicBezTo>
                    <a:pt x="181" y="543"/>
                    <a:pt x="259" y="569"/>
                    <a:pt x="336" y="569"/>
                  </a:cubicBezTo>
                  <a:lnTo>
                    <a:pt x="1448" y="517"/>
                  </a:lnTo>
                  <a:lnTo>
                    <a:pt x="1448" y="517"/>
                  </a:lnTo>
                  <a:cubicBezTo>
                    <a:pt x="1396" y="931"/>
                    <a:pt x="1267" y="1603"/>
                    <a:pt x="1034" y="2533"/>
                  </a:cubicBezTo>
                  <a:cubicBezTo>
                    <a:pt x="802" y="3438"/>
                    <a:pt x="672" y="3955"/>
                    <a:pt x="672" y="4059"/>
                  </a:cubicBezTo>
                  <a:cubicBezTo>
                    <a:pt x="672" y="4136"/>
                    <a:pt x="724" y="4240"/>
                    <a:pt x="802" y="4343"/>
                  </a:cubicBezTo>
                  <a:cubicBezTo>
                    <a:pt x="879" y="4446"/>
                    <a:pt x="957" y="4498"/>
                    <a:pt x="1008" y="4498"/>
                  </a:cubicBezTo>
                  <a:cubicBezTo>
                    <a:pt x="1060" y="4498"/>
                    <a:pt x="1112" y="4369"/>
                    <a:pt x="1189" y="4136"/>
                  </a:cubicBezTo>
                  <a:cubicBezTo>
                    <a:pt x="1215" y="4033"/>
                    <a:pt x="1267" y="3826"/>
                    <a:pt x="1344" y="3542"/>
                  </a:cubicBezTo>
                  <a:cubicBezTo>
                    <a:pt x="1396" y="3231"/>
                    <a:pt x="1448" y="3025"/>
                    <a:pt x="1500" y="2895"/>
                  </a:cubicBezTo>
                  <a:cubicBezTo>
                    <a:pt x="1836" y="1551"/>
                    <a:pt x="1991" y="827"/>
                    <a:pt x="1991" y="672"/>
                  </a:cubicBezTo>
                  <a:cubicBezTo>
                    <a:pt x="1991" y="621"/>
                    <a:pt x="1991" y="569"/>
                    <a:pt x="1965" y="517"/>
                  </a:cubicBezTo>
                  <a:cubicBezTo>
                    <a:pt x="2197" y="517"/>
                    <a:pt x="2456" y="543"/>
                    <a:pt x="2714" y="543"/>
                  </a:cubicBezTo>
                  <a:cubicBezTo>
                    <a:pt x="2947" y="569"/>
                    <a:pt x="3154" y="569"/>
                    <a:pt x="3309" y="569"/>
                  </a:cubicBezTo>
                  <a:cubicBezTo>
                    <a:pt x="3438" y="569"/>
                    <a:pt x="3516" y="543"/>
                    <a:pt x="3516" y="465"/>
                  </a:cubicBezTo>
                  <a:cubicBezTo>
                    <a:pt x="3516" y="336"/>
                    <a:pt x="3361" y="233"/>
                    <a:pt x="3076" y="129"/>
                  </a:cubicBezTo>
                  <a:cubicBezTo>
                    <a:pt x="2818" y="52"/>
                    <a:pt x="2456" y="0"/>
                    <a:pt x="2017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3239350" y="4736475"/>
              <a:ext cx="87900" cy="112475"/>
            </a:xfrm>
            <a:custGeom>
              <a:avLst/>
              <a:gdLst/>
              <a:ahLst/>
              <a:cxnLst/>
              <a:rect l="l" t="t" r="r" b="b"/>
              <a:pathLst>
                <a:path w="3516" h="4499" extrusionOk="0">
                  <a:moveTo>
                    <a:pt x="2016" y="0"/>
                  </a:moveTo>
                  <a:cubicBezTo>
                    <a:pt x="1189" y="0"/>
                    <a:pt x="621" y="0"/>
                    <a:pt x="388" y="26"/>
                  </a:cubicBezTo>
                  <a:cubicBezTo>
                    <a:pt x="129" y="52"/>
                    <a:pt x="0" y="104"/>
                    <a:pt x="26" y="181"/>
                  </a:cubicBezTo>
                  <a:cubicBezTo>
                    <a:pt x="0" y="259"/>
                    <a:pt x="52" y="362"/>
                    <a:pt x="129" y="440"/>
                  </a:cubicBezTo>
                  <a:cubicBezTo>
                    <a:pt x="207" y="543"/>
                    <a:pt x="259" y="569"/>
                    <a:pt x="336" y="569"/>
                  </a:cubicBezTo>
                  <a:lnTo>
                    <a:pt x="1448" y="517"/>
                  </a:lnTo>
                  <a:lnTo>
                    <a:pt x="1448" y="517"/>
                  </a:lnTo>
                  <a:cubicBezTo>
                    <a:pt x="1396" y="931"/>
                    <a:pt x="1267" y="1603"/>
                    <a:pt x="1034" y="2533"/>
                  </a:cubicBezTo>
                  <a:cubicBezTo>
                    <a:pt x="801" y="3438"/>
                    <a:pt x="698" y="3955"/>
                    <a:pt x="698" y="4059"/>
                  </a:cubicBezTo>
                  <a:cubicBezTo>
                    <a:pt x="698" y="4136"/>
                    <a:pt x="724" y="4240"/>
                    <a:pt x="801" y="4343"/>
                  </a:cubicBezTo>
                  <a:cubicBezTo>
                    <a:pt x="879" y="4446"/>
                    <a:pt x="957" y="4498"/>
                    <a:pt x="1034" y="4498"/>
                  </a:cubicBezTo>
                  <a:cubicBezTo>
                    <a:pt x="1060" y="4498"/>
                    <a:pt x="1112" y="4369"/>
                    <a:pt x="1189" y="4136"/>
                  </a:cubicBezTo>
                  <a:cubicBezTo>
                    <a:pt x="1215" y="4033"/>
                    <a:pt x="1267" y="3826"/>
                    <a:pt x="1344" y="3542"/>
                  </a:cubicBezTo>
                  <a:cubicBezTo>
                    <a:pt x="1396" y="3231"/>
                    <a:pt x="1448" y="3025"/>
                    <a:pt x="1499" y="2895"/>
                  </a:cubicBezTo>
                  <a:cubicBezTo>
                    <a:pt x="1836" y="1551"/>
                    <a:pt x="1991" y="827"/>
                    <a:pt x="1991" y="672"/>
                  </a:cubicBezTo>
                  <a:cubicBezTo>
                    <a:pt x="1991" y="621"/>
                    <a:pt x="1991" y="569"/>
                    <a:pt x="1991" y="517"/>
                  </a:cubicBezTo>
                  <a:cubicBezTo>
                    <a:pt x="2223" y="517"/>
                    <a:pt x="2456" y="543"/>
                    <a:pt x="2714" y="543"/>
                  </a:cubicBezTo>
                  <a:cubicBezTo>
                    <a:pt x="2973" y="569"/>
                    <a:pt x="3154" y="569"/>
                    <a:pt x="3309" y="569"/>
                  </a:cubicBezTo>
                  <a:cubicBezTo>
                    <a:pt x="3438" y="569"/>
                    <a:pt x="3516" y="543"/>
                    <a:pt x="3516" y="465"/>
                  </a:cubicBezTo>
                  <a:cubicBezTo>
                    <a:pt x="3516" y="336"/>
                    <a:pt x="3387" y="233"/>
                    <a:pt x="3102" y="129"/>
                  </a:cubicBezTo>
                  <a:cubicBezTo>
                    <a:pt x="2818" y="52"/>
                    <a:pt x="2456" y="0"/>
                    <a:pt x="2016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3361475" y="4736475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621" y="0"/>
                    <a:pt x="363" y="26"/>
                  </a:cubicBezTo>
                  <a:cubicBezTo>
                    <a:pt x="130" y="52"/>
                    <a:pt x="1" y="104"/>
                    <a:pt x="1" y="181"/>
                  </a:cubicBezTo>
                  <a:cubicBezTo>
                    <a:pt x="1" y="259"/>
                    <a:pt x="27" y="362"/>
                    <a:pt x="104" y="440"/>
                  </a:cubicBezTo>
                  <a:cubicBezTo>
                    <a:pt x="182" y="543"/>
                    <a:pt x="259" y="569"/>
                    <a:pt x="311" y="569"/>
                  </a:cubicBezTo>
                  <a:lnTo>
                    <a:pt x="1423" y="517"/>
                  </a:lnTo>
                  <a:lnTo>
                    <a:pt x="1423" y="517"/>
                  </a:lnTo>
                  <a:cubicBezTo>
                    <a:pt x="1397" y="931"/>
                    <a:pt x="1242" y="1603"/>
                    <a:pt x="1009" y="2533"/>
                  </a:cubicBezTo>
                  <a:cubicBezTo>
                    <a:pt x="776" y="3438"/>
                    <a:pt x="673" y="3955"/>
                    <a:pt x="673" y="4059"/>
                  </a:cubicBezTo>
                  <a:cubicBezTo>
                    <a:pt x="673" y="4136"/>
                    <a:pt x="699" y="4240"/>
                    <a:pt x="776" y="4343"/>
                  </a:cubicBezTo>
                  <a:cubicBezTo>
                    <a:pt x="880" y="4446"/>
                    <a:pt x="931" y="4498"/>
                    <a:pt x="1009" y="4498"/>
                  </a:cubicBezTo>
                  <a:cubicBezTo>
                    <a:pt x="1061" y="4498"/>
                    <a:pt x="1112" y="4369"/>
                    <a:pt x="1164" y="4136"/>
                  </a:cubicBezTo>
                  <a:cubicBezTo>
                    <a:pt x="1190" y="4033"/>
                    <a:pt x="1242" y="3826"/>
                    <a:pt x="1319" y="3542"/>
                  </a:cubicBezTo>
                  <a:cubicBezTo>
                    <a:pt x="1397" y="3231"/>
                    <a:pt x="1448" y="3025"/>
                    <a:pt x="1474" y="2895"/>
                  </a:cubicBezTo>
                  <a:cubicBezTo>
                    <a:pt x="1810" y="1551"/>
                    <a:pt x="1991" y="827"/>
                    <a:pt x="1991" y="672"/>
                  </a:cubicBezTo>
                  <a:cubicBezTo>
                    <a:pt x="1991" y="621"/>
                    <a:pt x="1965" y="569"/>
                    <a:pt x="1965" y="517"/>
                  </a:cubicBezTo>
                  <a:cubicBezTo>
                    <a:pt x="2198" y="517"/>
                    <a:pt x="2431" y="543"/>
                    <a:pt x="2689" y="543"/>
                  </a:cubicBezTo>
                  <a:cubicBezTo>
                    <a:pt x="2948" y="569"/>
                    <a:pt x="3155" y="569"/>
                    <a:pt x="3284" y="569"/>
                  </a:cubicBezTo>
                  <a:cubicBezTo>
                    <a:pt x="3439" y="569"/>
                    <a:pt x="3491" y="543"/>
                    <a:pt x="3491" y="465"/>
                  </a:cubicBezTo>
                  <a:cubicBezTo>
                    <a:pt x="3491" y="336"/>
                    <a:pt x="3361" y="233"/>
                    <a:pt x="3077" y="129"/>
                  </a:cubicBezTo>
                  <a:cubicBezTo>
                    <a:pt x="2793" y="52"/>
                    <a:pt x="2431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3970250" y="4736475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621" y="0"/>
                    <a:pt x="363" y="26"/>
                  </a:cubicBezTo>
                  <a:cubicBezTo>
                    <a:pt x="104" y="52"/>
                    <a:pt x="1" y="104"/>
                    <a:pt x="1" y="181"/>
                  </a:cubicBezTo>
                  <a:cubicBezTo>
                    <a:pt x="1" y="259"/>
                    <a:pt x="27" y="362"/>
                    <a:pt x="104" y="440"/>
                  </a:cubicBezTo>
                  <a:cubicBezTo>
                    <a:pt x="182" y="543"/>
                    <a:pt x="259" y="569"/>
                    <a:pt x="311" y="569"/>
                  </a:cubicBezTo>
                  <a:lnTo>
                    <a:pt x="1423" y="517"/>
                  </a:lnTo>
                  <a:lnTo>
                    <a:pt x="1423" y="517"/>
                  </a:lnTo>
                  <a:cubicBezTo>
                    <a:pt x="1397" y="931"/>
                    <a:pt x="1242" y="1603"/>
                    <a:pt x="1009" y="2533"/>
                  </a:cubicBezTo>
                  <a:cubicBezTo>
                    <a:pt x="776" y="3438"/>
                    <a:pt x="673" y="3955"/>
                    <a:pt x="673" y="4059"/>
                  </a:cubicBezTo>
                  <a:cubicBezTo>
                    <a:pt x="673" y="4136"/>
                    <a:pt x="699" y="4240"/>
                    <a:pt x="776" y="4343"/>
                  </a:cubicBezTo>
                  <a:cubicBezTo>
                    <a:pt x="854" y="4446"/>
                    <a:pt x="932" y="4498"/>
                    <a:pt x="1009" y="4498"/>
                  </a:cubicBezTo>
                  <a:cubicBezTo>
                    <a:pt x="1061" y="4498"/>
                    <a:pt x="1112" y="4369"/>
                    <a:pt x="1164" y="4136"/>
                  </a:cubicBezTo>
                  <a:cubicBezTo>
                    <a:pt x="1190" y="4033"/>
                    <a:pt x="1242" y="3826"/>
                    <a:pt x="1319" y="3542"/>
                  </a:cubicBezTo>
                  <a:cubicBezTo>
                    <a:pt x="1397" y="3231"/>
                    <a:pt x="1449" y="3025"/>
                    <a:pt x="1474" y="2895"/>
                  </a:cubicBezTo>
                  <a:cubicBezTo>
                    <a:pt x="1810" y="1551"/>
                    <a:pt x="1966" y="827"/>
                    <a:pt x="1991" y="672"/>
                  </a:cubicBezTo>
                  <a:cubicBezTo>
                    <a:pt x="1966" y="621"/>
                    <a:pt x="1966" y="569"/>
                    <a:pt x="1966" y="517"/>
                  </a:cubicBezTo>
                  <a:cubicBezTo>
                    <a:pt x="2198" y="517"/>
                    <a:pt x="2431" y="543"/>
                    <a:pt x="2689" y="543"/>
                  </a:cubicBezTo>
                  <a:cubicBezTo>
                    <a:pt x="2948" y="569"/>
                    <a:pt x="3155" y="569"/>
                    <a:pt x="3284" y="569"/>
                  </a:cubicBezTo>
                  <a:cubicBezTo>
                    <a:pt x="3439" y="569"/>
                    <a:pt x="3491" y="543"/>
                    <a:pt x="3491" y="465"/>
                  </a:cubicBezTo>
                  <a:cubicBezTo>
                    <a:pt x="3491" y="336"/>
                    <a:pt x="3361" y="233"/>
                    <a:pt x="3077" y="129"/>
                  </a:cubicBezTo>
                  <a:cubicBezTo>
                    <a:pt x="2793" y="52"/>
                    <a:pt x="2431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4091750" y="4736475"/>
              <a:ext cx="87925" cy="112475"/>
            </a:xfrm>
            <a:custGeom>
              <a:avLst/>
              <a:gdLst/>
              <a:ahLst/>
              <a:cxnLst/>
              <a:rect l="l" t="t" r="r" b="b"/>
              <a:pathLst>
                <a:path w="3517" h="4499" extrusionOk="0">
                  <a:moveTo>
                    <a:pt x="2017" y="0"/>
                  </a:moveTo>
                  <a:cubicBezTo>
                    <a:pt x="1164" y="0"/>
                    <a:pt x="621" y="0"/>
                    <a:pt x="363" y="26"/>
                  </a:cubicBezTo>
                  <a:cubicBezTo>
                    <a:pt x="130" y="52"/>
                    <a:pt x="1" y="104"/>
                    <a:pt x="1" y="181"/>
                  </a:cubicBezTo>
                  <a:cubicBezTo>
                    <a:pt x="1" y="259"/>
                    <a:pt x="52" y="362"/>
                    <a:pt x="104" y="440"/>
                  </a:cubicBezTo>
                  <a:cubicBezTo>
                    <a:pt x="182" y="543"/>
                    <a:pt x="259" y="569"/>
                    <a:pt x="337" y="569"/>
                  </a:cubicBezTo>
                  <a:lnTo>
                    <a:pt x="1423" y="517"/>
                  </a:lnTo>
                  <a:lnTo>
                    <a:pt x="1423" y="517"/>
                  </a:lnTo>
                  <a:cubicBezTo>
                    <a:pt x="1397" y="931"/>
                    <a:pt x="1267" y="1603"/>
                    <a:pt x="1035" y="2533"/>
                  </a:cubicBezTo>
                  <a:cubicBezTo>
                    <a:pt x="802" y="3438"/>
                    <a:pt x="673" y="3955"/>
                    <a:pt x="673" y="4059"/>
                  </a:cubicBezTo>
                  <a:cubicBezTo>
                    <a:pt x="673" y="4136"/>
                    <a:pt x="725" y="4240"/>
                    <a:pt x="802" y="4343"/>
                  </a:cubicBezTo>
                  <a:cubicBezTo>
                    <a:pt x="880" y="4446"/>
                    <a:pt x="957" y="4498"/>
                    <a:pt x="1009" y="4498"/>
                  </a:cubicBezTo>
                  <a:cubicBezTo>
                    <a:pt x="1061" y="4498"/>
                    <a:pt x="1112" y="4369"/>
                    <a:pt x="1164" y="4136"/>
                  </a:cubicBezTo>
                  <a:cubicBezTo>
                    <a:pt x="1216" y="4033"/>
                    <a:pt x="1267" y="3826"/>
                    <a:pt x="1319" y="3542"/>
                  </a:cubicBezTo>
                  <a:cubicBezTo>
                    <a:pt x="1397" y="3231"/>
                    <a:pt x="1448" y="3025"/>
                    <a:pt x="1474" y="2895"/>
                  </a:cubicBezTo>
                  <a:cubicBezTo>
                    <a:pt x="1810" y="1551"/>
                    <a:pt x="1991" y="827"/>
                    <a:pt x="1991" y="672"/>
                  </a:cubicBezTo>
                  <a:cubicBezTo>
                    <a:pt x="1991" y="621"/>
                    <a:pt x="1991" y="569"/>
                    <a:pt x="1965" y="517"/>
                  </a:cubicBezTo>
                  <a:cubicBezTo>
                    <a:pt x="2198" y="517"/>
                    <a:pt x="2457" y="543"/>
                    <a:pt x="2689" y="543"/>
                  </a:cubicBezTo>
                  <a:cubicBezTo>
                    <a:pt x="2948" y="569"/>
                    <a:pt x="3155" y="569"/>
                    <a:pt x="3284" y="569"/>
                  </a:cubicBezTo>
                  <a:cubicBezTo>
                    <a:pt x="3439" y="569"/>
                    <a:pt x="3516" y="543"/>
                    <a:pt x="3516" y="465"/>
                  </a:cubicBezTo>
                  <a:cubicBezTo>
                    <a:pt x="3516" y="336"/>
                    <a:pt x="3361" y="233"/>
                    <a:pt x="3077" y="129"/>
                  </a:cubicBezTo>
                  <a:cubicBezTo>
                    <a:pt x="2793" y="52"/>
                    <a:pt x="2431" y="0"/>
                    <a:pt x="2017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4944175" y="4736475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621" y="0"/>
                    <a:pt x="362" y="26"/>
                  </a:cubicBezTo>
                  <a:cubicBezTo>
                    <a:pt x="104" y="52"/>
                    <a:pt x="0" y="104"/>
                    <a:pt x="0" y="181"/>
                  </a:cubicBezTo>
                  <a:cubicBezTo>
                    <a:pt x="0" y="259"/>
                    <a:pt x="26" y="362"/>
                    <a:pt x="104" y="440"/>
                  </a:cubicBezTo>
                  <a:cubicBezTo>
                    <a:pt x="181" y="543"/>
                    <a:pt x="233" y="569"/>
                    <a:pt x="311" y="569"/>
                  </a:cubicBezTo>
                  <a:lnTo>
                    <a:pt x="1422" y="517"/>
                  </a:lnTo>
                  <a:lnTo>
                    <a:pt x="1422" y="517"/>
                  </a:lnTo>
                  <a:cubicBezTo>
                    <a:pt x="1370" y="931"/>
                    <a:pt x="1241" y="1603"/>
                    <a:pt x="1009" y="2533"/>
                  </a:cubicBezTo>
                  <a:cubicBezTo>
                    <a:pt x="776" y="3438"/>
                    <a:pt x="673" y="3955"/>
                    <a:pt x="673" y="4059"/>
                  </a:cubicBezTo>
                  <a:cubicBezTo>
                    <a:pt x="673" y="4136"/>
                    <a:pt x="698" y="4240"/>
                    <a:pt x="776" y="4343"/>
                  </a:cubicBezTo>
                  <a:cubicBezTo>
                    <a:pt x="853" y="4446"/>
                    <a:pt x="931" y="4498"/>
                    <a:pt x="1009" y="4498"/>
                  </a:cubicBezTo>
                  <a:cubicBezTo>
                    <a:pt x="1034" y="4498"/>
                    <a:pt x="1112" y="4369"/>
                    <a:pt x="1164" y="4136"/>
                  </a:cubicBezTo>
                  <a:cubicBezTo>
                    <a:pt x="1190" y="4033"/>
                    <a:pt x="1241" y="3826"/>
                    <a:pt x="1319" y="3542"/>
                  </a:cubicBezTo>
                  <a:cubicBezTo>
                    <a:pt x="1396" y="3231"/>
                    <a:pt x="1448" y="3025"/>
                    <a:pt x="1474" y="2895"/>
                  </a:cubicBezTo>
                  <a:cubicBezTo>
                    <a:pt x="1810" y="1551"/>
                    <a:pt x="1965" y="827"/>
                    <a:pt x="1965" y="672"/>
                  </a:cubicBezTo>
                  <a:cubicBezTo>
                    <a:pt x="1965" y="621"/>
                    <a:pt x="1965" y="569"/>
                    <a:pt x="1965" y="517"/>
                  </a:cubicBezTo>
                  <a:cubicBezTo>
                    <a:pt x="2198" y="517"/>
                    <a:pt x="2430" y="543"/>
                    <a:pt x="2689" y="543"/>
                  </a:cubicBezTo>
                  <a:cubicBezTo>
                    <a:pt x="2947" y="569"/>
                    <a:pt x="3128" y="569"/>
                    <a:pt x="3283" y="569"/>
                  </a:cubicBezTo>
                  <a:cubicBezTo>
                    <a:pt x="3413" y="569"/>
                    <a:pt x="3490" y="543"/>
                    <a:pt x="3490" y="465"/>
                  </a:cubicBezTo>
                  <a:cubicBezTo>
                    <a:pt x="3490" y="336"/>
                    <a:pt x="3361" y="233"/>
                    <a:pt x="3077" y="129"/>
                  </a:cubicBezTo>
                  <a:cubicBezTo>
                    <a:pt x="2792" y="52"/>
                    <a:pt x="2430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5187175" y="4736475"/>
              <a:ext cx="87900" cy="112475"/>
            </a:xfrm>
            <a:custGeom>
              <a:avLst/>
              <a:gdLst/>
              <a:ahLst/>
              <a:cxnLst/>
              <a:rect l="l" t="t" r="r" b="b"/>
              <a:pathLst>
                <a:path w="3516" h="4499" extrusionOk="0">
                  <a:moveTo>
                    <a:pt x="2016" y="0"/>
                  </a:moveTo>
                  <a:cubicBezTo>
                    <a:pt x="1163" y="0"/>
                    <a:pt x="621" y="0"/>
                    <a:pt x="388" y="26"/>
                  </a:cubicBezTo>
                  <a:cubicBezTo>
                    <a:pt x="129" y="52"/>
                    <a:pt x="0" y="104"/>
                    <a:pt x="0" y="181"/>
                  </a:cubicBezTo>
                  <a:cubicBezTo>
                    <a:pt x="0" y="259"/>
                    <a:pt x="52" y="362"/>
                    <a:pt x="129" y="440"/>
                  </a:cubicBezTo>
                  <a:cubicBezTo>
                    <a:pt x="181" y="543"/>
                    <a:pt x="259" y="569"/>
                    <a:pt x="336" y="569"/>
                  </a:cubicBezTo>
                  <a:lnTo>
                    <a:pt x="1448" y="517"/>
                  </a:lnTo>
                  <a:lnTo>
                    <a:pt x="1448" y="517"/>
                  </a:lnTo>
                  <a:cubicBezTo>
                    <a:pt x="1396" y="931"/>
                    <a:pt x="1267" y="1603"/>
                    <a:pt x="1034" y="2533"/>
                  </a:cubicBezTo>
                  <a:cubicBezTo>
                    <a:pt x="802" y="3438"/>
                    <a:pt x="672" y="3955"/>
                    <a:pt x="672" y="4059"/>
                  </a:cubicBezTo>
                  <a:cubicBezTo>
                    <a:pt x="672" y="4136"/>
                    <a:pt x="724" y="4240"/>
                    <a:pt x="802" y="4343"/>
                  </a:cubicBezTo>
                  <a:cubicBezTo>
                    <a:pt x="879" y="4446"/>
                    <a:pt x="957" y="4498"/>
                    <a:pt x="1008" y="4498"/>
                  </a:cubicBezTo>
                  <a:cubicBezTo>
                    <a:pt x="1060" y="4498"/>
                    <a:pt x="1112" y="4369"/>
                    <a:pt x="1189" y="4136"/>
                  </a:cubicBezTo>
                  <a:cubicBezTo>
                    <a:pt x="1215" y="4033"/>
                    <a:pt x="1267" y="3826"/>
                    <a:pt x="1344" y="3542"/>
                  </a:cubicBezTo>
                  <a:cubicBezTo>
                    <a:pt x="1396" y="3231"/>
                    <a:pt x="1448" y="3025"/>
                    <a:pt x="1499" y="2895"/>
                  </a:cubicBezTo>
                  <a:cubicBezTo>
                    <a:pt x="1836" y="1551"/>
                    <a:pt x="1991" y="827"/>
                    <a:pt x="1991" y="672"/>
                  </a:cubicBezTo>
                  <a:cubicBezTo>
                    <a:pt x="1991" y="621"/>
                    <a:pt x="1991" y="569"/>
                    <a:pt x="1965" y="517"/>
                  </a:cubicBezTo>
                  <a:cubicBezTo>
                    <a:pt x="2197" y="517"/>
                    <a:pt x="2456" y="543"/>
                    <a:pt x="2714" y="543"/>
                  </a:cubicBezTo>
                  <a:cubicBezTo>
                    <a:pt x="2947" y="569"/>
                    <a:pt x="3154" y="569"/>
                    <a:pt x="3309" y="569"/>
                  </a:cubicBezTo>
                  <a:cubicBezTo>
                    <a:pt x="3438" y="569"/>
                    <a:pt x="3516" y="543"/>
                    <a:pt x="3516" y="465"/>
                  </a:cubicBezTo>
                  <a:cubicBezTo>
                    <a:pt x="3516" y="336"/>
                    <a:pt x="3361" y="233"/>
                    <a:pt x="3076" y="129"/>
                  </a:cubicBezTo>
                  <a:cubicBezTo>
                    <a:pt x="2818" y="52"/>
                    <a:pt x="2456" y="0"/>
                    <a:pt x="2016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5430800" y="4736475"/>
              <a:ext cx="87925" cy="112475"/>
            </a:xfrm>
            <a:custGeom>
              <a:avLst/>
              <a:gdLst/>
              <a:ahLst/>
              <a:cxnLst/>
              <a:rect l="l" t="t" r="r" b="b"/>
              <a:pathLst>
                <a:path w="3517" h="4499" extrusionOk="0">
                  <a:moveTo>
                    <a:pt x="2017" y="0"/>
                  </a:moveTo>
                  <a:cubicBezTo>
                    <a:pt x="1164" y="0"/>
                    <a:pt x="621" y="0"/>
                    <a:pt x="363" y="26"/>
                  </a:cubicBezTo>
                  <a:cubicBezTo>
                    <a:pt x="130" y="52"/>
                    <a:pt x="1" y="104"/>
                    <a:pt x="1" y="181"/>
                  </a:cubicBezTo>
                  <a:cubicBezTo>
                    <a:pt x="1" y="259"/>
                    <a:pt x="52" y="362"/>
                    <a:pt x="104" y="440"/>
                  </a:cubicBezTo>
                  <a:cubicBezTo>
                    <a:pt x="182" y="543"/>
                    <a:pt x="259" y="569"/>
                    <a:pt x="337" y="569"/>
                  </a:cubicBezTo>
                  <a:lnTo>
                    <a:pt x="1423" y="517"/>
                  </a:lnTo>
                  <a:lnTo>
                    <a:pt x="1423" y="517"/>
                  </a:lnTo>
                  <a:cubicBezTo>
                    <a:pt x="1397" y="931"/>
                    <a:pt x="1267" y="1603"/>
                    <a:pt x="1035" y="2533"/>
                  </a:cubicBezTo>
                  <a:cubicBezTo>
                    <a:pt x="802" y="3438"/>
                    <a:pt x="673" y="3955"/>
                    <a:pt x="673" y="4059"/>
                  </a:cubicBezTo>
                  <a:cubicBezTo>
                    <a:pt x="673" y="4136"/>
                    <a:pt x="725" y="4240"/>
                    <a:pt x="802" y="4343"/>
                  </a:cubicBezTo>
                  <a:cubicBezTo>
                    <a:pt x="880" y="4446"/>
                    <a:pt x="957" y="4498"/>
                    <a:pt x="1009" y="4498"/>
                  </a:cubicBezTo>
                  <a:cubicBezTo>
                    <a:pt x="1061" y="4498"/>
                    <a:pt x="1112" y="4369"/>
                    <a:pt x="1164" y="4136"/>
                  </a:cubicBezTo>
                  <a:cubicBezTo>
                    <a:pt x="1216" y="4033"/>
                    <a:pt x="1267" y="3826"/>
                    <a:pt x="1319" y="3542"/>
                  </a:cubicBezTo>
                  <a:cubicBezTo>
                    <a:pt x="1397" y="3231"/>
                    <a:pt x="1448" y="3025"/>
                    <a:pt x="1474" y="2895"/>
                  </a:cubicBezTo>
                  <a:cubicBezTo>
                    <a:pt x="1810" y="1551"/>
                    <a:pt x="1991" y="827"/>
                    <a:pt x="1991" y="672"/>
                  </a:cubicBezTo>
                  <a:cubicBezTo>
                    <a:pt x="1991" y="621"/>
                    <a:pt x="1991" y="569"/>
                    <a:pt x="1965" y="517"/>
                  </a:cubicBezTo>
                  <a:cubicBezTo>
                    <a:pt x="2198" y="517"/>
                    <a:pt x="2457" y="543"/>
                    <a:pt x="2689" y="543"/>
                  </a:cubicBezTo>
                  <a:cubicBezTo>
                    <a:pt x="2948" y="569"/>
                    <a:pt x="3154" y="569"/>
                    <a:pt x="3284" y="569"/>
                  </a:cubicBezTo>
                  <a:cubicBezTo>
                    <a:pt x="3439" y="569"/>
                    <a:pt x="3516" y="543"/>
                    <a:pt x="3516" y="465"/>
                  </a:cubicBezTo>
                  <a:cubicBezTo>
                    <a:pt x="3516" y="336"/>
                    <a:pt x="3361" y="233"/>
                    <a:pt x="3077" y="129"/>
                  </a:cubicBezTo>
                  <a:cubicBezTo>
                    <a:pt x="2793" y="52"/>
                    <a:pt x="2431" y="0"/>
                    <a:pt x="2017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5552950" y="4736475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595" y="0"/>
                    <a:pt x="362" y="26"/>
                  </a:cubicBezTo>
                  <a:cubicBezTo>
                    <a:pt x="104" y="52"/>
                    <a:pt x="0" y="104"/>
                    <a:pt x="0" y="181"/>
                  </a:cubicBezTo>
                  <a:cubicBezTo>
                    <a:pt x="0" y="259"/>
                    <a:pt x="26" y="362"/>
                    <a:pt x="104" y="440"/>
                  </a:cubicBezTo>
                  <a:cubicBezTo>
                    <a:pt x="181" y="543"/>
                    <a:pt x="233" y="569"/>
                    <a:pt x="311" y="569"/>
                  </a:cubicBezTo>
                  <a:lnTo>
                    <a:pt x="1422" y="517"/>
                  </a:lnTo>
                  <a:lnTo>
                    <a:pt x="1422" y="517"/>
                  </a:lnTo>
                  <a:cubicBezTo>
                    <a:pt x="1371" y="931"/>
                    <a:pt x="1241" y="1603"/>
                    <a:pt x="1009" y="2533"/>
                  </a:cubicBezTo>
                  <a:cubicBezTo>
                    <a:pt x="776" y="3438"/>
                    <a:pt x="673" y="3955"/>
                    <a:pt x="673" y="4059"/>
                  </a:cubicBezTo>
                  <a:cubicBezTo>
                    <a:pt x="673" y="4136"/>
                    <a:pt x="698" y="4240"/>
                    <a:pt x="776" y="4343"/>
                  </a:cubicBezTo>
                  <a:cubicBezTo>
                    <a:pt x="854" y="4446"/>
                    <a:pt x="931" y="4498"/>
                    <a:pt x="1009" y="4498"/>
                  </a:cubicBezTo>
                  <a:cubicBezTo>
                    <a:pt x="1034" y="4498"/>
                    <a:pt x="1086" y="4369"/>
                    <a:pt x="1164" y="4136"/>
                  </a:cubicBezTo>
                  <a:cubicBezTo>
                    <a:pt x="1190" y="4033"/>
                    <a:pt x="1241" y="3826"/>
                    <a:pt x="1319" y="3542"/>
                  </a:cubicBezTo>
                  <a:cubicBezTo>
                    <a:pt x="1371" y="3231"/>
                    <a:pt x="1422" y="3025"/>
                    <a:pt x="1474" y="2895"/>
                  </a:cubicBezTo>
                  <a:cubicBezTo>
                    <a:pt x="1810" y="1551"/>
                    <a:pt x="1965" y="827"/>
                    <a:pt x="1965" y="672"/>
                  </a:cubicBezTo>
                  <a:cubicBezTo>
                    <a:pt x="1965" y="621"/>
                    <a:pt x="1965" y="569"/>
                    <a:pt x="1965" y="517"/>
                  </a:cubicBezTo>
                  <a:cubicBezTo>
                    <a:pt x="2198" y="517"/>
                    <a:pt x="2430" y="543"/>
                    <a:pt x="2689" y="543"/>
                  </a:cubicBezTo>
                  <a:cubicBezTo>
                    <a:pt x="2947" y="569"/>
                    <a:pt x="3128" y="569"/>
                    <a:pt x="3283" y="569"/>
                  </a:cubicBezTo>
                  <a:cubicBezTo>
                    <a:pt x="3413" y="569"/>
                    <a:pt x="3490" y="543"/>
                    <a:pt x="3490" y="465"/>
                  </a:cubicBezTo>
                  <a:cubicBezTo>
                    <a:pt x="3490" y="336"/>
                    <a:pt x="3361" y="233"/>
                    <a:pt x="3077" y="129"/>
                  </a:cubicBezTo>
                  <a:cubicBezTo>
                    <a:pt x="2792" y="52"/>
                    <a:pt x="2430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405900" y="4733875"/>
              <a:ext cx="84700" cy="115075"/>
            </a:xfrm>
            <a:custGeom>
              <a:avLst/>
              <a:gdLst/>
              <a:ahLst/>
              <a:cxnLst/>
              <a:rect l="l" t="t" r="r" b="b"/>
              <a:pathLst>
                <a:path w="3388" h="4603" extrusionOk="0">
                  <a:moveTo>
                    <a:pt x="2017" y="647"/>
                  </a:moveTo>
                  <a:cubicBezTo>
                    <a:pt x="2069" y="1009"/>
                    <a:pt x="2146" y="1552"/>
                    <a:pt x="2224" y="2301"/>
                  </a:cubicBezTo>
                  <a:cubicBezTo>
                    <a:pt x="1888" y="2353"/>
                    <a:pt x="1577" y="2431"/>
                    <a:pt x="1267" y="2508"/>
                  </a:cubicBezTo>
                  <a:cubicBezTo>
                    <a:pt x="1577" y="1707"/>
                    <a:pt x="1810" y="1086"/>
                    <a:pt x="2017" y="647"/>
                  </a:cubicBezTo>
                  <a:close/>
                  <a:moveTo>
                    <a:pt x="2146" y="1"/>
                  </a:moveTo>
                  <a:cubicBezTo>
                    <a:pt x="2043" y="1"/>
                    <a:pt x="1939" y="52"/>
                    <a:pt x="1810" y="130"/>
                  </a:cubicBezTo>
                  <a:cubicBezTo>
                    <a:pt x="1681" y="208"/>
                    <a:pt x="1603" y="311"/>
                    <a:pt x="1552" y="440"/>
                  </a:cubicBezTo>
                  <a:cubicBezTo>
                    <a:pt x="1526" y="544"/>
                    <a:pt x="1397" y="828"/>
                    <a:pt x="1216" y="1242"/>
                  </a:cubicBezTo>
                  <a:cubicBezTo>
                    <a:pt x="1060" y="1681"/>
                    <a:pt x="905" y="2017"/>
                    <a:pt x="802" y="2250"/>
                  </a:cubicBezTo>
                  <a:cubicBezTo>
                    <a:pt x="776" y="2379"/>
                    <a:pt x="724" y="2508"/>
                    <a:pt x="647" y="2663"/>
                  </a:cubicBezTo>
                  <a:cubicBezTo>
                    <a:pt x="207" y="2818"/>
                    <a:pt x="1" y="2922"/>
                    <a:pt x="1" y="2999"/>
                  </a:cubicBezTo>
                  <a:cubicBezTo>
                    <a:pt x="1" y="3103"/>
                    <a:pt x="26" y="3154"/>
                    <a:pt x="104" y="3206"/>
                  </a:cubicBezTo>
                  <a:cubicBezTo>
                    <a:pt x="182" y="3284"/>
                    <a:pt x="259" y="3310"/>
                    <a:pt x="337" y="3310"/>
                  </a:cubicBezTo>
                  <a:lnTo>
                    <a:pt x="388" y="3310"/>
                  </a:lnTo>
                  <a:cubicBezTo>
                    <a:pt x="130" y="3878"/>
                    <a:pt x="1" y="4163"/>
                    <a:pt x="1" y="4214"/>
                  </a:cubicBezTo>
                  <a:cubicBezTo>
                    <a:pt x="1" y="4318"/>
                    <a:pt x="52" y="4395"/>
                    <a:pt x="130" y="4499"/>
                  </a:cubicBezTo>
                  <a:cubicBezTo>
                    <a:pt x="207" y="4576"/>
                    <a:pt x="285" y="4602"/>
                    <a:pt x="363" y="4602"/>
                  </a:cubicBezTo>
                  <a:cubicBezTo>
                    <a:pt x="414" y="4602"/>
                    <a:pt x="647" y="4111"/>
                    <a:pt x="1035" y="3129"/>
                  </a:cubicBezTo>
                  <a:cubicBezTo>
                    <a:pt x="1345" y="3025"/>
                    <a:pt x="1577" y="2974"/>
                    <a:pt x="1758" y="2922"/>
                  </a:cubicBezTo>
                  <a:cubicBezTo>
                    <a:pt x="1914" y="2896"/>
                    <a:pt x="2095" y="2844"/>
                    <a:pt x="2275" y="2793"/>
                  </a:cubicBezTo>
                  <a:cubicBezTo>
                    <a:pt x="2301" y="3180"/>
                    <a:pt x="2353" y="3594"/>
                    <a:pt x="2379" y="4008"/>
                  </a:cubicBezTo>
                  <a:cubicBezTo>
                    <a:pt x="2405" y="4240"/>
                    <a:pt x="2431" y="4395"/>
                    <a:pt x="2482" y="4473"/>
                  </a:cubicBezTo>
                  <a:cubicBezTo>
                    <a:pt x="2534" y="4576"/>
                    <a:pt x="2586" y="4602"/>
                    <a:pt x="2663" y="4602"/>
                  </a:cubicBezTo>
                  <a:cubicBezTo>
                    <a:pt x="2792" y="4602"/>
                    <a:pt x="2870" y="4344"/>
                    <a:pt x="2870" y="3801"/>
                  </a:cubicBezTo>
                  <a:cubicBezTo>
                    <a:pt x="2870" y="3491"/>
                    <a:pt x="2844" y="3103"/>
                    <a:pt x="2818" y="2663"/>
                  </a:cubicBezTo>
                  <a:cubicBezTo>
                    <a:pt x="3180" y="2534"/>
                    <a:pt x="3387" y="2456"/>
                    <a:pt x="3387" y="2379"/>
                  </a:cubicBezTo>
                  <a:cubicBezTo>
                    <a:pt x="3387" y="2250"/>
                    <a:pt x="3284" y="2198"/>
                    <a:pt x="3077" y="2198"/>
                  </a:cubicBezTo>
                  <a:cubicBezTo>
                    <a:pt x="2999" y="2198"/>
                    <a:pt x="2896" y="2198"/>
                    <a:pt x="2767" y="2224"/>
                  </a:cubicBezTo>
                  <a:cubicBezTo>
                    <a:pt x="2715" y="1603"/>
                    <a:pt x="2612" y="1061"/>
                    <a:pt x="2508" y="647"/>
                  </a:cubicBezTo>
                  <a:cubicBezTo>
                    <a:pt x="2405" y="208"/>
                    <a:pt x="2301" y="1"/>
                    <a:pt x="2146" y="1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2258325" y="4733875"/>
              <a:ext cx="84025" cy="115075"/>
            </a:xfrm>
            <a:custGeom>
              <a:avLst/>
              <a:gdLst/>
              <a:ahLst/>
              <a:cxnLst/>
              <a:rect l="l" t="t" r="r" b="b"/>
              <a:pathLst>
                <a:path w="3361" h="4603" extrusionOk="0">
                  <a:moveTo>
                    <a:pt x="1991" y="647"/>
                  </a:moveTo>
                  <a:cubicBezTo>
                    <a:pt x="2068" y="1009"/>
                    <a:pt x="2146" y="1552"/>
                    <a:pt x="2223" y="2301"/>
                  </a:cubicBezTo>
                  <a:cubicBezTo>
                    <a:pt x="1887" y="2353"/>
                    <a:pt x="1551" y="2431"/>
                    <a:pt x="1267" y="2508"/>
                  </a:cubicBezTo>
                  <a:cubicBezTo>
                    <a:pt x="1551" y="1707"/>
                    <a:pt x="1810" y="1086"/>
                    <a:pt x="1991" y="647"/>
                  </a:cubicBezTo>
                  <a:close/>
                  <a:moveTo>
                    <a:pt x="2146" y="1"/>
                  </a:moveTo>
                  <a:cubicBezTo>
                    <a:pt x="2042" y="1"/>
                    <a:pt x="1913" y="52"/>
                    <a:pt x="1810" y="130"/>
                  </a:cubicBezTo>
                  <a:cubicBezTo>
                    <a:pt x="1681" y="208"/>
                    <a:pt x="1603" y="311"/>
                    <a:pt x="1551" y="440"/>
                  </a:cubicBezTo>
                  <a:cubicBezTo>
                    <a:pt x="1500" y="544"/>
                    <a:pt x="1396" y="828"/>
                    <a:pt x="1215" y="1242"/>
                  </a:cubicBezTo>
                  <a:cubicBezTo>
                    <a:pt x="1034" y="1681"/>
                    <a:pt x="905" y="2017"/>
                    <a:pt x="802" y="2250"/>
                  </a:cubicBezTo>
                  <a:cubicBezTo>
                    <a:pt x="750" y="2379"/>
                    <a:pt x="698" y="2508"/>
                    <a:pt x="647" y="2663"/>
                  </a:cubicBezTo>
                  <a:cubicBezTo>
                    <a:pt x="207" y="2818"/>
                    <a:pt x="0" y="2922"/>
                    <a:pt x="0" y="2999"/>
                  </a:cubicBezTo>
                  <a:cubicBezTo>
                    <a:pt x="0" y="3103"/>
                    <a:pt x="26" y="3154"/>
                    <a:pt x="104" y="3206"/>
                  </a:cubicBezTo>
                  <a:cubicBezTo>
                    <a:pt x="155" y="3284"/>
                    <a:pt x="233" y="3310"/>
                    <a:pt x="336" y="3310"/>
                  </a:cubicBezTo>
                  <a:lnTo>
                    <a:pt x="362" y="3310"/>
                  </a:lnTo>
                  <a:cubicBezTo>
                    <a:pt x="130" y="3878"/>
                    <a:pt x="0" y="4163"/>
                    <a:pt x="0" y="4214"/>
                  </a:cubicBezTo>
                  <a:cubicBezTo>
                    <a:pt x="0" y="4318"/>
                    <a:pt x="52" y="4395"/>
                    <a:pt x="130" y="4499"/>
                  </a:cubicBezTo>
                  <a:cubicBezTo>
                    <a:pt x="207" y="4576"/>
                    <a:pt x="285" y="4602"/>
                    <a:pt x="336" y="4602"/>
                  </a:cubicBezTo>
                  <a:cubicBezTo>
                    <a:pt x="414" y="4602"/>
                    <a:pt x="647" y="4111"/>
                    <a:pt x="1008" y="3129"/>
                  </a:cubicBezTo>
                  <a:cubicBezTo>
                    <a:pt x="1344" y="3025"/>
                    <a:pt x="1577" y="2974"/>
                    <a:pt x="1732" y="2922"/>
                  </a:cubicBezTo>
                  <a:cubicBezTo>
                    <a:pt x="1887" y="2896"/>
                    <a:pt x="2068" y="2844"/>
                    <a:pt x="2275" y="2793"/>
                  </a:cubicBezTo>
                  <a:cubicBezTo>
                    <a:pt x="2301" y="3180"/>
                    <a:pt x="2327" y="3594"/>
                    <a:pt x="2353" y="4008"/>
                  </a:cubicBezTo>
                  <a:cubicBezTo>
                    <a:pt x="2378" y="4240"/>
                    <a:pt x="2430" y="4395"/>
                    <a:pt x="2482" y="4473"/>
                  </a:cubicBezTo>
                  <a:cubicBezTo>
                    <a:pt x="2508" y="4576"/>
                    <a:pt x="2559" y="4602"/>
                    <a:pt x="2637" y="4602"/>
                  </a:cubicBezTo>
                  <a:cubicBezTo>
                    <a:pt x="2792" y="4602"/>
                    <a:pt x="2844" y="4344"/>
                    <a:pt x="2844" y="3801"/>
                  </a:cubicBezTo>
                  <a:cubicBezTo>
                    <a:pt x="2844" y="3491"/>
                    <a:pt x="2844" y="3103"/>
                    <a:pt x="2792" y="2663"/>
                  </a:cubicBezTo>
                  <a:cubicBezTo>
                    <a:pt x="3180" y="2534"/>
                    <a:pt x="3361" y="2456"/>
                    <a:pt x="3361" y="2379"/>
                  </a:cubicBezTo>
                  <a:cubicBezTo>
                    <a:pt x="3361" y="2250"/>
                    <a:pt x="3283" y="2198"/>
                    <a:pt x="3076" y="2198"/>
                  </a:cubicBezTo>
                  <a:cubicBezTo>
                    <a:pt x="2999" y="2198"/>
                    <a:pt x="2870" y="2198"/>
                    <a:pt x="2766" y="2224"/>
                  </a:cubicBezTo>
                  <a:cubicBezTo>
                    <a:pt x="2689" y="1603"/>
                    <a:pt x="2611" y="1061"/>
                    <a:pt x="2508" y="647"/>
                  </a:cubicBezTo>
                  <a:cubicBezTo>
                    <a:pt x="2404" y="208"/>
                    <a:pt x="2275" y="1"/>
                    <a:pt x="2146" y="1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4206150" y="4733875"/>
              <a:ext cx="84025" cy="115075"/>
            </a:xfrm>
            <a:custGeom>
              <a:avLst/>
              <a:gdLst/>
              <a:ahLst/>
              <a:cxnLst/>
              <a:rect l="l" t="t" r="r" b="b"/>
              <a:pathLst>
                <a:path w="3361" h="4603" extrusionOk="0">
                  <a:moveTo>
                    <a:pt x="1991" y="647"/>
                  </a:moveTo>
                  <a:cubicBezTo>
                    <a:pt x="2068" y="1009"/>
                    <a:pt x="2146" y="1552"/>
                    <a:pt x="2223" y="2301"/>
                  </a:cubicBezTo>
                  <a:cubicBezTo>
                    <a:pt x="1887" y="2353"/>
                    <a:pt x="1551" y="2431"/>
                    <a:pt x="1241" y="2508"/>
                  </a:cubicBezTo>
                  <a:cubicBezTo>
                    <a:pt x="1551" y="1707"/>
                    <a:pt x="1810" y="1086"/>
                    <a:pt x="1991" y="647"/>
                  </a:cubicBezTo>
                  <a:close/>
                  <a:moveTo>
                    <a:pt x="2146" y="1"/>
                  </a:moveTo>
                  <a:cubicBezTo>
                    <a:pt x="2042" y="1"/>
                    <a:pt x="1913" y="52"/>
                    <a:pt x="1784" y="130"/>
                  </a:cubicBezTo>
                  <a:cubicBezTo>
                    <a:pt x="1681" y="208"/>
                    <a:pt x="1603" y="311"/>
                    <a:pt x="1551" y="440"/>
                  </a:cubicBezTo>
                  <a:cubicBezTo>
                    <a:pt x="1500" y="544"/>
                    <a:pt x="1396" y="828"/>
                    <a:pt x="1215" y="1242"/>
                  </a:cubicBezTo>
                  <a:cubicBezTo>
                    <a:pt x="1034" y="1681"/>
                    <a:pt x="905" y="2017"/>
                    <a:pt x="802" y="2250"/>
                  </a:cubicBezTo>
                  <a:cubicBezTo>
                    <a:pt x="750" y="2379"/>
                    <a:pt x="698" y="2508"/>
                    <a:pt x="621" y="2663"/>
                  </a:cubicBezTo>
                  <a:cubicBezTo>
                    <a:pt x="207" y="2818"/>
                    <a:pt x="0" y="2922"/>
                    <a:pt x="0" y="2999"/>
                  </a:cubicBezTo>
                  <a:cubicBezTo>
                    <a:pt x="0" y="3103"/>
                    <a:pt x="26" y="3154"/>
                    <a:pt x="78" y="3206"/>
                  </a:cubicBezTo>
                  <a:cubicBezTo>
                    <a:pt x="155" y="3284"/>
                    <a:pt x="233" y="3310"/>
                    <a:pt x="310" y="3310"/>
                  </a:cubicBezTo>
                  <a:lnTo>
                    <a:pt x="362" y="3310"/>
                  </a:lnTo>
                  <a:cubicBezTo>
                    <a:pt x="130" y="3878"/>
                    <a:pt x="0" y="4163"/>
                    <a:pt x="0" y="4214"/>
                  </a:cubicBezTo>
                  <a:cubicBezTo>
                    <a:pt x="0" y="4318"/>
                    <a:pt x="26" y="4395"/>
                    <a:pt x="104" y="4499"/>
                  </a:cubicBezTo>
                  <a:cubicBezTo>
                    <a:pt x="207" y="4576"/>
                    <a:pt x="259" y="4602"/>
                    <a:pt x="336" y="4602"/>
                  </a:cubicBezTo>
                  <a:cubicBezTo>
                    <a:pt x="414" y="4602"/>
                    <a:pt x="621" y="4111"/>
                    <a:pt x="1008" y="3129"/>
                  </a:cubicBezTo>
                  <a:cubicBezTo>
                    <a:pt x="1345" y="3025"/>
                    <a:pt x="1577" y="2974"/>
                    <a:pt x="1732" y="2922"/>
                  </a:cubicBezTo>
                  <a:cubicBezTo>
                    <a:pt x="1887" y="2896"/>
                    <a:pt x="2068" y="2844"/>
                    <a:pt x="2275" y="2793"/>
                  </a:cubicBezTo>
                  <a:cubicBezTo>
                    <a:pt x="2301" y="3180"/>
                    <a:pt x="2327" y="3594"/>
                    <a:pt x="2353" y="4008"/>
                  </a:cubicBezTo>
                  <a:cubicBezTo>
                    <a:pt x="2379" y="4240"/>
                    <a:pt x="2430" y="4395"/>
                    <a:pt x="2456" y="4473"/>
                  </a:cubicBezTo>
                  <a:cubicBezTo>
                    <a:pt x="2508" y="4576"/>
                    <a:pt x="2559" y="4602"/>
                    <a:pt x="2637" y="4602"/>
                  </a:cubicBezTo>
                  <a:cubicBezTo>
                    <a:pt x="2766" y="4602"/>
                    <a:pt x="2844" y="4344"/>
                    <a:pt x="2844" y="3801"/>
                  </a:cubicBezTo>
                  <a:cubicBezTo>
                    <a:pt x="2844" y="3491"/>
                    <a:pt x="2818" y="3103"/>
                    <a:pt x="2792" y="2663"/>
                  </a:cubicBezTo>
                  <a:cubicBezTo>
                    <a:pt x="3180" y="2534"/>
                    <a:pt x="3361" y="2456"/>
                    <a:pt x="3361" y="2379"/>
                  </a:cubicBezTo>
                  <a:cubicBezTo>
                    <a:pt x="3361" y="2250"/>
                    <a:pt x="3257" y="2198"/>
                    <a:pt x="3076" y="2198"/>
                  </a:cubicBezTo>
                  <a:cubicBezTo>
                    <a:pt x="2973" y="2198"/>
                    <a:pt x="2870" y="2198"/>
                    <a:pt x="2766" y="2224"/>
                  </a:cubicBezTo>
                  <a:cubicBezTo>
                    <a:pt x="2689" y="1603"/>
                    <a:pt x="2611" y="1061"/>
                    <a:pt x="2508" y="647"/>
                  </a:cubicBezTo>
                  <a:cubicBezTo>
                    <a:pt x="2404" y="208"/>
                    <a:pt x="2275" y="1"/>
                    <a:pt x="2146" y="1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4327650" y="4733875"/>
              <a:ext cx="84025" cy="115075"/>
            </a:xfrm>
            <a:custGeom>
              <a:avLst/>
              <a:gdLst/>
              <a:ahLst/>
              <a:cxnLst/>
              <a:rect l="l" t="t" r="r" b="b"/>
              <a:pathLst>
                <a:path w="3361" h="4603" extrusionOk="0">
                  <a:moveTo>
                    <a:pt x="1991" y="647"/>
                  </a:moveTo>
                  <a:cubicBezTo>
                    <a:pt x="2068" y="1009"/>
                    <a:pt x="2146" y="1552"/>
                    <a:pt x="2223" y="2301"/>
                  </a:cubicBezTo>
                  <a:cubicBezTo>
                    <a:pt x="1887" y="2353"/>
                    <a:pt x="1577" y="2431"/>
                    <a:pt x="1267" y="2508"/>
                  </a:cubicBezTo>
                  <a:cubicBezTo>
                    <a:pt x="1551" y="1707"/>
                    <a:pt x="1810" y="1086"/>
                    <a:pt x="1991" y="647"/>
                  </a:cubicBezTo>
                  <a:close/>
                  <a:moveTo>
                    <a:pt x="2146" y="1"/>
                  </a:moveTo>
                  <a:cubicBezTo>
                    <a:pt x="2042" y="1"/>
                    <a:pt x="1913" y="52"/>
                    <a:pt x="1810" y="130"/>
                  </a:cubicBezTo>
                  <a:cubicBezTo>
                    <a:pt x="1680" y="208"/>
                    <a:pt x="1603" y="311"/>
                    <a:pt x="1551" y="440"/>
                  </a:cubicBezTo>
                  <a:cubicBezTo>
                    <a:pt x="1499" y="544"/>
                    <a:pt x="1396" y="828"/>
                    <a:pt x="1215" y="1242"/>
                  </a:cubicBezTo>
                  <a:cubicBezTo>
                    <a:pt x="1034" y="1681"/>
                    <a:pt x="905" y="2017"/>
                    <a:pt x="802" y="2250"/>
                  </a:cubicBezTo>
                  <a:cubicBezTo>
                    <a:pt x="776" y="2379"/>
                    <a:pt x="698" y="2508"/>
                    <a:pt x="646" y="2663"/>
                  </a:cubicBezTo>
                  <a:cubicBezTo>
                    <a:pt x="207" y="2818"/>
                    <a:pt x="0" y="2922"/>
                    <a:pt x="0" y="2999"/>
                  </a:cubicBezTo>
                  <a:cubicBezTo>
                    <a:pt x="0" y="3103"/>
                    <a:pt x="26" y="3154"/>
                    <a:pt x="104" y="3206"/>
                  </a:cubicBezTo>
                  <a:cubicBezTo>
                    <a:pt x="155" y="3284"/>
                    <a:pt x="233" y="3310"/>
                    <a:pt x="336" y="3310"/>
                  </a:cubicBezTo>
                  <a:lnTo>
                    <a:pt x="388" y="3310"/>
                  </a:lnTo>
                  <a:cubicBezTo>
                    <a:pt x="129" y="3878"/>
                    <a:pt x="0" y="4163"/>
                    <a:pt x="0" y="4214"/>
                  </a:cubicBezTo>
                  <a:cubicBezTo>
                    <a:pt x="0" y="4318"/>
                    <a:pt x="52" y="4395"/>
                    <a:pt x="129" y="4499"/>
                  </a:cubicBezTo>
                  <a:cubicBezTo>
                    <a:pt x="207" y="4576"/>
                    <a:pt x="285" y="4602"/>
                    <a:pt x="362" y="4602"/>
                  </a:cubicBezTo>
                  <a:cubicBezTo>
                    <a:pt x="414" y="4602"/>
                    <a:pt x="646" y="4111"/>
                    <a:pt x="1034" y="3129"/>
                  </a:cubicBezTo>
                  <a:cubicBezTo>
                    <a:pt x="1344" y="3025"/>
                    <a:pt x="1577" y="2974"/>
                    <a:pt x="1758" y="2922"/>
                  </a:cubicBezTo>
                  <a:cubicBezTo>
                    <a:pt x="1913" y="2896"/>
                    <a:pt x="2068" y="2844"/>
                    <a:pt x="2275" y="2793"/>
                  </a:cubicBezTo>
                  <a:cubicBezTo>
                    <a:pt x="2301" y="3180"/>
                    <a:pt x="2353" y="3594"/>
                    <a:pt x="2378" y="4008"/>
                  </a:cubicBezTo>
                  <a:cubicBezTo>
                    <a:pt x="2404" y="4240"/>
                    <a:pt x="2430" y="4395"/>
                    <a:pt x="2482" y="4473"/>
                  </a:cubicBezTo>
                  <a:cubicBezTo>
                    <a:pt x="2508" y="4576"/>
                    <a:pt x="2585" y="4602"/>
                    <a:pt x="2637" y="4602"/>
                  </a:cubicBezTo>
                  <a:cubicBezTo>
                    <a:pt x="2792" y="4602"/>
                    <a:pt x="2844" y="4344"/>
                    <a:pt x="2844" y="3801"/>
                  </a:cubicBezTo>
                  <a:cubicBezTo>
                    <a:pt x="2844" y="3491"/>
                    <a:pt x="2844" y="3103"/>
                    <a:pt x="2792" y="2663"/>
                  </a:cubicBezTo>
                  <a:cubicBezTo>
                    <a:pt x="3180" y="2534"/>
                    <a:pt x="3361" y="2456"/>
                    <a:pt x="3361" y="2379"/>
                  </a:cubicBezTo>
                  <a:cubicBezTo>
                    <a:pt x="3361" y="2250"/>
                    <a:pt x="3283" y="2198"/>
                    <a:pt x="3076" y="2198"/>
                  </a:cubicBezTo>
                  <a:cubicBezTo>
                    <a:pt x="2999" y="2198"/>
                    <a:pt x="2895" y="2198"/>
                    <a:pt x="2766" y="2224"/>
                  </a:cubicBezTo>
                  <a:cubicBezTo>
                    <a:pt x="2714" y="1603"/>
                    <a:pt x="2611" y="1061"/>
                    <a:pt x="2508" y="647"/>
                  </a:cubicBezTo>
                  <a:cubicBezTo>
                    <a:pt x="2404" y="208"/>
                    <a:pt x="2275" y="1"/>
                    <a:pt x="2146" y="1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5301550" y="4733875"/>
              <a:ext cx="84050" cy="115075"/>
            </a:xfrm>
            <a:custGeom>
              <a:avLst/>
              <a:gdLst/>
              <a:ahLst/>
              <a:cxnLst/>
              <a:rect l="l" t="t" r="r" b="b"/>
              <a:pathLst>
                <a:path w="3362" h="4603" extrusionOk="0">
                  <a:moveTo>
                    <a:pt x="1991" y="647"/>
                  </a:moveTo>
                  <a:cubicBezTo>
                    <a:pt x="2069" y="1009"/>
                    <a:pt x="2146" y="1552"/>
                    <a:pt x="2224" y="2301"/>
                  </a:cubicBezTo>
                  <a:cubicBezTo>
                    <a:pt x="1888" y="2353"/>
                    <a:pt x="1552" y="2431"/>
                    <a:pt x="1267" y="2508"/>
                  </a:cubicBezTo>
                  <a:cubicBezTo>
                    <a:pt x="1552" y="1707"/>
                    <a:pt x="1810" y="1086"/>
                    <a:pt x="1991" y="647"/>
                  </a:cubicBezTo>
                  <a:close/>
                  <a:moveTo>
                    <a:pt x="2146" y="1"/>
                  </a:moveTo>
                  <a:cubicBezTo>
                    <a:pt x="2043" y="1"/>
                    <a:pt x="1914" y="52"/>
                    <a:pt x="1810" y="130"/>
                  </a:cubicBezTo>
                  <a:cubicBezTo>
                    <a:pt x="1681" y="208"/>
                    <a:pt x="1603" y="311"/>
                    <a:pt x="1552" y="440"/>
                  </a:cubicBezTo>
                  <a:cubicBezTo>
                    <a:pt x="1500" y="544"/>
                    <a:pt x="1397" y="828"/>
                    <a:pt x="1216" y="1242"/>
                  </a:cubicBezTo>
                  <a:cubicBezTo>
                    <a:pt x="1035" y="1681"/>
                    <a:pt x="905" y="2017"/>
                    <a:pt x="802" y="2250"/>
                  </a:cubicBezTo>
                  <a:cubicBezTo>
                    <a:pt x="750" y="2379"/>
                    <a:pt x="699" y="2508"/>
                    <a:pt x="647" y="2663"/>
                  </a:cubicBezTo>
                  <a:cubicBezTo>
                    <a:pt x="207" y="2818"/>
                    <a:pt x="1" y="2922"/>
                    <a:pt x="1" y="2999"/>
                  </a:cubicBezTo>
                  <a:cubicBezTo>
                    <a:pt x="1" y="3103"/>
                    <a:pt x="27" y="3154"/>
                    <a:pt x="104" y="3206"/>
                  </a:cubicBezTo>
                  <a:cubicBezTo>
                    <a:pt x="156" y="3284"/>
                    <a:pt x="233" y="3310"/>
                    <a:pt x="337" y="3310"/>
                  </a:cubicBezTo>
                  <a:lnTo>
                    <a:pt x="363" y="3310"/>
                  </a:lnTo>
                  <a:cubicBezTo>
                    <a:pt x="130" y="3878"/>
                    <a:pt x="1" y="4163"/>
                    <a:pt x="1" y="4214"/>
                  </a:cubicBezTo>
                  <a:cubicBezTo>
                    <a:pt x="1" y="4318"/>
                    <a:pt x="52" y="4395"/>
                    <a:pt x="130" y="4499"/>
                  </a:cubicBezTo>
                  <a:cubicBezTo>
                    <a:pt x="207" y="4576"/>
                    <a:pt x="285" y="4602"/>
                    <a:pt x="337" y="4602"/>
                  </a:cubicBezTo>
                  <a:cubicBezTo>
                    <a:pt x="414" y="4602"/>
                    <a:pt x="647" y="4111"/>
                    <a:pt x="1009" y="3129"/>
                  </a:cubicBezTo>
                  <a:cubicBezTo>
                    <a:pt x="1345" y="3025"/>
                    <a:pt x="1578" y="2974"/>
                    <a:pt x="1733" y="2922"/>
                  </a:cubicBezTo>
                  <a:cubicBezTo>
                    <a:pt x="1914" y="2896"/>
                    <a:pt x="2069" y="2844"/>
                    <a:pt x="2275" y="2793"/>
                  </a:cubicBezTo>
                  <a:cubicBezTo>
                    <a:pt x="2301" y="3180"/>
                    <a:pt x="2327" y="3594"/>
                    <a:pt x="2379" y="4008"/>
                  </a:cubicBezTo>
                  <a:cubicBezTo>
                    <a:pt x="2405" y="4240"/>
                    <a:pt x="2431" y="4395"/>
                    <a:pt x="2482" y="4473"/>
                  </a:cubicBezTo>
                  <a:cubicBezTo>
                    <a:pt x="2508" y="4576"/>
                    <a:pt x="2586" y="4602"/>
                    <a:pt x="2637" y="4602"/>
                  </a:cubicBezTo>
                  <a:cubicBezTo>
                    <a:pt x="2793" y="4602"/>
                    <a:pt x="2844" y="4344"/>
                    <a:pt x="2844" y="3801"/>
                  </a:cubicBezTo>
                  <a:cubicBezTo>
                    <a:pt x="2844" y="3491"/>
                    <a:pt x="2844" y="3103"/>
                    <a:pt x="2793" y="2663"/>
                  </a:cubicBezTo>
                  <a:cubicBezTo>
                    <a:pt x="3180" y="2534"/>
                    <a:pt x="3361" y="2456"/>
                    <a:pt x="3361" y="2379"/>
                  </a:cubicBezTo>
                  <a:cubicBezTo>
                    <a:pt x="3361" y="2250"/>
                    <a:pt x="3284" y="2198"/>
                    <a:pt x="3077" y="2198"/>
                  </a:cubicBezTo>
                  <a:cubicBezTo>
                    <a:pt x="2999" y="2198"/>
                    <a:pt x="2896" y="2198"/>
                    <a:pt x="2767" y="2224"/>
                  </a:cubicBezTo>
                  <a:cubicBezTo>
                    <a:pt x="2689" y="1603"/>
                    <a:pt x="2612" y="1061"/>
                    <a:pt x="2508" y="647"/>
                  </a:cubicBezTo>
                  <a:cubicBezTo>
                    <a:pt x="2405" y="208"/>
                    <a:pt x="2275" y="1"/>
                    <a:pt x="2146" y="1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545200" y="3899575"/>
              <a:ext cx="84025" cy="115700"/>
            </a:xfrm>
            <a:custGeom>
              <a:avLst/>
              <a:gdLst/>
              <a:ahLst/>
              <a:cxnLst/>
              <a:rect l="l" t="t" r="r" b="b"/>
              <a:pathLst>
                <a:path w="3361" h="4628" extrusionOk="0">
                  <a:moveTo>
                    <a:pt x="1991" y="646"/>
                  </a:moveTo>
                  <a:cubicBezTo>
                    <a:pt x="2068" y="1008"/>
                    <a:pt x="2146" y="1577"/>
                    <a:pt x="2223" y="2301"/>
                  </a:cubicBezTo>
                  <a:cubicBezTo>
                    <a:pt x="1887" y="2352"/>
                    <a:pt x="1551" y="2430"/>
                    <a:pt x="1241" y="2508"/>
                  </a:cubicBezTo>
                  <a:cubicBezTo>
                    <a:pt x="1551" y="1706"/>
                    <a:pt x="1810" y="1086"/>
                    <a:pt x="1991" y="646"/>
                  </a:cubicBezTo>
                  <a:close/>
                  <a:moveTo>
                    <a:pt x="2146" y="0"/>
                  </a:moveTo>
                  <a:cubicBezTo>
                    <a:pt x="2042" y="0"/>
                    <a:pt x="1913" y="52"/>
                    <a:pt x="1784" y="129"/>
                  </a:cubicBezTo>
                  <a:cubicBezTo>
                    <a:pt x="1681" y="207"/>
                    <a:pt x="1603" y="310"/>
                    <a:pt x="1551" y="439"/>
                  </a:cubicBezTo>
                  <a:cubicBezTo>
                    <a:pt x="1500" y="543"/>
                    <a:pt x="1396" y="827"/>
                    <a:pt x="1215" y="1267"/>
                  </a:cubicBezTo>
                  <a:cubicBezTo>
                    <a:pt x="1034" y="1680"/>
                    <a:pt x="905" y="2016"/>
                    <a:pt x="802" y="2275"/>
                  </a:cubicBezTo>
                  <a:cubicBezTo>
                    <a:pt x="750" y="2378"/>
                    <a:pt x="698" y="2533"/>
                    <a:pt x="621" y="2688"/>
                  </a:cubicBezTo>
                  <a:cubicBezTo>
                    <a:pt x="207" y="2818"/>
                    <a:pt x="0" y="2921"/>
                    <a:pt x="0" y="3025"/>
                  </a:cubicBezTo>
                  <a:cubicBezTo>
                    <a:pt x="0" y="3102"/>
                    <a:pt x="26" y="3180"/>
                    <a:pt x="78" y="3231"/>
                  </a:cubicBezTo>
                  <a:cubicBezTo>
                    <a:pt x="155" y="3283"/>
                    <a:pt x="233" y="3309"/>
                    <a:pt x="310" y="3309"/>
                  </a:cubicBezTo>
                  <a:lnTo>
                    <a:pt x="362" y="3309"/>
                  </a:lnTo>
                  <a:cubicBezTo>
                    <a:pt x="130" y="3878"/>
                    <a:pt x="0" y="4188"/>
                    <a:pt x="0" y="4214"/>
                  </a:cubicBezTo>
                  <a:cubicBezTo>
                    <a:pt x="0" y="4317"/>
                    <a:pt x="26" y="4420"/>
                    <a:pt x="104" y="4498"/>
                  </a:cubicBezTo>
                  <a:cubicBezTo>
                    <a:pt x="207" y="4576"/>
                    <a:pt x="259" y="4627"/>
                    <a:pt x="336" y="4627"/>
                  </a:cubicBezTo>
                  <a:cubicBezTo>
                    <a:pt x="414" y="4627"/>
                    <a:pt x="621" y="4136"/>
                    <a:pt x="1008" y="3128"/>
                  </a:cubicBezTo>
                  <a:cubicBezTo>
                    <a:pt x="1344" y="3050"/>
                    <a:pt x="1577" y="2973"/>
                    <a:pt x="1732" y="2947"/>
                  </a:cubicBezTo>
                  <a:cubicBezTo>
                    <a:pt x="1887" y="2895"/>
                    <a:pt x="2068" y="2844"/>
                    <a:pt x="2275" y="2792"/>
                  </a:cubicBezTo>
                  <a:cubicBezTo>
                    <a:pt x="2301" y="3205"/>
                    <a:pt x="2327" y="3593"/>
                    <a:pt x="2353" y="4007"/>
                  </a:cubicBezTo>
                  <a:cubicBezTo>
                    <a:pt x="2378" y="4239"/>
                    <a:pt x="2430" y="4395"/>
                    <a:pt x="2456" y="4498"/>
                  </a:cubicBezTo>
                  <a:cubicBezTo>
                    <a:pt x="2508" y="4576"/>
                    <a:pt x="2559" y="4627"/>
                    <a:pt x="2637" y="4627"/>
                  </a:cubicBezTo>
                  <a:cubicBezTo>
                    <a:pt x="2766" y="4627"/>
                    <a:pt x="2844" y="4343"/>
                    <a:pt x="2844" y="3800"/>
                  </a:cubicBezTo>
                  <a:cubicBezTo>
                    <a:pt x="2844" y="3490"/>
                    <a:pt x="2818" y="3102"/>
                    <a:pt x="2792" y="2663"/>
                  </a:cubicBezTo>
                  <a:cubicBezTo>
                    <a:pt x="3180" y="2559"/>
                    <a:pt x="3361" y="2456"/>
                    <a:pt x="3361" y="2378"/>
                  </a:cubicBezTo>
                  <a:cubicBezTo>
                    <a:pt x="3361" y="2275"/>
                    <a:pt x="3257" y="2223"/>
                    <a:pt x="3076" y="2223"/>
                  </a:cubicBezTo>
                  <a:lnTo>
                    <a:pt x="2766" y="2223"/>
                  </a:lnTo>
                  <a:cubicBezTo>
                    <a:pt x="2689" y="1603"/>
                    <a:pt x="2611" y="1086"/>
                    <a:pt x="2508" y="646"/>
                  </a:cubicBezTo>
                  <a:cubicBezTo>
                    <a:pt x="2404" y="233"/>
                    <a:pt x="2275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5423050" y="3899575"/>
              <a:ext cx="84675" cy="115700"/>
            </a:xfrm>
            <a:custGeom>
              <a:avLst/>
              <a:gdLst/>
              <a:ahLst/>
              <a:cxnLst/>
              <a:rect l="l" t="t" r="r" b="b"/>
              <a:pathLst>
                <a:path w="3387" h="4628" extrusionOk="0">
                  <a:moveTo>
                    <a:pt x="2017" y="646"/>
                  </a:moveTo>
                  <a:cubicBezTo>
                    <a:pt x="2094" y="1008"/>
                    <a:pt x="2172" y="1577"/>
                    <a:pt x="2250" y="2301"/>
                  </a:cubicBezTo>
                  <a:cubicBezTo>
                    <a:pt x="1888" y="2352"/>
                    <a:pt x="1577" y="2430"/>
                    <a:pt x="1267" y="2508"/>
                  </a:cubicBezTo>
                  <a:cubicBezTo>
                    <a:pt x="1577" y="1706"/>
                    <a:pt x="1810" y="1086"/>
                    <a:pt x="2017" y="646"/>
                  </a:cubicBezTo>
                  <a:close/>
                  <a:moveTo>
                    <a:pt x="2172" y="0"/>
                  </a:moveTo>
                  <a:cubicBezTo>
                    <a:pt x="2043" y="0"/>
                    <a:pt x="1939" y="52"/>
                    <a:pt x="1810" y="129"/>
                  </a:cubicBezTo>
                  <a:cubicBezTo>
                    <a:pt x="1707" y="207"/>
                    <a:pt x="1603" y="310"/>
                    <a:pt x="1552" y="439"/>
                  </a:cubicBezTo>
                  <a:cubicBezTo>
                    <a:pt x="1526" y="543"/>
                    <a:pt x="1396" y="827"/>
                    <a:pt x="1241" y="1267"/>
                  </a:cubicBezTo>
                  <a:cubicBezTo>
                    <a:pt x="1060" y="1680"/>
                    <a:pt x="905" y="2016"/>
                    <a:pt x="828" y="2275"/>
                  </a:cubicBezTo>
                  <a:cubicBezTo>
                    <a:pt x="776" y="2378"/>
                    <a:pt x="724" y="2533"/>
                    <a:pt x="647" y="2688"/>
                  </a:cubicBezTo>
                  <a:cubicBezTo>
                    <a:pt x="233" y="2818"/>
                    <a:pt x="1" y="2921"/>
                    <a:pt x="1" y="3025"/>
                  </a:cubicBezTo>
                  <a:cubicBezTo>
                    <a:pt x="1" y="3102"/>
                    <a:pt x="26" y="3180"/>
                    <a:pt x="104" y="3231"/>
                  </a:cubicBezTo>
                  <a:cubicBezTo>
                    <a:pt x="181" y="3283"/>
                    <a:pt x="259" y="3309"/>
                    <a:pt x="337" y="3309"/>
                  </a:cubicBezTo>
                  <a:lnTo>
                    <a:pt x="388" y="3309"/>
                  </a:lnTo>
                  <a:cubicBezTo>
                    <a:pt x="130" y="3878"/>
                    <a:pt x="26" y="4188"/>
                    <a:pt x="26" y="4214"/>
                  </a:cubicBezTo>
                  <a:cubicBezTo>
                    <a:pt x="26" y="4317"/>
                    <a:pt x="52" y="4420"/>
                    <a:pt x="130" y="4498"/>
                  </a:cubicBezTo>
                  <a:cubicBezTo>
                    <a:pt x="207" y="4576"/>
                    <a:pt x="285" y="4627"/>
                    <a:pt x="362" y="4627"/>
                  </a:cubicBezTo>
                  <a:cubicBezTo>
                    <a:pt x="414" y="4627"/>
                    <a:pt x="647" y="4136"/>
                    <a:pt x="1035" y="3128"/>
                  </a:cubicBezTo>
                  <a:cubicBezTo>
                    <a:pt x="1345" y="3050"/>
                    <a:pt x="1603" y="2973"/>
                    <a:pt x="1758" y="2947"/>
                  </a:cubicBezTo>
                  <a:cubicBezTo>
                    <a:pt x="1913" y="2895"/>
                    <a:pt x="2094" y="2844"/>
                    <a:pt x="2275" y="2792"/>
                  </a:cubicBezTo>
                  <a:cubicBezTo>
                    <a:pt x="2327" y="3205"/>
                    <a:pt x="2353" y="3593"/>
                    <a:pt x="2379" y="4007"/>
                  </a:cubicBezTo>
                  <a:cubicBezTo>
                    <a:pt x="2405" y="4239"/>
                    <a:pt x="2430" y="4395"/>
                    <a:pt x="2482" y="4498"/>
                  </a:cubicBezTo>
                  <a:cubicBezTo>
                    <a:pt x="2534" y="4576"/>
                    <a:pt x="2586" y="4627"/>
                    <a:pt x="2663" y="4627"/>
                  </a:cubicBezTo>
                  <a:cubicBezTo>
                    <a:pt x="2792" y="4627"/>
                    <a:pt x="2870" y="4343"/>
                    <a:pt x="2870" y="3800"/>
                  </a:cubicBezTo>
                  <a:cubicBezTo>
                    <a:pt x="2870" y="3490"/>
                    <a:pt x="2844" y="3102"/>
                    <a:pt x="2818" y="2663"/>
                  </a:cubicBezTo>
                  <a:cubicBezTo>
                    <a:pt x="3180" y="2559"/>
                    <a:pt x="3387" y="2456"/>
                    <a:pt x="3387" y="2378"/>
                  </a:cubicBezTo>
                  <a:cubicBezTo>
                    <a:pt x="3387" y="2275"/>
                    <a:pt x="3284" y="2223"/>
                    <a:pt x="3103" y="2223"/>
                  </a:cubicBezTo>
                  <a:lnTo>
                    <a:pt x="2767" y="2223"/>
                  </a:lnTo>
                  <a:cubicBezTo>
                    <a:pt x="2715" y="1603"/>
                    <a:pt x="2611" y="1086"/>
                    <a:pt x="2508" y="646"/>
                  </a:cubicBezTo>
                  <a:cubicBezTo>
                    <a:pt x="2405" y="233"/>
                    <a:pt x="2301" y="0"/>
                    <a:pt x="2172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5180050" y="3899575"/>
              <a:ext cx="84050" cy="115700"/>
            </a:xfrm>
            <a:custGeom>
              <a:avLst/>
              <a:gdLst/>
              <a:ahLst/>
              <a:cxnLst/>
              <a:rect l="l" t="t" r="r" b="b"/>
              <a:pathLst>
                <a:path w="3362" h="4628" extrusionOk="0">
                  <a:moveTo>
                    <a:pt x="1991" y="646"/>
                  </a:moveTo>
                  <a:cubicBezTo>
                    <a:pt x="2069" y="1008"/>
                    <a:pt x="2146" y="1577"/>
                    <a:pt x="2224" y="2301"/>
                  </a:cubicBezTo>
                  <a:cubicBezTo>
                    <a:pt x="1888" y="2352"/>
                    <a:pt x="1552" y="2430"/>
                    <a:pt x="1242" y="2508"/>
                  </a:cubicBezTo>
                  <a:cubicBezTo>
                    <a:pt x="1552" y="1706"/>
                    <a:pt x="1810" y="1086"/>
                    <a:pt x="1991" y="646"/>
                  </a:cubicBezTo>
                  <a:close/>
                  <a:moveTo>
                    <a:pt x="2146" y="0"/>
                  </a:moveTo>
                  <a:cubicBezTo>
                    <a:pt x="2017" y="0"/>
                    <a:pt x="1914" y="52"/>
                    <a:pt x="1784" y="129"/>
                  </a:cubicBezTo>
                  <a:cubicBezTo>
                    <a:pt x="1681" y="207"/>
                    <a:pt x="1604" y="310"/>
                    <a:pt x="1552" y="439"/>
                  </a:cubicBezTo>
                  <a:cubicBezTo>
                    <a:pt x="1500" y="543"/>
                    <a:pt x="1397" y="827"/>
                    <a:pt x="1216" y="1267"/>
                  </a:cubicBezTo>
                  <a:cubicBezTo>
                    <a:pt x="1035" y="1680"/>
                    <a:pt x="906" y="2016"/>
                    <a:pt x="802" y="2275"/>
                  </a:cubicBezTo>
                  <a:cubicBezTo>
                    <a:pt x="750" y="2378"/>
                    <a:pt x="699" y="2533"/>
                    <a:pt x="621" y="2688"/>
                  </a:cubicBezTo>
                  <a:cubicBezTo>
                    <a:pt x="208" y="2818"/>
                    <a:pt x="1" y="2921"/>
                    <a:pt x="1" y="3025"/>
                  </a:cubicBezTo>
                  <a:cubicBezTo>
                    <a:pt x="1" y="3102"/>
                    <a:pt x="27" y="3180"/>
                    <a:pt x="78" y="3231"/>
                  </a:cubicBezTo>
                  <a:cubicBezTo>
                    <a:pt x="156" y="3283"/>
                    <a:pt x="233" y="3309"/>
                    <a:pt x="311" y="3309"/>
                  </a:cubicBezTo>
                  <a:lnTo>
                    <a:pt x="363" y="3309"/>
                  </a:lnTo>
                  <a:cubicBezTo>
                    <a:pt x="130" y="3878"/>
                    <a:pt x="1" y="4188"/>
                    <a:pt x="1" y="4214"/>
                  </a:cubicBezTo>
                  <a:cubicBezTo>
                    <a:pt x="1" y="4317"/>
                    <a:pt x="27" y="4420"/>
                    <a:pt x="104" y="4498"/>
                  </a:cubicBezTo>
                  <a:cubicBezTo>
                    <a:pt x="182" y="4576"/>
                    <a:pt x="259" y="4627"/>
                    <a:pt x="337" y="4627"/>
                  </a:cubicBezTo>
                  <a:cubicBezTo>
                    <a:pt x="414" y="4627"/>
                    <a:pt x="621" y="4136"/>
                    <a:pt x="1009" y="3128"/>
                  </a:cubicBezTo>
                  <a:cubicBezTo>
                    <a:pt x="1345" y="3050"/>
                    <a:pt x="1578" y="2973"/>
                    <a:pt x="1733" y="2947"/>
                  </a:cubicBezTo>
                  <a:cubicBezTo>
                    <a:pt x="1888" y="2895"/>
                    <a:pt x="2069" y="2844"/>
                    <a:pt x="2276" y="2792"/>
                  </a:cubicBezTo>
                  <a:cubicBezTo>
                    <a:pt x="2301" y="3205"/>
                    <a:pt x="2327" y="3593"/>
                    <a:pt x="2353" y="4007"/>
                  </a:cubicBezTo>
                  <a:cubicBezTo>
                    <a:pt x="2379" y="4239"/>
                    <a:pt x="2431" y="4395"/>
                    <a:pt x="2457" y="4498"/>
                  </a:cubicBezTo>
                  <a:cubicBezTo>
                    <a:pt x="2508" y="4576"/>
                    <a:pt x="2560" y="4627"/>
                    <a:pt x="2638" y="4627"/>
                  </a:cubicBezTo>
                  <a:cubicBezTo>
                    <a:pt x="2767" y="4627"/>
                    <a:pt x="2844" y="4343"/>
                    <a:pt x="2844" y="3800"/>
                  </a:cubicBezTo>
                  <a:cubicBezTo>
                    <a:pt x="2844" y="3490"/>
                    <a:pt x="2818" y="3102"/>
                    <a:pt x="2793" y="2663"/>
                  </a:cubicBezTo>
                  <a:cubicBezTo>
                    <a:pt x="3180" y="2559"/>
                    <a:pt x="3361" y="2456"/>
                    <a:pt x="3361" y="2378"/>
                  </a:cubicBezTo>
                  <a:cubicBezTo>
                    <a:pt x="3361" y="2275"/>
                    <a:pt x="3258" y="2223"/>
                    <a:pt x="3077" y="2223"/>
                  </a:cubicBezTo>
                  <a:lnTo>
                    <a:pt x="2767" y="2223"/>
                  </a:lnTo>
                  <a:cubicBezTo>
                    <a:pt x="2689" y="1603"/>
                    <a:pt x="2612" y="1086"/>
                    <a:pt x="2508" y="646"/>
                  </a:cubicBezTo>
                  <a:cubicBezTo>
                    <a:pt x="2405" y="233"/>
                    <a:pt x="2276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4936425" y="3899575"/>
              <a:ext cx="84025" cy="115700"/>
            </a:xfrm>
            <a:custGeom>
              <a:avLst/>
              <a:gdLst/>
              <a:ahLst/>
              <a:cxnLst/>
              <a:rect l="l" t="t" r="r" b="b"/>
              <a:pathLst>
                <a:path w="3361" h="4628" extrusionOk="0">
                  <a:moveTo>
                    <a:pt x="1991" y="646"/>
                  </a:moveTo>
                  <a:cubicBezTo>
                    <a:pt x="2068" y="1008"/>
                    <a:pt x="2146" y="1577"/>
                    <a:pt x="2223" y="2301"/>
                  </a:cubicBezTo>
                  <a:cubicBezTo>
                    <a:pt x="1887" y="2352"/>
                    <a:pt x="1551" y="2430"/>
                    <a:pt x="1267" y="2508"/>
                  </a:cubicBezTo>
                  <a:cubicBezTo>
                    <a:pt x="1551" y="1706"/>
                    <a:pt x="1810" y="1086"/>
                    <a:pt x="1991" y="646"/>
                  </a:cubicBezTo>
                  <a:close/>
                  <a:moveTo>
                    <a:pt x="2146" y="0"/>
                  </a:moveTo>
                  <a:cubicBezTo>
                    <a:pt x="2042" y="0"/>
                    <a:pt x="1913" y="52"/>
                    <a:pt x="1810" y="129"/>
                  </a:cubicBezTo>
                  <a:cubicBezTo>
                    <a:pt x="1680" y="207"/>
                    <a:pt x="1603" y="310"/>
                    <a:pt x="1551" y="439"/>
                  </a:cubicBezTo>
                  <a:cubicBezTo>
                    <a:pt x="1500" y="543"/>
                    <a:pt x="1396" y="827"/>
                    <a:pt x="1215" y="1267"/>
                  </a:cubicBezTo>
                  <a:cubicBezTo>
                    <a:pt x="1034" y="1680"/>
                    <a:pt x="905" y="2016"/>
                    <a:pt x="802" y="2275"/>
                  </a:cubicBezTo>
                  <a:cubicBezTo>
                    <a:pt x="750" y="2378"/>
                    <a:pt x="698" y="2533"/>
                    <a:pt x="646" y="2688"/>
                  </a:cubicBezTo>
                  <a:cubicBezTo>
                    <a:pt x="207" y="2818"/>
                    <a:pt x="0" y="2921"/>
                    <a:pt x="0" y="3025"/>
                  </a:cubicBezTo>
                  <a:cubicBezTo>
                    <a:pt x="0" y="3102"/>
                    <a:pt x="26" y="3180"/>
                    <a:pt x="104" y="3231"/>
                  </a:cubicBezTo>
                  <a:cubicBezTo>
                    <a:pt x="155" y="3283"/>
                    <a:pt x="233" y="3309"/>
                    <a:pt x="336" y="3309"/>
                  </a:cubicBezTo>
                  <a:lnTo>
                    <a:pt x="362" y="3309"/>
                  </a:lnTo>
                  <a:cubicBezTo>
                    <a:pt x="129" y="3878"/>
                    <a:pt x="0" y="4188"/>
                    <a:pt x="0" y="4214"/>
                  </a:cubicBezTo>
                  <a:cubicBezTo>
                    <a:pt x="0" y="4317"/>
                    <a:pt x="52" y="4420"/>
                    <a:pt x="129" y="4498"/>
                  </a:cubicBezTo>
                  <a:cubicBezTo>
                    <a:pt x="207" y="4576"/>
                    <a:pt x="285" y="4627"/>
                    <a:pt x="336" y="4627"/>
                  </a:cubicBezTo>
                  <a:cubicBezTo>
                    <a:pt x="414" y="4627"/>
                    <a:pt x="646" y="4136"/>
                    <a:pt x="1008" y="3128"/>
                  </a:cubicBezTo>
                  <a:cubicBezTo>
                    <a:pt x="1344" y="3050"/>
                    <a:pt x="1577" y="2973"/>
                    <a:pt x="1732" y="2947"/>
                  </a:cubicBezTo>
                  <a:cubicBezTo>
                    <a:pt x="1887" y="2895"/>
                    <a:pt x="2068" y="2844"/>
                    <a:pt x="2275" y="2792"/>
                  </a:cubicBezTo>
                  <a:cubicBezTo>
                    <a:pt x="2301" y="3205"/>
                    <a:pt x="2327" y="3593"/>
                    <a:pt x="2353" y="4007"/>
                  </a:cubicBezTo>
                  <a:cubicBezTo>
                    <a:pt x="2404" y="4239"/>
                    <a:pt x="2430" y="4395"/>
                    <a:pt x="2482" y="4498"/>
                  </a:cubicBezTo>
                  <a:cubicBezTo>
                    <a:pt x="2508" y="4576"/>
                    <a:pt x="2559" y="4627"/>
                    <a:pt x="2637" y="4627"/>
                  </a:cubicBezTo>
                  <a:cubicBezTo>
                    <a:pt x="2792" y="4627"/>
                    <a:pt x="2844" y="4343"/>
                    <a:pt x="2844" y="3800"/>
                  </a:cubicBezTo>
                  <a:cubicBezTo>
                    <a:pt x="2844" y="3490"/>
                    <a:pt x="2844" y="3102"/>
                    <a:pt x="2792" y="2663"/>
                  </a:cubicBezTo>
                  <a:cubicBezTo>
                    <a:pt x="3180" y="2559"/>
                    <a:pt x="3361" y="2456"/>
                    <a:pt x="3361" y="2378"/>
                  </a:cubicBezTo>
                  <a:cubicBezTo>
                    <a:pt x="3361" y="2275"/>
                    <a:pt x="3283" y="2223"/>
                    <a:pt x="3076" y="2223"/>
                  </a:cubicBezTo>
                  <a:lnTo>
                    <a:pt x="2766" y="2223"/>
                  </a:lnTo>
                  <a:cubicBezTo>
                    <a:pt x="2689" y="1603"/>
                    <a:pt x="2611" y="1086"/>
                    <a:pt x="2508" y="646"/>
                  </a:cubicBezTo>
                  <a:cubicBezTo>
                    <a:pt x="2404" y="233"/>
                    <a:pt x="2275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4084000" y="3899575"/>
              <a:ext cx="84675" cy="115700"/>
            </a:xfrm>
            <a:custGeom>
              <a:avLst/>
              <a:gdLst/>
              <a:ahLst/>
              <a:cxnLst/>
              <a:rect l="l" t="t" r="r" b="b"/>
              <a:pathLst>
                <a:path w="3387" h="4628" extrusionOk="0">
                  <a:moveTo>
                    <a:pt x="2017" y="646"/>
                  </a:moveTo>
                  <a:cubicBezTo>
                    <a:pt x="2094" y="1008"/>
                    <a:pt x="2172" y="1577"/>
                    <a:pt x="2250" y="2301"/>
                  </a:cubicBezTo>
                  <a:cubicBezTo>
                    <a:pt x="1888" y="2352"/>
                    <a:pt x="1577" y="2430"/>
                    <a:pt x="1267" y="2508"/>
                  </a:cubicBezTo>
                  <a:cubicBezTo>
                    <a:pt x="1577" y="1706"/>
                    <a:pt x="1810" y="1086"/>
                    <a:pt x="2017" y="646"/>
                  </a:cubicBezTo>
                  <a:close/>
                  <a:moveTo>
                    <a:pt x="2172" y="0"/>
                  </a:moveTo>
                  <a:cubicBezTo>
                    <a:pt x="2043" y="0"/>
                    <a:pt x="1939" y="52"/>
                    <a:pt x="1810" y="129"/>
                  </a:cubicBezTo>
                  <a:cubicBezTo>
                    <a:pt x="1707" y="207"/>
                    <a:pt x="1603" y="310"/>
                    <a:pt x="1577" y="439"/>
                  </a:cubicBezTo>
                  <a:cubicBezTo>
                    <a:pt x="1526" y="543"/>
                    <a:pt x="1396" y="827"/>
                    <a:pt x="1241" y="1267"/>
                  </a:cubicBezTo>
                  <a:cubicBezTo>
                    <a:pt x="1060" y="1680"/>
                    <a:pt x="905" y="2016"/>
                    <a:pt x="828" y="2275"/>
                  </a:cubicBezTo>
                  <a:cubicBezTo>
                    <a:pt x="776" y="2378"/>
                    <a:pt x="724" y="2533"/>
                    <a:pt x="647" y="2688"/>
                  </a:cubicBezTo>
                  <a:cubicBezTo>
                    <a:pt x="233" y="2818"/>
                    <a:pt x="1" y="2921"/>
                    <a:pt x="1" y="3025"/>
                  </a:cubicBezTo>
                  <a:cubicBezTo>
                    <a:pt x="1" y="3102"/>
                    <a:pt x="52" y="3180"/>
                    <a:pt x="104" y="3231"/>
                  </a:cubicBezTo>
                  <a:cubicBezTo>
                    <a:pt x="182" y="3283"/>
                    <a:pt x="259" y="3309"/>
                    <a:pt x="337" y="3309"/>
                  </a:cubicBezTo>
                  <a:lnTo>
                    <a:pt x="388" y="3309"/>
                  </a:lnTo>
                  <a:cubicBezTo>
                    <a:pt x="130" y="3878"/>
                    <a:pt x="26" y="4188"/>
                    <a:pt x="26" y="4214"/>
                  </a:cubicBezTo>
                  <a:cubicBezTo>
                    <a:pt x="26" y="4317"/>
                    <a:pt x="52" y="4420"/>
                    <a:pt x="130" y="4498"/>
                  </a:cubicBezTo>
                  <a:cubicBezTo>
                    <a:pt x="207" y="4576"/>
                    <a:pt x="285" y="4627"/>
                    <a:pt x="362" y="4627"/>
                  </a:cubicBezTo>
                  <a:cubicBezTo>
                    <a:pt x="414" y="4627"/>
                    <a:pt x="647" y="4136"/>
                    <a:pt x="1035" y="3128"/>
                  </a:cubicBezTo>
                  <a:cubicBezTo>
                    <a:pt x="1345" y="3050"/>
                    <a:pt x="1603" y="2973"/>
                    <a:pt x="1758" y="2947"/>
                  </a:cubicBezTo>
                  <a:cubicBezTo>
                    <a:pt x="1913" y="2895"/>
                    <a:pt x="2094" y="2844"/>
                    <a:pt x="2275" y="2792"/>
                  </a:cubicBezTo>
                  <a:cubicBezTo>
                    <a:pt x="2327" y="3205"/>
                    <a:pt x="2353" y="3593"/>
                    <a:pt x="2379" y="4007"/>
                  </a:cubicBezTo>
                  <a:cubicBezTo>
                    <a:pt x="2405" y="4239"/>
                    <a:pt x="2430" y="4395"/>
                    <a:pt x="2482" y="4498"/>
                  </a:cubicBezTo>
                  <a:cubicBezTo>
                    <a:pt x="2534" y="4576"/>
                    <a:pt x="2586" y="4627"/>
                    <a:pt x="2663" y="4627"/>
                  </a:cubicBezTo>
                  <a:cubicBezTo>
                    <a:pt x="2792" y="4627"/>
                    <a:pt x="2870" y="4343"/>
                    <a:pt x="2870" y="3800"/>
                  </a:cubicBezTo>
                  <a:cubicBezTo>
                    <a:pt x="2870" y="3490"/>
                    <a:pt x="2844" y="3102"/>
                    <a:pt x="2818" y="2663"/>
                  </a:cubicBezTo>
                  <a:cubicBezTo>
                    <a:pt x="3180" y="2559"/>
                    <a:pt x="3387" y="2456"/>
                    <a:pt x="3387" y="2378"/>
                  </a:cubicBezTo>
                  <a:cubicBezTo>
                    <a:pt x="3387" y="2275"/>
                    <a:pt x="3284" y="2223"/>
                    <a:pt x="3103" y="2223"/>
                  </a:cubicBezTo>
                  <a:lnTo>
                    <a:pt x="2767" y="2223"/>
                  </a:lnTo>
                  <a:cubicBezTo>
                    <a:pt x="2715" y="1603"/>
                    <a:pt x="2611" y="1086"/>
                    <a:pt x="2508" y="646"/>
                  </a:cubicBezTo>
                  <a:cubicBezTo>
                    <a:pt x="2405" y="233"/>
                    <a:pt x="2301" y="0"/>
                    <a:pt x="2172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3962500" y="3899575"/>
              <a:ext cx="84050" cy="115700"/>
            </a:xfrm>
            <a:custGeom>
              <a:avLst/>
              <a:gdLst/>
              <a:ahLst/>
              <a:cxnLst/>
              <a:rect l="l" t="t" r="r" b="b"/>
              <a:pathLst>
                <a:path w="3362" h="4628" extrusionOk="0">
                  <a:moveTo>
                    <a:pt x="1991" y="646"/>
                  </a:moveTo>
                  <a:cubicBezTo>
                    <a:pt x="2069" y="1008"/>
                    <a:pt x="2146" y="1577"/>
                    <a:pt x="2224" y="2301"/>
                  </a:cubicBezTo>
                  <a:cubicBezTo>
                    <a:pt x="1888" y="2352"/>
                    <a:pt x="1552" y="2430"/>
                    <a:pt x="1267" y="2508"/>
                  </a:cubicBezTo>
                  <a:cubicBezTo>
                    <a:pt x="1552" y="1706"/>
                    <a:pt x="1810" y="1086"/>
                    <a:pt x="1991" y="646"/>
                  </a:cubicBezTo>
                  <a:close/>
                  <a:moveTo>
                    <a:pt x="2146" y="0"/>
                  </a:moveTo>
                  <a:cubicBezTo>
                    <a:pt x="2043" y="0"/>
                    <a:pt x="1914" y="52"/>
                    <a:pt x="1810" y="129"/>
                  </a:cubicBezTo>
                  <a:cubicBezTo>
                    <a:pt x="1681" y="207"/>
                    <a:pt x="1603" y="310"/>
                    <a:pt x="1552" y="439"/>
                  </a:cubicBezTo>
                  <a:cubicBezTo>
                    <a:pt x="1500" y="543"/>
                    <a:pt x="1397" y="827"/>
                    <a:pt x="1216" y="1267"/>
                  </a:cubicBezTo>
                  <a:cubicBezTo>
                    <a:pt x="1035" y="1680"/>
                    <a:pt x="905" y="2016"/>
                    <a:pt x="802" y="2275"/>
                  </a:cubicBezTo>
                  <a:cubicBezTo>
                    <a:pt x="750" y="2378"/>
                    <a:pt x="699" y="2533"/>
                    <a:pt x="647" y="2688"/>
                  </a:cubicBezTo>
                  <a:cubicBezTo>
                    <a:pt x="207" y="2818"/>
                    <a:pt x="1" y="2921"/>
                    <a:pt x="1" y="3025"/>
                  </a:cubicBezTo>
                  <a:cubicBezTo>
                    <a:pt x="1" y="3102"/>
                    <a:pt x="27" y="3180"/>
                    <a:pt x="104" y="3231"/>
                  </a:cubicBezTo>
                  <a:cubicBezTo>
                    <a:pt x="156" y="3283"/>
                    <a:pt x="233" y="3309"/>
                    <a:pt x="337" y="3309"/>
                  </a:cubicBezTo>
                  <a:lnTo>
                    <a:pt x="363" y="3309"/>
                  </a:lnTo>
                  <a:cubicBezTo>
                    <a:pt x="130" y="3878"/>
                    <a:pt x="1" y="4188"/>
                    <a:pt x="1" y="4214"/>
                  </a:cubicBezTo>
                  <a:cubicBezTo>
                    <a:pt x="1" y="4317"/>
                    <a:pt x="52" y="4420"/>
                    <a:pt x="130" y="4498"/>
                  </a:cubicBezTo>
                  <a:cubicBezTo>
                    <a:pt x="207" y="4576"/>
                    <a:pt x="285" y="4627"/>
                    <a:pt x="337" y="4627"/>
                  </a:cubicBezTo>
                  <a:cubicBezTo>
                    <a:pt x="414" y="4627"/>
                    <a:pt x="647" y="4136"/>
                    <a:pt x="1009" y="3128"/>
                  </a:cubicBezTo>
                  <a:cubicBezTo>
                    <a:pt x="1345" y="3050"/>
                    <a:pt x="1578" y="2973"/>
                    <a:pt x="1733" y="2947"/>
                  </a:cubicBezTo>
                  <a:cubicBezTo>
                    <a:pt x="1914" y="2895"/>
                    <a:pt x="2069" y="2844"/>
                    <a:pt x="2276" y="2792"/>
                  </a:cubicBezTo>
                  <a:cubicBezTo>
                    <a:pt x="2301" y="3205"/>
                    <a:pt x="2327" y="3593"/>
                    <a:pt x="2379" y="4007"/>
                  </a:cubicBezTo>
                  <a:cubicBezTo>
                    <a:pt x="2405" y="4239"/>
                    <a:pt x="2431" y="4395"/>
                    <a:pt x="2482" y="4498"/>
                  </a:cubicBezTo>
                  <a:cubicBezTo>
                    <a:pt x="2508" y="4576"/>
                    <a:pt x="2586" y="4627"/>
                    <a:pt x="2637" y="4627"/>
                  </a:cubicBezTo>
                  <a:cubicBezTo>
                    <a:pt x="2793" y="4627"/>
                    <a:pt x="2844" y="4343"/>
                    <a:pt x="2844" y="3800"/>
                  </a:cubicBezTo>
                  <a:cubicBezTo>
                    <a:pt x="2844" y="3490"/>
                    <a:pt x="2844" y="3102"/>
                    <a:pt x="2793" y="2663"/>
                  </a:cubicBezTo>
                  <a:cubicBezTo>
                    <a:pt x="3180" y="2559"/>
                    <a:pt x="3361" y="2456"/>
                    <a:pt x="3361" y="2378"/>
                  </a:cubicBezTo>
                  <a:cubicBezTo>
                    <a:pt x="3361" y="2275"/>
                    <a:pt x="3284" y="2223"/>
                    <a:pt x="3077" y="2223"/>
                  </a:cubicBezTo>
                  <a:lnTo>
                    <a:pt x="2767" y="2223"/>
                  </a:lnTo>
                  <a:cubicBezTo>
                    <a:pt x="2689" y="1603"/>
                    <a:pt x="2612" y="1086"/>
                    <a:pt x="2508" y="646"/>
                  </a:cubicBezTo>
                  <a:cubicBezTo>
                    <a:pt x="2405" y="233"/>
                    <a:pt x="2276" y="0"/>
                    <a:pt x="2146" y="0"/>
                  </a:cubicBezTo>
                  <a:close/>
                </a:path>
              </a:pathLst>
            </a:custGeom>
            <a:solidFill>
              <a:srgbClr val="0BA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4213900" y="3902150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595" y="26"/>
                    <a:pt x="362" y="52"/>
                  </a:cubicBezTo>
                  <a:cubicBezTo>
                    <a:pt x="104" y="52"/>
                    <a:pt x="0" y="104"/>
                    <a:pt x="0" y="181"/>
                  </a:cubicBezTo>
                  <a:cubicBezTo>
                    <a:pt x="0" y="285"/>
                    <a:pt x="26" y="362"/>
                    <a:pt x="104" y="466"/>
                  </a:cubicBezTo>
                  <a:cubicBezTo>
                    <a:pt x="181" y="543"/>
                    <a:pt x="233" y="595"/>
                    <a:pt x="311" y="595"/>
                  </a:cubicBezTo>
                  <a:lnTo>
                    <a:pt x="1422" y="543"/>
                  </a:lnTo>
                  <a:lnTo>
                    <a:pt x="1422" y="543"/>
                  </a:lnTo>
                  <a:cubicBezTo>
                    <a:pt x="1371" y="957"/>
                    <a:pt x="1241" y="1603"/>
                    <a:pt x="1009" y="2534"/>
                  </a:cubicBezTo>
                  <a:cubicBezTo>
                    <a:pt x="776" y="3464"/>
                    <a:pt x="673" y="3956"/>
                    <a:pt x="673" y="4059"/>
                  </a:cubicBezTo>
                  <a:cubicBezTo>
                    <a:pt x="673" y="4162"/>
                    <a:pt x="698" y="4266"/>
                    <a:pt x="776" y="4369"/>
                  </a:cubicBezTo>
                  <a:cubicBezTo>
                    <a:pt x="854" y="4447"/>
                    <a:pt x="931" y="4498"/>
                    <a:pt x="1009" y="4498"/>
                  </a:cubicBezTo>
                  <a:cubicBezTo>
                    <a:pt x="1035" y="4498"/>
                    <a:pt x="1086" y="4395"/>
                    <a:pt x="1164" y="4162"/>
                  </a:cubicBezTo>
                  <a:cubicBezTo>
                    <a:pt x="1190" y="4033"/>
                    <a:pt x="1241" y="3826"/>
                    <a:pt x="1319" y="3542"/>
                  </a:cubicBezTo>
                  <a:cubicBezTo>
                    <a:pt x="1371" y="3258"/>
                    <a:pt x="1422" y="3025"/>
                    <a:pt x="1474" y="2896"/>
                  </a:cubicBezTo>
                  <a:cubicBezTo>
                    <a:pt x="1810" y="1577"/>
                    <a:pt x="1965" y="828"/>
                    <a:pt x="1965" y="673"/>
                  </a:cubicBezTo>
                  <a:cubicBezTo>
                    <a:pt x="1965" y="621"/>
                    <a:pt x="1965" y="569"/>
                    <a:pt x="1965" y="517"/>
                  </a:cubicBezTo>
                  <a:cubicBezTo>
                    <a:pt x="2198" y="543"/>
                    <a:pt x="2430" y="543"/>
                    <a:pt x="2689" y="569"/>
                  </a:cubicBezTo>
                  <a:cubicBezTo>
                    <a:pt x="2947" y="569"/>
                    <a:pt x="3128" y="595"/>
                    <a:pt x="3283" y="595"/>
                  </a:cubicBezTo>
                  <a:cubicBezTo>
                    <a:pt x="3413" y="595"/>
                    <a:pt x="3490" y="543"/>
                    <a:pt x="3490" y="466"/>
                  </a:cubicBezTo>
                  <a:cubicBezTo>
                    <a:pt x="3490" y="336"/>
                    <a:pt x="3361" y="233"/>
                    <a:pt x="3077" y="156"/>
                  </a:cubicBezTo>
                  <a:cubicBezTo>
                    <a:pt x="2792" y="52"/>
                    <a:pt x="2430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4335400" y="3902150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621" y="26"/>
                    <a:pt x="362" y="52"/>
                  </a:cubicBezTo>
                  <a:cubicBezTo>
                    <a:pt x="130" y="52"/>
                    <a:pt x="0" y="104"/>
                    <a:pt x="0" y="181"/>
                  </a:cubicBezTo>
                  <a:cubicBezTo>
                    <a:pt x="0" y="285"/>
                    <a:pt x="26" y="362"/>
                    <a:pt x="104" y="466"/>
                  </a:cubicBezTo>
                  <a:cubicBezTo>
                    <a:pt x="181" y="543"/>
                    <a:pt x="259" y="595"/>
                    <a:pt x="311" y="595"/>
                  </a:cubicBezTo>
                  <a:lnTo>
                    <a:pt x="1422" y="543"/>
                  </a:lnTo>
                  <a:lnTo>
                    <a:pt x="1422" y="543"/>
                  </a:lnTo>
                  <a:cubicBezTo>
                    <a:pt x="1396" y="957"/>
                    <a:pt x="1241" y="1603"/>
                    <a:pt x="1009" y="2534"/>
                  </a:cubicBezTo>
                  <a:cubicBezTo>
                    <a:pt x="776" y="3464"/>
                    <a:pt x="672" y="3956"/>
                    <a:pt x="672" y="4059"/>
                  </a:cubicBezTo>
                  <a:cubicBezTo>
                    <a:pt x="672" y="4162"/>
                    <a:pt x="698" y="4266"/>
                    <a:pt x="776" y="4369"/>
                  </a:cubicBezTo>
                  <a:cubicBezTo>
                    <a:pt x="879" y="4447"/>
                    <a:pt x="931" y="4498"/>
                    <a:pt x="1009" y="4498"/>
                  </a:cubicBezTo>
                  <a:cubicBezTo>
                    <a:pt x="1060" y="4498"/>
                    <a:pt x="1112" y="4395"/>
                    <a:pt x="1164" y="4162"/>
                  </a:cubicBezTo>
                  <a:cubicBezTo>
                    <a:pt x="1189" y="4033"/>
                    <a:pt x="1241" y="3826"/>
                    <a:pt x="1319" y="3542"/>
                  </a:cubicBezTo>
                  <a:cubicBezTo>
                    <a:pt x="1396" y="3258"/>
                    <a:pt x="1448" y="3025"/>
                    <a:pt x="1474" y="2896"/>
                  </a:cubicBezTo>
                  <a:cubicBezTo>
                    <a:pt x="1810" y="1577"/>
                    <a:pt x="1991" y="828"/>
                    <a:pt x="1991" y="673"/>
                  </a:cubicBezTo>
                  <a:cubicBezTo>
                    <a:pt x="1991" y="621"/>
                    <a:pt x="1965" y="569"/>
                    <a:pt x="1965" y="517"/>
                  </a:cubicBezTo>
                  <a:lnTo>
                    <a:pt x="1965" y="517"/>
                  </a:lnTo>
                  <a:cubicBezTo>
                    <a:pt x="2198" y="543"/>
                    <a:pt x="2430" y="543"/>
                    <a:pt x="2689" y="569"/>
                  </a:cubicBezTo>
                  <a:cubicBezTo>
                    <a:pt x="2947" y="569"/>
                    <a:pt x="3154" y="595"/>
                    <a:pt x="3283" y="595"/>
                  </a:cubicBezTo>
                  <a:cubicBezTo>
                    <a:pt x="3438" y="595"/>
                    <a:pt x="3490" y="543"/>
                    <a:pt x="3490" y="466"/>
                  </a:cubicBezTo>
                  <a:cubicBezTo>
                    <a:pt x="3490" y="336"/>
                    <a:pt x="3361" y="233"/>
                    <a:pt x="3077" y="156"/>
                  </a:cubicBezTo>
                  <a:cubicBezTo>
                    <a:pt x="2792" y="52"/>
                    <a:pt x="2430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5309300" y="3902150"/>
              <a:ext cx="87275" cy="112475"/>
            </a:xfrm>
            <a:custGeom>
              <a:avLst/>
              <a:gdLst/>
              <a:ahLst/>
              <a:cxnLst/>
              <a:rect l="l" t="t" r="r" b="b"/>
              <a:pathLst>
                <a:path w="3491" h="4499" extrusionOk="0">
                  <a:moveTo>
                    <a:pt x="1991" y="0"/>
                  </a:moveTo>
                  <a:cubicBezTo>
                    <a:pt x="1164" y="0"/>
                    <a:pt x="621" y="26"/>
                    <a:pt x="363" y="52"/>
                  </a:cubicBezTo>
                  <a:cubicBezTo>
                    <a:pt x="130" y="52"/>
                    <a:pt x="1" y="104"/>
                    <a:pt x="1" y="181"/>
                  </a:cubicBezTo>
                  <a:cubicBezTo>
                    <a:pt x="1" y="285"/>
                    <a:pt x="27" y="362"/>
                    <a:pt x="104" y="466"/>
                  </a:cubicBezTo>
                  <a:cubicBezTo>
                    <a:pt x="182" y="543"/>
                    <a:pt x="259" y="595"/>
                    <a:pt x="311" y="595"/>
                  </a:cubicBezTo>
                  <a:lnTo>
                    <a:pt x="1423" y="543"/>
                  </a:lnTo>
                  <a:lnTo>
                    <a:pt x="1423" y="543"/>
                  </a:lnTo>
                  <a:cubicBezTo>
                    <a:pt x="1397" y="957"/>
                    <a:pt x="1242" y="1603"/>
                    <a:pt x="1009" y="2534"/>
                  </a:cubicBezTo>
                  <a:cubicBezTo>
                    <a:pt x="776" y="3464"/>
                    <a:pt x="673" y="3956"/>
                    <a:pt x="673" y="4059"/>
                  </a:cubicBezTo>
                  <a:cubicBezTo>
                    <a:pt x="673" y="4162"/>
                    <a:pt x="699" y="4266"/>
                    <a:pt x="776" y="4369"/>
                  </a:cubicBezTo>
                  <a:cubicBezTo>
                    <a:pt x="854" y="4447"/>
                    <a:pt x="931" y="4498"/>
                    <a:pt x="1009" y="4498"/>
                  </a:cubicBezTo>
                  <a:cubicBezTo>
                    <a:pt x="1061" y="4498"/>
                    <a:pt x="1112" y="4395"/>
                    <a:pt x="1164" y="4162"/>
                  </a:cubicBezTo>
                  <a:cubicBezTo>
                    <a:pt x="1190" y="4033"/>
                    <a:pt x="1242" y="3826"/>
                    <a:pt x="1319" y="3542"/>
                  </a:cubicBezTo>
                  <a:cubicBezTo>
                    <a:pt x="1397" y="3258"/>
                    <a:pt x="1448" y="3025"/>
                    <a:pt x="1474" y="2896"/>
                  </a:cubicBezTo>
                  <a:cubicBezTo>
                    <a:pt x="1810" y="1577"/>
                    <a:pt x="1991" y="828"/>
                    <a:pt x="1991" y="673"/>
                  </a:cubicBezTo>
                  <a:cubicBezTo>
                    <a:pt x="1991" y="621"/>
                    <a:pt x="1965" y="569"/>
                    <a:pt x="1965" y="517"/>
                  </a:cubicBezTo>
                  <a:lnTo>
                    <a:pt x="1965" y="517"/>
                  </a:lnTo>
                  <a:cubicBezTo>
                    <a:pt x="2198" y="543"/>
                    <a:pt x="2431" y="543"/>
                    <a:pt x="2689" y="569"/>
                  </a:cubicBezTo>
                  <a:cubicBezTo>
                    <a:pt x="2948" y="569"/>
                    <a:pt x="3155" y="595"/>
                    <a:pt x="3284" y="595"/>
                  </a:cubicBezTo>
                  <a:cubicBezTo>
                    <a:pt x="3439" y="595"/>
                    <a:pt x="3491" y="543"/>
                    <a:pt x="3491" y="466"/>
                  </a:cubicBezTo>
                  <a:cubicBezTo>
                    <a:pt x="3491" y="336"/>
                    <a:pt x="3361" y="233"/>
                    <a:pt x="3077" y="156"/>
                  </a:cubicBezTo>
                  <a:cubicBezTo>
                    <a:pt x="2793" y="52"/>
                    <a:pt x="2431" y="0"/>
                    <a:pt x="1991" y="0"/>
                  </a:cubicBezTo>
                  <a:close/>
                </a:path>
              </a:pathLst>
            </a:custGeom>
            <a:solidFill>
              <a:srgbClr val="DC0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1282475" y="3899575"/>
              <a:ext cx="78850" cy="113100"/>
            </a:xfrm>
            <a:custGeom>
              <a:avLst/>
              <a:gdLst/>
              <a:ahLst/>
              <a:cxnLst/>
              <a:rect l="l" t="t" r="r" b="b"/>
              <a:pathLst>
                <a:path w="3154" h="4524" extrusionOk="0">
                  <a:moveTo>
                    <a:pt x="2637" y="0"/>
                  </a:moveTo>
                  <a:cubicBezTo>
                    <a:pt x="2249" y="0"/>
                    <a:pt x="1836" y="181"/>
                    <a:pt x="1422" y="569"/>
                  </a:cubicBezTo>
                  <a:cubicBezTo>
                    <a:pt x="1008" y="931"/>
                    <a:pt x="672" y="1370"/>
                    <a:pt x="414" y="1887"/>
                  </a:cubicBezTo>
                  <a:cubicBezTo>
                    <a:pt x="129" y="2404"/>
                    <a:pt x="0" y="2844"/>
                    <a:pt x="0" y="3257"/>
                  </a:cubicBezTo>
                  <a:cubicBezTo>
                    <a:pt x="0" y="3567"/>
                    <a:pt x="155" y="3852"/>
                    <a:pt x="414" y="4136"/>
                  </a:cubicBezTo>
                  <a:cubicBezTo>
                    <a:pt x="672" y="4369"/>
                    <a:pt x="957" y="4524"/>
                    <a:pt x="1267" y="4524"/>
                  </a:cubicBezTo>
                  <a:cubicBezTo>
                    <a:pt x="1500" y="4524"/>
                    <a:pt x="1758" y="4446"/>
                    <a:pt x="2042" y="4317"/>
                  </a:cubicBezTo>
                  <a:cubicBezTo>
                    <a:pt x="2353" y="4188"/>
                    <a:pt x="2585" y="4033"/>
                    <a:pt x="2792" y="3878"/>
                  </a:cubicBezTo>
                  <a:cubicBezTo>
                    <a:pt x="2999" y="3722"/>
                    <a:pt x="3076" y="3593"/>
                    <a:pt x="3076" y="3490"/>
                  </a:cubicBezTo>
                  <a:cubicBezTo>
                    <a:pt x="3076" y="3386"/>
                    <a:pt x="3051" y="3361"/>
                    <a:pt x="2973" y="3361"/>
                  </a:cubicBezTo>
                  <a:cubicBezTo>
                    <a:pt x="2947" y="3361"/>
                    <a:pt x="2740" y="3438"/>
                    <a:pt x="2404" y="3619"/>
                  </a:cubicBezTo>
                  <a:cubicBezTo>
                    <a:pt x="2275" y="3697"/>
                    <a:pt x="2094" y="3774"/>
                    <a:pt x="1887" y="3826"/>
                  </a:cubicBezTo>
                  <a:cubicBezTo>
                    <a:pt x="1680" y="3878"/>
                    <a:pt x="1474" y="3903"/>
                    <a:pt x="1267" y="3903"/>
                  </a:cubicBezTo>
                  <a:cubicBezTo>
                    <a:pt x="1086" y="3903"/>
                    <a:pt x="905" y="3852"/>
                    <a:pt x="802" y="3748"/>
                  </a:cubicBezTo>
                  <a:cubicBezTo>
                    <a:pt x="672" y="3645"/>
                    <a:pt x="621" y="3464"/>
                    <a:pt x="621" y="3231"/>
                  </a:cubicBezTo>
                  <a:cubicBezTo>
                    <a:pt x="621" y="2999"/>
                    <a:pt x="698" y="2714"/>
                    <a:pt x="827" y="2378"/>
                  </a:cubicBezTo>
                  <a:cubicBezTo>
                    <a:pt x="983" y="2068"/>
                    <a:pt x="1163" y="1758"/>
                    <a:pt x="1370" y="1525"/>
                  </a:cubicBezTo>
                  <a:cubicBezTo>
                    <a:pt x="1603" y="1267"/>
                    <a:pt x="1810" y="1034"/>
                    <a:pt x="2068" y="879"/>
                  </a:cubicBezTo>
                  <a:cubicBezTo>
                    <a:pt x="2301" y="698"/>
                    <a:pt x="2508" y="620"/>
                    <a:pt x="2663" y="620"/>
                  </a:cubicBezTo>
                  <a:cubicBezTo>
                    <a:pt x="2740" y="620"/>
                    <a:pt x="2818" y="620"/>
                    <a:pt x="2921" y="672"/>
                  </a:cubicBezTo>
                  <a:cubicBezTo>
                    <a:pt x="2999" y="698"/>
                    <a:pt x="3076" y="724"/>
                    <a:pt x="3102" y="724"/>
                  </a:cubicBezTo>
                  <a:cubicBezTo>
                    <a:pt x="3128" y="724"/>
                    <a:pt x="3154" y="672"/>
                    <a:pt x="3154" y="569"/>
                  </a:cubicBezTo>
                  <a:cubicBezTo>
                    <a:pt x="3154" y="491"/>
                    <a:pt x="3102" y="362"/>
                    <a:pt x="2973" y="233"/>
                  </a:cubicBezTo>
                  <a:cubicBezTo>
                    <a:pt x="2844" y="78"/>
                    <a:pt x="2740" y="0"/>
                    <a:pt x="2637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3468125" y="3900200"/>
              <a:ext cx="78850" cy="129925"/>
            </a:xfrm>
            <a:custGeom>
              <a:avLst/>
              <a:gdLst/>
              <a:ahLst/>
              <a:cxnLst/>
              <a:rect l="l" t="t" r="r" b="b"/>
              <a:pathLst>
                <a:path w="3154" h="5197" extrusionOk="0">
                  <a:moveTo>
                    <a:pt x="2637" y="1"/>
                  </a:moveTo>
                  <a:cubicBezTo>
                    <a:pt x="2249" y="1"/>
                    <a:pt x="1861" y="182"/>
                    <a:pt x="1448" y="570"/>
                  </a:cubicBezTo>
                  <a:cubicBezTo>
                    <a:pt x="1034" y="932"/>
                    <a:pt x="672" y="1397"/>
                    <a:pt x="414" y="1940"/>
                  </a:cubicBezTo>
                  <a:cubicBezTo>
                    <a:pt x="129" y="2457"/>
                    <a:pt x="0" y="2948"/>
                    <a:pt x="0" y="3387"/>
                  </a:cubicBezTo>
                  <a:cubicBezTo>
                    <a:pt x="0" y="3672"/>
                    <a:pt x="129" y="3930"/>
                    <a:pt x="362" y="4163"/>
                  </a:cubicBezTo>
                  <a:cubicBezTo>
                    <a:pt x="621" y="4395"/>
                    <a:pt x="853" y="4525"/>
                    <a:pt x="1112" y="4525"/>
                  </a:cubicBezTo>
                  <a:cubicBezTo>
                    <a:pt x="1370" y="4525"/>
                    <a:pt x="1629" y="4421"/>
                    <a:pt x="1887" y="4214"/>
                  </a:cubicBezTo>
                  <a:cubicBezTo>
                    <a:pt x="2146" y="3982"/>
                    <a:pt x="2404" y="3697"/>
                    <a:pt x="2611" y="3361"/>
                  </a:cubicBezTo>
                  <a:lnTo>
                    <a:pt x="2611" y="3361"/>
                  </a:lnTo>
                  <a:cubicBezTo>
                    <a:pt x="2559" y="3491"/>
                    <a:pt x="2508" y="3672"/>
                    <a:pt x="2430" y="3878"/>
                  </a:cubicBezTo>
                  <a:cubicBezTo>
                    <a:pt x="2378" y="4111"/>
                    <a:pt x="2301" y="4318"/>
                    <a:pt x="2249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7" y="5197"/>
                    <a:pt x="2301" y="5197"/>
                  </a:cubicBezTo>
                  <a:cubicBezTo>
                    <a:pt x="2430" y="5197"/>
                    <a:pt x="2585" y="4887"/>
                    <a:pt x="2792" y="4240"/>
                  </a:cubicBezTo>
                  <a:cubicBezTo>
                    <a:pt x="3025" y="3594"/>
                    <a:pt x="3128" y="3180"/>
                    <a:pt x="3128" y="3000"/>
                  </a:cubicBezTo>
                  <a:cubicBezTo>
                    <a:pt x="3128" y="2819"/>
                    <a:pt x="3076" y="2663"/>
                    <a:pt x="2973" y="2534"/>
                  </a:cubicBezTo>
                  <a:cubicBezTo>
                    <a:pt x="2870" y="2405"/>
                    <a:pt x="2740" y="2353"/>
                    <a:pt x="2611" y="2353"/>
                  </a:cubicBezTo>
                  <a:cubicBezTo>
                    <a:pt x="2327" y="2353"/>
                    <a:pt x="2094" y="2353"/>
                    <a:pt x="1913" y="2405"/>
                  </a:cubicBezTo>
                  <a:cubicBezTo>
                    <a:pt x="1706" y="2457"/>
                    <a:pt x="1629" y="2508"/>
                    <a:pt x="1629" y="2560"/>
                  </a:cubicBezTo>
                  <a:cubicBezTo>
                    <a:pt x="1629" y="2612"/>
                    <a:pt x="1655" y="2689"/>
                    <a:pt x="1732" y="2741"/>
                  </a:cubicBezTo>
                  <a:cubicBezTo>
                    <a:pt x="1836" y="2819"/>
                    <a:pt x="1939" y="2844"/>
                    <a:pt x="2042" y="2844"/>
                  </a:cubicBezTo>
                  <a:cubicBezTo>
                    <a:pt x="2172" y="2844"/>
                    <a:pt x="2327" y="2819"/>
                    <a:pt x="2585" y="2741"/>
                  </a:cubicBezTo>
                  <a:lnTo>
                    <a:pt x="2585" y="2741"/>
                  </a:lnTo>
                  <a:cubicBezTo>
                    <a:pt x="2353" y="3103"/>
                    <a:pt x="2094" y="3387"/>
                    <a:pt x="1810" y="3620"/>
                  </a:cubicBezTo>
                  <a:cubicBezTo>
                    <a:pt x="1525" y="3853"/>
                    <a:pt x="1293" y="3956"/>
                    <a:pt x="1086" y="3956"/>
                  </a:cubicBezTo>
                  <a:cubicBezTo>
                    <a:pt x="957" y="3956"/>
                    <a:pt x="827" y="3904"/>
                    <a:pt x="724" y="3801"/>
                  </a:cubicBezTo>
                  <a:cubicBezTo>
                    <a:pt x="621" y="3672"/>
                    <a:pt x="569" y="3542"/>
                    <a:pt x="595" y="3387"/>
                  </a:cubicBezTo>
                  <a:cubicBezTo>
                    <a:pt x="595" y="3000"/>
                    <a:pt x="698" y="2586"/>
                    <a:pt x="931" y="2146"/>
                  </a:cubicBezTo>
                  <a:cubicBezTo>
                    <a:pt x="1163" y="1707"/>
                    <a:pt x="1448" y="1345"/>
                    <a:pt x="1784" y="1035"/>
                  </a:cubicBezTo>
                  <a:cubicBezTo>
                    <a:pt x="2094" y="751"/>
                    <a:pt x="2404" y="595"/>
                    <a:pt x="2689" y="595"/>
                  </a:cubicBezTo>
                  <a:cubicBezTo>
                    <a:pt x="2766" y="595"/>
                    <a:pt x="2870" y="595"/>
                    <a:pt x="2947" y="647"/>
                  </a:cubicBezTo>
                  <a:cubicBezTo>
                    <a:pt x="3025" y="673"/>
                    <a:pt x="3076" y="699"/>
                    <a:pt x="3076" y="699"/>
                  </a:cubicBezTo>
                  <a:cubicBezTo>
                    <a:pt x="3128" y="699"/>
                    <a:pt x="3154" y="647"/>
                    <a:pt x="3154" y="570"/>
                  </a:cubicBezTo>
                  <a:cubicBezTo>
                    <a:pt x="3154" y="466"/>
                    <a:pt x="3102" y="363"/>
                    <a:pt x="2973" y="208"/>
                  </a:cubicBezTo>
                  <a:cubicBezTo>
                    <a:pt x="2870" y="53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3711750" y="3900200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12" y="1"/>
                  </a:moveTo>
                  <a:cubicBezTo>
                    <a:pt x="2250" y="1"/>
                    <a:pt x="1862" y="182"/>
                    <a:pt x="1448" y="570"/>
                  </a:cubicBezTo>
                  <a:cubicBezTo>
                    <a:pt x="1035" y="932"/>
                    <a:pt x="673" y="1397"/>
                    <a:pt x="414" y="1940"/>
                  </a:cubicBezTo>
                  <a:cubicBezTo>
                    <a:pt x="130" y="2457"/>
                    <a:pt x="1" y="2948"/>
                    <a:pt x="1" y="3387"/>
                  </a:cubicBezTo>
                  <a:cubicBezTo>
                    <a:pt x="1" y="3672"/>
                    <a:pt x="104" y="3930"/>
                    <a:pt x="363" y="4163"/>
                  </a:cubicBezTo>
                  <a:cubicBezTo>
                    <a:pt x="595" y="4395"/>
                    <a:pt x="854" y="4525"/>
                    <a:pt x="1112" y="4525"/>
                  </a:cubicBezTo>
                  <a:cubicBezTo>
                    <a:pt x="1345" y="4525"/>
                    <a:pt x="1603" y="4421"/>
                    <a:pt x="1888" y="4214"/>
                  </a:cubicBezTo>
                  <a:cubicBezTo>
                    <a:pt x="2146" y="3982"/>
                    <a:pt x="2379" y="3697"/>
                    <a:pt x="2612" y="3361"/>
                  </a:cubicBezTo>
                  <a:lnTo>
                    <a:pt x="2612" y="3361"/>
                  </a:lnTo>
                  <a:cubicBezTo>
                    <a:pt x="2560" y="3491"/>
                    <a:pt x="2508" y="3672"/>
                    <a:pt x="2431" y="3878"/>
                  </a:cubicBezTo>
                  <a:cubicBezTo>
                    <a:pt x="2353" y="4111"/>
                    <a:pt x="2301" y="4318"/>
                    <a:pt x="2224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8" y="5197"/>
                    <a:pt x="2301" y="5197"/>
                  </a:cubicBezTo>
                  <a:cubicBezTo>
                    <a:pt x="2405" y="5197"/>
                    <a:pt x="2586" y="4887"/>
                    <a:pt x="2793" y="4240"/>
                  </a:cubicBezTo>
                  <a:cubicBezTo>
                    <a:pt x="2999" y="3594"/>
                    <a:pt x="3129" y="3180"/>
                    <a:pt x="3129" y="3000"/>
                  </a:cubicBezTo>
                  <a:cubicBezTo>
                    <a:pt x="3129" y="2819"/>
                    <a:pt x="3077" y="2663"/>
                    <a:pt x="2974" y="2534"/>
                  </a:cubicBezTo>
                  <a:cubicBezTo>
                    <a:pt x="2870" y="2405"/>
                    <a:pt x="2741" y="2353"/>
                    <a:pt x="2586" y="2353"/>
                  </a:cubicBezTo>
                  <a:cubicBezTo>
                    <a:pt x="2301" y="2353"/>
                    <a:pt x="2069" y="2353"/>
                    <a:pt x="1888" y="2405"/>
                  </a:cubicBezTo>
                  <a:cubicBezTo>
                    <a:pt x="1707" y="2457"/>
                    <a:pt x="1629" y="2508"/>
                    <a:pt x="1629" y="2560"/>
                  </a:cubicBezTo>
                  <a:cubicBezTo>
                    <a:pt x="1629" y="2612"/>
                    <a:pt x="1655" y="2689"/>
                    <a:pt x="1733" y="2741"/>
                  </a:cubicBezTo>
                  <a:cubicBezTo>
                    <a:pt x="1810" y="2819"/>
                    <a:pt x="1914" y="2844"/>
                    <a:pt x="2043" y="2844"/>
                  </a:cubicBezTo>
                  <a:cubicBezTo>
                    <a:pt x="2146" y="2844"/>
                    <a:pt x="2327" y="2819"/>
                    <a:pt x="2586" y="2741"/>
                  </a:cubicBezTo>
                  <a:lnTo>
                    <a:pt x="2586" y="2741"/>
                  </a:lnTo>
                  <a:cubicBezTo>
                    <a:pt x="2327" y="3103"/>
                    <a:pt x="2069" y="3387"/>
                    <a:pt x="1810" y="3620"/>
                  </a:cubicBezTo>
                  <a:cubicBezTo>
                    <a:pt x="1526" y="3853"/>
                    <a:pt x="1293" y="3956"/>
                    <a:pt x="1086" y="3956"/>
                  </a:cubicBezTo>
                  <a:cubicBezTo>
                    <a:pt x="931" y="3956"/>
                    <a:pt x="828" y="3904"/>
                    <a:pt x="725" y="3801"/>
                  </a:cubicBezTo>
                  <a:cubicBezTo>
                    <a:pt x="621" y="3672"/>
                    <a:pt x="569" y="3542"/>
                    <a:pt x="569" y="3387"/>
                  </a:cubicBezTo>
                  <a:cubicBezTo>
                    <a:pt x="569" y="3000"/>
                    <a:pt x="699" y="2586"/>
                    <a:pt x="931" y="2146"/>
                  </a:cubicBezTo>
                  <a:cubicBezTo>
                    <a:pt x="1164" y="1707"/>
                    <a:pt x="1448" y="1345"/>
                    <a:pt x="1759" y="1035"/>
                  </a:cubicBezTo>
                  <a:cubicBezTo>
                    <a:pt x="2095" y="751"/>
                    <a:pt x="2405" y="595"/>
                    <a:pt x="2663" y="595"/>
                  </a:cubicBezTo>
                  <a:cubicBezTo>
                    <a:pt x="2767" y="595"/>
                    <a:pt x="2844" y="595"/>
                    <a:pt x="2948" y="647"/>
                  </a:cubicBezTo>
                  <a:cubicBezTo>
                    <a:pt x="3025" y="673"/>
                    <a:pt x="3077" y="699"/>
                    <a:pt x="3077" y="699"/>
                  </a:cubicBezTo>
                  <a:cubicBezTo>
                    <a:pt x="3129" y="699"/>
                    <a:pt x="3154" y="647"/>
                    <a:pt x="3154" y="570"/>
                  </a:cubicBezTo>
                  <a:cubicBezTo>
                    <a:pt x="3154" y="466"/>
                    <a:pt x="3103" y="363"/>
                    <a:pt x="2974" y="208"/>
                  </a:cubicBezTo>
                  <a:cubicBezTo>
                    <a:pt x="2870" y="53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3833250" y="3900200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37" y="1"/>
                  </a:moveTo>
                  <a:cubicBezTo>
                    <a:pt x="2250" y="1"/>
                    <a:pt x="1862" y="182"/>
                    <a:pt x="1448" y="570"/>
                  </a:cubicBezTo>
                  <a:cubicBezTo>
                    <a:pt x="1035" y="932"/>
                    <a:pt x="699" y="1397"/>
                    <a:pt x="414" y="1940"/>
                  </a:cubicBezTo>
                  <a:cubicBezTo>
                    <a:pt x="130" y="2457"/>
                    <a:pt x="1" y="2948"/>
                    <a:pt x="1" y="3387"/>
                  </a:cubicBezTo>
                  <a:cubicBezTo>
                    <a:pt x="1" y="3672"/>
                    <a:pt x="130" y="3930"/>
                    <a:pt x="363" y="4163"/>
                  </a:cubicBezTo>
                  <a:cubicBezTo>
                    <a:pt x="621" y="4395"/>
                    <a:pt x="854" y="4525"/>
                    <a:pt x="1112" y="4525"/>
                  </a:cubicBezTo>
                  <a:cubicBezTo>
                    <a:pt x="1371" y="4525"/>
                    <a:pt x="1629" y="4421"/>
                    <a:pt x="1888" y="4214"/>
                  </a:cubicBezTo>
                  <a:cubicBezTo>
                    <a:pt x="2146" y="3982"/>
                    <a:pt x="2405" y="3697"/>
                    <a:pt x="2612" y="3361"/>
                  </a:cubicBezTo>
                  <a:lnTo>
                    <a:pt x="2612" y="3361"/>
                  </a:lnTo>
                  <a:cubicBezTo>
                    <a:pt x="2560" y="3491"/>
                    <a:pt x="2508" y="3672"/>
                    <a:pt x="2431" y="3878"/>
                  </a:cubicBezTo>
                  <a:cubicBezTo>
                    <a:pt x="2379" y="4111"/>
                    <a:pt x="2301" y="4318"/>
                    <a:pt x="2250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8" y="5197"/>
                    <a:pt x="2301" y="5197"/>
                  </a:cubicBezTo>
                  <a:cubicBezTo>
                    <a:pt x="2431" y="5197"/>
                    <a:pt x="2586" y="4887"/>
                    <a:pt x="2792" y="4240"/>
                  </a:cubicBezTo>
                  <a:cubicBezTo>
                    <a:pt x="3025" y="3594"/>
                    <a:pt x="3129" y="3180"/>
                    <a:pt x="3129" y="3000"/>
                  </a:cubicBezTo>
                  <a:cubicBezTo>
                    <a:pt x="3129" y="2819"/>
                    <a:pt x="3077" y="2663"/>
                    <a:pt x="2973" y="2534"/>
                  </a:cubicBezTo>
                  <a:cubicBezTo>
                    <a:pt x="2870" y="2405"/>
                    <a:pt x="2767" y="2353"/>
                    <a:pt x="2612" y="2353"/>
                  </a:cubicBezTo>
                  <a:cubicBezTo>
                    <a:pt x="2327" y="2353"/>
                    <a:pt x="2095" y="2353"/>
                    <a:pt x="1914" y="2405"/>
                  </a:cubicBezTo>
                  <a:cubicBezTo>
                    <a:pt x="1707" y="2457"/>
                    <a:pt x="1629" y="2508"/>
                    <a:pt x="1629" y="2560"/>
                  </a:cubicBezTo>
                  <a:cubicBezTo>
                    <a:pt x="1629" y="2612"/>
                    <a:pt x="1655" y="2689"/>
                    <a:pt x="1758" y="2741"/>
                  </a:cubicBezTo>
                  <a:cubicBezTo>
                    <a:pt x="1836" y="2819"/>
                    <a:pt x="1939" y="2844"/>
                    <a:pt x="2043" y="2844"/>
                  </a:cubicBezTo>
                  <a:cubicBezTo>
                    <a:pt x="2172" y="2844"/>
                    <a:pt x="2353" y="2819"/>
                    <a:pt x="2586" y="2741"/>
                  </a:cubicBezTo>
                  <a:lnTo>
                    <a:pt x="2586" y="2741"/>
                  </a:lnTo>
                  <a:cubicBezTo>
                    <a:pt x="2353" y="3103"/>
                    <a:pt x="2095" y="3387"/>
                    <a:pt x="1810" y="3620"/>
                  </a:cubicBezTo>
                  <a:cubicBezTo>
                    <a:pt x="1526" y="3853"/>
                    <a:pt x="1293" y="3956"/>
                    <a:pt x="1086" y="3956"/>
                  </a:cubicBezTo>
                  <a:cubicBezTo>
                    <a:pt x="957" y="3956"/>
                    <a:pt x="828" y="3904"/>
                    <a:pt x="724" y="3801"/>
                  </a:cubicBezTo>
                  <a:cubicBezTo>
                    <a:pt x="647" y="3672"/>
                    <a:pt x="595" y="3542"/>
                    <a:pt x="595" y="3387"/>
                  </a:cubicBezTo>
                  <a:cubicBezTo>
                    <a:pt x="595" y="3000"/>
                    <a:pt x="699" y="2586"/>
                    <a:pt x="931" y="2146"/>
                  </a:cubicBezTo>
                  <a:cubicBezTo>
                    <a:pt x="1164" y="1707"/>
                    <a:pt x="1448" y="1345"/>
                    <a:pt x="1784" y="1035"/>
                  </a:cubicBezTo>
                  <a:cubicBezTo>
                    <a:pt x="2095" y="751"/>
                    <a:pt x="2405" y="595"/>
                    <a:pt x="2689" y="595"/>
                  </a:cubicBezTo>
                  <a:cubicBezTo>
                    <a:pt x="2767" y="595"/>
                    <a:pt x="2870" y="595"/>
                    <a:pt x="2948" y="647"/>
                  </a:cubicBezTo>
                  <a:cubicBezTo>
                    <a:pt x="3025" y="673"/>
                    <a:pt x="3077" y="699"/>
                    <a:pt x="3077" y="699"/>
                  </a:cubicBezTo>
                  <a:cubicBezTo>
                    <a:pt x="3129" y="699"/>
                    <a:pt x="3154" y="647"/>
                    <a:pt x="3154" y="570"/>
                  </a:cubicBezTo>
                  <a:cubicBezTo>
                    <a:pt x="3154" y="466"/>
                    <a:pt x="3103" y="363"/>
                    <a:pt x="2973" y="208"/>
                  </a:cubicBezTo>
                  <a:cubicBezTo>
                    <a:pt x="2870" y="53"/>
                    <a:pt x="2741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4442025" y="3900200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12" y="1"/>
                  </a:moveTo>
                  <a:cubicBezTo>
                    <a:pt x="2250" y="1"/>
                    <a:pt x="1862" y="182"/>
                    <a:pt x="1448" y="570"/>
                  </a:cubicBezTo>
                  <a:cubicBezTo>
                    <a:pt x="1035" y="932"/>
                    <a:pt x="673" y="1397"/>
                    <a:pt x="414" y="1940"/>
                  </a:cubicBezTo>
                  <a:cubicBezTo>
                    <a:pt x="130" y="2457"/>
                    <a:pt x="1" y="2948"/>
                    <a:pt x="1" y="3387"/>
                  </a:cubicBezTo>
                  <a:cubicBezTo>
                    <a:pt x="1" y="3672"/>
                    <a:pt x="104" y="3930"/>
                    <a:pt x="363" y="4163"/>
                  </a:cubicBezTo>
                  <a:cubicBezTo>
                    <a:pt x="595" y="4395"/>
                    <a:pt x="854" y="4525"/>
                    <a:pt x="1112" y="4525"/>
                  </a:cubicBezTo>
                  <a:cubicBezTo>
                    <a:pt x="1345" y="4525"/>
                    <a:pt x="1629" y="4421"/>
                    <a:pt x="1888" y="4214"/>
                  </a:cubicBezTo>
                  <a:cubicBezTo>
                    <a:pt x="2146" y="3982"/>
                    <a:pt x="2379" y="3697"/>
                    <a:pt x="2612" y="3361"/>
                  </a:cubicBezTo>
                  <a:lnTo>
                    <a:pt x="2612" y="3361"/>
                  </a:lnTo>
                  <a:cubicBezTo>
                    <a:pt x="2560" y="3491"/>
                    <a:pt x="2508" y="3672"/>
                    <a:pt x="2431" y="3878"/>
                  </a:cubicBezTo>
                  <a:cubicBezTo>
                    <a:pt x="2353" y="4111"/>
                    <a:pt x="2301" y="4318"/>
                    <a:pt x="2224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8" y="5197"/>
                    <a:pt x="2301" y="5197"/>
                  </a:cubicBezTo>
                  <a:cubicBezTo>
                    <a:pt x="2405" y="5197"/>
                    <a:pt x="2586" y="4887"/>
                    <a:pt x="2793" y="4240"/>
                  </a:cubicBezTo>
                  <a:cubicBezTo>
                    <a:pt x="2999" y="3594"/>
                    <a:pt x="3129" y="3180"/>
                    <a:pt x="3129" y="3000"/>
                  </a:cubicBezTo>
                  <a:cubicBezTo>
                    <a:pt x="3129" y="2819"/>
                    <a:pt x="3077" y="2663"/>
                    <a:pt x="2973" y="2534"/>
                  </a:cubicBezTo>
                  <a:cubicBezTo>
                    <a:pt x="2870" y="2405"/>
                    <a:pt x="2741" y="2353"/>
                    <a:pt x="2586" y="2353"/>
                  </a:cubicBezTo>
                  <a:cubicBezTo>
                    <a:pt x="2327" y="2353"/>
                    <a:pt x="2095" y="2353"/>
                    <a:pt x="1888" y="2405"/>
                  </a:cubicBezTo>
                  <a:cubicBezTo>
                    <a:pt x="1707" y="2457"/>
                    <a:pt x="1629" y="2508"/>
                    <a:pt x="1629" y="2560"/>
                  </a:cubicBezTo>
                  <a:cubicBezTo>
                    <a:pt x="1629" y="2612"/>
                    <a:pt x="1655" y="2689"/>
                    <a:pt x="1733" y="2741"/>
                  </a:cubicBezTo>
                  <a:cubicBezTo>
                    <a:pt x="1836" y="2819"/>
                    <a:pt x="1914" y="2844"/>
                    <a:pt x="2043" y="2844"/>
                  </a:cubicBezTo>
                  <a:cubicBezTo>
                    <a:pt x="2146" y="2844"/>
                    <a:pt x="2327" y="2819"/>
                    <a:pt x="2586" y="2741"/>
                  </a:cubicBezTo>
                  <a:lnTo>
                    <a:pt x="2586" y="2741"/>
                  </a:lnTo>
                  <a:cubicBezTo>
                    <a:pt x="2327" y="3103"/>
                    <a:pt x="2069" y="3387"/>
                    <a:pt x="1810" y="3620"/>
                  </a:cubicBezTo>
                  <a:cubicBezTo>
                    <a:pt x="1526" y="3853"/>
                    <a:pt x="1293" y="3956"/>
                    <a:pt x="1086" y="3956"/>
                  </a:cubicBezTo>
                  <a:cubicBezTo>
                    <a:pt x="931" y="3956"/>
                    <a:pt x="828" y="3904"/>
                    <a:pt x="724" y="3801"/>
                  </a:cubicBezTo>
                  <a:cubicBezTo>
                    <a:pt x="621" y="3672"/>
                    <a:pt x="569" y="3542"/>
                    <a:pt x="569" y="3387"/>
                  </a:cubicBezTo>
                  <a:cubicBezTo>
                    <a:pt x="569" y="3000"/>
                    <a:pt x="699" y="2586"/>
                    <a:pt x="931" y="2146"/>
                  </a:cubicBezTo>
                  <a:cubicBezTo>
                    <a:pt x="1164" y="1707"/>
                    <a:pt x="1448" y="1345"/>
                    <a:pt x="1758" y="1035"/>
                  </a:cubicBezTo>
                  <a:cubicBezTo>
                    <a:pt x="2095" y="751"/>
                    <a:pt x="2405" y="595"/>
                    <a:pt x="2663" y="595"/>
                  </a:cubicBezTo>
                  <a:cubicBezTo>
                    <a:pt x="2767" y="595"/>
                    <a:pt x="2844" y="595"/>
                    <a:pt x="2948" y="647"/>
                  </a:cubicBezTo>
                  <a:cubicBezTo>
                    <a:pt x="3025" y="673"/>
                    <a:pt x="3077" y="699"/>
                    <a:pt x="3077" y="699"/>
                  </a:cubicBezTo>
                  <a:cubicBezTo>
                    <a:pt x="3129" y="699"/>
                    <a:pt x="3154" y="647"/>
                    <a:pt x="3154" y="570"/>
                  </a:cubicBezTo>
                  <a:cubicBezTo>
                    <a:pt x="3154" y="466"/>
                    <a:pt x="3103" y="363"/>
                    <a:pt x="2973" y="208"/>
                  </a:cubicBezTo>
                  <a:cubicBezTo>
                    <a:pt x="2870" y="53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4563525" y="3900200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37" y="1"/>
                  </a:moveTo>
                  <a:cubicBezTo>
                    <a:pt x="2275" y="1"/>
                    <a:pt x="1862" y="182"/>
                    <a:pt x="1448" y="570"/>
                  </a:cubicBezTo>
                  <a:cubicBezTo>
                    <a:pt x="1035" y="932"/>
                    <a:pt x="699" y="1397"/>
                    <a:pt x="414" y="1940"/>
                  </a:cubicBezTo>
                  <a:cubicBezTo>
                    <a:pt x="130" y="2457"/>
                    <a:pt x="1" y="2948"/>
                    <a:pt x="1" y="3387"/>
                  </a:cubicBezTo>
                  <a:cubicBezTo>
                    <a:pt x="1" y="3672"/>
                    <a:pt x="130" y="3930"/>
                    <a:pt x="362" y="4163"/>
                  </a:cubicBezTo>
                  <a:cubicBezTo>
                    <a:pt x="621" y="4395"/>
                    <a:pt x="854" y="4525"/>
                    <a:pt x="1112" y="4525"/>
                  </a:cubicBezTo>
                  <a:cubicBezTo>
                    <a:pt x="1371" y="4525"/>
                    <a:pt x="1629" y="4421"/>
                    <a:pt x="1888" y="4214"/>
                  </a:cubicBezTo>
                  <a:cubicBezTo>
                    <a:pt x="2172" y="3982"/>
                    <a:pt x="2405" y="3697"/>
                    <a:pt x="2611" y="3361"/>
                  </a:cubicBezTo>
                  <a:lnTo>
                    <a:pt x="2611" y="3361"/>
                  </a:lnTo>
                  <a:cubicBezTo>
                    <a:pt x="2560" y="3491"/>
                    <a:pt x="2508" y="3672"/>
                    <a:pt x="2456" y="3878"/>
                  </a:cubicBezTo>
                  <a:cubicBezTo>
                    <a:pt x="2379" y="4111"/>
                    <a:pt x="2301" y="4318"/>
                    <a:pt x="2250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8" y="5197"/>
                    <a:pt x="2327" y="5197"/>
                  </a:cubicBezTo>
                  <a:cubicBezTo>
                    <a:pt x="2430" y="5197"/>
                    <a:pt x="2586" y="4887"/>
                    <a:pt x="2818" y="4240"/>
                  </a:cubicBezTo>
                  <a:cubicBezTo>
                    <a:pt x="3025" y="3594"/>
                    <a:pt x="3128" y="3180"/>
                    <a:pt x="3128" y="3000"/>
                  </a:cubicBezTo>
                  <a:cubicBezTo>
                    <a:pt x="3128" y="2819"/>
                    <a:pt x="3077" y="2663"/>
                    <a:pt x="2973" y="2534"/>
                  </a:cubicBezTo>
                  <a:cubicBezTo>
                    <a:pt x="2896" y="2405"/>
                    <a:pt x="2767" y="2353"/>
                    <a:pt x="2611" y="2353"/>
                  </a:cubicBezTo>
                  <a:cubicBezTo>
                    <a:pt x="2327" y="2353"/>
                    <a:pt x="2094" y="2353"/>
                    <a:pt x="1913" y="2405"/>
                  </a:cubicBezTo>
                  <a:cubicBezTo>
                    <a:pt x="1733" y="2457"/>
                    <a:pt x="1629" y="2508"/>
                    <a:pt x="1629" y="2560"/>
                  </a:cubicBezTo>
                  <a:cubicBezTo>
                    <a:pt x="1629" y="2612"/>
                    <a:pt x="1681" y="2689"/>
                    <a:pt x="1758" y="2741"/>
                  </a:cubicBezTo>
                  <a:cubicBezTo>
                    <a:pt x="1836" y="2819"/>
                    <a:pt x="1939" y="2844"/>
                    <a:pt x="2043" y="2844"/>
                  </a:cubicBezTo>
                  <a:cubicBezTo>
                    <a:pt x="2172" y="2844"/>
                    <a:pt x="2353" y="2819"/>
                    <a:pt x="2586" y="2741"/>
                  </a:cubicBezTo>
                  <a:lnTo>
                    <a:pt x="2586" y="2741"/>
                  </a:lnTo>
                  <a:cubicBezTo>
                    <a:pt x="2353" y="3103"/>
                    <a:pt x="2094" y="3387"/>
                    <a:pt x="1810" y="3620"/>
                  </a:cubicBezTo>
                  <a:cubicBezTo>
                    <a:pt x="1526" y="3853"/>
                    <a:pt x="1293" y="3956"/>
                    <a:pt x="1086" y="3956"/>
                  </a:cubicBezTo>
                  <a:cubicBezTo>
                    <a:pt x="957" y="3956"/>
                    <a:pt x="828" y="3904"/>
                    <a:pt x="750" y="3801"/>
                  </a:cubicBezTo>
                  <a:cubicBezTo>
                    <a:pt x="647" y="3672"/>
                    <a:pt x="595" y="3542"/>
                    <a:pt x="595" y="3387"/>
                  </a:cubicBezTo>
                  <a:cubicBezTo>
                    <a:pt x="595" y="3000"/>
                    <a:pt x="699" y="2586"/>
                    <a:pt x="931" y="2146"/>
                  </a:cubicBezTo>
                  <a:cubicBezTo>
                    <a:pt x="1164" y="1707"/>
                    <a:pt x="1448" y="1345"/>
                    <a:pt x="1784" y="1035"/>
                  </a:cubicBezTo>
                  <a:cubicBezTo>
                    <a:pt x="2120" y="751"/>
                    <a:pt x="2405" y="595"/>
                    <a:pt x="2689" y="595"/>
                  </a:cubicBezTo>
                  <a:cubicBezTo>
                    <a:pt x="2767" y="595"/>
                    <a:pt x="2870" y="595"/>
                    <a:pt x="2947" y="647"/>
                  </a:cubicBezTo>
                  <a:cubicBezTo>
                    <a:pt x="3025" y="673"/>
                    <a:pt x="3077" y="699"/>
                    <a:pt x="3103" y="699"/>
                  </a:cubicBezTo>
                  <a:cubicBezTo>
                    <a:pt x="3128" y="699"/>
                    <a:pt x="3154" y="647"/>
                    <a:pt x="3154" y="570"/>
                  </a:cubicBezTo>
                  <a:cubicBezTo>
                    <a:pt x="3154" y="466"/>
                    <a:pt x="3103" y="363"/>
                    <a:pt x="2973" y="208"/>
                  </a:cubicBezTo>
                  <a:cubicBezTo>
                    <a:pt x="2870" y="53"/>
                    <a:pt x="2741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4807175" y="3900200"/>
              <a:ext cx="78850" cy="129925"/>
            </a:xfrm>
            <a:custGeom>
              <a:avLst/>
              <a:gdLst/>
              <a:ahLst/>
              <a:cxnLst/>
              <a:rect l="l" t="t" r="r" b="b"/>
              <a:pathLst>
                <a:path w="3154" h="5197" extrusionOk="0">
                  <a:moveTo>
                    <a:pt x="2611" y="1"/>
                  </a:moveTo>
                  <a:cubicBezTo>
                    <a:pt x="2249" y="1"/>
                    <a:pt x="1861" y="182"/>
                    <a:pt x="1448" y="570"/>
                  </a:cubicBezTo>
                  <a:cubicBezTo>
                    <a:pt x="1034" y="932"/>
                    <a:pt x="672" y="1397"/>
                    <a:pt x="414" y="1940"/>
                  </a:cubicBezTo>
                  <a:cubicBezTo>
                    <a:pt x="129" y="2457"/>
                    <a:pt x="0" y="2948"/>
                    <a:pt x="0" y="3387"/>
                  </a:cubicBezTo>
                  <a:cubicBezTo>
                    <a:pt x="0" y="3672"/>
                    <a:pt x="104" y="3930"/>
                    <a:pt x="362" y="4163"/>
                  </a:cubicBezTo>
                  <a:cubicBezTo>
                    <a:pt x="621" y="4395"/>
                    <a:pt x="853" y="4525"/>
                    <a:pt x="1112" y="4525"/>
                  </a:cubicBezTo>
                  <a:cubicBezTo>
                    <a:pt x="1370" y="4525"/>
                    <a:pt x="1629" y="4421"/>
                    <a:pt x="1887" y="4214"/>
                  </a:cubicBezTo>
                  <a:cubicBezTo>
                    <a:pt x="2146" y="3982"/>
                    <a:pt x="2404" y="3697"/>
                    <a:pt x="2611" y="3361"/>
                  </a:cubicBezTo>
                  <a:lnTo>
                    <a:pt x="2611" y="3361"/>
                  </a:lnTo>
                  <a:cubicBezTo>
                    <a:pt x="2559" y="3491"/>
                    <a:pt x="2508" y="3672"/>
                    <a:pt x="2430" y="3878"/>
                  </a:cubicBezTo>
                  <a:cubicBezTo>
                    <a:pt x="2378" y="4111"/>
                    <a:pt x="2301" y="4318"/>
                    <a:pt x="2249" y="4525"/>
                  </a:cubicBezTo>
                  <a:cubicBezTo>
                    <a:pt x="2172" y="4731"/>
                    <a:pt x="2146" y="4887"/>
                    <a:pt x="2146" y="5016"/>
                  </a:cubicBezTo>
                  <a:cubicBezTo>
                    <a:pt x="2146" y="5145"/>
                    <a:pt x="2197" y="5197"/>
                    <a:pt x="2301" y="5197"/>
                  </a:cubicBezTo>
                  <a:cubicBezTo>
                    <a:pt x="2430" y="5197"/>
                    <a:pt x="2585" y="4887"/>
                    <a:pt x="2792" y="4240"/>
                  </a:cubicBezTo>
                  <a:cubicBezTo>
                    <a:pt x="3025" y="3594"/>
                    <a:pt x="3128" y="3180"/>
                    <a:pt x="3128" y="3000"/>
                  </a:cubicBezTo>
                  <a:cubicBezTo>
                    <a:pt x="3128" y="2819"/>
                    <a:pt x="3076" y="2663"/>
                    <a:pt x="2973" y="2534"/>
                  </a:cubicBezTo>
                  <a:cubicBezTo>
                    <a:pt x="2870" y="2405"/>
                    <a:pt x="2766" y="2353"/>
                    <a:pt x="2611" y="2353"/>
                  </a:cubicBezTo>
                  <a:cubicBezTo>
                    <a:pt x="2327" y="2353"/>
                    <a:pt x="2094" y="2353"/>
                    <a:pt x="1913" y="2405"/>
                  </a:cubicBezTo>
                  <a:cubicBezTo>
                    <a:pt x="1706" y="2457"/>
                    <a:pt x="1629" y="2508"/>
                    <a:pt x="1629" y="2560"/>
                  </a:cubicBezTo>
                  <a:cubicBezTo>
                    <a:pt x="1629" y="2612"/>
                    <a:pt x="1655" y="2689"/>
                    <a:pt x="1758" y="2741"/>
                  </a:cubicBezTo>
                  <a:cubicBezTo>
                    <a:pt x="1836" y="2819"/>
                    <a:pt x="1913" y="2844"/>
                    <a:pt x="2042" y="2844"/>
                  </a:cubicBezTo>
                  <a:cubicBezTo>
                    <a:pt x="2146" y="2844"/>
                    <a:pt x="2327" y="2819"/>
                    <a:pt x="2585" y="2741"/>
                  </a:cubicBezTo>
                  <a:lnTo>
                    <a:pt x="2585" y="2741"/>
                  </a:lnTo>
                  <a:cubicBezTo>
                    <a:pt x="2353" y="3103"/>
                    <a:pt x="2094" y="3387"/>
                    <a:pt x="1810" y="3620"/>
                  </a:cubicBezTo>
                  <a:cubicBezTo>
                    <a:pt x="1525" y="3853"/>
                    <a:pt x="1293" y="3956"/>
                    <a:pt x="1086" y="3956"/>
                  </a:cubicBezTo>
                  <a:cubicBezTo>
                    <a:pt x="957" y="3956"/>
                    <a:pt x="827" y="3904"/>
                    <a:pt x="724" y="3801"/>
                  </a:cubicBezTo>
                  <a:cubicBezTo>
                    <a:pt x="621" y="3672"/>
                    <a:pt x="595" y="3542"/>
                    <a:pt x="595" y="3387"/>
                  </a:cubicBezTo>
                  <a:cubicBezTo>
                    <a:pt x="595" y="3000"/>
                    <a:pt x="698" y="2586"/>
                    <a:pt x="931" y="2146"/>
                  </a:cubicBezTo>
                  <a:cubicBezTo>
                    <a:pt x="1163" y="1707"/>
                    <a:pt x="1448" y="1345"/>
                    <a:pt x="1758" y="1035"/>
                  </a:cubicBezTo>
                  <a:cubicBezTo>
                    <a:pt x="2094" y="751"/>
                    <a:pt x="2404" y="595"/>
                    <a:pt x="2689" y="595"/>
                  </a:cubicBezTo>
                  <a:cubicBezTo>
                    <a:pt x="2766" y="595"/>
                    <a:pt x="2870" y="595"/>
                    <a:pt x="2947" y="647"/>
                  </a:cubicBezTo>
                  <a:cubicBezTo>
                    <a:pt x="3025" y="673"/>
                    <a:pt x="3076" y="699"/>
                    <a:pt x="3076" y="699"/>
                  </a:cubicBezTo>
                  <a:cubicBezTo>
                    <a:pt x="3128" y="699"/>
                    <a:pt x="3154" y="647"/>
                    <a:pt x="3154" y="570"/>
                  </a:cubicBezTo>
                  <a:cubicBezTo>
                    <a:pt x="3154" y="466"/>
                    <a:pt x="3102" y="363"/>
                    <a:pt x="2973" y="208"/>
                  </a:cubicBezTo>
                  <a:cubicBezTo>
                    <a:pt x="2870" y="53"/>
                    <a:pt x="2740" y="1"/>
                    <a:pt x="2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5050150" y="4733875"/>
              <a:ext cx="79525" cy="129925"/>
            </a:xfrm>
            <a:custGeom>
              <a:avLst/>
              <a:gdLst/>
              <a:ahLst/>
              <a:cxnLst/>
              <a:rect l="l" t="t" r="r" b="b"/>
              <a:pathLst>
                <a:path w="3181" h="5197" extrusionOk="0">
                  <a:moveTo>
                    <a:pt x="2638" y="1"/>
                  </a:moveTo>
                  <a:cubicBezTo>
                    <a:pt x="2276" y="1"/>
                    <a:pt x="1888" y="182"/>
                    <a:pt x="1474" y="569"/>
                  </a:cubicBezTo>
                  <a:cubicBezTo>
                    <a:pt x="1061" y="957"/>
                    <a:pt x="699" y="1422"/>
                    <a:pt x="440" y="1939"/>
                  </a:cubicBezTo>
                  <a:cubicBezTo>
                    <a:pt x="156" y="2482"/>
                    <a:pt x="1" y="2974"/>
                    <a:pt x="1" y="3413"/>
                  </a:cubicBezTo>
                  <a:cubicBezTo>
                    <a:pt x="1" y="3671"/>
                    <a:pt x="130" y="3930"/>
                    <a:pt x="389" y="4188"/>
                  </a:cubicBezTo>
                  <a:cubicBezTo>
                    <a:pt x="621" y="4395"/>
                    <a:pt x="880" y="4525"/>
                    <a:pt x="1138" y="4525"/>
                  </a:cubicBezTo>
                  <a:cubicBezTo>
                    <a:pt x="1371" y="4525"/>
                    <a:pt x="1629" y="4421"/>
                    <a:pt x="1914" y="4214"/>
                  </a:cubicBezTo>
                  <a:cubicBezTo>
                    <a:pt x="2172" y="4008"/>
                    <a:pt x="2405" y="3723"/>
                    <a:pt x="2612" y="3361"/>
                  </a:cubicBezTo>
                  <a:lnTo>
                    <a:pt x="2612" y="3361"/>
                  </a:lnTo>
                  <a:cubicBezTo>
                    <a:pt x="2586" y="3491"/>
                    <a:pt x="2534" y="3671"/>
                    <a:pt x="2457" y="3904"/>
                  </a:cubicBezTo>
                  <a:cubicBezTo>
                    <a:pt x="2379" y="4111"/>
                    <a:pt x="2327" y="4318"/>
                    <a:pt x="2250" y="4525"/>
                  </a:cubicBezTo>
                  <a:cubicBezTo>
                    <a:pt x="2198" y="4731"/>
                    <a:pt x="2172" y="4912"/>
                    <a:pt x="2172" y="5016"/>
                  </a:cubicBezTo>
                  <a:cubicBezTo>
                    <a:pt x="2172" y="5145"/>
                    <a:pt x="2224" y="5197"/>
                    <a:pt x="2327" y="5197"/>
                  </a:cubicBezTo>
                  <a:cubicBezTo>
                    <a:pt x="2431" y="5197"/>
                    <a:pt x="2612" y="4886"/>
                    <a:pt x="2819" y="4240"/>
                  </a:cubicBezTo>
                  <a:cubicBezTo>
                    <a:pt x="3025" y="3594"/>
                    <a:pt x="3155" y="3180"/>
                    <a:pt x="3155" y="3025"/>
                  </a:cubicBezTo>
                  <a:cubicBezTo>
                    <a:pt x="3155" y="2844"/>
                    <a:pt x="3103" y="2689"/>
                    <a:pt x="3000" y="2560"/>
                  </a:cubicBezTo>
                  <a:cubicBezTo>
                    <a:pt x="2896" y="2431"/>
                    <a:pt x="2767" y="2353"/>
                    <a:pt x="2612" y="2353"/>
                  </a:cubicBezTo>
                  <a:cubicBezTo>
                    <a:pt x="2327" y="2353"/>
                    <a:pt x="2095" y="2379"/>
                    <a:pt x="1914" y="2431"/>
                  </a:cubicBezTo>
                  <a:cubicBezTo>
                    <a:pt x="1733" y="2456"/>
                    <a:pt x="1629" y="2508"/>
                    <a:pt x="1655" y="2586"/>
                  </a:cubicBezTo>
                  <a:cubicBezTo>
                    <a:pt x="1629" y="2637"/>
                    <a:pt x="1681" y="2689"/>
                    <a:pt x="1759" y="2767"/>
                  </a:cubicBezTo>
                  <a:cubicBezTo>
                    <a:pt x="1836" y="2818"/>
                    <a:pt x="1940" y="2844"/>
                    <a:pt x="2069" y="2844"/>
                  </a:cubicBezTo>
                  <a:cubicBezTo>
                    <a:pt x="2172" y="2844"/>
                    <a:pt x="2353" y="2818"/>
                    <a:pt x="2586" y="2767"/>
                  </a:cubicBezTo>
                  <a:lnTo>
                    <a:pt x="2586" y="2767"/>
                  </a:lnTo>
                  <a:cubicBezTo>
                    <a:pt x="2353" y="3103"/>
                    <a:pt x="2095" y="3413"/>
                    <a:pt x="1810" y="3620"/>
                  </a:cubicBezTo>
                  <a:cubicBezTo>
                    <a:pt x="1552" y="3852"/>
                    <a:pt x="1293" y="3956"/>
                    <a:pt x="1087" y="3982"/>
                  </a:cubicBezTo>
                  <a:cubicBezTo>
                    <a:pt x="957" y="3956"/>
                    <a:pt x="854" y="3904"/>
                    <a:pt x="751" y="3801"/>
                  </a:cubicBezTo>
                  <a:cubicBezTo>
                    <a:pt x="647" y="3697"/>
                    <a:pt x="595" y="3568"/>
                    <a:pt x="595" y="3413"/>
                  </a:cubicBezTo>
                  <a:cubicBezTo>
                    <a:pt x="595" y="3025"/>
                    <a:pt x="725" y="2612"/>
                    <a:pt x="957" y="2172"/>
                  </a:cubicBezTo>
                  <a:cubicBezTo>
                    <a:pt x="1190" y="1707"/>
                    <a:pt x="1474" y="1345"/>
                    <a:pt x="1785" y="1035"/>
                  </a:cubicBezTo>
                  <a:cubicBezTo>
                    <a:pt x="2121" y="750"/>
                    <a:pt x="2431" y="595"/>
                    <a:pt x="2689" y="595"/>
                  </a:cubicBezTo>
                  <a:cubicBezTo>
                    <a:pt x="2793" y="595"/>
                    <a:pt x="2870" y="621"/>
                    <a:pt x="2948" y="647"/>
                  </a:cubicBezTo>
                  <a:cubicBezTo>
                    <a:pt x="3051" y="673"/>
                    <a:pt x="3077" y="699"/>
                    <a:pt x="3103" y="699"/>
                  </a:cubicBezTo>
                  <a:cubicBezTo>
                    <a:pt x="3155" y="699"/>
                    <a:pt x="3180" y="647"/>
                    <a:pt x="3180" y="569"/>
                  </a:cubicBezTo>
                  <a:cubicBezTo>
                    <a:pt x="3180" y="492"/>
                    <a:pt x="3103" y="363"/>
                    <a:pt x="3000" y="208"/>
                  </a:cubicBezTo>
                  <a:cubicBezTo>
                    <a:pt x="2896" y="78"/>
                    <a:pt x="2767" y="1"/>
                    <a:pt x="26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4685025" y="4733875"/>
              <a:ext cx="79500" cy="129925"/>
            </a:xfrm>
            <a:custGeom>
              <a:avLst/>
              <a:gdLst/>
              <a:ahLst/>
              <a:cxnLst/>
              <a:rect l="l" t="t" r="r" b="b"/>
              <a:pathLst>
                <a:path w="3180" h="5197" extrusionOk="0">
                  <a:moveTo>
                    <a:pt x="2637" y="1"/>
                  </a:moveTo>
                  <a:cubicBezTo>
                    <a:pt x="2275" y="1"/>
                    <a:pt x="1887" y="182"/>
                    <a:pt x="1474" y="569"/>
                  </a:cubicBezTo>
                  <a:cubicBezTo>
                    <a:pt x="1034" y="957"/>
                    <a:pt x="698" y="1422"/>
                    <a:pt x="414" y="1939"/>
                  </a:cubicBezTo>
                  <a:cubicBezTo>
                    <a:pt x="156" y="2482"/>
                    <a:pt x="0" y="2974"/>
                    <a:pt x="0" y="3413"/>
                  </a:cubicBezTo>
                  <a:cubicBezTo>
                    <a:pt x="0" y="3671"/>
                    <a:pt x="130" y="3930"/>
                    <a:pt x="388" y="4188"/>
                  </a:cubicBezTo>
                  <a:cubicBezTo>
                    <a:pt x="621" y="4395"/>
                    <a:pt x="879" y="4525"/>
                    <a:pt x="1112" y="4525"/>
                  </a:cubicBezTo>
                  <a:cubicBezTo>
                    <a:pt x="1370" y="4525"/>
                    <a:pt x="1629" y="4421"/>
                    <a:pt x="1913" y="4214"/>
                  </a:cubicBezTo>
                  <a:cubicBezTo>
                    <a:pt x="2172" y="4008"/>
                    <a:pt x="2404" y="3723"/>
                    <a:pt x="2611" y="3361"/>
                  </a:cubicBezTo>
                  <a:lnTo>
                    <a:pt x="2611" y="3361"/>
                  </a:lnTo>
                  <a:cubicBezTo>
                    <a:pt x="2585" y="3491"/>
                    <a:pt x="2534" y="3671"/>
                    <a:pt x="2456" y="3904"/>
                  </a:cubicBezTo>
                  <a:cubicBezTo>
                    <a:pt x="2379" y="4111"/>
                    <a:pt x="2327" y="4318"/>
                    <a:pt x="2249" y="4525"/>
                  </a:cubicBezTo>
                  <a:cubicBezTo>
                    <a:pt x="2198" y="4731"/>
                    <a:pt x="2172" y="4912"/>
                    <a:pt x="2172" y="5016"/>
                  </a:cubicBezTo>
                  <a:cubicBezTo>
                    <a:pt x="2172" y="5145"/>
                    <a:pt x="2224" y="5197"/>
                    <a:pt x="2327" y="5197"/>
                  </a:cubicBezTo>
                  <a:cubicBezTo>
                    <a:pt x="2430" y="5197"/>
                    <a:pt x="2611" y="4886"/>
                    <a:pt x="2818" y="4240"/>
                  </a:cubicBezTo>
                  <a:cubicBezTo>
                    <a:pt x="3025" y="3594"/>
                    <a:pt x="3128" y="3180"/>
                    <a:pt x="3128" y="3025"/>
                  </a:cubicBezTo>
                  <a:cubicBezTo>
                    <a:pt x="3128" y="2844"/>
                    <a:pt x="3077" y="2689"/>
                    <a:pt x="2999" y="2560"/>
                  </a:cubicBezTo>
                  <a:cubicBezTo>
                    <a:pt x="2896" y="2431"/>
                    <a:pt x="2766" y="2353"/>
                    <a:pt x="2611" y="2353"/>
                  </a:cubicBezTo>
                  <a:cubicBezTo>
                    <a:pt x="2327" y="2353"/>
                    <a:pt x="2094" y="2379"/>
                    <a:pt x="1913" y="2431"/>
                  </a:cubicBezTo>
                  <a:cubicBezTo>
                    <a:pt x="1732" y="2456"/>
                    <a:pt x="1629" y="2508"/>
                    <a:pt x="1629" y="2586"/>
                  </a:cubicBezTo>
                  <a:cubicBezTo>
                    <a:pt x="1629" y="2637"/>
                    <a:pt x="1681" y="2689"/>
                    <a:pt x="1758" y="2767"/>
                  </a:cubicBezTo>
                  <a:cubicBezTo>
                    <a:pt x="1836" y="2818"/>
                    <a:pt x="1939" y="2844"/>
                    <a:pt x="2068" y="2844"/>
                  </a:cubicBezTo>
                  <a:cubicBezTo>
                    <a:pt x="2172" y="2844"/>
                    <a:pt x="2353" y="2818"/>
                    <a:pt x="2585" y="2767"/>
                  </a:cubicBezTo>
                  <a:lnTo>
                    <a:pt x="2585" y="2767"/>
                  </a:lnTo>
                  <a:cubicBezTo>
                    <a:pt x="2353" y="3103"/>
                    <a:pt x="2094" y="3413"/>
                    <a:pt x="1810" y="3620"/>
                  </a:cubicBezTo>
                  <a:cubicBezTo>
                    <a:pt x="1551" y="3852"/>
                    <a:pt x="1293" y="3956"/>
                    <a:pt x="1086" y="3982"/>
                  </a:cubicBezTo>
                  <a:cubicBezTo>
                    <a:pt x="957" y="3956"/>
                    <a:pt x="853" y="3904"/>
                    <a:pt x="750" y="3801"/>
                  </a:cubicBezTo>
                  <a:cubicBezTo>
                    <a:pt x="647" y="3697"/>
                    <a:pt x="595" y="3568"/>
                    <a:pt x="595" y="3413"/>
                  </a:cubicBezTo>
                  <a:cubicBezTo>
                    <a:pt x="595" y="3025"/>
                    <a:pt x="724" y="2612"/>
                    <a:pt x="957" y="2172"/>
                  </a:cubicBezTo>
                  <a:cubicBezTo>
                    <a:pt x="1190" y="1707"/>
                    <a:pt x="1448" y="1345"/>
                    <a:pt x="1784" y="1035"/>
                  </a:cubicBezTo>
                  <a:cubicBezTo>
                    <a:pt x="2120" y="750"/>
                    <a:pt x="2430" y="595"/>
                    <a:pt x="2689" y="595"/>
                  </a:cubicBezTo>
                  <a:cubicBezTo>
                    <a:pt x="2792" y="595"/>
                    <a:pt x="2870" y="621"/>
                    <a:pt x="2947" y="647"/>
                  </a:cubicBezTo>
                  <a:cubicBezTo>
                    <a:pt x="3051" y="673"/>
                    <a:pt x="3077" y="699"/>
                    <a:pt x="3102" y="699"/>
                  </a:cubicBezTo>
                  <a:cubicBezTo>
                    <a:pt x="3154" y="699"/>
                    <a:pt x="3180" y="647"/>
                    <a:pt x="3180" y="569"/>
                  </a:cubicBezTo>
                  <a:cubicBezTo>
                    <a:pt x="3180" y="492"/>
                    <a:pt x="3102" y="363"/>
                    <a:pt x="2999" y="208"/>
                  </a:cubicBezTo>
                  <a:cubicBezTo>
                    <a:pt x="2870" y="78"/>
                    <a:pt x="2766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3589625" y="4733875"/>
              <a:ext cx="78850" cy="129925"/>
            </a:xfrm>
            <a:custGeom>
              <a:avLst/>
              <a:gdLst/>
              <a:ahLst/>
              <a:cxnLst/>
              <a:rect l="l" t="t" r="r" b="b"/>
              <a:pathLst>
                <a:path w="3154" h="5197" extrusionOk="0">
                  <a:moveTo>
                    <a:pt x="2637" y="1"/>
                  </a:moveTo>
                  <a:cubicBezTo>
                    <a:pt x="2275" y="1"/>
                    <a:pt x="1887" y="182"/>
                    <a:pt x="1448" y="569"/>
                  </a:cubicBezTo>
                  <a:cubicBezTo>
                    <a:pt x="1034" y="957"/>
                    <a:pt x="698" y="1422"/>
                    <a:pt x="414" y="1939"/>
                  </a:cubicBezTo>
                  <a:cubicBezTo>
                    <a:pt x="129" y="2482"/>
                    <a:pt x="0" y="2974"/>
                    <a:pt x="0" y="3413"/>
                  </a:cubicBezTo>
                  <a:cubicBezTo>
                    <a:pt x="0" y="3671"/>
                    <a:pt x="129" y="3930"/>
                    <a:pt x="362" y="4188"/>
                  </a:cubicBezTo>
                  <a:cubicBezTo>
                    <a:pt x="620" y="4395"/>
                    <a:pt x="853" y="4525"/>
                    <a:pt x="1112" y="4525"/>
                  </a:cubicBezTo>
                  <a:cubicBezTo>
                    <a:pt x="1370" y="4525"/>
                    <a:pt x="1629" y="4421"/>
                    <a:pt x="1887" y="4214"/>
                  </a:cubicBezTo>
                  <a:cubicBezTo>
                    <a:pt x="2171" y="4008"/>
                    <a:pt x="2404" y="3723"/>
                    <a:pt x="2611" y="3361"/>
                  </a:cubicBezTo>
                  <a:lnTo>
                    <a:pt x="2611" y="3361"/>
                  </a:lnTo>
                  <a:cubicBezTo>
                    <a:pt x="2559" y="3491"/>
                    <a:pt x="2508" y="3671"/>
                    <a:pt x="2456" y="3904"/>
                  </a:cubicBezTo>
                  <a:cubicBezTo>
                    <a:pt x="2378" y="4111"/>
                    <a:pt x="2301" y="4318"/>
                    <a:pt x="2249" y="4525"/>
                  </a:cubicBezTo>
                  <a:cubicBezTo>
                    <a:pt x="2197" y="4731"/>
                    <a:pt x="2146" y="4912"/>
                    <a:pt x="2146" y="5016"/>
                  </a:cubicBezTo>
                  <a:cubicBezTo>
                    <a:pt x="2146" y="5145"/>
                    <a:pt x="2197" y="5197"/>
                    <a:pt x="2327" y="5197"/>
                  </a:cubicBezTo>
                  <a:cubicBezTo>
                    <a:pt x="2430" y="5197"/>
                    <a:pt x="2585" y="4886"/>
                    <a:pt x="2818" y="4240"/>
                  </a:cubicBezTo>
                  <a:cubicBezTo>
                    <a:pt x="3025" y="3594"/>
                    <a:pt x="3128" y="3180"/>
                    <a:pt x="3128" y="3025"/>
                  </a:cubicBezTo>
                  <a:cubicBezTo>
                    <a:pt x="3128" y="2844"/>
                    <a:pt x="3076" y="2689"/>
                    <a:pt x="2973" y="2560"/>
                  </a:cubicBezTo>
                  <a:cubicBezTo>
                    <a:pt x="2895" y="2431"/>
                    <a:pt x="2766" y="2353"/>
                    <a:pt x="2611" y="2353"/>
                  </a:cubicBezTo>
                  <a:cubicBezTo>
                    <a:pt x="2327" y="2353"/>
                    <a:pt x="2094" y="2379"/>
                    <a:pt x="1913" y="2431"/>
                  </a:cubicBezTo>
                  <a:cubicBezTo>
                    <a:pt x="1732" y="2456"/>
                    <a:pt x="1629" y="2508"/>
                    <a:pt x="1629" y="2586"/>
                  </a:cubicBezTo>
                  <a:cubicBezTo>
                    <a:pt x="1629" y="2637"/>
                    <a:pt x="1680" y="2689"/>
                    <a:pt x="1758" y="2767"/>
                  </a:cubicBezTo>
                  <a:cubicBezTo>
                    <a:pt x="1835" y="2818"/>
                    <a:pt x="1939" y="2844"/>
                    <a:pt x="2042" y="2844"/>
                  </a:cubicBezTo>
                  <a:cubicBezTo>
                    <a:pt x="2171" y="2844"/>
                    <a:pt x="2352" y="2818"/>
                    <a:pt x="2585" y="2767"/>
                  </a:cubicBezTo>
                  <a:lnTo>
                    <a:pt x="2585" y="2767"/>
                  </a:lnTo>
                  <a:cubicBezTo>
                    <a:pt x="2352" y="3103"/>
                    <a:pt x="2094" y="3413"/>
                    <a:pt x="1810" y="3620"/>
                  </a:cubicBezTo>
                  <a:cubicBezTo>
                    <a:pt x="1525" y="3852"/>
                    <a:pt x="1293" y="3956"/>
                    <a:pt x="1086" y="3982"/>
                  </a:cubicBezTo>
                  <a:cubicBezTo>
                    <a:pt x="956" y="3956"/>
                    <a:pt x="827" y="3904"/>
                    <a:pt x="750" y="3801"/>
                  </a:cubicBezTo>
                  <a:cubicBezTo>
                    <a:pt x="646" y="3697"/>
                    <a:pt x="595" y="3568"/>
                    <a:pt x="595" y="3413"/>
                  </a:cubicBezTo>
                  <a:cubicBezTo>
                    <a:pt x="595" y="3025"/>
                    <a:pt x="698" y="2612"/>
                    <a:pt x="931" y="2172"/>
                  </a:cubicBezTo>
                  <a:cubicBezTo>
                    <a:pt x="1163" y="1707"/>
                    <a:pt x="1448" y="1345"/>
                    <a:pt x="1784" y="1035"/>
                  </a:cubicBezTo>
                  <a:cubicBezTo>
                    <a:pt x="2120" y="750"/>
                    <a:pt x="2404" y="595"/>
                    <a:pt x="2688" y="595"/>
                  </a:cubicBezTo>
                  <a:cubicBezTo>
                    <a:pt x="2792" y="595"/>
                    <a:pt x="2869" y="621"/>
                    <a:pt x="2947" y="647"/>
                  </a:cubicBezTo>
                  <a:cubicBezTo>
                    <a:pt x="3025" y="673"/>
                    <a:pt x="3076" y="699"/>
                    <a:pt x="3102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92"/>
                    <a:pt x="3102" y="363"/>
                    <a:pt x="2999" y="208"/>
                  </a:cubicBezTo>
                  <a:cubicBezTo>
                    <a:pt x="2869" y="78"/>
                    <a:pt x="2766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3102975" y="4733875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12" y="1"/>
                  </a:moveTo>
                  <a:cubicBezTo>
                    <a:pt x="2250" y="1"/>
                    <a:pt x="1862" y="182"/>
                    <a:pt x="1448" y="569"/>
                  </a:cubicBezTo>
                  <a:cubicBezTo>
                    <a:pt x="1035" y="957"/>
                    <a:pt x="673" y="1422"/>
                    <a:pt x="414" y="1939"/>
                  </a:cubicBezTo>
                  <a:cubicBezTo>
                    <a:pt x="130" y="2482"/>
                    <a:pt x="1" y="2974"/>
                    <a:pt x="1" y="3413"/>
                  </a:cubicBezTo>
                  <a:cubicBezTo>
                    <a:pt x="1" y="3671"/>
                    <a:pt x="104" y="3930"/>
                    <a:pt x="363" y="4188"/>
                  </a:cubicBezTo>
                  <a:cubicBezTo>
                    <a:pt x="595" y="4395"/>
                    <a:pt x="854" y="4525"/>
                    <a:pt x="1112" y="4525"/>
                  </a:cubicBezTo>
                  <a:cubicBezTo>
                    <a:pt x="1345" y="4525"/>
                    <a:pt x="1629" y="4421"/>
                    <a:pt x="1888" y="4214"/>
                  </a:cubicBezTo>
                  <a:cubicBezTo>
                    <a:pt x="2146" y="4008"/>
                    <a:pt x="2379" y="3723"/>
                    <a:pt x="2612" y="3361"/>
                  </a:cubicBezTo>
                  <a:lnTo>
                    <a:pt x="2612" y="3361"/>
                  </a:lnTo>
                  <a:cubicBezTo>
                    <a:pt x="2560" y="3491"/>
                    <a:pt x="2508" y="3671"/>
                    <a:pt x="2431" y="3904"/>
                  </a:cubicBezTo>
                  <a:cubicBezTo>
                    <a:pt x="2353" y="4111"/>
                    <a:pt x="2301" y="4318"/>
                    <a:pt x="2224" y="4525"/>
                  </a:cubicBezTo>
                  <a:cubicBezTo>
                    <a:pt x="2172" y="4731"/>
                    <a:pt x="2146" y="4912"/>
                    <a:pt x="2146" y="5016"/>
                  </a:cubicBezTo>
                  <a:cubicBezTo>
                    <a:pt x="2146" y="5145"/>
                    <a:pt x="2198" y="5197"/>
                    <a:pt x="2301" y="5197"/>
                  </a:cubicBezTo>
                  <a:cubicBezTo>
                    <a:pt x="2405" y="5197"/>
                    <a:pt x="2586" y="4886"/>
                    <a:pt x="2793" y="4240"/>
                  </a:cubicBezTo>
                  <a:cubicBezTo>
                    <a:pt x="2999" y="3594"/>
                    <a:pt x="3129" y="3180"/>
                    <a:pt x="3129" y="3025"/>
                  </a:cubicBezTo>
                  <a:cubicBezTo>
                    <a:pt x="3129" y="2844"/>
                    <a:pt x="3077" y="2689"/>
                    <a:pt x="2973" y="2560"/>
                  </a:cubicBezTo>
                  <a:cubicBezTo>
                    <a:pt x="2870" y="2431"/>
                    <a:pt x="2741" y="2353"/>
                    <a:pt x="2586" y="2353"/>
                  </a:cubicBezTo>
                  <a:cubicBezTo>
                    <a:pt x="2327" y="2353"/>
                    <a:pt x="2095" y="2379"/>
                    <a:pt x="1888" y="2431"/>
                  </a:cubicBezTo>
                  <a:cubicBezTo>
                    <a:pt x="1707" y="2456"/>
                    <a:pt x="1629" y="2508"/>
                    <a:pt x="1629" y="2586"/>
                  </a:cubicBezTo>
                  <a:cubicBezTo>
                    <a:pt x="1629" y="2637"/>
                    <a:pt x="1655" y="2689"/>
                    <a:pt x="1733" y="2767"/>
                  </a:cubicBezTo>
                  <a:cubicBezTo>
                    <a:pt x="1836" y="2818"/>
                    <a:pt x="1914" y="2844"/>
                    <a:pt x="2043" y="2844"/>
                  </a:cubicBezTo>
                  <a:cubicBezTo>
                    <a:pt x="2146" y="2844"/>
                    <a:pt x="2327" y="2818"/>
                    <a:pt x="2586" y="2767"/>
                  </a:cubicBezTo>
                  <a:lnTo>
                    <a:pt x="2586" y="2767"/>
                  </a:lnTo>
                  <a:cubicBezTo>
                    <a:pt x="2327" y="3103"/>
                    <a:pt x="2069" y="3413"/>
                    <a:pt x="1810" y="3620"/>
                  </a:cubicBezTo>
                  <a:cubicBezTo>
                    <a:pt x="1526" y="3852"/>
                    <a:pt x="1293" y="3956"/>
                    <a:pt x="1086" y="3982"/>
                  </a:cubicBezTo>
                  <a:cubicBezTo>
                    <a:pt x="931" y="3956"/>
                    <a:pt x="828" y="3904"/>
                    <a:pt x="725" y="3801"/>
                  </a:cubicBezTo>
                  <a:cubicBezTo>
                    <a:pt x="621" y="3697"/>
                    <a:pt x="569" y="3568"/>
                    <a:pt x="569" y="3413"/>
                  </a:cubicBezTo>
                  <a:cubicBezTo>
                    <a:pt x="569" y="3025"/>
                    <a:pt x="699" y="2612"/>
                    <a:pt x="931" y="2172"/>
                  </a:cubicBezTo>
                  <a:cubicBezTo>
                    <a:pt x="1164" y="1707"/>
                    <a:pt x="1448" y="1345"/>
                    <a:pt x="1759" y="1035"/>
                  </a:cubicBezTo>
                  <a:cubicBezTo>
                    <a:pt x="2095" y="750"/>
                    <a:pt x="2405" y="595"/>
                    <a:pt x="2663" y="595"/>
                  </a:cubicBezTo>
                  <a:cubicBezTo>
                    <a:pt x="2767" y="595"/>
                    <a:pt x="2844" y="621"/>
                    <a:pt x="2948" y="647"/>
                  </a:cubicBezTo>
                  <a:cubicBezTo>
                    <a:pt x="3025" y="673"/>
                    <a:pt x="3077" y="699"/>
                    <a:pt x="3077" y="699"/>
                  </a:cubicBezTo>
                  <a:cubicBezTo>
                    <a:pt x="3129" y="699"/>
                    <a:pt x="3154" y="647"/>
                    <a:pt x="3154" y="569"/>
                  </a:cubicBezTo>
                  <a:cubicBezTo>
                    <a:pt x="3154" y="492"/>
                    <a:pt x="3103" y="363"/>
                    <a:pt x="2973" y="208"/>
                  </a:cubicBezTo>
                  <a:cubicBezTo>
                    <a:pt x="2870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2859350" y="4733875"/>
              <a:ext cx="78850" cy="129925"/>
            </a:xfrm>
            <a:custGeom>
              <a:avLst/>
              <a:gdLst/>
              <a:ahLst/>
              <a:cxnLst/>
              <a:rect l="l" t="t" r="r" b="b"/>
              <a:pathLst>
                <a:path w="3154" h="5197" extrusionOk="0">
                  <a:moveTo>
                    <a:pt x="2637" y="1"/>
                  </a:moveTo>
                  <a:cubicBezTo>
                    <a:pt x="2249" y="1"/>
                    <a:pt x="1861" y="182"/>
                    <a:pt x="1448" y="569"/>
                  </a:cubicBezTo>
                  <a:cubicBezTo>
                    <a:pt x="1034" y="957"/>
                    <a:pt x="698" y="1422"/>
                    <a:pt x="414" y="1939"/>
                  </a:cubicBezTo>
                  <a:cubicBezTo>
                    <a:pt x="129" y="2482"/>
                    <a:pt x="0" y="2974"/>
                    <a:pt x="0" y="3413"/>
                  </a:cubicBezTo>
                  <a:cubicBezTo>
                    <a:pt x="0" y="3671"/>
                    <a:pt x="129" y="3930"/>
                    <a:pt x="362" y="4188"/>
                  </a:cubicBezTo>
                  <a:cubicBezTo>
                    <a:pt x="621" y="4395"/>
                    <a:pt x="853" y="4525"/>
                    <a:pt x="1112" y="4525"/>
                  </a:cubicBezTo>
                  <a:cubicBezTo>
                    <a:pt x="1370" y="4525"/>
                    <a:pt x="1629" y="4421"/>
                    <a:pt x="1887" y="4214"/>
                  </a:cubicBezTo>
                  <a:cubicBezTo>
                    <a:pt x="2146" y="4008"/>
                    <a:pt x="2404" y="3723"/>
                    <a:pt x="2611" y="3361"/>
                  </a:cubicBezTo>
                  <a:lnTo>
                    <a:pt x="2611" y="3361"/>
                  </a:lnTo>
                  <a:cubicBezTo>
                    <a:pt x="2559" y="3491"/>
                    <a:pt x="2508" y="3671"/>
                    <a:pt x="2430" y="3904"/>
                  </a:cubicBezTo>
                  <a:cubicBezTo>
                    <a:pt x="2378" y="4111"/>
                    <a:pt x="2301" y="4318"/>
                    <a:pt x="2249" y="4525"/>
                  </a:cubicBezTo>
                  <a:cubicBezTo>
                    <a:pt x="2172" y="4731"/>
                    <a:pt x="2146" y="4912"/>
                    <a:pt x="2146" y="5016"/>
                  </a:cubicBezTo>
                  <a:cubicBezTo>
                    <a:pt x="2146" y="5145"/>
                    <a:pt x="2197" y="5197"/>
                    <a:pt x="2301" y="5197"/>
                  </a:cubicBezTo>
                  <a:cubicBezTo>
                    <a:pt x="2430" y="5197"/>
                    <a:pt x="2585" y="4886"/>
                    <a:pt x="2792" y="4240"/>
                  </a:cubicBezTo>
                  <a:cubicBezTo>
                    <a:pt x="3025" y="3594"/>
                    <a:pt x="3128" y="3180"/>
                    <a:pt x="3128" y="3025"/>
                  </a:cubicBezTo>
                  <a:cubicBezTo>
                    <a:pt x="3128" y="2844"/>
                    <a:pt x="3076" y="2689"/>
                    <a:pt x="2973" y="2560"/>
                  </a:cubicBezTo>
                  <a:cubicBezTo>
                    <a:pt x="2869" y="2431"/>
                    <a:pt x="2766" y="2353"/>
                    <a:pt x="2611" y="2353"/>
                  </a:cubicBezTo>
                  <a:cubicBezTo>
                    <a:pt x="2327" y="2353"/>
                    <a:pt x="2094" y="2379"/>
                    <a:pt x="1913" y="2431"/>
                  </a:cubicBezTo>
                  <a:cubicBezTo>
                    <a:pt x="1706" y="2456"/>
                    <a:pt x="1629" y="2508"/>
                    <a:pt x="1629" y="2586"/>
                  </a:cubicBezTo>
                  <a:cubicBezTo>
                    <a:pt x="1629" y="2637"/>
                    <a:pt x="1655" y="2689"/>
                    <a:pt x="1758" y="2767"/>
                  </a:cubicBezTo>
                  <a:cubicBezTo>
                    <a:pt x="1835" y="2818"/>
                    <a:pt x="1939" y="2844"/>
                    <a:pt x="2042" y="2844"/>
                  </a:cubicBezTo>
                  <a:cubicBezTo>
                    <a:pt x="2172" y="2844"/>
                    <a:pt x="2352" y="2818"/>
                    <a:pt x="2585" y="2767"/>
                  </a:cubicBezTo>
                  <a:lnTo>
                    <a:pt x="2585" y="2767"/>
                  </a:lnTo>
                  <a:cubicBezTo>
                    <a:pt x="2352" y="3103"/>
                    <a:pt x="2094" y="3413"/>
                    <a:pt x="1810" y="3620"/>
                  </a:cubicBezTo>
                  <a:cubicBezTo>
                    <a:pt x="1525" y="3852"/>
                    <a:pt x="1293" y="3956"/>
                    <a:pt x="1086" y="3982"/>
                  </a:cubicBezTo>
                  <a:cubicBezTo>
                    <a:pt x="957" y="3956"/>
                    <a:pt x="827" y="3904"/>
                    <a:pt x="724" y="3801"/>
                  </a:cubicBezTo>
                  <a:cubicBezTo>
                    <a:pt x="646" y="3697"/>
                    <a:pt x="595" y="3568"/>
                    <a:pt x="595" y="3413"/>
                  </a:cubicBezTo>
                  <a:cubicBezTo>
                    <a:pt x="595" y="3025"/>
                    <a:pt x="698" y="2612"/>
                    <a:pt x="931" y="2172"/>
                  </a:cubicBezTo>
                  <a:cubicBezTo>
                    <a:pt x="1163" y="1707"/>
                    <a:pt x="1448" y="1345"/>
                    <a:pt x="1784" y="1035"/>
                  </a:cubicBezTo>
                  <a:cubicBezTo>
                    <a:pt x="2094" y="750"/>
                    <a:pt x="2404" y="595"/>
                    <a:pt x="2689" y="595"/>
                  </a:cubicBezTo>
                  <a:cubicBezTo>
                    <a:pt x="2766" y="595"/>
                    <a:pt x="2869" y="621"/>
                    <a:pt x="2947" y="647"/>
                  </a:cubicBezTo>
                  <a:cubicBezTo>
                    <a:pt x="3025" y="673"/>
                    <a:pt x="3076" y="699"/>
                    <a:pt x="3076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92"/>
                    <a:pt x="3102" y="363"/>
                    <a:pt x="2973" y="208"/>
                  </a:cubicBezTo>
                  <a:cubicBezTo>
                    <a:pt x="2869" y="78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2737850" y="4733875"/>
              <a:ext cx="78850" cy="129925"/>
            </a:xfrm>
            <a:custGeom>
              <a:avLst/>
              <a:gdLst/>
              <a:ahLst/>
              <a:cxnLst/>
              <a:rect l="l" t="t" r="r" b="b"/>
              <a:pathLst>
                <a:path w="3154" h="5197" extrusionOk="0">
                  <a:moveTo>
                    <a:pt x="2611" y="1"/>
                  </a:moveTo>
                  <a:cubicBezTo>
                    <a:pt x="2249" y="1"/>
                    <a:pt x="1861" y="182"/>
                    <a:pt x="1448" y="569"/>
                  </a:cubicBezTo>
                  <a:cubicBezTo>
                    <a:pt x="1034" y="957"/>
                    <a:pt x="672" y="1422"/>
                    <a:pt x="414" y="1939"/>
                  </a:cubicBezTo>
                  <a:cubicBezTo>
                    <a:pt x="129" y="2482"/>
                    <a:pt x="0" y="2974"/>
                    <a:pt x="0" y="3413"/>
                  </a:cubicBezTo>
                  <a:cubicBezTo>
                    <a:pt x="0" y="3671"/>
                    <a:pt x="104" y="3930"/>
                    <a:pt x="362" y="4188"/>
                  </a:cubicBezTo>
                  <a:cubicBezTo>
                    <a:pt x="595" y="4395"/>
                    <a:pt x="853" y="4525"/>
                    <a:pt x="1112" y="4525"/>
                  </a:cubicBezTo>
                  <a:cubicBezTo>
                    <a:pt x="1344" y="4525"/>
                    <a:pt x="1603" y="4421"/>
                    <a:pt x="1887" y="4214"/>
                  </a:cubicBezTo>
                  <a:cubicBezTo>
                    <a:pt x="2146" y="4008"/>
                    <a:pt x="2378" y="3723"/>
                    <a:pt x="2611" y="3361"/>
                  </a:cubicBezTo>
                  <a:lnTo>
                    <a:pt x="2611" y="3361"/>
                  </a:lnTo>
                  <a:cubicBezTo>
                    <a:pt x="2559" y="3491"/>
                    <a:pt x="2508" y="3671"/>
                    <a:pt x="2430" y="3904"/>
                  </a:cubicBezTo>
                  <a:cubicBezTo>
                    <a:pt x="2353" y="4111"/>
                    <a:pt x="2301" y="4318"/>
                    <a:pt x="2223" y="4525"/>
                  </a:cubicBezTo>
                  <a:cubicBezTo>
                    <a:pt x="2172" y="4731"/>
                    <a:pt x="2146" y="4912"/>
                    <a:pt x="2146" y="5016"/>
                  </a:cubicBezTo>
                  <a:cubicBezTo>
                    <a:pt x="2146" y="5145"/>
                    <a:pt x="2198" y="5197"/>
                    <a:pt x="2301" y="5197"/>
                  </a:cubicBezTo>
                  <a:cubicBezTo>
                    <a:pt x="2404" y="5197"/>
                    <a:pt x="2585" y="4886"/>
                    <a:pt x="2792" y="4240"/>
                  </a:cubicBezTo>
                  <a:cubicBezTo>
                    <a:pt x="2999" y="3594"/>
                    <a:pt x="3128" y="3180"/>
                    <a:pt x="3128" y="3025"/>
                  </a:cubicBezTo>
                  <a:cubicBezTo>
                    <a:pt x="3128" y="2844"/>
                    <a:pt x="3076" y="2689"/>
                    <a:pt x="2973" y="2560"/>
                  </a:cubicBezTo>
                  <a:cubicBezTo>
                    <a:pt x="2870" y="2431"/>
                    <a:pt x="2740" y="2353"/>
                    <a:pt x="2585" y="2353"/>
                  </a:cubicBezTo>
                  <a:cubicBezTo>
                    <a:pt x="2301" y="2353"/>
                    <a:pt x="2068" y="2379"/>
                    <a:pt x="1887" y="2431"/>
                  </a:cubicBezTo>
                  <a:cubicBezTo>
                    <a:pt x="1706" y="2456"/>
                    <a:pt x="1629" y="2508"/>
                    <a:pt x="1629" y="2586"/>
                  </a:cubicBezTo>
                  <a:cubicBezTo>
                    <a:pt x="1629" y="2637"/>
                    <a:pt x="1655" y="2689"/>
                    <a:pt x="1732" y="2767"/>
                  </a:cubicBezTo>
                  <a:cubicBezTo>
                    <a:pt x="1810" y="2818"/>
                    <a:pt x="1913" y="2844"/>
                    <a:pt x="2042" y="2844"/>
                  </a:cubicBezTo>
                  <a:cubicBezTo>
                    <a:pt x="2146" y="2844"/>
                    <a:pt x="2327" y="2818"/>
                    <a:pt x="2585" y="2767"/>
                  </a:cubicBezTo>
                  <a:lnTo>
                    <a:pt x="2585" y="2767"/>
                  </a:lnTo>
                  <a:cubicBezTo>
                    <a:pt x="2327" y="3103"/>
                    <a:pt x="2068" y="3413"/>
                    <a:pt x="1810" y="3620"/>
                  </a:cubicBezTo>
                  <a:cubicBezTo>
                    <a:pt x="1525" y="3852"/>
                    <a:pt x="1293" y="3956"/>
                    <a:pt x="1086" y="3982"/>
                  </a:cubicBezTo>
                  <a:cubicBezTo>
                    <a:pt x="931" y="3956"/>
                    <a:pt x="827" y="3904"/>
                    <a:pt x="724" y="3801"/>
                  </a:cubicBezTo>
                  <a:cubicBezTo>
                    <a:pt x="621" y="3697"/>
                    <a:pt x="569" y="3568"/>
                    <a:pt x="569" y="3413"/>
                  </a:cubicBezTo>
                  <a:cubicBezTo>
                    <a:pt x="569" y="3025"/>
                    <a:pt x="698" y="2612"/>
                    <a:pt x="931" y="2172"/>
                  </a:cubicBezTo>
                  <a:cubicBezTo>
                    <a:pt x="1164" y="1707"/>
                    <a:pt x="1448" y="1345"/>
                    <a:pt x="1758" y="1035"/>
                  </a:cubicBezTo>
                  <a:cubicBezTo>
                    <a:pt x="2094" y="750"/>
                    <a:pt x="2404" y="595"/>
                    <a:pt x="2663" y="595"/>
                  </a:cubicBezTo>
                  <a:cubicBezTo>
                    <a:pt x="2766" y="595"/>
                    <a:pt x="2844" y="621"/>
                    <a:pt x="2947" y="647"/>
                  </a:cubicBezTo>
                  <a:cubicBezTo>
                    <a:pt x="3025" y="673"/>
                    <a:pt x="3076" y="699"/>
                    <a:pt x="3076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92"/>
                    <a:pt x="3102" y="363"/>
                    <a:pt x="2973" y="208"/>
                  </a:cubicBezTo>
                  <a:cubicBezTo>
                    <a:pt x="2870" y="78"/>
                    <a:pt x="2740" y="1"/>
                    <a:pt x="2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2372050" y="4733875"/>
              <a:ext cx="79525" cy="129925"/>
            </a:xfrm>
            <a:custGeom>
              <a:avLst/>
              <a:gdLst/>
              <a:ahLst/>
              <a:cxnLst/>
              <a:rect l="l" t="t" r="r" b="b"/>
              <a:pathLst>
                <a:path w="3181" h="5197" extrusionOk="0">
                  <a:moveTo>
                    <a:pt x="2638" y="1"/>
                  </a:moveTo>
                  <a:cubicBezTo>
                    <a:pt x="2276" y="1"/>
                    <a:pt x="1888" y="182"/>
                    <a:pt x="1474" y="569"/>
                  </a:cubicBezTo>
                  <a:cubicBezTo>
                    <a:pt x="1035" y="957"/>
                    <a:pt x="699" y="1422"/>
                    <a:pt x="415" y="1939"/>
                  </a:cubicBezTo>
                  <a:cubicBezTo>
                    <a:pt x="156" y="2482"/>
                    <a:pt x="1" y="2974"/>
                    <a:pt x="1" y="3413"/>
                  </a:cubicBezTo>
                  <a:cubicBezTo>
                    <a:pt x="1" y="3671"/>
                    <a:pt x="130" y="3930"/>
                    <a:pt x="389" y="4188"/>
                  </a:cubicBezTo>
                  <a:cubicBezTo>
                    <a:pt x="621" y="4395"/>
                    <a:pt x="880" y="4525"/>
                    <a:pt x="1112" y="4525"/>
                  </a:cubicBezTo>
                  <a:cubicBezTo>
                    <a:pt x="1371" y="4525"/>
                    <a:pt x="1630" y="4421"/>
                    <a:pt x="1914" y="4214"/>
                  </a:cubicBezTo>
                  <a:cubicBezTo>
                    <a:pt x="2172" y="4008"/>
                    <a:pt x="2405" y="3723"/>
                    <a:pt x="2612" y="3361"/>
                  </a:cubicBezTo>
                  <a:lnTo>
                    <a:pt x="2612" y="3361"/>
                  </a:lnTo>
                  <a:cubicBezTo>
                    <a:pt x="2586" y="3491"/>
                    <a:pt x="2534" y="3671"/>
                    <a:pt x="2457" y="3904"/>
                  </a:cubicBezTo>
                  <a:cubicBezTo>
                    <a:pt x="2379" y="4111"/>
                    <a:pt x="2327" y="4318"/>
                    <a:pt x="2250" y="4525"/>
                  </a:cubicBezTo>
                  <a:cubicBezTo>
                    <a:pt x="2198" y="4731"/>
                    <a:pt x="2172" y="4912"/>
                    <a:pt x="2172" y="5016"/>
                  </a:cubicBezTo>
                  <a:cubicBezTo>
                    <a:pt x="2172" y="5145"/>
                    <a:pt x="2224" y="5197"/>
                    <a:pt x="2327" y="5197"/>
                  </a:cubicBezTo>
                  <a:cubicBezTo>
                    <a:pt x="2431" y="5197"/>
                    <a:pt x="2612" y="4886"/>
                    <a:pt x="2819" y="4240"/>
                  </a:cubicBezTo>
                  <a:cubicBezTo>
                    <a:pt x="3025" y="3594"/>
                    <a:pt x="3129" y="3180"/>
                    <a:pt x="3129" y="3025"/>
                  </a:cubicBezTo>
                  <a:cubicBezTo>
                    <a:pt x="3129" y="2844"/>
                    <a:pt x="3077" y="2689"/>
                    <a:pt x="3000" y="2560"/>
                  </a:cubicBezTo>
                  <a:cubicBezTo>
                    <a:pt x="2896" y="2431"/>
                    <a:pt x="2767" y="2353"/>
                    <a:pt x="2612" y="2353"/>
                  </a:cubicBezTo>
                  <a:cubicBezTo>
                    <a:pt x="2327" y="2353"/>
                    <a:pt x="2095" y="2379"/>
                    <a:pt x="1914" y="2431"/>
                  </a:cubicBezTo>
                  <a:cubicBezTo>
                    <a:pt x="1733" y="2456"/>
                    <a:pt x="1630" y="2508"/>
                    <a:pt x="1630" y="2586"/>
                  </a:cubicBezTo>
                  <a:cubicBezTo>
                    <a:pt x="1630" y="2637"/>
                    <a:pt x="1681" y="2689"/>
                    <a:pt x="1759" y="2767"/>
                  </a:cubicBezTo>
                  <a:cubicBezTo>
                    <a:pt x="1836" y="2818"/>
                    <a:pt x="1940" y="2844"/>
                    <a:pt x="2069" y="2844"/>
                  </a:cubicBezTo>
                  <a:cubicBezTo>
                    <a:pt x="2172" y="2844"/>
                    <a:pt x="2353" y="2818"/>
                    <a:pt x="2586" y="2767"/>
                  </a:cubicBezTo>
                  <a:lnTo>
                    <a:pt x="2586" y="2767"/>
                  </a:lnTo>
                  <a:cubicBezTo>
                    <a:pt x="2353" y="3103"/>
                    <a:pt x="2095" y="3413"/>
                    <a:pt x="1810" y="3620"/>
                  </a:cubicBezTo>
                  <a:cubicBezTo>
                    <a:pt x="1552" y="3852"/>
                    <a:pt x="1293" y="3956"/>
                    <a:pt x="1087" y="3982"/>
                  </a:cubicBezTo>
                  <a:cubicBezTo>
                    <a:pt x="957" y="3956"/>
                    <a:pt x="854" y="3904"/>
                    <a:pt x="751" y="3801"/>
                  </a:cubicBezTo>
                  <a:cubicBezTo>
                    <a:pt x="647" y="3697"/>
                    <a:pt x="595" y="3568"/>
                    <a:pt x="595" y="3413"/>
                  </a:cubicBezTo>
                  <a:cubicBezTo>
                    <a:pt x="595" y="3025"/>
                    <a:pt x="725" y="2612"/>
                    <a:pt x="957" y="2172"/>
                  </a:cubicBezTo>
                  <a:cubicBezTo>
                    <a:pt x="1190" y="1707"/>
                    <a:pt x="1449" y="1345"/>
                    <a:pt x="1785" y="1035"/>
                  </a:cubicBezTo>
                  <a:cubicBezTo>
                    <a:pt x="2121" y="750"/>
                    <a:pt x="2431" y="595"/>
                    <a:pt x="2689" y="595"/>
                  </a:cubicBezTo>
                  <a:cubicBezTo>
                    <a:pt x="2793" y="595"/>
                    <a:pt x="2870" y="621"/>
                    <a:pt x="2948" y="647"/>
                  </a:cubicBezTo>
                  <a:cubicBezTo>
                    <a:pt x="3051" y="673"/>
                    <a:pt x="3077" y="699"/>
                    <a:pt x="3103" y="699"/>
                  </a:cubicBezTo>
                  <a:cubicBezTo>
                    <a:pt x="3155" y="699"/>
                    <a:pt x="3181" y="647"/>
                    <a:pt x="3181" y="569"/>
                  </a:cubicBezTo>
                  <a:cubicBezTo>
                    <a:pt x="3181" y="492"/>
                    <a:pt x="3103" y="363"/>
                    <a:pt x="3000" y="208"/>
                  </a:cubicBezTo>
                  <a:cubicBezTo>
                    <a:pt x="2870" y="78"/>
                    <a:pt x="2767" y="1"/>
                    <a:pt x="26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1276650" y="4733875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37" y="1"/>
                  </a:moveTo>
                  <a:cubicBezTo>
                    <a:pt x="2275" y="1"/>
                    <a:pt x="1888" y="182"/>
                    <a:pt x="1448" y="569"/>
                  </a:cubicBezTo>
                  <a:cubicBezTo>
                    <a:pt x="1035" y="957"/>
                    <a:pt x="699" y="1422"/>
                    <a:pt x="414" y="1939"/>
                  </a:cubicBezTo>
                  <a:cubicBezTo>
                    <a:pt x="130" y="2482"/>
                    <a:pt x="1" y="2974"/>
                    <a:pt x="1" y="3413"/>
                  </a:cubicBezTo>
                  <a:cubicBezTo>
                    <a:pt x="1" y="3671"/>
                    <a:pt x="130" y="3930"/>
                    <a:pt x="362" y="4188"/>
                  </a:cubicBezTo>
                  <a:cubicBezTo>
                    <a:pt x="621" y="4395"/>
                    <a:pt x="854" y="4525"/>
                    <a:pt x="1112" y="4525"/>
                  </a:cubicBezTo>
                  <a:cubicBezTo>
                    <a:pt x="1371" y="4525"/>
                    <a:pt x="1629" y="4421"/>
                    <a:pt x="1888" y="4214"/>
                  </a:cubicBezTo>
                  <a:cubicBezTo>
                    <a:pt x="2172" y="4008"/>
                    <a:pt x="2405" y="3723"/>
                    <a:pt x="2611" y="3361"/>
                  </a:cubicBezTo>
                  <a:lnTo>
                    <a:pt x="2611" y="3361"/>
                  </a:lnTo>
                  <a:cubicBezTo>
                    <a:pt x="2560" y="3491"/>
                    <a:pt x="2508" y="3671"/>
                    <a:pt x="2456" y="3904"/>
                  </a:cubicBezTo>
                  <a:cubicBezTo>
                    <a:pt x="2379" y="4111"/>
                    <a:pt x="2301" y="4318"/>
                    <a:pt x="2250" y="4525"/>
                  </a:cubicBezTo>
                  <a:cubicBezTo>
                    <a:pt x="2198" y="4731"/>
                    <a:pt x="2146" y="4912"/>
                    <a:pt x="2146" y="5016"/>
                  </a:cubicBezTo>
                  <a:cubicBezTo>
                    <a:pt x="2146" y="5145"/>
                    <a:pt x="2198" y="5197"/>
                    <a:pt x="2327" y="5197"/>
                  </a:cubicBezTo>
                  <a:cubicBezTo>
                    <a:pt x="2430" y="5197"/>
                    <a:pt x="2586" y="4886"/>
                    <a:pt x="2818" y="4240"/>
                  </a:cubicBezTo>
                  <a:cubicBezTo>
                    <a:pt x="3025" y="3594"/>
                    <a:pt x="3128" y="3180"/>
                    <a:pt x="3128" y="3025"/>
                  </a:cubicBezTo>
                  <a:cubicBezTo>
                    <a:pt x="3128" y="2844"/>
                    <a:pt x="3077" y="2689"/>
                    <a:pt x="2973" y="2560"/>
                  </a:cubicBezTo>
                  <a:cubicBezTo>
                    <a:pt x="2896" y="2431"/>
                    <a:pt x="2767" y="2353"/>
                    <a:pt x="2611" y="2353"/>
                  </a:cubicBezTo>
                  <a:cubicBezTo>
                    <a:pt x="2327" y="2353"/>
                    <a:pt x="2094" y="2379"/>
                    <a:pt x="1913" y="2431"/>
                  </a:cubicBezTo>
                  <a:cubicBezTo>
                    <a:pt x="1733" y="2456"/>
                    <a:pt x="1629" y="2508"/>
                    <a:pt x="1629" y="2586"/>
                  </a:cubicBezTo>
                  <a:cubicBezTo>
                    <a:pt x="1629" y="2637"/>
                    <a:pt x="1681" y="2689"/>
                    <a:pt x="1758" y="2767"/>
                  </a:cubicBezTo>
                  <a:cubicBezTo>
                    <a:pt x="1836" y="2818"/>
                    <a:pt x="1939" y="2844"/>
                    <a:pt x="2043" y="2844"/>
                  </a:cubicBezTo>
                  <a:cubicBezTo>
                    <a:pt x="2172" y="2844"/>
                    <a:pt x="2353" y="2818"/>
                    <a:pt x="2586" y="2767"/>
                  </a:cubicBezTo>
                  <a:lnTo>
                    <a:pt x="2586" y="2767"/>
                  </a:lnTo>
                  <a:cubicBezTo>
                    <a:pt x="2353" y="3103"/>
                    <a:pt x="2094" y="3413"/>
                    <a:pt x="1810" y="3620"/>
                  </a:cubicBezTo>
                  <a:cubicBezTo>
                    <a:pt x="1526" y="3852"/>
                    <a:pt x="1293" y="3956"/>
                    <a:pt x="1086" y="3982"/>
                  </a:cubicBezTo>
                  <a:cubicBezTo>
                    <a:pt x="957" y="3956"/>
                    <a:pt x="828" y="3904"/>
                    <a:pt x="750" y="3801"/>
                  </a:cubicBezTo>
                  <a:cubicBezTo>
                    <a:pt x="647" y="3697"/>
                    <a:pt x="595" y="3568"/>
                    <a:pt x="595" y="3413"/>
                  </a:cubicBezTo>
                  <a:cubicBezTo>
                    <a:pt x="595" y="3025"/>
                    <a:pt x="699" y="2612"/>
                    <a:pt x="931" y="2172"/>
                  </a:cubicBezTo>
                  <a:cubicBezTo>
                    <a:pt x="1164" y="1707"/>
                    <a:pt x="1448" y="1345"/>
                    <a:pt x="1784" y="1035"/>
                  </a:cubicBezTo>
                  <a:cubicBezTo>
                    <a:pt x="2120" y="750"/>
                    <a:pt x="2405" y="595"/>
                    <a:pt x="2689" y="595"/>
                  </a:cubicBezTo>
                  <a:cubicBezTo>
                    <a:pt x="2792" y="595"/>
                    <a:pt x="2870" y="621"/>
                    <a:pt x="2947" y="647"/>
                  </a:cubicBezTo>
                  <a:cubicBezTo>
                    <a:pt x="3025" y="673"/>
                    <a:pt x="3077" y="699"/>
                    <a:pt x="3103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92"/>
                    <a:pt x="3103" y="363"/>
                    <a:pt x="2999" y="208"/>
                  </a:cubicBezTo>
                  <a:cubicBezTo>
                    <a:pt x="2870" y="78"/>
                    <a:pt x="2767" y="1"/>
                    <a:pt x="2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3595425" y="3899575"/>
              <a:ext cx="78875" cy="113100"/>
            </a:xfrm>
            <a:custGeom>
              <a:avLst/>
              <a:gdLst/>
              <a:ahLst/>
              <a:cxnLst/>
              <a:rect l="l" t="t" r="r" b="b"/>
              <a:pathLst>
                <a:path w="3155" h="4524" extrusionOk="0">
                  <a:moveTo>
                    <a:pt x="2637" y="0"/>
                  </a:moveTo>
                  <a:cubicBezTo>
                    <a:pt x="2250" y="0"/>
                    <a:pt x="1836" y="181"/>
                    <a:pt x="1422" y="569"/>
                  </a:cubicBezTo>
                  <a:cubicBezTo>
                    <a:pt x="1009" y="931"/>
                    <a:pt x="673" y="1370"/>
                    <a:pt x="414" y="1887"/>
                  </a:cubicBezTo>
                  <a:cubicBezTo>
                    <a:pt x="130" y="2404"/>
                    <a:pt x="1" y="2844"/>
                    <a:pt x="1" y="3257"/>
                  </a:cubicBezTo>
                  <a:cubicBezTo>
                    <a:pt x="1" y="3567"/>
                    <a:pt x="156" y="3852"/>
                    <a:pt x="414" y="4136"/>
                  </a:cubicBezTo>
                  <a:cubicBezTo>
                    <a:pt x="673" y="4369"/>
                    <a:pt x="957" y="4524"/>
                    <a:pt x="1267" y="4524"/>
                  </a:cubicBezTo>
                  <a:cubicBezTo>
                    <a:pt x="1500" y="4524"/>
                    <a:pt x="1759" y="4446"/>
                    <a:pt x="2043" y="4317"/>
                  </a:cubicBezTo>
                  <a:cubicBezTo>
                    <a:pt x="2353" y="4188"/>
                    <a:pt x="2586" y="4033"/>
                    <a:pt x="2793" y="3878"/>
                  </a:cubicBezTo>
                  <a:cubicBezTo>
                    <a:pt x="2999" y="3722"/>
                    <a:pt x="3077" y="3593"/>
                    <a:pt x="3077" y="3490"/>
                  </a:cubicBezTo>
                  <a:cubicBezTo>
                    <a:pt x="3077" y="3386"/>
                    <a:pt x="3051" y="3361"/>
                    <a:pt x="2973" y="3361"/>
                  </a:cubicBezTo>
                  <a:cubicBezTo>
                    <a:pt x="2948" y="3361"/>
                    <a:pt x="2741" y="3438"/>
                    <a:pt x="2405" y="3619"/>
                  </a:cubicBezTo>
                  <a:cubicBezTo>
                    <a:pt x="2276" y="3697"/>
                    <a:pt x="2095" y="3774"/>
                    <a:pt x="1888" y="3826"/>
                  </a:cubicBezTo>
                  <a:cubicBezTo>
                    <a:pt x="1681" y="3878"/>
                    <a:pt x="1474" y="3903"/>
                    <a:pt x="1267" y="3903"/>
                  </a:cubicBezTo>
                  <a:cubicBezTo>
                    <a:pt x="1086" y="3903"/>
                    <a:pt x="905" y="3852"/>
                    <a:pt x="802" y="3748"/>
                  </a:cubicBezTo>
                  <a:cubicBezTo>
                    <a:pt x="673" y="3645"/>
                    <a:pt x="621" y="3464"/>
                    <a:pt x="621" y="3231"/>
                  </a:cubicBezTo>
                  <a:cubicBezTo>
                    <a:pt x="621" y="2999"/>
                    <a:pt x="699" y="2714"/>
                    <a:pt x="828" y="2378"/>
                  </a:cubicBezTo>
                  <a:cubicBezTo>
                    <a:pt x="983" y="2068"/>
                    <a:pt x="1164" y="1758"/>
                    <a:pt x="1371" y="1525"/>
                  </a:cubicBezTo>
                  <a:cubicBezTo>
                    <a:pt x="1603" y="1267"/>
                    <a:pt x="1810" y="1034"/>
                    <a:pt x="2069" y="879"/>
                  </a:cubicBezTo>
                  <a:cubicBezTo>
                    <a:pt x="2301" y="698"/>
                    <a:pt x="2508" y="620"/>
                    <a:pt x="2663" y="620"/>
                  </a:cubicBezTo>
                  <a:cubicBezTo>
                    <a:pt x="2741" y="620"/>
                    <a:pt x="2818" y="620"/>
                    <a:pt x="2922" y="672"/>
                  </a:cubicBezTo>
                  <a:cubicBezTo>
                    <a:pt x="2999" y="698"/>
                    <a:pt x="3077" y="724"/>
                    <a:pt x="3103" y="724"/>
                  </a:cubicBezTo>
                  <a:cubicBezTo>
                    <a:pt x="3129" y="724"/>
                    <a:pt x="3154" y="672"/>
                    <a:pt x="3154" y="569"/>
                  </a:cubicBezTo>
                  <a:cubicBezTo>
                    <a:pt x="3154" y="491"/>
                    <a:pt x="3103" y="362"/>
                    <a:pt x="2973" y="233"/>
                  </a:cubicBezTo>
                  <a:cubicBezTo>
                    <a:pt x="2844" y="78"/>
                    <a:pt x="2741" y="0"/>
                    <a:pt x="2637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4691475" y="3899575"/>
              <a:ext cx="78225" cy="113100"/>
            </a:xfrm>
            <a:custGeom>
              <a:avLst/>
              <a:gdLst/>
              <a:ahLst/>
              <a:cxnLst/>
              <a:rect l="l" t="t" r="r" b="b"/>
              <a:pathLst>
                <a:path w="3129" h="4524" extrusionOk="0">
                  <a:moveTo>
                    <a:pt x="2612" y="0"/>
                  </a:moveTo>
                  <a:cubicBezTo>
                    <a:pt x="2224" y="0"/>
                    <a:pt x="1836" y="181"/>
                    <a:pt x="1397" y="569"/>
                  </a:cubicBezTo>
                  <a:cubicBezTo>
                    <a:pt x="983" y="931"/>
                    <a:pt x="647" y="1370"/>
                    <a:pt x="389" y="1887"/>
                  </a:cubicBezTo>
                  <a:cubicBezTo>
                    <a:pt x="130" y="2404"/>
                    <a:pt x="1" y="2844"/>
                    <a:pt x="1" y="3257"/>
                  </a:cubicBezTo>
                  <a:cubicBezTo>
                    <a:pt x="1" y="3567"/>
                    <a:pt x="130" y="3852"/>
                    <a:pt x="389" y="4136"/>
                  </a:cubicBezTo>
                  <a:cubicBezTo>
                    <a:pt x="647" y="4369"/>
                    <a:pt x="932" y="4524"/>
                    <a:pt x="1242" y="4524"/>
                  </a:cubicBezTo>
                  <a:cubicBezTo>
                    <a:pt x="1474" y="4524"/>
                    <a:pt x="1733" y="4446"/>
                    <a:pt x="2043" y="4317"/>
                  </a:cubicBezTo>
                  <a:cubicBezTo>
                    <a:pt x="2327" y="4188"/>
                    <a:pt x="2560" y="4033"/>
                    <a:pt x="2767" y="3878"/>
                  </a:cubicBezTo>
                  <a:cubicBezTo>
                    <a:pt x="2974" y="3722"/>
                    <a:pt x="3077" y="3593"/>
                    <a:pt x="3077" y="3490"/>
                  </a:cubicBezTo>
                  <a:cubicBezTo>
                    <a:pt x="3077" y="3386"/>
                    <a:pt x="3025" y="3361"/>
                    <a:pt x="2948" y="3361"/>
                  </a:cubicBezTo>
                  <a:cubicBezTo>
                    <a:pt x="2922" y="3361"/>
                    <a:pt x="2741" y="3438"/>
                    <a:pt x="2379" y="3619"/>
                  </a:cubicBezTo>
                  <a:cubicBezTo>
                    <a:pt x="2250" y="3697"/>
                    <a:pt x="2095" y="3774"/>
                    <a:pt x="1862" y="3826"/>
                  </a:cubicBezTo>
                  <a:cubicBezTo>
                    <a:pt x="1655" y="3878"/>
                    <a:pt x="1449" y="3903"/>
                    <a:pt x="1268" y="3903"/>
                  </a:cubicBezTo>
                  <a:cubicBezTo>
                    <a:pt x="1061" y="3903"/>
                    <a:pt x="906" y="3852"/>
                    <a:pt x="776" y="3748"/>
                  </a:cubicBezTo>
                  <a:cubicBezTo>
                    <a:pt x="647" y="3645"/>
                    <a:pt x="595" y="3464"/>
                    <a:pt x="595" y="3231"/>
                  </a:cubicBezTo>
                  <a:cubicBezTo>
                    <a:pt x="595" y="2999"/>
                    <a:pt x="673" y="2714"/>
                    <a:pt x="828" y="2378"/>
                  </a:cubicBezTo>
                  <a:cubicBezTo>
                    <a:pt x="957" y="2068"/>
                    <a:pt x="1138" y="1758"/>
                    <a:pt x="1371" y="1525"/>
                  </a:cubicBezTo>
                  <a:cubicBezTo>
                    <a:pt x="1578" y="1267"/>
                    <a:pt x="1810" y="1034"/>
                    <a:pt x="2043" y="879"/>
                  </a:cubicBezTo>
                  <a:cubicBezTo>
                    <a:pt x="2276" y="698"/>
                    <a:pt x="2483" y="620"/>
                    <a:pt x="2664" y="620"/>
                  </a:cubicBezTo>
                  <a:cubicBezTo>
                    <a:pt x="2715" y="620"/>
                    <a:pt x="2819" y="620"/>
                    <a:pt x="2896" y="672"/>
                  </a:cubicBezTo>
                  <a:cubicBezTo>
                    <a:pt x="3000" y="698"/>
                    <a:pt x="3051" y="724"/>
                    <a:pt x="3077" y="724"/>
                  </a:cubicBezTo>
                  <a:cubicBezTo>
                    <a:pt x="3103" y="724"/>
                    <a:pt x="3129" y="672"/>
                    <a:pt x="3129" y="569"/>
                  </a:cubicBezTo>
                  <a:cubicBezTo>
                    <a:pt x="3129" y="491"/>
                    <a:pt x="3077" y="362"/>
                    <a:pt x="2948" y="233"/>
                  </a:cubicBezTo>
                  <a:cubicBezTo>
                    <a:pt x="2844" y="78"/>
                    <a:pt x="2715" y="0"/>
                    <a:pt x="2612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5056625" y="3899575"/>
              <a:ext cx="78225" cy="113100"/>
            </a:xfrm>
            <a:custGeom>
              <a:avLst/>
              <a:gdLst/>
              <a:ahLst/>
              <a:cxnLst/>
              <a:rect l="l" t="t" r="r" b="b"/>
              <a:pathLst>
                <a:path w="3129" h="4524" extrusionOk="0">
                  <a:moveTo>
                    <a:pt x="2611" y="0"/>
                  </a:moveTo>
                  <a:cubicBezTo>
                    <a:pt x="2224" y="0"/>
                    <a:pt x="1836" y="181"/>
                    <a:pt x="1396" y="569"/>
                  </a:cubicBezTo>
                  <a:cubicBezTo>
                    <a:pt x="983" y="931"/>
                    <a:pt x="647" y="1370"/>
                    <a:pt x="388" y="1887"/>
                  </a:cubicBezTo>
                  <a:cubicBezTo>
                    <a:pt x="130" y="2404"/>
                    <a:pt x="0" y="2844"/>
                    <a:pt x="0" y="3257"/>
                  </a:cubicBezTo>
                  <a:cubicBezTo>
                    <a:pt x="0" y="3567"/>
                    <a:pt x="130" y="3852"/>
                    <a:pt x="388" y="4136"/>
                  </a:cubicBezTo>
                  <a:cubicBezTo>
                    <a:pt x="672" y="4369"/>
                    <a:pt x="957" y="4524"/>
                    <a:pt x="1241" y="4524"/>
                  </a:cubicBezTo>
                  <a:cubicBezTo>
                    <a:pt x="1474" y="4524"/>
                    <a:pt x="1732" y="4446"/>
                    <a:pt x="2043" y="4317"/>
                  </a:cubicBezTo>
                  <a:cubicBezTo>
                    <a:pt x="2327" y="4188"/>
                    <a:pt x="2585" y="4033"/>
                    <a:pt x="2766" y="3878"/>
                  </a:cubicBezTo>
                  <a:cubicBezTo>
                    <a:pt x="2973" y="3722"/>
                    <a:pt x="3077" y="3593"/>
                    <a:pt x="3077" y="3490"/>
                  </a:cubicBezTo>
                  <a:cubicBezTo>
                    <a:pt x="3077" y="3386"/>
                    <a:pt x="3025" y="3361"/>
                    <a:pt x="2973" y="3361"/>
                  </a:cubicBezTo>
                  <a:cubicBezTo>
                    <a:pt x="2921" y="3361"/>
                    <a:pt x="2741" y="3438"/>
                    <a:pt x="2404" y="3619"/>
                  </a:cubicBezTo>
                  <a:cubicBezTo>
                    <a:pt x="2249" y="3697"/>
                    <a:pt x="2094" y="3774"/>
                    <a:pt x="1887" y="3826"/>
                  </a:cubicBezTo>
                  <a:cubicBezTo>
                    <a:pt x="1655" y="3878"/>
                    <a:pt x="1448" y="3903"/>
                    <a:pt x="1267" y="3903"/>
                  </a:cubicBezTo>
                  <a:cubicBezTo>
                    <a:pt x="1060" y="3903"/>
                    <a:pt x="905" y="3852"/>
                    <a:pt x="776" y="3748"/>
                  </a:cubicBezTo>
                  <a:cubicBezTo>
                    <a:pt x="647" y="3645"/>
                    <a:pt x="595" y="3464"/>
                    <a:pt x="595" y="3231"/>
                  </a:cubicBezTo>
                  <a:cubicBezTo>
                    <a:pt x="595" y="2999"/>
                    <a:pt x="672" y="2714"/>
                    <a:pt x="828" y="2378"/>
                  </a:cubicBezTo>
                  <a:cubicBezTo>
                    <a:pt x="983" y="2068"/>
                    <a:pt x="1164" y="1758"/>
                    <a:pt x="1370" y="1525"/>
                  </a:cubicBezTo>
                  <a:cubicBezTo>
                    <a:pt x="1577" y="1267"/>
                    <a:pt x="1810" y="1034"/>
                    <a:pt x="2043" y="879"/>
                  </a:cubicBezTo>
                  <a:cubicBezTo>
                    <a:pt x="2275" y="698"/>
                    <a:pt x="2482" y="620"/>
                    <a:pt x="2663" y="620"/>
                  </a:cubicBezTo>
                  <a:cubicBezTo>
                    <a:pt x="2741" y="620"/>
                    <a:pt x="2818" y="620"/>
                    <a:pt x="2896" y="672"/>
                  </a:cubicBezTo>
                  <a:cubicBezTo>
                    <a:pt x="2999" y="698"/>
                    <a:pt x="3051" y="724"/>
                    <a:pt x="3077" y="724"/>
                  </a:cubicBezTo>
                  <a:cubicBezTo>
                    <a:pt x="3128" y="724"/>
                    <a:pt x="3128" y="672"/>
                    <a:pt x="3128" y="569"/>
                  </a:cubicBezTo>
                  <a:cubicBezTo>
                    <a:pt x="3128" y="491"/>
                    <a:pt x="3077" y="362"/>
                    <a:pt x="2947" y="233"/>
                  </a:cubicBezTo>
                  <a:cubicBezTo>
                    <a:pt x="2844" y="78"/>
                    <a:pt x="2715" y="0"/>
                    <a:pt x="2611" y="0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4812975" y="4733875"/>
              <a:ext cx="78875" cy="112475"/>
            </a:xfrm>
            <a:custGeom>
              <a:avLst/>
              <a:gdLst/>
              <a:ahLst/>
              <a:cxnLst/>
              <a:rect l="l" t="t" r="r" b="b"/>
              <a:pathLst>
                <a:path w="3155" h="4499" extrusionOk="0">
                  <a:moveTo>
                    <a:pt x="2612" y="1"/>
                  </a:moveTo>
                  <a:cubicBezTo>
                    <a:pt x="2224" y="1"/>
                    <a:pt x="1836" y="182"/>
                    <a:pt x="1423" y="544"/>
                  </a:cubicBezTo>
                  <a:cubicBezTo>
                    <a:pt x="1009" y="931"/>
                    <a:pt x="673" y="1371"/>
                    <a:pt x="389" y="1862"/>
                  </a:cubicBezTo>
                  <a:cubicBezTo>
                    <a:pt x="130" y="2379"/>
                    <a:pt x="1" y="2844"/>
                    <a:pt x="1" y="3258"/>
                  </a:cubicBezTo>
                  <a:cubicBezTo>
                    <a:pt x="1" y="3568"/>
                    <a:pt x="130" y="3852"/>
                    <a:pt x="389" y="4111"/>
                  </a:cubicBezTo>
                  <a:cubicBezTo>
                    <a:pt x="673" y="4369"/>
                    <a:pt x="957" y="4499"/>
                    <a:pt x="1242" y="4499"/>
                  </a:cubicBezTo>
                  <a:cubicBezTo>
                    <a:pt x="1474" y="4499"/>
                    <a:pt x="1759" y="4447"/>
                    <a:pt x="2043" y="4318"/>
                  </a:cubicBezTo>
                  <a:cubicBezTo>
                    <a:pt x="2327" y="4188"/>
                    <a:pt x="2586" y="4033"/>
                    <a:pt x="2767" y="3878"/>
                  </a:cubicBezTo>
                  <a:cubicBezTo>
                    <a:pt x="2974" y="3697"/>
                    <a:pt x="3077" y="3568"/>
                    <a:pt x="3077" y="3491"/>
                  </a:cubicBezTo>
                  <a:cubicBezTo>
                    <a:pt x="3077" y="3387"/>
                    <a:pt x="3051" y="3335"/>
                    <a:pt x="2974" y="3335"/>
                  </a:cubicBezTo>
                  <a:cubicBezTo>
                    <a:pt x="2922" y="3335"/>
                    <a:pt x="2741" y="3439"/>
                    <a:pt x="2405" y="3620"/>
                  </a:cubicBezTo>
                  <a:cubicBezTo>
                    <a:pt x="2276" y="3697"/>
                    <a:pt x="2095" y="3749"/>
                    <a:pt x="1888" y="3801"/>
                  </a:cubicBezTo>
                  <a:cubicBezTo>
                    <a:pt x="1681" y="3878"/>
                    <a:pt x="1474" y="3904"/>
                    <a:pt x="1267" y="3904"/>
                  </a:cubicBezTo>
                  <a:cubicBezTo>
                    <a:pt x="1061" y="3904"/>
                    <a:pt x="906" y="3852"/>
                    <a:pt x="776" y="3749"/>
                  </a:cubicBezTo>
                  <a:cubicBezTo>
                    <a:pt x="673" y="3620"/>
                    <a:pt x="595" y="3439"/>
                    <a:pt x="595" y="3206"/>
                  </a:cubicBezTo>
                  <a:cubicBezTo>
                    <a:pt x="595" y="2974"/>
                    <a:pt x="673" y="2689"/>
                    <a:pt x="828" y="2379"/>
                  </a:cubicBezTo>
                  <a:cubicBezTo>
                    <a:pt x="983" y="2043"/>
                    <a:pt x="1164" y="1759"/>
                    <a:pt x="1371" y="1500"/>
                  </a:cubicBezTo>
                  <a:cubicBezTo>
                    <a:pt x="1578" y="1242"/>
                    <a:pt x="1810" y="1035"/>
                    <a:pt x="2043" y="854"/>
                  </a:cubicBezTo>
                  <a:cubicBezTo>
                    <a:pt x="2301" y="699"/>
                    <a:pt x="2508" y="595"/>
                    <a:pt x="2663" y="595"/>
                  </a:cubicBezTo>
                  <a:cubicBezTo>
                    <a:pt x="2741" y="595"/>
                    <a:pt x="2818" y="621"/>
                    <a:pt x="2896" y="647"/>
                  </a:cubicBezTo>
                  <a:cubicBezTo>
                    <a:pt x="2999" y="673"/>
                    <a:pt x="3051" y="699"/>
                    <a:pt x="3103" y="699"/>
                  </a:cubicBezTo>
                  <a:cubicBezTo>
                    <a:pt x="3129" y="699"/>
                    <a:pt x="3155" y="647"/>
                    <a:pt x="3155" y="569"/>
                  </a:cubicBezTo>
                  <a:cubicBezTo>
                    <a:pt x="3155" y="466"/>
                    <a:pt x="3077" y="363"/>
                    <a:pt x="2974" y="208"/>
                  </a:cubicBezTo>
                  <a:cubicBezTo>
                    <a:pt x="2844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4569350" y="4733875"/>
              <a:ext cx="78850" cy="112475"/>
            </a:xfrm>
            <a:custGeom>
              <a:avLst/>
              <a:gdLst/>
              <a:ahLst/>
              <a:cxnLst/>
              <a:rect l="l" t="t" r="r" b="b"/>
              <a:pathLst>
                <a:path w="3154" h="4499" extrusionOk="0">
                  <a:moveTo>
                    <a:pt x="2637" y="1"/>
                  </a:moveTo>
                  <a:cubicBezTo>
                    <a:pt x="2249" y="1"/>
                    <a:pt x="1836" y="182"/>
                    <a:pt x="1422" y="544"/>
                  </a:cubicBezTo>
                  <a:cubicBezTo>
                    <a:pt x="1008" y="931"/>
                    <a:pt x="672" y="1371"/>
                    <a:pt x="414" y="1862"/>
                  </a:cubicBezTo>
                  <a:cubicBezTo>
                    <a:pt x="129" y="2379"/>
                    <a:pt x="0" y="2844"/>
                    <a:pt x="0" y="3258"/>
                  </a:cubicBezTo>
                  <a:cubicBezTo>
                    <a:pt x="0" y="3568"/>
                    <a:pt x="129" y="3852"/>
                    <a:pt x="414" y="4111"/>
                  </a:cubicBezTo>
                  <a:cubicBezTo>
                    <a:pt x="672" y="4369"/>
                    <a:pt x="957" y="4499"/>
                    <a:pt x="1267" y="4499"/>
                  </a:cubicBezTo>
                  <a:cubicBezTo>
                    <a:pt x="1500" y="4499"/>
                    <a:pt x="1758" y="4447"/>
                    <a:pt x="2042" y="4318"/>
                  </a:cubicBezTo>
                  <a:cubicBezTo>
                    <a:pt x="2353" y="4188"/>
                    <a:pt x="2585" y="4033"/>
                    <a:pt x="2792" y="3878"/>
                  </a:cubicBezTo>
                  <a:cubicBezTo>
                    <a:pt x="2973" y="3697"/>
                    <a:pt x="3076" y="3568"/>
                    <a:pt x="3076" y="3491"/>
                  </a:cubicBezTo>
                  <a:cubicBezTo>
                    <a:pt x="3076" y="3387"/>
                    <a:pt x="3051" y="3335"/>
                    <a:pt x="2973" y="3335"/>
                  </a:cubicBezTo>
                  <a:cubicBezTo>
                    <a:pt x="2947" y="3335"/>
                    <a:pt x="2740" y="3439"/>
                    <a:pt x="2404" y="3620"/>
                  </a:cubicBezTo>
                  <a:cubicBezTo>
                    <a:pt x="2275" y="3697"/>
                    <a:pt x="2094" y="3749"/>
                    <a:pt x="1887" y="3801"/>
                  </a:cubicBezTo>
                  <a:cubicBezTo>
                    <a:pt x="1680" y="3878"/>
                    <a:pt x="1474" y="3904"/>
                    <a:pt x="1267" y="3904"/>
                  </a:cubicBezTo>
                  <a:cubicBezTo>
                    <a:pt x="1086" y="3904"/>
                    <a:pt x="905" y="3852"/>
                    <a:pt x="802" y="3749"/>
                  </a:cubicBezTo>
                  <a:cubicBezTo>
                    <a:pt x="672" y="3620"/>
                    <a:pt x="621" y="3439"/>
                    <a:pt x="621" y="3206"/>
                  </a:cubicBezTo>
                  <a:cubicBezTo>
                    <a:pt x="621" y="2974"/>
                    <a:pt x="672" y="2689"/>
                    <a:pt x="827" y="2379"/>
                  </a:cubicBezTo>
                  <a:cubicBezTo>
                    <a:pt x="983" y="2043"/>
                    <a:pt x="1163" y="1759"/>
                    <a:pt x="1370" y="1500"/>
                  </a:cubicBezTo>
                  <a:cubicBezTo>
                    <a:pt x="1603" y="1242"/>
                    <a:pt x="1810" y="1035"/>
                    <a:pt x="2068" y="854"/>
                  </a:cubicBezTo>
                  <a:cubicBezTo>
                    <a:pt x="2301" y="699"/>
                    <a:pt x="2508" y="595"/>
                    <a:pt x="2663" y="595"/>
                  </a:cubicBezTo>
                  <a:cubicBezTo>
                    <a:pt x="2740" y="595"/>
                    <a:pt x="2818" y="621"/>
                    <a:pt x="2921" y="647"/>
                  </a:cubicBezTo>
                  <a:cubicBezTo>
                    <a:pt x="2999" y="673"/>
                    <a:pt x="3076" y="699"/>
                    <a:pt x="3102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66"/>
                    <a:pt x="3076" y="363"/>
                    <a:pt x="2973" y="208"/>
                  </a:cubicBezTo>
                  <a:cubicBezTo>
                    <a:pt x="2844" y="78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4447850" y="4733875"/>
              <a:ext cx="78225" cy="112475"/>
            </a:xfrm>
            <a:custGeom>
              <a:avLst/>
              <a:gdLst/>
              <a:ahLst/>
              <a:cxnLst/>
              <a:rect l="l" t="t" r="r" b="b"/>
              <a:pathLst>
                <a:path w="3129" h="4499" extrusionOk="0">
                  <a:moveTo>
                    <a:pt x="2611" y="1"/>
                  </a:moveTo>
                  <a:cubicBezTo>
                    <a:pt x="2223" y="1"/>
                    <a:pt x="1836" y="182"/>
                    <a:pt x="1422" y="544"/>
                  </a:cubicBezTo>
                  <a:cubicBezTo>
                    <a:pt x="1008" y="931"/>
                    <a:pt x="647" y="1371"/>
                    <a:pt x="388" y="1862"/>
                  </a:cubicBezTo>
                  <a:cubicBezTo>
                    <a:pt x="130" y="2379"/>
                    <a:pt x="0" y="2844"/>
                    <a:pt x="0" y="3258"/>
                  </a:cubicBezTo>
                  <a:cubicBezTo>
                    <a:pt x="0" y="3568"/>
                    <a:pt x="130" y="3852"/>
                    <a:pt x="388" y="4111"/>
                  </a:cubicBezTo>
                  <a:cubicBezTo>
                    <a:pt x="672" y="4369"/>
                    <a:pt x="957" y="4499"/>
                    <a:pt x="1241" y="4499"/>
                  </a:cubicBezTo>
                  <a:cubicBezTo>
                    <a:pt x="1474" y="4499"/>
                    <a:pt x="1758" y="4447"/>
                    <a:pt x="2043" y="4318"/>
                  </a:cubicBezTo>
                  <a:cubicBezTo>
                    <a:pt x="2327" y="4188"/>
                    <a:pt x="2585" y="4033"/>
                    <a:pt x="2766" y="3878"/>
                  </a:cubicBezTo>
                  <a:cubicBezTo>
                    <a:pt x="2973" y="3697"/>
                    <a:pt x="3077" y="3568"/>
                    <a:pt x="3077" y="3491"/>
                  </a:cubicBezTo>
                  <a:cubicBezTo>
                    <a:pt x="3077" y="3387"/>
                    <a:pt x="3025" y="3335"/>
                    <a:pt x="2973" y="3335"/>
                  </a:cubicBezTo>
                  <a:cubicBezTo>
                    <a:pt x="2921" y="3335"/>
                    <a:pt x="2740" y="3439"/>
                    <a:pt x="2404" y="3620"/>
                  </a:cubicBezTo>
                  <a:cubicBezTo>
                    <a:pt x="2249" y="3697"/>
                    <a:pt x="2094" y="3749"/>
                    <a:pt x="1887" y="3801"/>
                  </a:cubicBezTo>
                  <a:cubicBezTo>
                    <a:pt x="1655" y="3878"/>
                    <a:pt x="1474" y="3904"/>
                    <a:pt x="1267" y="3904"/>
                  </a:cubicBezTo>
                  <a:cubicBezTo>
                    <a:pt x="1060" y="3904"/>
                    <a:pt x="905" y="3852"/>
                    <a:pt x="776" y="3749"/>
                  </a:cubicBezTo>
                  <a:cubicBezTo>
                    <a:pt x="647" y="3620"/>
                    <a:pt x="595" y="3439"/>
                    <a:pt x="595" y="3206"/>
                  </a:cubicBezTo>
                  <a:cubicBezTo>
                    <a:pt x="595" y="2974"/>
                    <a:pt x="672" y="2689"/>
                    <a:pt x="828" y="2379"/>
                  </a:cubicBezTo>
                  <a:cubicBezTo>
                    <a:pt x="983" y="2043"/>
                    <a:pt x="1164" y="1759"/>
                    <a:pt x="1370" y="1500"/>
                  </a:cubicBezTo>
                  <a:cubicBezTo>
                    <a:pt x="1577" y="1242"/>
                    <a:pt x="1810" y="1035"/>
                    <a:pt x="2043" y="854"/>
                  </a:cubicBezTo>
                  <a:cubicBezTo>
                    <a:pt x="2275" y="699"/>
                    <a:pt x="2482" y="595"/>
                    <a:pt x="2663" y="595"/>
                  </a:cubicBezTo>
                  <a:cubicBezTo>
                    <a:pt x="2740" y="595"/>
                    <a:pt x="2818" y="621"/>
                    <a:pt x="2896" y="647"/>
                  </a:cubicBezTo>
                  <a:cubicBezTo>
                    <a:pt x="2999" y="673"/>
                    <a:pt x="3051" y="699"/>
                    <a:pt x="3077" y="699"/>
                  </a:cubicBezTo>
                  <a:cubicBezTo>
                    <a:pt x="3128" y="699"/>
                    <a:pt x="3128" y="647"/>
                    <a:pt x="3128" y="569"/>
                  </a:cubicBezTo>
                  <a:cubicBezTo>
                    <a:pt x="3128" y="466"/>
                    <a:pt x="3077" y="363"/>
                    <a:pt x="2947" y="208"/>
                  </a:cubicBezTo>
                  <a:cubicBezTo>
                    <a:pt x="2844" y="78"/>
                    <a:pt x="2715" y="1"/>
                    <a:pt x="2611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3839075" y="4733875"/>
              <a:ext cx="78875" cy="112475"/>
            </a:xfrm>
            <a:custGeom>
              <a:avLst/>
              <a:gdLst/>
              <a:ahLst/>
              <a:cxnLst/>
              <a:rect l="l" t="t" r="r" b="b"/>
              <a:pathLst>
                <a:path w="3155" h="4499" extrusionOk="0">
                  <a:moveTo>
                    <a:pt x="2611" y="1"/>
                  </a:moveTo>
                  <a:cubicBezTo>
                    <a:pt x="2249" y="1"/>
                    <a:pt x="1836" y="182"/>
                    <a:pt x="1422" y="544"/>
                  </a:cubicBezTo>
                  <a:cubicBezTo>
                    <a:pt x="1008" y="931"/>
                    <a:pt x="672" y="1371"/>
                    <a:pt x="388" y="1862"/>
                  </a:cubicBezTo>
                  <a:cubicBezTo>
                    <a:pt x="130" y="2379"/>
                    <a:pt x="0" y="2844"/>
                    <a:pt x="0" y="3258"/>
                  </a:cubicBezTo>
                  <a:cubicBezTo>
                    <a:pt x="0" y="3568"/>
                    <a:pt x="130" y="3852"/>
                    <a:pt x="414" y="4111"/>
                  </a:cubicBezTo>
                  <a:cubicBezTo>
                    <a:pt x="672" y="4369"/>
                    <a:pt x="957" y="4499"/>
                    <a:pt x="1267" y="4499"/>
                  </a:cubicBezTo>
                  <a:cubicBezTo>
                    <a:pt x="1500" y="4499"/>
                    <a:pt x="1758" y="4447"/>
                    <a:pt x="2042" y="4318"/>
                  </a:cubicBezTo>
                  <a:cubicBezTo>
                    <a:pt x="2327" y="4188"/>
                    <a:pt x="2585" y="4033"/>
                    <a:pt x="2792" y="3878"/>
                  </a:cubicBezTo>
                  <a:cubicBezTo>
                    <a:pt x="2973" y="3697"/>
                    <a:pt x="3076" y="3568"/>
                    <a:pt x="3076" y="3491"/>
                  </a:cubicBezTo>
                  <a:cubicBezTo>
                    <a:pt x="3076" y="3387"/>
                    <a:pt x="3051" y="3335"/>
                    <a:pt x="2973" y="3335"/>
                  </a:cubicBezTo>
                  <a:cubicBezTo>
                    <a:pt x="2947" y="3335"/>
                    <a:pt x="2740" y="3439"/>
                    <a:pt x="2404" y="3620"/>
                  </a:cubicBezTo>
                  <a:cubicBezTo>
                    <a:pt x="2275" y="3697"/>
                    <a:pt x="2094" y="3749"/>
                    <a:pt x="1887" y="3801"/>
                  </a:cubicBezTo>
                  <a:cubicBezTo>
                    <a:pt x="1681" y="3878"/>
                    <a:pt x="1474" y="3904"/>
                    <a:pt x="1267" y="3904"/>
                  </a:cubicBezTo>
                  <a:cubicBezTo>
                    <a:pt x="1060" y="3904"/>
                    <a:pt x="905" y="3852"/>
                    <a:pt x="776" y="3749"/>
                  </a:cubicBezTo>
                  <a:cubicBezTo>
                    <a:pt x="672" y="3620"/>
                    <a:pt x="595" y="3439"/>
                    <a:pt x="595" y="3206"/>
                  </a:cubicBezTo>
                  <a:cubicBezTo>
                    <a:pt x="595" y="2974"/>
                    <a:pt x="672" y="2689"/>
                    <a:pt x="827" y="2379"/>
                  </a:cubicBezTo>
                  <a:cubicBezTo>
                    <a:pt x="983" y="2043"/>
                    <a:pt x="1164" y="1759"/>
                    <a:pt x="1370" y="1500"/>
                  </a:cubicBezTo>
                  <a:cubicBezTo>
                    <a:pt x="1577" y="1242"/>
                    <a:pt x="1810" y="1035"/>
                    <a:pt x="2042" y="854"/>
                  </a:cubicBezTo>
                  <a:cubicBezTo>
                    <a:pt x="2301" y="699"/>
                    <a:pt x="2508" y="595"/>
                    <a:pt x="2663" y="595"/>
                  </a:cubicBezTo>
                  <a:cubicBezTo>
                    <a:pt x="2740" y="595"/>
                    <a:pt x="2818" y="621"/>
                    <a:pt x="2921" y="647"/>
                  </a:cubicBezTo>
                  <a:cubicBezTo>
                    <a:pt x="2999" y="673"/>
                    <a:pt x="3051" y="699"/>
                    <a:pt x="3102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66"/>
                    <a:pt x="3076" y="363"/>
                    <a:pt x="2973" y="208"/>
                  </a:cubicBezTo>
                  <a:cubicBezTo>
                    <a:pt x="2844" y="78"/>
                    <a:pt x="2740" y="1"/>
                    <a:pt x="2611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3717575" y="4733875"/>
              <a:ext cx="78225" cy="112475"/>
            </a:xfrm>
            <a:custGeom>
              <a:avLst/>
              <a:gdLst/>
              <a:ahLst/>
              <a:cxnLst/>
              <a:rect l="l" t="t" r="r" b="b"/>
              <a:pathLst>
                <a:path w="3129" h="4499" extrusionOk="0">
                  <a:moveTo>
                    <a:pt x="2611" y="1"/>
                  </a:moveTo>
                  <a:cubicBezTo>
                    <a:pt x="2224" y="1"/>
                    <a:pt x="1836" y="182"/>
                    <a:pt x="1422" y="544"/>
                  </a:cubicBezTo>
                  <a:cubicBezTo>
                    <a:pt x="983" y="931"/>
                    <a:pt x="647" y="1371"/>
                    <a:pt x="388" y="1862"/>
                  </a:cubicBezTo>
                  <a:cubicBezTo>
                    <a:pt x="130" y="2379"/>
                    <a:pt x="0" y="2844"/>
                    <a:pt x="0" y="3258"/>
                  </a:cubicBezTo>
                  <a:cubicBezTo>
                    <a:pt x="0" y="3568"/>
                    <a:pt x="130" y="3852"/>
                    <a:pt x="388" y="4111"/>
                  </a:cubicBezTo>
                  <a:cubicBezTo>
                    <a:pt x="673" y="4369"/>
                    <a:pt x="957" y="4499"/>
                    <a:pt x="1241" y="4499"/>
                  </a:cubicBezTo>
                  <a:cubicBezTo>
                    <a:pt x="1474" y="4499"/>
                    <a:pt x="1732" y="4447"/>
                    <a:pt x="2043" y="4318"/>
                  </a:cubicBezTo>
                  <a:cubicBezTo>
                    <a:pt x="2327" y="4188"/>
                    <a:pt x="2585" y="4033"/>
                    <a:pt x="2766" y="3878"/>
                  </a:cubicBezTo>
                  <a:cubicBezTo>
                    <a:pt x="2973" y="3697"/>
                    <a:pt x="3077" y="3568"/>
                    <a:pt x="3077" y="3491"/>
                  </a:cubicBezTo>
                  <a:cubicBezTo>
                    <a:pt x="3077" y="3387"/>
                    <a:pt x="3025" y="3335"/>
                    <a:pt x="2973" y="3335"/>
                  </a:cubicBezTo>
                  <a:cubicBezTo>
                    <a:pt x="2921" y="3335"/>
                    <a:pt x="2741" y="3439"/>
                    <a:pt x="2404" y="3620"/>
                  </a:cubicBezTo>
                  <a:cubicBezTo>
                    <a:pt x="2249" y="3697"/>
                    <a:pt x="2094" y="3749"/>
                    <a:pt x="1887" y="3801"/>
                  </a:cubicBezTo>
                  <a:cubicBezTo>
                    <a:pt x="1655" y="3878"/>
                    <a:pt x="1448" y="3904"/>
                    <a:pt x="1267" y="3904"/>
                  </a:cubicBezTo>
                  <a:cubicBezTo>
                    <a:pt x="1060" y="3904"/>
                    <a:pt x="905" y="3852"/>
                    <a:pt x="776" y="3749"/>
                  </a:cubicBezTo>
                  <a:cubicBezTo>
                    <a:pt x="647" y="3620"/>
                    <a:pt x="595" y="3439"/>
                    <a:pt x="595" y="3206"/>
                  </a:cubicBezTo>
                  <a:cubicBezTo>
                    <a:pt x="595" y="2974"/>
                    <a:pt x="673" y="2689"/>
                    <a:pt x="828" y="2379"/>
                  </a:cubicBezTo>
                  <a:cubicBezTo>
                    <a:pt x="983" y="2043"/>
                    <a:pt x="1164" y="1759"/>
                    <a:pt x="1370" y="1500"/>
                  </a:cubicBezTo>
                  <a:cubicBezTo>
                    <a:pt x="1577" y="1242"/>
                    <a:pt x="1810" y="1035"/>
                    <a:pt x="2043" y="854"/>
                  </a:cubicBezTo>
                  <a:cubicBezTo>
                    <a:pt x="2275" y="699"/>
                    <a:pt x="2482" y="595"/>
                    <a:pt x="2663" y="595"/>
                  </a:cubicBezTo>
                  <a:cubicBezTo>
                    <a:pt x="2741" y="595"/>
                    <a:pt x="2818" y="621"/>
                    <a:pt x="2896" y="647"/>
                  </a:cubicBezTo>
                  <a:cubicBezTo>
                    <a:pt x="2999" y="673"/>
                    <a:pt x="3051" y="699"/>
                    <a:pt x="3077" y="699"/>
                  </a:cubicBezTo>
                  <a:cubicBezTo>
                    <a:pt x="3128" y="699"/>
                    <a:pt x="3128" y="647"/>
                    <a:pt x="3128" y="569"/>
                  </a:cubicBezTo>
                  <a:cubicBezTo>
                    <a:pt x="3128" y="466"/>
                    <a:pt x="3077" y="363"/>
                    <a:pt x="2947" y="208"/>
                  </a:cubicBezTo>
                  <a:cubicBezTo>
                    <a:pt x="2844" y="78"/>
                    <a:pt x="2715" y="1"/>
                    <a:pt x="2611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3473925" y="4733875"/>
              <a:ext cx="78875" cy="112475"/>
            </a:xfrm>
            <a:custGeom>
              <a:avLst/>
              <a:gdLst/>
              <a:ahLst/>
              <a:cxnLst/>
              <a:rect l="l" t="t" r="r" b="b"/>
              <a:pathLst>
                <a:path w="3155" h="4499" extrusionOk="0">
                  <a:moveTo>
                    <a:pt x="2612" y="1"/>
                  </a:moveTo>
                  <a:cubicBezTo>
                    <a:pt x="2224" y="1"/>
                    <a:pt x="1836" y="182"/>
                    <a:pt x="1423" y="544"/>
                  </a:cubicBezTo>
                  <a:cubicBezTo>
                    <a:pt x="1009" y="931"/>
                    <a:pt x="673" y="1371"/>
                    <a:pt x="389" y="1862"/>
                  </a:cubicBezTo>
                  <a:cubicBezTo>
                    <a:pt x="130" y="2379"/>
                    <a:pt x="1" y="2844"/>
                    <a:pt x="1" y="3258"/>
                  </a:cubicBezTo>
                  <a:cubicBezTo>
                    <a:pt x="1" y="3568"/>
                    <a:pt x="130" y="3852"/>
                    <a:pt x="414" y="4111"/>
                  </a:cubicBezTo>
                  <a:cubicBezTo>
                    <a:pt x="673" y="4369"/>
                    <a:pt x="957" y="4499"/>
                    <a:pt x="1267" y="4499"/>
                  </a:cubicBezTo>
                  <a:cubicBezTo>
                    <a:pt x="1500" y="4499"/>
                    <a:pt x="1759" y="4447"/>
                    <a:pt x="2043" y="4318"/>
                  </a:cubicBezTo>
                  <a:cubicBezTo>
                    <a:pt x="2327" y="4188"/>
                    <a:pt x="2586" y="4033"/>
                    <a:pt x="2793" y="3878"/>
                  </a:cubicBezTo>
                  <a:cubicBezTo>
                    <a:pt x="2974" y="3697"/>
                    <a:pt x="3077" y="3568"/>
                    <a:pt x="3077" y="3491"/>
                  </a:cubicBezTo>
                  <a:cubicBezTo>
                    <a:pt x="3077" y="3387"/>
                    <a:pt x="3051" y="3335"/>
                    <a:pt x="2974" y="3335"/>
                  </a:cubicBezTo>
                  <a:cubicBezTo>
                    <a:pt x="2922" y="3335"/>
                    <a:pt x="2741" y="3439"/>
                    <a:pt x="2405" y="3620"/>
                  </a:cubicBezTo>
                  <a:cubicBezTo>
                    <a:pt x="2276" y="3697"/>
                    <a:pt x="2095" y="3749"/>
                    <a:pt x="1888" y="3801"/>
                  </a:cubicBezTo>
                  <a:cubicBezTo>
                    <a:pt x="1681" y="3878"/>
                    <a:pt x="1474" y="3904"/>
                    <a:pt x="1267" y="3904"/>
                  </a:cubicBezTo>
                  <a:cubicBezTo>
                    <a:pt x="1061" y="3904"/>
                    <a:pt x="906" y="3852"/>
                    <a:pt x="776" y="3749"/>
                  </a:cubicBezTo>
                  <a:cubicBezTo>
                    <a:pt x="673" y="3620"/>
                    <a:pt x="595" y="3439"/>
                    <a:pt x="595" y="3206"/>
                  </a:cubicBezTo>
                  <a:cubicBezTo>
                    <a:pt x="595" y="2974"/>
                    <a:pt x="673" y="2689"/>
                    <a:pt x="828" y="2379"/>
                  </a:cubicBezTo>
                  <a:cubicBezTo>
                    <a:pt x="983" y="2043"/>
                    <a:pt x="1164" y="1759"/>
                    <a:pt x="1371" y="1500"/>
                  </a:cubicBezTo>
                  <a:cubicBezTo>
                    <a:pt x="1578" y="1242"/>
                    <a:pt x="1810" y="1035"/>
                    <a:pt x="2043" y="854"/>
                  </a:cubicBezTo>
                  <a:cubicBezTo>
                    <a:pt x="2301" y="699"/>
                    <a:pt x="2508" y="595"/>
                    <a:pt x="2663" y="595"/>
                  </a:cubicBezTo>
                  <a:cubicBezTo>
                    <a:pt x="2741" y="595"/>
                    <a:pt x="2819" y="621"/>
                    <a:pt x="2922" y="647"/>
                  </a:cubicBezTo>
                  <a:cubicBezTo>
                    <a:pt x="2999" y="673"/>
                    <a:pt x="3051" y="699"/>
                    <a:pt x="3103" y="699"/>
                  </a:cubicBezTo>
                  <a:cubicBezTo>
                    <a:pt x="3129" y="699"/>
                    <a:pt x="3129" y="647"/>
                    <a:pt x="3155" y="569"/>
                  </a:cubicBezTo>
                  <a:cubicBezTo>
                    <a:pt x="3155" y="466"/>
                    <a:pt x="3077" y="363"/>
                    <a:pt x="2974" y="208"/>
                  </a:cubicBezTo>
                  <a:cubicBezTo>
                    <a:pt x="2844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2987300" y="4733875"/>
              <a:ext cx="78225" cy="112475"/>
            </a:xfrm>
            <a:custGeom>
              <a:avLst/>
              <a:gdLst/>
              <a:ahLst/>
              <a:cxnLst/>
              <a:rect l="l" t="t" r="r" b="b"/>
              <a:pathLst>
                <a:path w="3129" h="4499" extrusionOk="0">
                  <a:moveTo>
                    <a:pt x="2611" y="1"/>
                  </a:moveTo>
                  <a:cubicBezTo>
                    <a:pt x="2224" y="1"/>
                    <a:pt x="1810" y="182"/>
                    <a:pt x="1396" y="544"/>
                  </a:cubicBezTo>
                  <a:cubicBezTo>
                    <a:pt x="983" y="931"/>
                    <a:pt x="647" y="1371"/>
                    <a:pt x="388" y="1862"/>
                  </a:cubicBezTo>
                  <a:cubicBezTo>
                    <a:pt x="130" y="2379"/>
                    <a:pt x="0" y="2844"/>
                    <a:pt x="0" y="3258"/>
                  </a:cubicBezTo>
                  <a:cubicBezTo>
                    <a:pt x="0" y="3568"/>
                    <a:pt x="130" y="3852"/>
                    <a:pt x="388" y="4111"/>
                  </a:cubicBezTo>
                  <a:cubicBezTo>
                    <a:pt x="647" y="4369"/>
                    <a:pt x="931" y="4499"/>
                    <a:pt x="1241" y="4499"/>
                  </a:cubicBezTo>
                  <a:cubicBezTo>
                    <a:pt x="1474" y="4499"/>
                    <a:pt x="1732" y="4447"/>
                    <a:pt x="2043" y="4318"/>
                  </a:cubicBezTo>
                  <a:cubicBezTo>
                    <a:pt x="2327" y="4188"/>
                    <a:pt x="2560" y="4033"/>
                    <a:pt x="2766" y="3878"/>
                  </a:cubicBezTo>
                  <a:cubicBezTo>
                    <a:pt x="2973" y="3697"/>
                    <a:pt x="3077" y="3568"/>
                    <a:pt x="3077" y="3491"/>
                  </a:cubicBezTo>
                  <a:cubicBezTo>
                    <a:pt x="3077" y="3387"/>
                    <a:pt x="3025" y="3335"/>
                    <a:pt x="2947" y="3335"/>
                  </a:cubicBezTo>
                  <a:cubicBezTo>
                    <a:pt x="2922" y="3335"/>
                    <a:pt x="2741" y="3439"/>
                    <a:pt x="2379" y="3620"/>
                  </a:cubicBezTo>
                  <a:cubicBezTo>
                    <a:pt x="2249" y="3697"/>
                    <a:pt x="2069" y="3749"/>
                    <a:pt x="1862" y="3801"/>
                  </a:cubicBezTo>
                  <a:cubicBezTo>
                    <a:pt x="1655" y="3878"/>
                    <a:pt x="1448" y="3904"/>
                    <a:pt x="1267" y="3904"/>
                  </a:cubicBezTo>
                  <a:cubicBezTo>
                    <a:pt x="1060" y="3904"/>
                    <a:pt x="905" y="3852"/>
                    <a:pt x="776" y="3749"/>
                  </a:cubicBezTo>
                  <a:cubicBezTo>
                    <a:pt x="647" y="3620"/>
                    <a:pt x="595" y="3439"/>
                    <a:pt x="595" y="3206"/>
                  </a:cubicBezTo>
                  <a:cubicBezTo>
                    <a:pt x="595" y="2974"/>
                    <a:pt x="673" y="2689"/>
                    <a:pt x="828" y="2379"/>
                  </a:cubicBezTo>
                  <a:cubicBezTo>
                    <a:pt x="957" y="2043"/>
                    <a:pt x="1138" y="1759"/>
                    <a:pt x="1371" y="1500"/>
                  </a:cubicBezTo>
                  <a:cubicBezTo>
                    <a:pt x="1577" y="1242"/>
                    <a:pt x="1810" y="1035"/>
                    <a:pt x="2043" y="854"/>
                  </a:cubicBezTo>
                  <a:cubicBezTo>
                    <a:pt x="2275" y="699"/>
                    <a:pt x="2482" y="595"/>
                    <a:pt x="2663" y="595"/>
                  </a:cubicBezTo>
                  <a:cubicBezTo>
                    <a:pt x="2715" y="595"/>
                    <a:pt x="2818" y="621"/>
                    <a:pt x="2896" y="647"/>
                  </a:cubicBezTo>
                  <a:cubicBezTo>
                    <a:pt x="2999" y="673"/>
                    <a:pt x="3051" y="699"/>
                    <a:pt x="3077" y="699"/>
                  </a:cubicBezTo>
                  <a:cubicBezTo>
                    <a:pt x="3103" y="699"/>
                    <a:pt x="3128" y="647"/>
                    <a:pt x="3128" y="569"/>
                  </a:cubicBezTo>
                  <a:cubicBezTo>
                    <a:pt x="3128" y="466"/>
                    <a:pt x="3077" y="363"/>
                    <a:pt x="2947" y="208"/>
                  </a:cubicBezTo>
                  <a:cubicBezTo>
                    <a:pt x="2844" y="78"/>
                    <a:pt x="2715" y="1"/>
                    <a:pt x="2611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2621525" y="4733875"/>
              <a:ext cx="78850" cy="112475"/>
            </a:xfrm>
            <a:custGeom>
              <a:avLst/>
              <a:gdLst/>
              <a:ahLst/>
              <a:cxnLst/>
              <a:rect l="l" t="t" r="r" b="b"/>
              <a:pathLst>
                <a:path w="3154" h="4499" extrusionOk="0">
                  <a:moveTo>
                    <a:pt x="2637" y="1"/>
                  </a:moveTo>
                  <a:cubicBezTo>
                    <a:pt x="2249" y="1"/>
                    <a:pt x="1836" y="182"/>
                    <a:pt x="1422" y="544"/>
                  </a:cubicBezTo>
                  <a:cubicBezTo>
                    <a:pt x="1008" y="931"/>
                    <a:pt x="672" y="1371"/>
                    <a:pt x="414" y="1862"/>
                  </a:cubicBezTo>
                  <a:cubicBezTo>
                    <a:pt x="129" y="2379"/>
                    <a:pt x="0" y="2844"/>
                    <a:pt x="0" y="3258"/>
                  </a:cubicBezTo>
                  <a:cubicBezTo>
                    <a:pt x="0" y="3568"/>
                    <a:pt x="155" y="3852"/>
                    <a:pt x="414" y="4111"/>
                  </a:cubicBezTo>
                  <a:cubicBezTo>
                    <a:pt x="672" y="4369"/>
                    <a:pt x="957" y="4499"/>
                    <a:pt x="1267" y="4499"/>
                  </a:cubicBezTo>
                  <a:cubicBezTo>
                    <a:pt x="1499" y="4499"/>
                    <a:pt x="1758" y="4447"/>
                    <a:pt x="2042" y="4318"/>
                  </a:cubicBezTo>
                  <a:cubicBezTo>
                    <a:pt x="2353" y="4188"/>
                    <a:pt x="2585" y="4033"/>
                    <a:pt x="2792" y="3878"/>
                  </a:cubicBezTo>
                  <a:cubicBezTo>
                    <a:pt x="2999" y="3697"/>
                    <a:pt x="3076" y="3568"/>
                    <a:pt x="3076" y="3491"/>
                  </a:cubicBezTo>
                  <a:cubicBezTo>
                    <a:pt x="3076" y="3387"/>
                    <a:pt x="3051" y="3335"/>
                    <a:pt x="2973" y="3335"/>
                  </a:cubicBezTo>
                  <a:cubicBezTo>
                    <a:pt x="2947" y="3335"/>
                    <a:pt x="2740" y="3439"/>
                    <a:pt x="2404" y="3620"/>
                  </a:cubicBezTo>
                  <a:cubicBezTo>
                    <a:pt x="2275" y="3697"/>
                    <a:pt x="2094" y="3749"/>
                    <a:pt x="1887" y="3801"/>
                  </a:cubicBezTo>
                  <a:cubicBezTo>
                    <a:pt x="1680" y="3878"/>
                    <a:pt x="1474" y="3904"/>
                    <a:pt x="1267" y="3904"/>
                  </a:cubicBezTo>
                  <a:cubicBezTo>
                    <a:pt x="1086" y="3904"/>
                    <a:pt x="905" y="3852"/>
                    <a:pt x="802" y="3749"/>
                  </a:cubicBezTo>
                  <a:cubicBezTo>
                    <a:pt x="672" y="3620"/>
                    <a:pt x="621" y="3439"/>
                    <a:pt x="621" y="3206"/>
                  </a:cubicBezTo>
                  <a:cubicBezTo>
                    <a:pt x="621" y="2974"/>
                    <a:pt x="698" y="2689"/>
                    <a:pt x="827" y="2379"/>
                  </a:cubicBezTo>
                  <a:cubicBezTo>
                    <a:pt x="982" y="2043"/>
                    <a:pt x="1163" y="1759"/>
                    <a:pt x="1370" y="1500"/>
                  </a:cubicBezTo>
                  <a:cubicBezTo>
                    <a:pt x="1603" y="1242"/>
                    <a:pt x="1810" y="1035"/>
                    <a:pt x="2068" y="854"/>
                  </a:cubicBezTo>
                  <a:cubicBezTo>
                    <a:pt x="2301" y="699"/>
                    <a:pt x="2508" y="595"/>
                    <a:pt x="2663" y="595"/>
                  </a:cubicBezTo>
                  <a:cubicBezTo>
                    <a:pt x="2740" y="595"/>
                    <a:pt x="2818" y="621"/>
                    <a:pt x="2921" y="647"/>
                  </a:cubicBezTo>
                  <a:cubicBezTo>
                    <a:pt x="2999" y="673"/>
                    <a:pt x="3076" y="699"/>
                    <a:pt x="3102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66"/>
                    <a:pt x="3102" y="363"/>
                    <a:pt x="2973" y="208"/>
                  </a:cubicBezTo>
                  <a:cubicBezTo>
                    <a:pt x="2844" y="78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2013375" y="4733875"/>
              <a:ext cx="78225" cy="112475"/>
            </a:xfrm>
            <a:custGeom>
              <a:avLst/>
              <a:gdLst/>
              <a:ahLst/>
              <a:cxnLst/>
              <a:rect l="l" t="t" r="r" b="b"/>
              <a:pathLst>
                <a:path w="3129" h="4499" extrusionOk="0">
                  <a:moveTo>
                    <a:pt x="2612" y="1"/>
                  </a:moveTo>
                  <a:cubicBezTo>
                    <a:pt x="2224" y="1"/>
                    <a:pt x="1836" y="182"/>
                    <a:pt x="1397" y="544"/>
                  </a:cubicBezTo>
                  <a:cubicBezTo>
                    <a:pt x="983" y="931"/>
                    <a:pt x="647" y="1371"/>
                    <a:pt x="389" y="1862"/>
                  </a:cubicBezTo>
                  <a:cubicBezTo>
                    <a:pt x="130" y="2379"/>
                    <a:pt x="1" y="2844"/>
                    <a:pt x="1" y="3258"/>
                  </a:cubicBezTo>
                  <a:cubicBezTo>
                    <a:pt x="1" y="3568"/>
                    <a:pt x="130" y="3852"/>
                    <a:pt x="389" y="4111"/>
                  </a:cubicBezTo>
                  <a:cubicBezTo>
                    <a:pt x="647" y="4369"/>
                    <a:pt x="932" y="4499"/>
                    <a:pt x="1242" y="4499"/>
                  </a:cubicBezTo>
                  <a:cubicBezTo>
                    <a:pt x="1474" y="4499"/>
                    <a:pt x="1733" y="4447"/>
                    <a:pt x="2043" y="4318"/>
                  </a:cubicBezTo>
                  <a:cubicBezTo>
                    <a:pt x="2328" y="4188"/>
                    <a:pt x="2560" y="4033"/>
                    <a:pt x="2767" y="3878"/>
                  </a:cubicBezTo>
                  <a:cubicBezTo>
                    <a:pt x="2974" y="3697"/>
                    <a:pt x="3077" y="3568"/>
                    <a:pt x="3077" y="3491"/>
                  </a:cubicBezTo>
                  <a:cubicBezTo>
                    <a:pt x="3077" y="3387"/>
                    <a:pt x="3025" y="3335"/>
                    <a:pt x="2948" y="3335"/>
                  </a:cubicBezTo>
                  <a:cubicBezTo>
                    <a:pt x="2922" y="3335"/>
                    <a:pt x="2741" y="3439"/>
                    <a:pt x="2379" y="3620"/>
                  </a:cubicBezTo>
                  <a:cubicBezTo>
                    <a:pt x="2250" y="3697"/>
                    <a:pt x="2095" y="3749"/>
                    <a:pt x="1862" y="3801"/>
                  </a:cubicBezTo>
                  <a:cubicBezTo>
                    <a:pt x="1655" y="3878"/>
                    <a:pt x="1449" y="3904"/>
                    <a:pt x="1268" y="3904"/>
                  </a:cubicBezTo>
                  <a:cubicBezTo>
                    <a:pt x="1061" y="3904"/>
                    <a:pt x="906" y="3852"/>
                    <a:pt x="776" y="3749"/>
                  </a:cubicBezTo>
                  <a:cubicBezTo>
                    <a:pt x="647" y="3620"/>
                    <a:pt x="596" y="3439"/>
                    <a:pt x="596" y="3206"/>
                  </a:cubicBezTo>
                  <a:cubicBezTo>
                    <a:pt x="596" y="2974"/>
                    <a:pt x="673" y="2689"/>
                    <a:pt x="828" y="2379"/>
                  </a:cubicBezTo>
                  <a:cubicBezTo>
                    <a:pt x="957" y="2043"/>
                    <a:pt x="1138" y="1759"/>
                    <a:pt x="1371" y="1500"/>
                  </a:cubicBezTo>
                  <a:cubicBezTo>
                    <a:pt x="1578" y="1242"/>
                    <a:pt x="1810" y="1035"/>
                    <a:pt x="2043" y="854"/>
                  </a:cubicBezTo>
                  <a:cubicBezTo>
                    <a:pt x="2276" y="699"/>
                    <a:pt x="2483" y="595"/>
                    <a:pt x="2664" y="595"/>
                  </a:cubicBezTo>
                  <a:cubicBezTo>
                    <a:pt x="2715" y="595"/>
                    <a:pt x="2819" y="621"/>
                    <a:pt x="2896" y="647"/>
                  </a:cubicBezTo>
                  <a:cubicBezTo>
                    <a:pt x="3000" y="673"/>
                    <a:pt x="3051" y="699"/>
                    <a:pt x="3077" y="699"/>
                  </a:cubicBezTo>
                  <a:cubicBezTo>
                    <a:pt x="3103" y="699"/>
                    <a:pt x="3129" y="647"/>
                    <a:pt x="3129" y="569"/>
                  </a:cubicBezTo>
                  <a:cubicBezTo>
                    <a:pt x="3129" y="466"/>
                    <a:pt x="3077" y="363"/>
                    <a:pt x="2948" y="208"/>
                  </a:cubicBezTo>
                  <a:cubicBezTo>
                    <a:pt x="2845" y="78"/>
                    <a:pt x="2715" y="1"/>
                    <a:pt x="2612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1891250" y="4733875"/>
              <a:ext cx="78850" cy="112475"/>
            </a:xfrm>
            <a:custGeom>
              <a:avLst/>
              <a:gdLst/>
              <a:ahLst/>
              <a:cxnLst/>
              <a:rect l="l" t="t" r="r" b="b"/>
              <a:pathLst>
                <a:path w="3154" h="4499" extrusionOk="0">
                  <a:moveTo>
                    <a:pt x="2637" y="1"/>
                  </a:moveTo>
                  <a:cubicBezTo>
                    <a:pt x="2249" y="1"/>
                    <a:pt x="1836" y="182"/>
                    <a:pt x="1422" y="544"/>
                  </a:cubicBezTo>
                  <a:cubicBezTo>
                    <a:pt x="1008" y="931"/>
                    <a:pt x="672" y="1371"/>
                    <a:pt x="414" y="1862"/>
                  </a:cubicBezTo>
                  <a:cubicBezTo>
                    <a:pt x="130" y="2379"/>
                    <a:pt x="0" y="2844"/>
                    <a:pt x="0" y="3258"/>
                  </a:cubicBezTo>
                  <a:cubicBezTo>
                    <a:pt x="0" y="3568"/>
                    <a:pt x="130" y="3852"/>
                    <a:pt x="414" y="4111"/>
                  </a:cubicBezTo>
                  <a:cubicBezTo>
                    <a:pt x="672" y="4369"/>
                    <a:pt x="957" y="4499"/>
                    <a:pt x="1267" y="4499"/>
                  </a:cubicBezTo>
                  <a:cubicBezTo>
                    <a:pt x="1500" y="4499"/>
                    <a:pt x="1758" y="4447"/>
                    <a:pt x="2042" y="4318"/>
                  </a:cubicBezTo>
                  <a:cubicBezTo>
                    <a:pt x="2353" y="4188"/>
                    <a:pt x="2585" y="4033"/>
                    <a:pt x="2792" y="3878"/>
                  </a:cubicBezTo>
                  <a:cubicBezTo>
                    <a:pt x="2973" y="3697"/>
                    <a:pt x="3076" y="3568"/>
                    <a:pt x="3076" y="3491"/>
                  </a:cubicBezTo>
                  <a:cubicBezTo>
                    <a:pt x="3076" y="3387"/>
                    <a:pt x="3051" y="3335"/>
                    <a:pt x="2973" y="3335"/>
                  </a:cubicBezTo>
                  <a:cubicBezTo>
                    <a:pt x="2947" y="3335"/>
                    <a:pt x="2740" y="3439"/>
                    <a:pt x="2404" y="3620"/>
                  </a:cubicBezTo>
                  <a:cubicBezTo>
                    <a:pt x="2275" y="3697"/>
                    <a:pt x="2094" y="3749"/>
                    <a:pt x="1887" y="3801"/>
                  </a:cubicBezTo>
                  <a:cubicBezTo>
                    <a:pt x="1681" y="3878"/>
                    <a:pt x="1474" y="3904"/>
                    <a:pt x="1267" y="3904"/>
                  </a:cubicBezTo>
                  <a:cubicBezTo>
                    <a:pt x="1086" y="3904"/>
                    <a:pt x="905" y="3852"/>
                    <a:pt x="802" y="3749"/>
                  </a:cubicBezTo>
                  <a:cubicBezTo>
                    <a:pt x="672" y="3620"/>
                    <a:pt x="621" y="3439"/>
                    <a:pt x="621" y="3206"/>
                  </a:cubicBezTo>
                  <a:cubicBezTo>
                    <a:pt x="621" y="2974"/>
                    <a:pt x="672" y="2689"/>
                    <a:pt x="827" y="2379"/>
                  </a:cubicBezTo>
                  <a:cubicBezTo>
                    <a:pt x="983" y="2043"/>
                    <a:pt x="1164" y="1759"/>
                    <a:pt x="1370" y="1500"/>
                  </a:cubicBezTo>
                  <a:cubicBezTo>
                    <a:pt x="1603" y="1242"/>
                    <a:pt x="1810" y="1035"/>
                    <a:pt x="2068" y="854"/>
                  </a:cubicBezTo>
                  <a:cubicBezTo>
                    <a:pt x="2301" y="699"/>
                    <a:pt x="2508" y="595"/>
                    <a:pt x="2663" y="595"/>
                  </a:cubicBezTo>
                  <a:cubicBezTo>
                    <a:pt x="2740" y="595"/>
                    <a:pt x="2818" y="621"/>
                    <a:pt x="2921" y="647"/>
                  </a:cubicBezTo>
                  <a:cubicBezTo>
                    <a:pt x="2999" y="673"/>
                    <a:pt x="3076" y="699"/>
                    <a:pt x="3102" y="699"/>
                  </a:cubicBezTo>
                  <a:cubicBezTo>
                    <a:pt x="3128" y="699"/>
                    <a:pt x="3154" y="647"/>
                    <a:pt x="3154" y="569"/>
                  </a:cubicBezTo>
                  <a:cubicBezTo>
                    <a:pt x="3154" y="466"/>
                    <a:pt x="3076" y="363"/>
                    <a:pt x="2973" y="208"/>
                  </a:cubicBezTo>
                  <a:cubicBezTo>
                    <a:pt x="2844" y="78"/>
                    <a:pt x="2740" y="1"/>
                    <a:pt x="2637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1526100" y="4733875"/>
              <a:ext cx="78875" cy="112475"/>
            </a:xfrm>
            <a:custGeom>
              <a:avLst/>
              <a:gdLst/>
              <a:ahLst/>
              <a:cxnLst/>
              <a:rect l="l" t="t" r="r" b="b"/>
              <a:pathLst>
                <a:path w="3155" h="4499" extrusionOk="0">
                  <a:moveTo>
                    <a:pt x="2612" y="1"/>
                  </a:moveTo>
                  <a:cubicBezTo>
                    <a:pt x="2250" y="1"/>
                    <a:pt x="1836" y="182"/>
                    <a:pt x="1423" y="544"/>
                  </a:cubicBezTo>
                  <a:cubicBezTo>
                    <a:pt x="1009" y="931"/>
                    <a:pt x="673" y="1371"/>
                    <a:pt x="389" y="1862"/>
                  </a:cubicBezTo>
                  <a:cubicBezTo>
                    <a:pt x="130" y="2379"/>
                    <a:pt x="1" y="2844"/>
                    <a:pt x="1" y="3258"/>
                  </a:cubicBezTo>
                  <a:cubicBezTo>
                    <a:pt x="1" y="3568"/>
                    <a:pt x="130" y="3852"/>
                    <a:pt x="414" y="4111"/>
                  </a:cubicBezTo>
                  <a:cubicBezTo>
                    <a:pt x="673" y="4369"/>
                    <a:pt x="957" y="4499"/>
                    <a:pt x="1267" y="4499"/>
                  </a:cubicBezTo>
                  <a:cubicBezTo>
                    <a:pt x="1500" y="4499"/>
                    <a:pt x="1759" y="4447"/>
                    <a:pt x="2043" y="4318"/>
                  </a:cubicBezTo>
                  <a:cubicBezTo>
                    <a:pt x="2327" y="4188"/>
                    <a:pt x="2586" y="4033"/>
                    <a:pt x="2793" y="3878"/>
                  </a:cubicBezTo>
                  <a:cubicBezTo>
                    <a:pt x="2974" y="3697"/>
                    <a:pt x="3077" y="3568"/>
                    <a:pt x="3077" y="3491"/>
                  </a:cubicBezTo>
                  <a:cubicBezTo>
                    <a:pt x="3077" y="3387"/>
                    <a:pt x="3051" y="3335"/>
                    <a:pt x="2974" y="3335"/>
                  </a:cubicBezTo>
                  <a:cubicBezTo>
                    <a:pt x="2948" y="3335"/>
                    <a:pt x="2741" y="3439"/>
                    <a:pt x="2405" y="3620"/>
                  </a:cubicBezTo>
                  <a:cubicBezTo>
                    <a:pt x="2276" y="3697"/>
                    <a:pt x="2095" y="3749"/>
                    <a:pt x="1888" y="3801"/>
                  </a:cubicBezTo>
                  <a:cubicBezTo>
                    <a:pt x="1681" y="3878"/>
                    <a:pt x="1474" y="3904"/>
                    <a:pt x="1267" y="3904"/>
                  </a:cubicBezTo>
                  <a:cubicBezTo>
                    <a:pt x="1061" y="3904"/>
                    <a:pt x="906" y="3852"/>
                    <a:pt x="776" y="3749"/>
                  </a:cubicBezTo>
                  <a:cubicBezTo>
                    <a:pt x="673" y="3620"/>
                    <a:pt x="595" y="3439"/>
                    <a:pt x="595" y="3206"/>
                  </a:cubicBezTo>
                  <a:cubicBezTo>
                    <a:pt x="595" y="2974"/>
                    <a:pt x="673" y="2689"/>
                    <a:pt x="828" y="2379"/>
                  </a:cubicBezTo>
                  <a:cubicBezTo>
                    <a:pt x="983" y="2043"/>
                    <a:pt x="1164" y="1759"/>
                    <a:pt x="1371" y="1500"/>
                  </a:cubicBezTo>
                  <a:cubicBezTo>
                    <a:pt x="1578" y="1242"/>
                    <a:pt x="1810" y="1035"/>
                    <a:pt x="2043" y="854"/>
                  </a:cubicBezTo>
                  <a:cubicBezTo>
                    <a:pt x="2301" y="699"/>
                    <a:pt x="2508" y="595"/>
                    <a:pt x="2663" y="595"/>
                  </a:cubicBezTo>
                  <a:cubicBezTo>
                    <a:pt x="2741" y="595"/>
                    <a:pt x="2818" y="621"/>
                    <a:pt x="2922" y="647"/>
                  </a:cubicBezTo>
                  <a:cubicBezTo>
                    <a:pt x="2999" y="673"/>
                    <a:pt x="3051" y="699"/>
                    <a:pt x="3103" y="699"/>
                  </a:cubicBezTo>
                  <a:cubicBezTo>
                    <a:pt x="3129" y="699"/>
                    <a:pt x="3155" y="647"/>
                    <a:pt x="3155" y="569"/>
                  </a:cubicBezTo>
                  <a:cubicBezTo>
                    <a:pt x="3155" y="466"/>
                    <a:pt x="3077" y="363"/>
                    <a:pt x="2974" y="208"/>
                  </a:cubicBezTo>
                  <a:cubicBezTo>
                    <a:pt x="2844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849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1763925" y="4733875"/>
              <a:ext cx="78875" cy="129925"/>
            </a:xfrm>
            <a:custGeom>
              <a:avLst/>
              <a:gdLst/>
              <a:ahLst/>
              <a:cxnLst/>
              <a:rect l="l" t="t" r="r" b="b"/>
              <a:pathLst>
                <a:path w="3155" h="5197" extrusionOk="0">
                  <a:moveTo>
                    <a:pt x="2612" y="1"/>
                  </a:moveTo>
                  <a:cubicBezTo>
                    <a:pt x="2250" y="1"/>
                    <a:pt x="1862" y="182"/>
                    <a:pt x="1448" y="569"/>
                  </a:cubicBezTo>
                  <a:cubicBezTo>
                    <a:pt x="1035" y="957"/>
                    <a:pt x="673" y="1422"/>
                    <a:pt x="414" y="1939"/>
                  </a:cubicBezTo>
                  <a:cubicBezTo>
                    <a:pt x="130" y="2482"/>
                    <a:pt x="1" y="2974"/>
                    <a:pt x="1" y="3413"/>
                  </a:cubicBezTo>
                  <a:cubicBezTo>
                    <a:pt x="1" y="3671"/>
                    <a:pt x="104" y="3930"/>
                    <a:pt x="363" y="4188"/>
                  </a:cubicBezTo>
                  <a:cubicBezTo>
                    <a:pt x="595" y="4395"/>
                    <a:pt x="854" y="4525"/>
                    <a:pt x="1112" y="4525"/>
                  </a:cubicBezTo>
                  <a:cubicBezTo>
                    <a:pt x="1345" y="4525"/>
                    <a:pt x="1629" y="4421"/>
                    <a:pt x="1888" y="4214"/>
                  </a:cubicBezTo>
                  <a:cubicBezTo>
                    <a:pt x="2146" y="4008"/>
                    <a:pt x="2379" y="3723"/>
                    <a:pt x="2612" y="3361"/>
                  </a:cubicBezTo>
                  <a:lnTo>
                    <a:pt x="2612" y="3361"/>
                  </a:lnTo>
                  <a:cubicBezTo>
                    <a:pt x="2560" y="3491"/>
                    <a:pt x="2508" y="3671"/>
                    <a:pt x="2431" y="3904"/>
                  </a:cubicBezTo>
                  <a:cubicBezTo>
                    <a:pt x="2353" y="4111"/>
                    <a:pt x="2301" y="4318"/>
                    <a:pt x="2224" y="4525"/>
                  </a:cubicBezTo>
                  <a:cubicBezTo>
                    <a:pt x="2172" y="4731"/>
                    <a:pt x="2146" y="4912"/>
                    <a:pt x="2146" y="5016"/>
                  </a:cubicBezTo>
                  <a:cubicBezTo>
                    <a:pt x="2146" y="5145"/>
                    <a:pt x="2198" y="5197"/>
                    <a:pt x="2301" y="5197"/>
                  </a:cubicBezTo>
                  <a:cubicBezTo>
                    <a:pt x="2405" y="5197"/>
                    <a:pt x="2586" y="4886"/>
                    <a:pt x="2793" y="4240"/>
                  </a:cubicBezTo>
                  <a:cubicBezTo>
                    <a:pt x="2999" y="3594"/>
                    <a:pt x="3129" y="3180"/>
                    <a:pt x="3129" y="3025"/>
                  </a:cubicBezTo>
                  <a:cubicBezTo>
                    <a:pt x="3129" y="2844"/>
                    <a:pt x="3077" y="2689"/>
                    <a:pt x="2974" y="2560"/>
                  </a:cubicBezTo>
                  <a:cubicBezTo>
                    <a:pt x="2870" y="2431"/>
                    <a:pt x="2741" y="2353"/>
                    <a:pt x="2586" y="2353"/>
                  </a:cubicBezTo>
                  <a:cubicBezTo>
                    <a:pt x="2327" y="2353"/>
                    <a:pt x="2095" y="2379"/>
                    <a:pt x="1888" y="2431"/>
                  </a:cubicBezTo>
                  <a:cubicBezTo>
                    <a:pt x="1707" y="2456"/>
                    <a:pt x="1629" y="2508"/>
                    <a:pt x="1629" y="2586"/>
                  </a:cubicBezTo>
                  <a:cubicBezTo>
                    <a:pt x="1629" y="2637"/>
                    <a:pt x="1655" y="2689"/>
                    <a:pt x="1733" y="2767"/>
                  </a:cubicBezTo>
                  <a:cubicBezTo>
                    <a:pt x="1836" y="2818"/>
                    <a:pt x="1914" y="2844"/>
                    <a:pt x="2043" y="2844"/>
                  </a:cubicBezTo>
                  <a:cubicBezTo>
                    <a:pt x="2146" y="2844"/>
                    <a:pt x="2327" y="2818"/>
                    <a:pt x="2586" y="2767"/>
                  </a:cubicBezTo>
                  <a:lnTo>
                    <a:pt x="2586" y="2767"/>
                  </a:lnTo>
                  <a:cubicBezTo>
                    <a:pt x="2327" y="3103"/>
                    <a:pt x="2069" y="3413"/>
                    <a:pt x="1810" y="3620"/>
                  </a:cubicBezTo>
                  <a:cubicBezTo>
                    <a:pt x="1526" y="3852"/>
                    <a:pt x="1293" y="3956"/>
                    <a:pt x="1086" y="3982"/>
                  </a:cubicBezTo>
                  <a:cubicBezTo>
                    <a:pt x="931" y="3956"/>
                    <a:pt x="828" y="3904"/>
                    <a:pt x="725" y="3801"/>
                  </a:cubicBezTo>
                  <a:cubicBezTo>
                    <a:pt x="621" y="3697"/>
                    <a:pt x="569" y="3568"/>
                    <a:pt x="569" y="3413"/>
                  </a:cubicBezTo>
                  <a:cubicBezTo>
                    <a:pt x="569" y="3025"/>
                    <a:pt x="699" y="2612"/>
                    <a:pt x="931" y="2172"/>
                  </a:cubicBezTo>
                  <a:cubicBezTo>
                    <a:pt x="1164" y="1707"/>
                    <a:pt x="1448" y="1345"/>
                    <a:pt x="1759" y="1035"/>
                  </a:cubicBezTo>
                  <a:cubicBezTo>
                    <a:pt x="2095" y="750"/>
                    <a:pt x="2405" y="595"/>
                    <a:pt x="2663" y="595"/>
                  </a:cubicBezTo>
                  <a:cubicBezTo>
                    <a:pt x="2767" y="595"/>
                    <a:pt x="2844" y="621"/>
                    <a:pt x="2948" y="647"/>
                  </a:cubicBezTo>
                  <a:cubicBezTo>
                    <a:pt x="3025" y="673"/>
                    <a:pt x="3077" y="699"/>
                    <a:pt x="3077" y="699"/>
                  </a:cubicBezTo>
                  <a:cubicBezTo>
                    <a:pt x="3129" y="699"/>
                    <a:pt x="3154" y="647"/>
                    <a:pt x="3154" y="569"/>
                  </a:cubicBezTo>
                  <a:cubicBezTo>
                    <a:pt x="3154" y="492"/>
                    <a:pt x="3103" y="363"/>
                    <a:pt x="2974" y="208"/>
                  </a:cubicBezTo>
                  <a:cubicBezTo>
                    <a:pt x="2870" y="78"/>
                    <a:pt x="2741" y="1"/>
                    <a:pt x="2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On-screen Show (16:9)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Kalam</vt:lpstr>
      <vt:lpstr>Arial</vt:lpstr>
      <vt:lpstr>Cambria</vt:lpstr>
      <vt:lpstr>Times New Roman</vt:lpstr>
      <vt:lpstr>gg sans</vt:lpstr>
      <vt:lpstr>Simple Dark</vt:lpstr>
      <vt:lpstr>AQA A Level Biology 28 - Transcription and Translation</vt:lpstr>
      <vt:lpstr>Making Proteins  </vt:lpstr>
      <vt:lpstr>RNA  </vt:lpstr>
      <vt:lpstr>PowerPoint Presentation</vt:lpstr>
      <vt:lpstr>PowerPoint Presentation</vt:lpstr>
      <vt:lpstr>PowerPoint Presentation</vt:lpstr>
      <vt:lpstr>Transcription  </vt:lpstr>
      <vt:lpstr>Transcription  </vt:lpstr>
      <vt:lpstr>PowerPoint Presentation</vt:lpstr>
      <vt:lpstr>Splicing  </vt:lpstr>
      <vt:lpstr>PowerPoint Presentation</vt:lpstr>
      <vt:lpstr>Translation  </vt:lpstr>
      <vt:lpstr>Translation  </vt:lpstr>
      <vt:lpstr>PowerPoint Presentation</vt:lpstr>
      <vt:lpstr>The Genetic Code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28 - Transcription and Translation</dc:title>
  <cp:lastModifiedBy>Chezka Mae Madrona</cp:lastModifiedBy>
  <cp:revision>2</cp:revision>
  <dcterms:modified xsi:type="dcterms:W3CDTF">2025-07-25T10:36:31Z</dcterms:modified>
</cp:coreProperties>
</file>